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7" r:id="rId1"/>
  </p:sldMasterIdLst>
  <p:notesMasterIdLst>
    <p:notesMasterId r:id="rId56"/>
  </p:notesMasterIdLst>
  <p:handoutMasterIdLst>
    <p:handoutMasterId r:id="rId57"/>
  </p:handoutMasterIdLst>
  <p:sldIdLst>
    <p:sldId id="443" r:id="rId2"/>
    <p:sldId id="439" r:id="rId3"/>
    <p:sldId id="445" r:id="rId4"/>
    <p:sldId id="353" r:id="rId5"/>
    <p:sldId id="632" r:id="rId6"/>
    <p:sldId id="625" r:id="rId7"/>
    <p:sldId id="349" r:id="rId8"/>
    <p:sldId id="257" r:id="rId9"/>
    <p:sldId id="352" r:id="rId10"/>
    <p:sldId id="638" r:id="rId11"/>
    <p:sldId id="639" r:id="rId12"/>
    <p:sldId id="640" r:id="rId13"/>
    <p:sldId id="359" r:id="rId14"/>
    <p:sldId id="360" r:id="rId15"/>
    <p:sldId id="641" r:id="rId16"/>
    <p:sldId id="642" r:id="rId17"/>
    <p:sldId id="643" r:id="rId18"/>
    <p:sldId id="644" r:id="rId19"/>
    <p:sldId id="379" r:id="rId20"/>
    <p:sldId id="380" r:id="rId21"/>
    <p:sldId id="394" r:id="rId22"/>
    <p:sldId id="645" r:id="rId23"/>
    <p:sldId id="381" r:id="rId24"/>
    <p:sldId id="646" r:id="rId25"/>
    <p:sldId id="647" r:id="rId26"/>
    <p:sldId id="633" r:id="rId27"/>
    <p:sldId id="636" r:id="rId28"/>
    <p:sldId id="271" r:id="rId29"/>
    <p:sldId id="273" r:id="rId30"/>
    <p:sldId id="274" r:id="rId31"/>
    <p:sldId id="473" r:id="rId32"/>
    <p:sldId id="648" r:id="rId33"/>
    <p:sldId id="649" r:id="rId34"/>
    <p:sldId id="650" r:id="rId35"/>
    <p:sldId id="651" r:id="rId36"/>
    <p:sldId id="392" r:id="rId37"/>
    <p:sldId id="634" r:id="rId38"/>
    <p:sldId id="637" r:id="rId39"/>
    <p:sldId id="662" r:id="rId40"/>
    <p:sldId id="652" r:id="rId41"/>
    <p:sldId id="653" r:id="rId42"/>
    <p:sldId id="660" r:id="rId43"/>
    <p:sldId id="663" r:id="rId44"/>
    <p:sldId id="654" r:id="rId45"/>
    <p:sldId id="664" r:id="rId46"/>
    <p:sldId id="656" r:id="rId47"/>
    <p:sldId id="665" r:id="rId48"/>
    <p:sldId id="659" r:id="rId49"/>
    <p:sldId id="666" r:id="rId50"/>
    <p:sldId id="655" r:id="rId51"/>
    <p:sldId id="658" r:id="rId52"/>
    <p:sldId id="667" r:id="rId53"/>
    <p:sldId id="635" r:id="rId54"/>
    <p:sldId id="626" r:id="rId55"/>
  </p:sldIdLst>
  <p:sldSz cx="12192000" cy="6858000"/>
  <p:notesSz cx="6858000" cy="9144000"/>
  <p:embeddedFontLst>
    <p:embeddedFont>
      <p:font typeface="Arial Narrow" panose="020B0606020202030204" pitchFamily="34" charset="0"/>
      <p:regular r:id="rId58"/>
      <p:bold r:id="rId59"/>
      <p:italic r:id="rId60"/>
      <p:boldItalic r:id="rId61"/>
    </p:embeddedFont>
    <p:embeddedFont>
      <p:font typeface="Arial Unicode MS" panose="020B0604020202020204" charset="0"/>
      <p:regular r:id="rId62"/>
    </p:embeddedFont>
    <p:embeddedFont>
      <p:font typeface="Freestyle Script" panose="030804020302050B0404" pitchFamily="66" charset="0"/>
      <p:regular r:id="rId63"/>
    </p:embeddedFont>
    <p:embeddedFont>
      <p:font typeface="Kermit Semibold" panose="020F0503040000060003" pitchFamily="34" charset="0"/>
      <p:bold r:id="rId64"/>
      <p:boldItalic r:id="rId65"/>
    </p:embeddedFont>
    <p:embeddedFont>
      <p:font typeface="Perpetua" panose="02020502060401020303" pitchFamily="18" charset="0"/>
      <p:regular r:id="rId66"/>
      <p:bold r:id="rId67"/>
      <p:italic r:id="rId68"/>
      <p:boldItalic r:id="rId69"/>
    </p:embeddedFont>
  </p:embeddedFont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74D"/>
    <a:srgbClr val="454D44"/>
    <a:srgbClr val="525D53"/>
    <a:srgbClr val="586259"/>
    <a:srgbClr val="FFFF00"/>
    <a:srgbClr val="FFFFCC"/>
    <a:srgbClr val="BE7960"/>
    <a:srgbClr val="FFCB66"/>
    <a:srgbClr val="72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C181A-68E5-4A23-AE64-59DD04F2117C}" v="792" dt="2026-06-14T20:04:56.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2796" autoAdjust="0"/>
  </p:normalViewPr>
  <p:slideViewPr>
    <p:cSldViewPr>
      <p:cViewPr varScale="1">
        <p:scale>
          <a:sx n="99" d="100"/>
          <a:sy n="99" d="100"/>
        </p:scale>
        <p:origin x="360"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ie V. Rader" userId="2f5b608efdb2ebfb" providerId="LiveId" clId="{FC3553EE-C27B-49A0-B2DE-D73B83C7CEE4}"/>
    <pc:docChg chg="undo redo custSel addSld delSld modSld sldOrd">
      <pc:chgData name="Donnie V. Rader" userId="2f5b608efdb2ebfb" providerId="LiveId" clId="{FC3553EE-C27B-49A0-B2DE-D73B83C7CEE4}" dt="2026-06-14T20:04:56.198" v="3155"/>
      <pc:docMkLst>
        <pc:docMk/>
      </pc:docMkLst>
      <pc:sldChg chg="modSp mod ord modAnim">
        <pc:chgData name="Donnie V. Rader" userId="2f5b608efdb2ebfb" providerId="LiveId" clId="{FC3553EE-C27B-49A0-B2DE-D73B83C7CEE4}" dt="2026-06-13T12:30:08.931" v="765" actId="20577"/>
        <pc:sldMkLst>
          <pc:docMk/>
          <pc:sldMk cId="1621748645" sldId="257"/>
        </pc:sldMkLst>
        <pc:spChg chg="mod">
          <ac:chgData name="Donnie V. Rader" userId="2f5b608efdb2ebfb" providerId="LiveId" clId="{FC3553EE-C27B-49A0-B2DE-D73B83C7CEE4}" dt="2026-06-13T12:30:08.931" v="765" actId="20577"/>
          <ac:spMkLst>
            <pc:docMk/>
            <pc:sldMk cId="1621748645" sldId="257"/>
            <ac:spMk id="3" creationId="{C2341C2C-26DC-4B48-B163-705DF11B9825}"/>
          </ac:spMkLst>
        </pc:spChg>
        <pc:spChg chg="mod">
          <ac:chgData name="Donnie V. Rader" userId="2f5b608efdb2ebfb" providerId="LiveId" clId="{FC3553EE-C27B-49A0-B2DE-D73B83C7CEE4}" dt="2026-06-12T22:46:38.580" v="337" actId="20577"/>
          <ac:spMkLst>
            <pc:docMk/>
            <pc:sldMk cId="1621748645" sldId="257"/>
            <ac:spMk id="4" creationId="{3017CD75-BFF4-51D0-E549-F52259414581}"/>
          </ac:spMkLst>
        </pc:spChg>
      </pc:sldChg>
      <pc:sldChg chg="modSp add mod">
        <pc:chgData name="Donnie V. Rader" userId="2f5b608efdb2ebfb" providerId="LiveId" clId="{FC3553EE-C27B-49A0-B2DE-D73B83C7CEE4}" dt="2026-06-13T20:18:39.881" v="1670" actId="208"/>
        <pc:sldMkLst>
          <pc:docMk/>
          <pc:sldMk cId="0" sldId="271"/>
        </pc:sldMkLst>
        <pc:spChg chg="mod">
          <ac:chgData name="Donnie V. Rader" userId="2f5b608efdb2ebfb" providerId="LiveId" clId="{FC3553EE-C27B-49A0-B2DE-D73B83C7CEE4}" dt="2026-06-13T20:18:28.165" v="1668"/>
          <ac:spMkLst>
            <pc:docMk/>
            <pc:sldMk cId="0" sldId="271"/>
            <ac:spMk id="2" creationId="{00000000-0000-0000-0000-000000000000}"/>
          </ac:spMkLst>
        </pc:spChg>
        <pc:spChg chg="mod">
          <ac:chgData name="Donnie V. Rader" userId="2f5b608efdb2ebfb" providerId="LiveId" clId="{FC3553EE-C27B-49A0-B2DE-D73B83C7CEE4}" dt="2026-06-13T20:18:39.881" v="1670" actId="208"/>
          <ac:spMkLst>
            <pc:docMk/>
            <pc:sldMk cId="0" sldId="271"/>
            <ac:spMk id="4" creationId="{00000000-0000-0000-0000-000000000000}"/>
          </ac:spMkLst>
        </pc:spChg>
        <pc:grpChg chg="mod">
          <ac:chgData name="Donnie V. Rader" userId="2f5b608efdb2ebfb" providerId="LiveId" clId="{FC3553EE-C27B-49A0-B2DE-D73B83C7CEE4}" dt="2026-06-13T20:18:28.165" v="1668"/>
          <ac:grpSpMkLst>
            <pc:docMk/>
            <pc:sldMk cId="0" sldId="271"/>
            <ac:grpSpMk id="5" creationId="{00000000-0000-0000-0000-000000000000}"/>
          </ac:grpSpMkLst>
        </pc:grpChg>
      </pc:sldChg>
      <pc:sldChg chg="modSp add mod">
        <pc:chgData name="Donnie V. Rader" userId="2f5b608efdb2ebfb" providerId="LiveId" clId="{FC3553EE-C27B-49A0-B2DE-D73B83C7CEE4}" dt="2026-06-14T19:52:23.952" v="3081" actId="207"/>
        <pc:sldMkLst>
          <pc:docMk/>
          <pc:sldMk cId="0" sldId="273"/>
        </pc:sldMkLst>
        <pc:spChg chg="mod">
          <ac:chgData name="Donnie V. Rader" userId="2f5b608efdb2ebfb" providerId="LiveId" clId="{FC3553EE-C27B-49A0-B2DE-D73B83C7CEE4}" dt="2026-06-13T20:19:07.271" v="1678" actId="1076"/>
          <ac:spMkLst>
            <pc:docMk/>
            <pc:sldMk cId="0" sldId="273"/>
            <ac:spMk id="2" creationId="{00000000-0000-0000-0000-000000000000}"/>
          </ac:spMkLst>
        </pc:spChg>
        <pc:spChg chg="mod">
          <ac:chgData name="Donnie V. Rader" userId="2f5b608efdb2ebfb" providerId="LiveId" clId="{FC3553EE-C27B-49A0-B2DE-D73B83C7CEE4}" dt="2026-06-14T19:52:21.973" v="3080" actId="207"/>
          <ac:spMkLst>
            <pc:docMk/>
            <pc:sldMk cId="0" sldId="273"/>
            <ac:spMk id="3" creationId="{00000000-0000-0000-0000-000000000000}"/>
          </ac:spMkLst>
        </pc:spChg>
        <pc:spChg chg="mod">
          <ac:chgData name="Donnie V. Rader" userId="2f5b608efdb2ebfb" providerId="LiveId" clId="{FC3553EE-C27B-49A0-B2DE-D73B83C7CEE4}" dt="2026-06-14T19:52:23.952" v="3081" actId="207"/>
          <ac:spMkLst>
            <pc:docMk/>
            <pc:sldMk cId="0" sldId="273"/>
            <ac:spMk id="4" creationId="{00000000-0000-0000-0000-000000000000}"/>
          </ac:spMkLst>
        </pc:spChg>
        <pc:spChg chg="mod">
          <ac:chgData name="Donnie V. Rader" userId="2f5b608efdb2ebfb" providerId="LiveId" clId="{FC3553EE-C27B-49A0-B2DE-D73B83C7CEE4}" dt="2026-06-13T20:19:54.065" v="1683" actId="1076"/>
          <ac:spMkLst>
            <pc:docMk/>
            <pc:sldMk cId="0" sldId="273"/>
            <ac:spMk id="6" creationId="{00000000-0000-0000-0000-000000000000}"/>
          </ac:spMkLst>
        </pc:spChg>
      </pc:sldChg>
      <pc:sldChg chg="addSp delSp modSp add mod">
        <pc:chgData name="Donnie V. Rader" userId="2f5b608efdb2ebfb" providerId="LiveId" clId="{FC3553EE-C27B-49A0-B2DE-D73B83C7CEE4}" dt="2026-06-13T20:23:56.666" v="1727" actId="1076"/>
        <pc:sldMkLst>
          <pc:docMk/>
          <pc:sldMk cId="0" sldId="274"/>
        </pc:sldMkLst>
        <pc:spChg chg="mod">
          <ac:chgData name="Donnie V. Rader" userId="2f5b608efdb2ebfb" providerId="LiveId" clId="{FC3553EE-C27B-49A0-B2DE-D73B83C7CEE4}" dt="2026-06-13T20:21:18.556" v="1692" actId="1076"/>
          <ac:spMkLst>
            <pc:docMk/>
            <pc:sldMk cId="0" sldId="274"/>
            <ac:spMk id="2" creationId="{00000000-0000-0000-0000-000000000000}"/>
          </ac:spMkLst>
        </pc:spChg>
        <pc:spChg chg="mod">
          <ac:chgData name="Donnie V. Rader" userId="2f5b608efdb2ebfb" providerId="LiveId" clId="{FC3553EE-C27B-49A0-B2DE-D73B83C7CEE4}" dt="2026-06-13T20:21:25.865" v="1694" actId="1076"/>
          <ac:spMkLst>
            <pc:docMk/>
            <pc:sldMk cId="0" sldId="274"/>
            <ac:spMk id="3" creationId="{00000000-0000-0000-0000-000000000000}"/>
          </ac:spMkLst>
        </pc:spChg>
        <pc:spChg chg="mod">
          <ac:chgData name="Donnie V. Rader" userId="2f5b608efdb2ebfb" providerId="LiveId" clId="{FC3553EE-C27B-49A0-B2DE-D73B83C7CEE4}" dt="2026-06-13T20:20:51.757" v="1688" actId="208"/>
          <ac:spMkLst>
            <pc:docMk/>
            <pc:sldMk cId="0" sldId="274"/>
            <ac:spMk id="4" creationId="{00000000-0000-0000-0000-000000000000}"/>
          </ac:spMkLst>
        </pc:spChg>
        <pc:spChg chg="mod">
          <ac:chgData name="Donnie V. Rader" userId="2f5b608efdb2ebfb" providerId="LiveId" clId="{FC3553EE-C27B-49A0-B2DE-D73B83C7CEE4}" dt="2026-06-13T20:23:34.940" v="1721" actId="20577"/>
          <ac:spMkLst>
            <pc:docMk/>
            <pc:sldMk cId="0" sldId="274"/>
            <ac:spMk id="5" creationId="{00000000-0000-0000-0000-000000000000}"/>
          </ac:spMkLst>
        </pc:spChg>
        <pc:spChg chg="mod">
          <ac:chgData name="Donnie V. Rader" userId="2f5b608efdb2ebfb" providerId="LiveId" clId="{FC3553EE-C27B-49A0-B2DE-D73B83C7CEE4}" dt="2026-06-13T20:23:11.582" v="1716" actId="20577"/>
          <ac:spMkLst>
            <pc:docMk/>
            <pc:sldMk cId="0" sldId="274"/>
            <ac:spMk id="6" creationId="{00000000-0000-0000-0000-000000000000}"/>
          </ac:spMkLst>
        </pc:spChg>
        <pc:spChg chg="add mod">
          <ac:chgData name="Donnie V. Rader" userId="2f5b608efdb2ebfb" providerId="LiveId" clId="{FC3553EE-C27B-49A0-B2DE-D73B83C7CEE4}" dt="2026-06-13T20:23:46.665" v="1723" actId="14100"/>
          <ac:spMkLst>
            <pc:docMk/>
            <pc:sldMk cId="0" sldId="274"/>
            <ac:spMk id="7" creationId="{702A0AAB-EC36-117E-F0E3-391065C66876}"/>
          </ac:spMkLst>
        </pc:spChg>
        <pc:spChg chg="add mod">
          <ac:chgData name="Donnie V. Rader" userId="2f5b608efdb2ebfb" providerId="LiveId" clId="{FC3553EE-C27B-49A0-B2DE-D73B83C7CEE4}" dt="2026-06-13T20:23:52.333" v="1725" actId="1076"/>
          <ac:spMkLst>
            <pc:docMk/>
            <pc:sldMk cId="0" sldId="274"/>
            <ac:spMk id="8" creationId="{FFC39838-9CCD-EA84-8BFF-AB41BB7958B3}"/>
          </ac:spMkLst>
        </pc:spChg>
        <pc:spChg chg="add mod">
          <ac:chgData name="Donnie V. Rader" userId="2f5b608efdb2ebfb" providerId="LiveId" clId="{FC3553EE-C27B-49A0-B2DE-D73B83C7CEE4}" dt="2026-06-13T20:23:56.666" v="1727" actId="1076"/>
          <ac:spMkLst>
            <pc:docMk/>
            <pc:sldMk cId="0" sldId="274"/>
            <ac:spMk id="9" creationId="{63106AF5-CAA0-7E57-6324-0C4F80255205}"/>
          </ac:spMkLst>
        </pc:spChg>
        <pc:grpChg chg="del mod">
          <ac:chgData name="Donnie V. Rader" userId="2f5b608efdb2ebfb" providerId="LiveId" clId="{FC3553EE-C27B-49A0-B2DE-D73B83C7CEE4}" dt="2026-06-13T20:21:44.065" v="1698" actId="478"/>
          <ac:grpSpMkLst>
            <pc:docMk/>
            <pc:sldMk cId="0" sldId="274"/>
            <ac:grpSpMk id="13" creationId="{00000000-0000-0000-0000-000000000000}"/>
          </ac:grpSpMkLst>
        </pc:grpChg>
        <pc:grpChg chg="del">
          <ac:chgData name="Donnie V. Rader" userId="2f5b608efdb2ebfb" providerId="LiveId" clId="{FC3553EE-C27B-49A0-B2DE-D73B83C7CEE4}" dt="2026-06-13T20:21:46.517" v="1699" actId="478"/>
          <ac:grpSpMkLst>
            <pc:docMk/>
            <pc:sldMk cId="0" sldId="274"/>
            <ac:grpSpMk id="14" creationId="{00000000-0000-0000-0000-000000000000}"/>
          </ac:grpSpMkLst>
        </pc:grpChg>
        <pc:grpChg chg="del">
          <ac:chgData name="Donnie V. Rader" userId="2f5b608efdb2ebfb" providerId="LiveId" clId="{FC3553EE-C27B-49A0-B2DE-D73B83C7CEE4}" dt="2026-06-13T20:21:47.148" v="1700" actId="478"/>
          <ac:grpSpMkLst>
            <pc:docMk/>
            <pc:sldMk cId="0" sldId="274"/>
            <ac:grpSpMk id="17" creationId="{00000000-0000-0000-0000-000000000000}"/>
          </ac:grpSpMkLst>
        </pc:grpChg>
      </pc:sldChg>
      <pc:sldChg chg="addSp delSp modSp add mod modAnim">
        <pc:chgData name="Donnie V. Rader" userId="2f5b608efdb2ebfb" providerId="LiveId" clId="{FC3553EE-C27B-49A0-B2DE-D73B83C7CEE4}" dt="2026-06-13T19:37:47.023" v="922" actId="1076"/>
        <pc:sldMkLst>
          <pc:docMk/>
          <pc:sldMk cId="0" sldId="349"/>
        </pc:sldMkLst>
        <pc:spChg chg="add mod">
          <ac:chgData name="Donnie V. Rader" userId="2f5b608efdb2ebfb" providerId="LiveId" clId="{FC3553EE-C27B-49A0-B2DE-D73B83C7CEE4}" dt="2026-06-13T12:25:56.643" v="556" actId="20577"/>
          <ac:spMkLst>
            <pc:docMk/>
            <pc:sldMk cId="0" sldId="349"/>
            <ac:spMk id="2" creationId="{7A5F2A77-60F1-3B72-DFF7-3640951B988C}"/>
          </ac:spMkLst>
        </pc:spChg>
        <pc:spChg chg="del">
          <ac:chgData name="Donnie V. Rader" userId="2f5b608efdb2ebfb" providerId="LiveId" clId="{FC3553EE-C27B-49A0-B2DE-D73B83C7CEE4}" dt="2026-06-13T12:25:37.395" v="534" actId="478"/>
          <ac:spMkLst>
            <pc:docMk/>
            <pc:sldMk cId="0" sldId="349"/>
            <ac:spMk id="3" creationId="{00000000-0000-0000-0000-000000000000}"/>
          </ac:spMkLst>
        </pc:spChg>
        <pc:spChg chg="mod">
          <ac:chgData name="Donnie V. Rader" userId="2f5b608efdb2ebfb" providerId="LiveId" clId="{FC3553EE-C27B-49A0-B2DE-D73B83C7CEE4}" dt="2026-06-13T19:37:45.011" v="921" actId="1076"/>
          <ac:spMkLst>
            <pc:docMk/>
            <pc:sldMk cId="0" sldId="349"/>
            <ac:spMk id="4" creationId="{00000000-0000-0000-0000-000000000000}"/>
          </ac:spMkLst>
        </pc:spChg>
        <pc:picChg chg="mod">
          <ac:chgData name="Donnie V. Rader" userId="2f5b608efdb2ebfb" providerId="LiveId" clId="{FC3553EE-C27B-49A0-B2DE-D73B83C7CEE4}" dt="2026-06-13T19:37:47.023" v="922" actId="1076"/>
          <ac:picMkLst>
            <pc:docMk/>
            <pc:sldMk cId="0" sldId="349"/>
            <ac:picMk id="240642" creationId="{00000000-0000-0000-0000-000000000000}"/>
          </ac:picMkLst>
        </pc:picChg>
      </pc:sldChg>
      <pc:sldChg chg="modSp add del mod ord">
        <pc:chgData name="Donnie V. Rader" userId="2f5b608efdb2ebfb" providerId="LiveId" clId="{FC3553EE-C27B-49A0-B2DE-D73B83C7CEE4}" dt="2026-06-13T12:31:41.260" v="781"/>
        <pc:sldMkLst>
          <pc:docMk/>
          <pc:sldMk cId="0" sldId="352"/>
        </pc:sldMkLst>
        <pc:spChg chg="mod">
          <ac:chgData name="Donnie V. Rader" userId="2f5b608efdb2ebfb" providerId="LiveId" clId="{FC3553EE-C27B-49A0-B2DE-D73B83C7CEE4}" dt="2026-06-13T12:31:32.893" v="778" actId="1076"/>
          <ac:spMkLst>
            <pc:docMk/>
            <pc:sldMk cId="0" sldId="352"/>
            <ac:spMk id="3" creationId="{00000000-0000-0000-0000-000000000000}"/>
          </ac:spMkLst>
        </pc:spChg>
        <pc:spChg chg="mod">
          <ac:chgData name="Donnie V. Rader" userId="2f5b608efdb2ebfb" providerId="LiveId" clId="{FC3553EE-C27B-49A0-B2DE-D73B83C7CEE4}" dt="2026-06-13T12:31:17.723" v="776" actId="1076"/>
          <ac:spMkLst>
            <pc:docMk/>
            <pc:sldMk cId="0" sldId="352"/>
            <ac:spMk id="6" creationId="{00000000-0000-0000-0000-000000000000}"/>
          </ac:spMkLst>
        </pc:spChg>
        <pc:picChg chg="mod">
          <ac:chgData name="Donnie V. Rader" userId="2f5b608efdb2ebfb" providerId="LiveId" clId="{FC3553EE-C27B-49A0-B2DE-D73B83C7CEE4}" dt="2026-06-13T12:31:29.978" v="777" actId="1076"/>
          <ac:picMkLst>
            <pc:docMk/>
            <pc:sldMk cId="0" sldId="352"/>
            <ac:picMk id="274434" creationId="{00000000-0000-0000-0000-000000000000}"/>
          </ac:picMkLst>
        </pc:picChg>
      </pc:sldChg>
      <pc:sldChg chg="modSp add mod modAnim">
        <pc:chgData name="Donnie V. Rader" userId="2f5b608efdb2ebfb" providerId="LiveId" clId="{FC3553EE-C27B-49A0-B2DE-D73B83C7CEE4}" dt="2026-06-14T19:28:54.743" v="2993"/>
        <pc:sldMkLst>
          <pc:docMk/>
          <pc:sldMk cId="0" sldId="353"/>
        </pc:sldMkLst>
        <pc:spChg chg="mod">
          <ac:chgData name="Donnie V. Rader" userId="2f5b608efdb2ebfb" providerId="LiveId" clId="{FC3553EE-C27B-49A0-B2DE-D73B83C7CEE4}" dt="2026-06-13T12:21:52.707" v="506" actId="113"/>
          <ac:spMkLst>
            <pc:docMk/>
            <pc:sldMk cId="0" sldId="353"/>
            <ac:spMk id="2" creationId="{00000000-0000-0000-0000-000000000000}"/>
          </ac:spMkLst>
        </pc:spChg>
        <pc:spChg chg="mod">
          <ac:chgData name="Donnie V. Rader" userId="2f5b608efdb2ebfb" providerId="LiveId" clId="{FC3553EE-C27B-49A0-B2DE-D73B83C7CEE4}" dt="2026-06-13T12:22:41.287" v="517" actId="20577"/>
          <ac:spMkLst>
            <pc:docMk/>
            <pc:sldMk cId="0" sldId="353"/>
            <ac:spMk id="3" creationId="{00000000-0000-0000-0000-000000000000}"/>
          </ac:spMkLst>
        </pc:spChg>
      </pc:sldChg>
      <pc:sldChg chg="modSp add mod">
        <pc:chgData name="Donnie V. Rader" userId="2f5b608efdb2ebfb" providerId="LiveId" clId="{FC3553EE-C27B-49A0-B2DE-D73B83C7CEE4}" dt="2026-06-13T12:53:03.778" v="898" actId="1076"/>
        <pc:sldMkLst>
          <pc:docMk/>
          <pc:sldMk cId="0" sldId="359"/>
        </pc:sldMkLst>
        <pc:spChg chg="mod">
          <ac:chgData name="Donnie V. Rader" userId="2f5b608efdb2ebfb" providerId="LiveId" clId="{FC3553EE-C27B-49A0-B2DE-D73B83C7CEE4}" dt="2026-06-13T12:52:58.730" v="897" actId="14100"/>
          <ac:spMkLst>
            <pc:docMk/>
            <pc:sldMk cId="0" sldId="359"/>
            <ac:spMk id="2" creationId="{00000000-0000-0000-0000-000000000000}"/>
          </ac:spMkLst>
        </pc:spChg>
        <pc:picChg chg="mod">
          <ac:chgData name="Donnie V. Rader" userId="2f5b608efdb2ebfb" providerId="LiveId" clId="{FC3553EE-C27B-49A0-B2DE-D73B83C7CEE4}" dt="2026-06-13T12:53:03.778" v="898" actId="1076"/>
          <ac:picMkLst>
            <pc:docMk/>
            <pc:sldMk cId="0" sldId="359"/>
            <ac:picMk id="126978" creationId="{00000000-0000-0000-0000-000000000000}"/>
          </ac:picMkLst>
        </pc:picChg>
      </pc:sldChg>
      <pc:sldChg chg="addSp delSp modSp add mod">
        <pc:chgData name="Donnie V. Rader" userId="2f5b608efdb2ebfb" providerId="LiveId" clId="{FC3553EE-C27B-49A0-B2DE-D73B83C7CEE4}" dt="2026-06-13T12:53:36.355" v="906" actId="478"/>
        <pc:sldMkLst>
          <pc:docMk/>
          <pc:sldMk cId="0" sldId="360"/>
        </pc:sldMkLst>
        <pc:spChg chg="mod">
          <ac:chgData name="Donnie V. Rader" userId="2f5b608efdb2ebfb" providerId="LiveId" clId="{FC3553EE-C27B-49A0-B2DE-D73B83C7CEE4}" dt="2026-06-13T12:53:25.810" v="904" actId="14100"/>
          <ac:spMkLst>
            <pc:docMk/>
            <pc:sldMk cId="0" sldId="360"/>
            <ac:spMk id="2" creationId="{00000000-0000-0000-0000-000000000000}"/>
          </ac:spMkLst>
        </pc:spChg>
        <pc:picChg chg="add mod">
          <ac:chgData name="Donnie V. Rader" userId="2f5b608efdb2ebfb" providerId="LiveId" clId="{FC3553EE-C27B-49A0-B2DE-D73B83C7CEE4}" dt="2026-06-13T12:53:33.207" v="905"/>
          <ac:picMkLst>
            <pc:docMk/>
            <pc:sldMk cId="0" sldId="360"/>
            <ac:picMk id="3" creationId="{6F262457-0288-66E7-909E-0B73DA8ACFFA}"/>
          </ac:picMkLst>
        </pc:picChg>
        <pc:picChg chg="del mod">
          <ac:chgData name="Donnie V. Rader" userId="2f5b608efdb2ebfb" providerId="LiveId" clId="{FC3553EE-C27B-49A0-B2DE-D73B83C7CEE4}" dt="2026-06-13T12:53:36.355" v="906" actId="478"/>
          <ac:picMkLst>
            <pc:docMk/>
            <pc:sldMk cId="0" sldId="360"/>
            <ac:picMk id="126978" creationId="{00000000-0000-0000-0000-000000000000}"/>
          </ac:picMkLst>
        </pc:picChg>
      </pc:sldChg>
      <pc:sldChg chg="modSp add mod">
        <pc:chgData name="Donnie V. Rader" userId="2f5b608efdb2ebfb" providerId="LiveId" clId="{FC3553EE-C27B-49A0-B2DE-D73B83C7CEE4}" dt="2026-06-13T19:56:04.765" v="1177"/>
        <pc:sldMkLst>
          <pc:docMk/>
          <pc:sldMk cId="0" sldId="379"/>
        </pc:sldMkLst>
        <pc:spChg chg="mod">
          <ac:chgData name="Donnie V. Rader" userId="2f5b608efdb2ebfb" providerId="LiveId" clId="{FC3553EE-C27B-49A0-B2DE-D73B83C7CEE4}" dt="2026-06-13T19:54:34.065" v="1159" actId="1076"/>
          <ac:spMkLst>
            <pc:docMk/>
            <pc:sldMk cId="0" sldId="379"/>
            <ac:spMk id="2" creationId="{00000000-0000-0000-0000-000000000000}"/>
          </ac:spMkLst>
        </pc:spChg>
        <pc:spChg chg="mod">
          <ac:chgData name="Donnie V. Rader" userId="2f5b608efdb2ebfb" providerId="LiveId" clId="{FC3553EE-C27B-49A0-B2DE-D73B83C7CEE4}" dt="2026-06-13T19:55:59.369" v="1175" actId="14100"/>
          <ac:spMkLst>
            <pc:docMk/>
            <pc:sldMk cId="0" sldId="379"/>
            <ac:spMk id="3" creationId="{00000000-0000-0000-0000-000000000000}"/>
          </ac:spMkLst>
        </pc:spChg>
        <pc:spChg chg="mod">
          <ac:chgData name="Donnie V. Rader" userId="2f5b608efdb2ebfb" providerId="LiveId" clId="{FC3553EE-C27B-49A0-B2DE-D73B83C7CEE4}" dt="2026-06-13T19:56:04.765" v="1177"/>
          <ac:spMkLst>
            <pc:docMk/>
            <pc:sldMk cId="0" sldId="379"/>
            <ac:spMk id="4" creationId="{00000000-0000-0000-0000-000000000000}"/>
          </ac:spMkLst>
        </pc:spChg>
        <pc:spChg chg="mod">
          <ac:chgData name="Donnie V. Rader" userId="2f5b608efdb2ebfb" providerId="LiveId" clId="{FC3553EE-C27B-49A0-B2DE-D73B83C7CEE4}" dt="2026-06-13T19:55:55.581" v="1174" actId="1076"/>
          <ac:spMkLst>
            <pc:docMk/>
            <pc:sldMk cId="0" sldId="379"/>
            <ac:spMk id="5" creationId="{00000000-0000-0000-0000-000000000000}"/>
          </ac:spMkLst>
        </pc:spChg>
      </pc:sldChg>
      <pc:sldChg chg="addSp delSp modSp add mod">
        <pc:chgData name="Donnie V. Rader" userId="2f5b608efdb2ebfb" providerId="LiveId" clId="{FC3553EE-C27B-49A0-B2DE-D73B83C7CEE4}" dt="2026-06-13T19:55:10.577" v="1167" actId="1076"/>
        <pc:sldMkLst>
          <pc:docMk/>
          <pc:sldMk cId="0" sldId="380"/>
        </pc:sldMkLst>
        <pc:spChg chg="del">
          <ac:chgData name="Donnie V. Rader" userId="2f5b608efdb2ebfb" providerId="LiveId" clId="{FC3553EE-C27B-49A0-B2DE-D73B83C7CEE4}" dt="2026-06-13T19:54:46.899" v="1160" actId="478"/>
          <ac:spMkLst>
            <pc:docMk/>
            <pc:sldMk cId="0" sldId="380"/>
            <ac:spMk id="2" creationId="{00000000-0000-0000-0000-000000000000}"/>
          </ac:spMkLst>
        </pc:spChg>
        <pc:spChg chg="mod">
          <ac:chgData name="Donnie V. Rader" userId="2f5b608efdb2ebfb" providerId="LiveId" clId="{FC3553EE-C27B-49A0-B2DE-D73B83C7CEE4}" dt="2026-06-13T19:55:10.577" v="1167" actId="1076"/>
          <ac:spMkLst>
            <pc:docMk/>
            <pc:sldMk cId="0" sldId="380"/>
            <ac:spMk id="3" creationId="{00000000-0000-0000-0000-000000000000}"/>
          </ac:spMkLst>
        </pc:spChg>
        <pc:spChg chg="add mod">
          <ac:chgData name="Donnie V. Rader" userId="2f5b608efdb2ebfb" providerId="LiveId" clId="{FC3553EE-C27B-49A0-B2DE-D73B83C7CEE4}" dt="2026-06-13T19:54:48.316" v="1161"/>
          <ac:spMkLst>
            <pc:docMk/>
            <pc:sldMk cId="0" sldId="380"/>
            <ac:spMk id="4" creationId="{8E549F7C-F72D-257D-3B9E-63D7091B9440}"/>
          </ac:spMkLst>
        </pc:spChg>
      </pc:sldChg>
      <pc:sldChg chg="addSp delSp modSp add mod">
        <pc:chgData name="Donnie V. Rader" userId="2f5b608efdb2ebfb" providerId="LiveId" clId="{FC3553EE-C27B-49A0-B2DE-D73B83C7CEE4}" dt="2026-06-13T20:03:10.612" v="1529" actId="1076"/>
        <pc:sldMkLst>
          <pc:docMk/>
          <pc:sldMk cId="0" sldId="381"/>
        </pc:sldMkLst>
        <pc:spChg chg="mod">
          <ac:chgData name="Donnie V. Rader" userId="2f5b608efdb2ebfb" providerId="LiveId" clId="{FC3553EE-C27B-49A0-B2DE-D73B83C7CEE4}" dt="2026-06-13T20:02:55.819" v="1525" actId="14100"/>
          <ac:spMkLst>
            <pc:docMk/>
            <pc:sldMk cId="0" sldId="381"/>
            <ac:spMk id="3" creationId="{00000000-0000-0000-0000-000000000000}"/>
          </ac:spMkLst>
        </pc:spChg>
        <pc:spChg chg="mod">
          <ac:chgData name="Donnie V. Rader" userId="2f5b608efdb2ebfb" providerId="LiveId" clId="{FC3553EE-C27B-49A0-B2DE-D73B83C7CEE4}" dt="2026-06-13T20:03:06.728" v="1528" actId="1076"/>
          <ac:spMkLst>
            <pc:docMk/>
            <pc:sldMk cId="0" sldId="381"/>
            <ac:spMk id="4" creationId="{00000000-0000-0000-0000-000000000000}"/>
          </ac:spMkLst>
        </pc:spChg>
        <pc:spChg chg="mod">
          <ac:chgData name="Donnie V. Rader" userId="2f5b608efdb2ebfb" providerId="LiveId" clId="{FC3553EE-C27B-49A0-B2DE-D73B83C7CEE4}" dt="2026-06-13T20:02:05.501" v="1518" actId="1076"/>
          <ac:spMkLst>
            <pc:docMk/>
            <pc:sldMk cId="0" sldId="381"/>
            <ac:spMk id="5" creationId="{00000000-0000-0000-0000-000000000000}"/>
          </ac:spMkLst>
        </pc:spChg>
        <pc:picChg chg="add mod">
          <ac:chgData name="Donnie V. Rader" userId="2f5b608efdb2ebfb" providerId="LiveId" clId="{FC3553EE-C27B-49A0-B2DE-D73B83C7CEE4}" dt="2026-06-13T20:03:10.612" v="1529" actId="1076"/>
          <ac:picMkLst>
            <pc:docMk/>
            <pc:sldMk cId="0" sldId="381"/>
            <ac:picMk id="2" creationId="{00000000-0000-0000-0000-000000000000}"/>
          </ac:picMkLst>
        </pc:picChg>
        <pc:picChg chg="del mod">
          <ac:chgData name="Donnie V. Rader" userId="2f5b608efdb2ebfb" providerId="LiveId" clId="{FC3553EE-C27B-49A0-B2DE-D73B83C7CEE4}" dt="2026-06-13T20:03:00.981" v="1526" actId="21"/>
          <ac:picMkLst>
            <pc:docMk/>
            <pc:sldMk cId="0" sldId="381"/>
            <ac:picMk id="1026" creationId="{00000000-0000-0000-0000-000000000000}"/>
          </ac:picMkLst>
        </pc:picChg>
      </pc:sldChg>
      <pc:sldChg chg="delSp add del mod">
        <pc:chgData name="Donnie V. Rader" userId="2f5b608efdb2ebfb" providerId="LiveId" clId="{FC3553EE-C27B-49A0-B2DE-D73B83C7CEE4}" dt="2026-06-13T20:03:54.557" v="1540" actId="47"/>
        <pc:sldMkLst>
          <pc:docMk/>
          <pc:sldMk cId="0" sldId="383"/>
        </pc:sldMkLst>
        <pc:spChg chg="del">
          <ac:chgData name="Donnie V. Rader" userId="2f5b608efdb2ebfb" providerId="LiveId" clId="{FC3553EE-C27B-49A0-B2DE-D73B83C7CEE4}" dt="2026-06-13T20:03:26.403" v="1533" actId="478"/>
          <ac:spMkLst>
            <pc:docMk/>
            <pc:sldMk cId="0" sldId="383"/>
            <ac:spMk id="3" creationId="{00000000-0000-0000-0000-000000000000}"/>
          </ac:spMkLst>
        </pc:spChg>
        <pc:spChg chg="del">
          <ac:chgData name="Donnie V. Rader" userId="2f5b608efdb2ebfb" providerId="LiveId" clId="{FC3553EE-C27B-49A0-B2DE-D73B83C7CEE4}" dt="2026-06-13T20:03:27.919" v="1534" actId="478"/>
          <ac:spMkLst>
            <pc:docMk/>
            <pc:sldMk cId="0" sldId="383"/>
            <ac:spMk id="4" creationId="{00000000-0000-0000-0000-000000000000}"/>
          </ac:spMkLst>
        </pc:spChg>
        <pc:picChg chg="del">
          <ac:chgData name="Donnie V. Rader" userId="2f5b608efdb2ebfb" providerId="LiveId" clId="{FC3553EE-C27B-49A0-B2DE-D73B83C7CEE4}" dt="2026-06-13T20:03:24.105" v="1532" actId="478"/>
          <ac:picMkLst>
            <pc:docMk/>
            <pc:sldMk cId="0" sldId="383"/>
            <ac:picMk id="1026" creationId="{00000000-0000-0000-0000-000000000000}"/>
          </ac:picMkLst>
        </pc:picChg>
      </pc:sldChg>
      <pc:sldChg chg="modSp add mod">
        <pc:chgData name="Donnie V. Rader" userId="2f5b608efdb2ebfb" providerId="LiveId" clId="{FC3553EE-C27B-49A0-B2DE-D73B83C7CEE4}" dt="2026-06-14T19:57:01.101" v="3094" actId="1582"/>
        <pc:sldMkLst>
          <pc:docMk/>
          <pc:sldMk cId="0" sldId="392"/>
        </pc:sldMkLst>
        <pc:spChg chg="mod">
          <ac:chgData name="Donnie V. Rader" userId="2f5b608efdb2ebfb" providerId="LiveId" clId="{FC3553EE-C27B-49A0-B2DE-D73B83C7CEE4}" dt="2026-06-14T19:55:31.365" v="3092" actId="115"/>
          <ac:spMkLst>
            <pc:docMk/>
            <pc:sldMk cId="0" sldId="392"/>
            <ac:spMk id="2" creationId="{00000000-0000-0000-0000-000000000000}"/>
          </ac:spMkLst>
        </pc:spChg>
        <pc:spChg chg="mod">
          <ac:chgData name="Donnie V. Rader" userId="2f5b608efdb2ebfb" providerId="LiveId" clId="{FC3553EE-C27B-49A0-B2DE-D73B83C7CEE4}" dt="2026-06-13T20:17:25.848" v="1665"/>
          <ac:spMkLst>
            <pc:docMk/>
            <pc:sldMk cId="0" sldId="392"/>
            <ac:spMk id="3" creationId="{00000000-0000-0000-0000-000000000000}"/>
          </ac:spMkLst>
        </pc:spChg>
        <pc:spChg chg="mod">
          <ac:chgData name="Donnie V. Rader" userId="2f5b608efdb2ebfb" providerId="LiveId" clId="{FC3553EE-C27B-49A0-B2DE-D73B83C7CEE4}" dt="2026-06-14T19:57:01.101" v="3094" actId="1582"/>
          <ac:spMkLst>
            <pc:docMk/>
            <pc:sldMk cId="0" sldId="392"/>
            <ac:spMk id="4" creationId="{00000000-0000-0000-0000-000000000000}"/>
          </ac:spMkLst>
        </pc:spChg>
      </pc:sldChg>
      <pc:sldChg chg="addSp delSp modSp add mod modAnim">
        <pc:chgData name="Donnie V. Rader" userId="2f5b608efdb2ebfb" providerId="LiveId" clId="{FC3553EE-C27B-49A0-B2DE-D73B83C7CEE4}" dt="2026-06-13T20:06:39.303" v="1600" actId="1076"/>
        <pc:sldMkLst>
          <pc:docMk/>
          <pc:sldMk cId="0" sldId="394"/>
        </pc:sldMkLst>
        <pc:spChg chg="del">
          <ac:chgData name="Donnie V. Rader" userId="2f5b608efdb2ebfb" providerId="LiveId" clId="{FC3553EE-C27B-49A0-B2DE-D73B83C7CEE4}" dt="2026-06-13T19:57:33.315" v="1180" actId="478"/>
          <ac:spMkLst>
            <pc:docMk/>
            <pc:sldMk cId="0" sldId="394"/>
            <ac:spMk id="2" creationId="{00000000-0000-0000-0000-000000000000}"/>
          </ac:spMkLst>
        </pc:spChg>
        <pc:spChg chg="del">
          <ac:chgData name="Donnie V. Rader" userId="2f5b608efdb2ebfb" providerId="LiveId" clId="{FC3553EE-C27B-49A0-B2DE-D73B83C7CEE4}" dt="2026-06-13T19:57:35.404" v="1182" actId="478"/>
          <ac:spMkLst>
            <pc:docMk/>
            <pc:sldMk cId="0" sldId="394"/>
            <ac:spMk id="3" creationId="{00000000-0000-0000-0000-000000000000}"/>
          </ac:spMkLst>
        </pc:spChg>
        <pc:spChg chg="del mod">
          <ac:chgData name="Donnie V. Rader" userId="2f5b608efdb2ebfb" providerId="LiveId" clId="{FC3553EE-C27B-49A0-B2DE-D73B83C7CEE4}" dt="2026-06-13T20:06:31.185" v="1598" actId="478"/>
          <ac:spMkLst>
            <pc:docMk/>
            <pc:sldMk cId="0" sldId="394"/>
            <ac:spMk id="4" creationId="{00000000-0000-0000-0000-000000000000}"/>
          </ac:spMkLst>
        </pc:spChg>
        <pc:spChg chg="del">
          <ac:chgData name="Donnie V. Rader" userId="2f5b608efdb2ebfb" providerId="LiveId" clId="{FC3553EE-C27B-49A0-B2DE-D73B83C7CEE4}" dt="2026-06-13T19:57:36.348" v="1183" actId="478"/>
          <ac:spMkLst>
            <pc:docMk/>
            <pc:sldMk cId="0" sldId="394"/>
            <ac:spMk id="5" creationId="{00000000-0000-0000-0000-000000000000}"/>
          </ac:spMkLst>
        </pc:spChg>
        <pc:spChg chg="del">
          <ac:chgData name="Donnie V. Rader" userId="2f5b608efdb2ebfb" providerId="LiveId" clId="{FC3553EE-C27B-49A0-B2DE-D73B83C7CEE4}" dt="2026-06-13T19:57:37.638" v="1184" actId="478"/>
          <ac:spMkLst>
            <pc:docMk/>
            <pc:sldMk cId="0" sldId="394"/>
            <ac:spMk id="6" creationId="{00000000-0000-0000-0000-000000000000}"/>
          </ac:spMkLst>
        </pc:spChg>
        <pc:spChg chg="del">
          <ac:chgData name="Donnie V. Rader" userId="2f5b608efdb2ebfb" providerId="LiveId" clId="{FC3553EE-C27B-49A0-B2DE-D73B83C7CEE4}" dt="2026-06-13T19:57:34.157" v="1181" actId="478"/>
          <ac:spMkLst>
            <pc:docMk/>
            <pc:sldMk cId="0" sldId="394"/>
            <ac:spMk id="7" creationId="{00000000-0000-0000-0000-000000000000}"/>
          </ac:spMkLst>
        </pc:spChg>
        <pc:spChg chg="add mod">
          <ac:chgData name="Donnie V. Rader" userId="2f5b608efdb2ebfb" providerId="LiveId" clId="{FC3553EE-C27B-49A0-B2DE-D73B83C7CEE4}" dt="2026-06-13T19:57:48.865" v="1186" actId="1076"/>
          <ac:spMkLst>
            <pc:docMk/>
            <pc:sldMk cId="0" sldId="394"/>
            <ac:spMk id="8" creationId="{B6058373-3823-EA61-1CBC-A6EF0C83B600}"/>
          </ac:spMkLst>
        </pc:spChg>
        <pc:spChg chg="add mod">
          <ac:chgData name="Donnie V. Rader" userId="2f5b608efdb2ebfb" providerId="LiveId" clId="{FC3553EE-C27B-49A0-B2DE-D73B83C7CEE4}" dt="2026-06-13T19:57:48.865" v="1186" actId="1076"/>
          <ac:spMkLst>
            <pc:docMk/>
            <pc:sldMk cId="0" sldId="394"/>
            <ac:spMk id="9" creationId="{E6E86ECF-66A7-3F7A-3C13-698CFA4A2EAD}"/>
          </ac:spMkLst>
        </pc:spChg>
        <pc:spChg chg="add mod">
          <ac:chgData name="Donnie V. Rader" userId="2f5b608efdb2ebfb" providerId="LiveId" clId="{FC3553EE-C27B-49A0-B2DE-D73B83C7CEE4}" dt="2026-06-13T19:57:48.865" v="1186" actId="1076"/>
          <ac:spMkLst>
            <pc:docMk/>
            <pc:sldMk cId="0" sldId="394"/>
            <ac:spMk id="10" creationId="{ADD5913C-C270-E75A-9AF0-0534236276B0}"/>
          </ac:spMkLst>
        </pc:spChg>
        <pc:spChg chg="add mod">
          <ac:chgData name="Donnie V. Rader" userId="2f5b608efdb2ebfb" providerId="LiveId" clId="{FC3553EE-C27B-49A0-B2DE-D73B83C7CEE4}" dt="2026-06-13T19:57:48.865" v="1186" actId="1076"/>
          <ac:spMkLst>
            <pc:docMk/>
            <pc:sldMk cId="0" sldId="394"/>
            <ac:spMk id="11" creationId="{7BFA1E83-634C-86A7-0452-5F42BB22325A}"/>
          </ac:spMkLst>
        </pc:spChg>
        <pc:spChg chg="add mod">
          <ac:chgData name="Donnie V. Rader" userId="2f5b608efdb2ebfb" providerId="LiveId" clId="{FC3553EE-C27B-49A0-B2DE-D73B83C7CEE4}" dt="2026-06-13T19:57:48.865" v="1186" actId="1076"/>
          <ac:spMkLst>
            <pc:docMk/>
            <pc:sldMk cId="0" sldId="394"/>
            <ac:spMk id="12" creationId="{2867852F-6614-1E81-FBF8-8CED5D479BC3}"/>
          </ac:spMkLst>
        </pc:spChg>
        <pc:spChg chg="add mod">
          <ac:chgData name="Donnie V. Rader" userId="2f5b608efdb2ebfb" providerId="LiveId" clId="{FC3553EE-C27B-49A0-B2DE-D73B83C7CEE4}" dt="2026-06-13T20:06:39.303" v="1600" actId="1076"/>
          <ac:spMkLst>
            <pc:docMk/>
            <pc:sldMk cId="0" sldId="394"/>
            <ac:spMk id="13" creationId="{1124C266-9D11-87CE-0B07-7BA732DEE7C2}"/>
          </ac:spMkLst>
        </pc:spChg>
      </pc:sldChg>
      <pc:sldChg chg="modSp mod">
        <pc:chgData name="Donnie V. Rader" userId="2f5b608efdb2ebfb" providerId="LiveId" clId="{FC3553EE-C27B-49A0-B2DE-D73B83C7CEE4}" dt="2026-06-12T20:29:12.407" v="0" actId="1076"/>
        <pc:sldMkLst>
          <pc:docMk/>
          <pc:sldMk cId="2939072598" sldId="439"/>
        </pc:sldMkLst>
        <pc:spChg chg="mod">
          <ac:chgData name="Donnie V. Rader" userId="2f5b608efdb2ebfb" providerId="LiveId" clId="{FC3553EE-C27B-49A0-B2DE-D73B83C7CEE4}" dt="2026-06-12T20:29:12.407" v="0" actId="1076"/>
          <ac:spMkLst>
            <pc:docMk/>
            <pc:sldMk cId="2939072598" sldId="439"/>
            <ac:spMk id="2" creationId="{0382BA24-8902-390F-FA73-864A65826AB2}"/>
          </ac:spMkLst>
        </pc:spChg>
      </pc:sldChg>
      <pc:sldChg chg="modSp mod">
        <pc:chgData name="Donnie V. Rader" userId="2f5b608efdb2ebfb" providerId="LiveId" clId="{FC3553EE-C27B-49A0-B2DE-D73B83C7CEE4}" dt="2026-06-12T20:30:36.958" v="64" actId="20577"/>
        <pc:sldMkLst>
          <pc:docMk/>
          <pc:sldMk cId="662680237" sldId="445"/>
        </pc:sldMkLst>
        <pc:spChg chg="mod">
          <ac:chgData name="Donnie V. Rader" userId="2f5b608efdb2ebfb" providerId="LiveId" clId="{FC3553EE-C27B-49A0-B2DE-D73B83C7CEE4}" dt="2026-06-12T20:29:24.887" v="1" actId="20577"/>
          <ac:spMkLst>
            <pc:docMk/>
            <pc:sldMk cId="662680237" sldId="445"/>
            <ac:spMk id="4" creationId="{C1150B21-15BF-49E9-BD32-080E69A0B7AF}"/>
          </ac:spMkLst>
        </pc:spChg>
        <pc:spChg chg="mod">
          <ac:chgData name="Donnie V. Rader" userId="2f5b608efdb2ebfb" providerId="LiveId" clId="{FC3553EE-C27B-49A0-B2DE-D73B83C7CEE4}" dt="2026-06-12T20:30:36.958" v="64" actId="20577"/>
          <ac:spMkLst>
            <pc:docMk/>
            <pc:sldMk cId="662680237" sldId="445"/>
            <ac:spMk id="8" creationId="{835F691B-642B-D4A3-046B-277F3BF903D3}"/>
          </ac:spMkLst>
        </pc:spChg>
      </pc:sldChg>
      <pc:sldChg chg="addSp delSp modSp mod ord modAnim">
        <pc:chgData name="Donnie V. Rader" userId="2f5b608efdb2ebfb" providerId="LiveId" clId="{FC3553EE-C27B-49A0-B2DE-D73B83C7CEE4}" dt="2026-06-14T19:53:09.515" v="3083"/>
        <pc:sldMkLst>
          <pc:docMk/>
          <pc:sldMk cId="1889343134" sldId="473"/>
        </pc:sldMkLst>
        <pc:spChg chg="mod">
          <ac:chgData name="Donnie V. Rader" userId="2f5b608efdb2ebfb" providerId="LiveId" clId="{FC3553EE-C27B-49A0-B2DE-D73B83C7CEE4}" dt="2026-06-12T20:31:28.758" v="96" actId="255"/>
          <ac:spMkLst>
            <pc:docMk/>
            <pc:sldMk cId="1889343134" sldId="473"/>
            <ac:spMk id="2" creationId="{F9F02E22-0BFF-F92F-9748-A35E7D2FA659}"/>
          </ac:spMkLst>
        </pc:spChg>
        <pc:spChg chg="add mod">
          <ac:chgData name="Donnie V. Rader" userId="2f5b608efdb2ebfb" providerId="LiveId" clId="{FC3553EE-C27B-49A0-B2DE-D73B83C7CEE4}" dt="2026-06-12T21:09:07.693" v="117"/>
          <ac:spMkLst>
            <pc:docMk/>
            <pc:sldMk cId="1889343134" sldId="473"/>
            <ac:spMk id="3" creationId="{110FC7E8-7813-FAE0-8879-C3B9924B870B}"/>
          </ac:spMkLst>
        </pc:spChg>
        <pc:spChg chg="mod">
          <ac:chgData name="Donnie V. Rader" userId="2f5b608efdb2ebfb" providerId="LiveId" clId="{FC3553EE-C27B-49A0-B2DE-D73B83C7CEE4}" dt="2026-06-12T21:09:07.693" v="117"/>
          <ac:spMkLst>
            <pc:docMk/>
            <pc:sldMk cId="1889343134" sldId="473"/>
            <ac:spMk id="5" creationId="{352E77B4-7B2C-CAA1-45FC-6E0B03194409}"/>
          </ac:spMkLst>
        </pc:spChg>
        <pc:spChg chg="mod">
          <ac:chgData name="Donnie V. Rader" userId="2f5b608efdb2ebfb" providerId="LiveId" clId="{FC3553EE-C27B-49A0-B2DE-D73B83C7CEE4}" dt="2026-06-12T21:09:07.693" v="117"/>
          <ac:spMkLst>
            <pc:docMk/>
            <pc:sldMk cId="1889343134" sldId="473"/>
            <ac:spMk id="7" creationId="{CDF5B3C0-2339-6A28-85ED-CE965248CAEB}"/>
          </ac:spMkLst>
        </pc:spChg>
        <pc:spChg chg="mod">
          <ac:chgData name="Donnie V. Rader" userId="2f5b608efdb2ebfb" providerId="LiveId" clId="{FC3553EE-C27B-49A0-B2DE-D73B83C7CEE4}" dt="2026-06-12T21:09:07.693" v="117"/>
          <ac:spMkLst>
            <pc:docMk/>
            <pc:sldMk cId="1889343134" sldId="473"/>
            <ac:spMk id="8" creationId="{831F9249-1D86-A6BD-E4E3-83007D98BD17}"/>
          </ac:spMkLst>
        </pc:spChg>
        <pc:spChg chg="mod">
          <ac:chgData name="Donnie V. Rader" userId="2f5b608efdb2ebfb" providerId="LiveId" clId="{FC3553EE-C27B-49A0-B2DE-D73B83C7CEE4}" dt="2026-06-12T21:09:07.693" v="117"/>
          <ac:spMkLst>
            <pc:docMk/>
            <pc:sldMk cId="1889343134" sldId="473"/>
            <ac:spMk id="9" creationId="{AF2E5A16-C0D1-3561-4A43-BEFADD8B7CAD}"/>
          </ac:spMkLst>
        </pc:spChg>
        <pc:spChg chg="mod">
          <ac:chgData name="Donnie V. Rader" userId="2f5b608efdb2ebfb" providerId="LiveId" clId="{FC3553EE-C27B-49A0-B2DE-D73B83C7CEE4}" dt="2026-06-12T21:09:07.693" v="117"/>
          <ac:spMkLst>
            <pc:docMk/>
            <pc:sldMk cId="1889343134" sldId="473"/>
            <ac:spMk id="10" creationId="{C80D0F1C-C3C0-4393-6E80-38CC0631E704}"/>
          </ac:spMkLst>
        </pc:spChg>
        <pc:grpChg chg="add mod">
          <ac:chgData name="Donnie V. Rader" userId="2f5b608efdb2ebfb" providerId="LiveId" clId="{FC3553EE-C27B-49A0-B2DE-D73B83C7CEE4}" dt="2026-06-12T21:09:07.693" v="117"/>
          <ac:grpSpMkLst>
            <pc:docMk/>
            <pc:sldMk cId="1889343134" sldId="473"/>
            <ac:grpSpMk id="4" creationId="{A1486C07-2351-2B93-D781-6AA84E0B0F29}"/>
          </ac:grpSpMkLst>
        </pc:grpChg>
      </pc:sldChg>
      <pc:sldChg chg="addSp delSp modSp mod">
        <pc:chgData name="Donnie V. Rader" userId="2f5b608efdb2ebfb" providerId="LiveId" clId="{FC3553EE-C27B-49A0-B2DE-D73B83C7CEE4}" dt="2026-06-12T22:22:48.388" v="144" actId="1076"/>
        <pc:sldMkLst>
          <pc:docMk/>
          <pc:sldMk cId="2621913863" sldId="625"/>
        </pc:sldMkLst>
        <pc:spChg chg="add mod">
          <ac:chgData name="Donnie V. Rader" userId="2f5b608efdb2ebfb" providerId="LiveId" clId="{FC3553EE-C27B-49A0-B2DE-D73B83C7CEE4}" dt="2026-06-12T20:31:39.254" v="98"/>
          <ac:spMkLst>
            <pc:docMk/>
            <pc:sldMk cId="2621913863" sldId="625"/>
            <ac:spMk id="3" creationId="{968197D7-87EF-3559-D328-F2CCE7912DE1}"/>
          </ac:spMkLst>
        </pc:spChg>
        <pc:spChg chg="mod">
          <ac:chgData name="Donnie V. Rader" userId="2f5b608efdb2ebfb" providerId="LiveId" clId="{FC3553EE-C27B-49A0-B2DE-D73B83C7CEE4}" dt="2026-06-12T22:22:48.388" v="144" actId="1076"/>
          <ac:spMkLst>
            <pc:docMk/>
            <pc:sldMk cId="2621913863" sldId="625"/>
            <ac:spMk id="8" creationId="{62AC1784-DDDF-E46F-4299-EE763AAD3EA8}"/>
          </ac:spMkLst>
        </pc:spChg>
        <pc:spChg chg="mod">
          <ac:chgData name="Donnie V. Rader" userId="2f5b608efdb2ebfb" providerId="LiveId" clId="{FC3553EE-C27B-49A0-B2DE-D73B83C7CEE4}" dt="2026-06-12T22:22:43.158" v="143" actId="20577"/>
          <ac:spMkLst>
            <pc:docMk/>
            <pc:sldMk cId="2621913863" sldId="625"/>
            <ac:spMk id="11" creationId="{E7744375-22D8-5E66-F602-DE8583A158E0}"/>
          </ac:spMkLst>
        </pc:spChg>
      </pc:sldChg>
      <pc:sldChg chg="modSp mod ord">
        <pc:chgData name="Donnie V. Rader" userId="2f5b608efdb2ebfb" providerId="LiveId" clId="{FC3553EE-C27B-49A0-B2DE-D73B83C7CEE4}" dt="2026-06-12T22:48:08.305" v="426"/>
        <pc:sldMkLst>
          <pc:docMk/>
          <pc:sldMk cId="1425062499" sldId="626"/>
        </pc:sldMkLst>
        <pc:spChg chg="mod">
          <ac:chgData name="Donnie V. Rader" userId="2f5b608efdb2ebfb" providerId="LiveId" clId="{FC3553EE-C27B-49A0-B2DE-D73B83C7CEE4}" dt="2026-06-12T20:32:36.864" v="109" actId="14100"/>
          <ac:spMkLst>
            <pc:docMk/>
            <pc:sldMk cId="1425062499" sldId="626"/>
            <ac:spMk id="2" creationId="{9A5E18DB-F9A8-73EC-473B-42F6E3C25CCF}"/>
          </ac:spMkLst>
        </pc:spChg>
      </pc:sldChg>
      <pc:sldChg chg="addSp delSp modSp add mod delAnim modAnim">
        <pc:chgData name="Donnie V. Rader" userId="2f5b608efdb2ebfb" providerId="LiveId" clId="{FC3553EE-C27B-49A0-B2DE-D73B83C7CEE4}" dt="2026-06-14T19:30:38.068" v="3018"/>
        <pc:sldMkLst>
          <pc:docMk/>
          <pc:sldMk cId="1349107697" sldId="632"/>
        </pc:sldMkLst>
        <pc:spChg chg="add mod">
          <ac:chgData name="Donnie V. Rader" userId="2f5b608efdb2ebfb" providerId="LiveId" clId="{FC3553EE-C27B-49A0-B2DE-D73B83C7CEE4}" dt="2026-06-14T19:30:38.068" v="3018"/>
          <ac:spMkLst>
            <pc:docMk/>
            <pc:sldMk cId="1349107697" sldId="632"/>
            <ac:spMk id="6" creationId="{92A59492-75A0-C679-8ED9-C81D3AED4139}"/>
          </ac:spMkLst>
        </pc:spChg>
        <pc:grpChg chg="add mod">
          <ac:chgData name="Donnie V. Rader" userId="2f5b608efdb2ebfb" providerId="LiveId" clId="{FC3553EE-C27B-49A0-B2DE-D73B83C7CEE4}" dt="2026-06-13T12:23:40.889" v="528" actId="1076"/>
          <ac:grpSpMkLst>
            <pc:docMk/>
            <pc:sldMk cId="1349107697" sldId="632"/>
            <ac:grpSpMk id="11" creationId="{4E220540-E06B-9E37-A067-8A91FDB0E8F1}"/>
          </ac:grpSpMkLst>
        </pc:grpChg>
        <pc:picChg chg="mod">
          <ac:chgData name="Donnie V. Rader" userId="2f5b608efdb2ebfb" providerId="LiveId" clId="{FC3553EE-C27B-49A0-B2DE-D73B83C7CEE4}" dt="2026-06-12T21:09:51.675" v="122"/>
          <ac:picMkLst>
            <pc:docMk/>
            <pc:sldMk cId="1349107697" sldId="632"/>
            <ac:picMk id="12" creationId="{0CEA1E7C-CB5D-8D3B-5FC2-1F98859800A8}"/>
          </ac:picMkLst>
        </pc:picChg>
        <pc:picChg chg="mod">
          <ac:chgData name="Donnie V. Rader" userId="2f5b608efdb2ebfb" providerId="LiveId" clId="{FC3553EE-C27B-49A0-B2DE-D73B83C7CEE4}" dt="2026-06-12T21:09:51.675" v="122"/>
          <ac:picMkLst>
            <pc:docMk/>
            <pc:sldMk cId="1349107697" sldId="632"/>
            <ac:picMk id="13" creationId="{0107C198-9494-40E8-690E-CAAB910C0766}"/>
          </ac:picMkLst>
        </pc:picChg>
        <pc:picChg chg="mod">
          <ac:chgData name="Donnie V. Rader" userId="2f5b608efdb2ebfb" providerId="LiveId" clId="{FC3553EE-C27B-49A0-B2DE-D73B83C7CEE4}" dt="2026-06-12T21:09:51.675" v="122"/>
          <ac:picMkLst>
            <pc:docMk/>
            <pc:sldMk cId="1349107697" sldId="632"/>
            <ac:picMk id="14" creationId="{C7CD1420-3177-8364-3B31-9335643F73B6}"/>
          </ac:picMkLst>
        </pc:picChg>
        <pc:picChg chg="mod">
          <ac:chgData name="Donnie V. Rader" userId="2f5b608efdb2ebfb" providerId="LiveId" clId="{FC3553EE-C27B-49A0-B2DE-D73B83C7CEE4}" dt="2026-06-12T21:09:51.675" v="122"/>
          <ac:picMkLst>
            <pc:docMk/>
            <pc:sldMk cId="1349107697" sldId="632"/>
            <ac:picMk id="15" creationId="{42F7B5F5-7D38-E2A0-9705-38C6CC8DDFC9}"/>
          </ac:picMkLst>
        </pc:picChg>
        <pc:picChg chg="mod">
          <ac:chgData name="Donnie V. Rader" userId="2f5b608efdb2ebfb" providerId="LiveId" clId="{FC3553EE-C27B-49A0-B2DE-D73B83C7CEE4}" dt="2026-06-12T21:09:51.675" v="122"/>
          <ac:picMkLst>
            <pc:docMk/>
            <pc:sldMk cId="1349107697" sldId="632"/>
            <ac:picMk id="16" creationId="{6A7D939B-3461-5DD1-C45D-D4A0E9239C0E}"/>
          </ac:picMkLst>
        </pc:picChg>
        <pc:picChg chg="mod">
          <ac:chgData name="Donnie V. Rader" userId="2f5b608efdb2ebfb" providerId="LiveId" clId="{FC3553EE-C27B-49A0-B2DE-D73B83C7CEE4}" dt="2026-06-12T21:09:51.675" v="122"/>
          <ac:picMkLst>
            <pc:docMk/>
            <pc:sldMk cId="1349107697" sldId="632"/>
            <ac:picMk id="17" creationId="{3A5C0263-961E-81A0-76B4-A6F9D5A039D3}"/>
          </ac:picMkLst>
        </pc:picChg>
      </pc:sldChg>
      <pc:sldChg chg="addSp delSp modSp add mod delAnim modAnim">
        <pc:chgData name="Donnie V. Rader" userId="2f5b608efdb2ebfb" providerId="LiveId" clId="{FC3553EE-C27B-49A0-B2DE-D73B83C7CEE4}" dt="2026-06-12T22:46:09.817" v="328"/>
        <pc:sldMkLst>
          <pc:docMk/>
          <pc:sldMk cId="3813086876" sldId="633"/>
        </pc:sldMkLst>
        <pc:spChg chg="add mod">
          <ac:chgData name="Donnie V. Rader" userId="2f5b608efdb2ebfb" providerId="LiveId" clId="{FC3553EE-C27B-49A0-B2DE-D73B83C7CEE4}" dt="2026-06-12T22:25:17.054" v="318" actId="1037"/>
          <ac:spMkLst>
            <pc:docMk/>
            <pc:sldMk cId="3813086876" sldId="633"/>
            <ac:spMk id="2" creationId="{6F038952-150A-C9D8-D772-74CE4411D22F}"/>
          </ac:spMkLst>
        </pc:spChg>
        <pc:spChg chg="mod">
          <ac:chgData name="Donnie V. Rader" userId="2f5b608efdb2ebfb" providerId="LiveId" clId="{FC3553EE-C27B-49A0-B2DE-D73B83C7CEE4}" dt="2026-06-12T22:23:00.269" v="147" actId="1076"/>
          <ac:spMkLst>
            <pc:docMk/>
            <pc:sldMk cId="3813086876" sldId="633"/>
            <ac:spMk id="3" creationId="{5814CC04-1953-8AD5-56F4-E54971755D2F}"/>
          </ac:spMkLst>
        </pc:spChg>
        <pc:spChg chg="add mod">
          <ac:chgData name="Donnie V. Rader" userId="2f5b608efdb2ebfb" providerId="LiveId" clId="{FC3553EE-C27B-49A0-B2DE-D73B83C7CEE4}" dt="2026-06-12T22:25:17.054" v="318" actId="1037"/>
          <ac:spMkLst>
            <pc:docMk/>
            <pc:sldMk cId="3813086876" sldId="633"/>
            <ac:spMk id="4" creationId="{83F18151-89F0-4DDC-1410-CA39D7060919}"/>
          </ac:spMkLst>
        </pc:spChg>
      </pc:sldChg>
      <pc:sldChg chg="add modAnim">
        <pc:chgData name="Donnie V. Rader" userId="2f5b608efdb2ebfb" providerId="LiveId" clId="{FC3553EE-C27B-49A0-B2DE-D73B83C7CEE4}" dt="2026-06-12T22:45:52.218" v="324"/>
        <pc:sldMkLst>
          <pc:docMk/>
          <pc:sldMk cId="3490125422" sldId="634"/>
        </pc:sldMkLst>
      </pc:sldChg>
      <pc:sldChg chg="add modAnim">
        <pc:chgData name="Donnie V. Rader" userId="2f5b608efdb2ebfb" providerId="LiveId" clId="{FC3553EE-C27B-49A0-B2DE-D73B83C7CEE4}" dt="2026-06-12T22:45:43.884" v="323"/>
        <pc:sldMkLst>
          <pc:docMk/>
          <pc:sldMk cId="77854228" sldId="635"/>
        </pc:sldMkLst>
      </pc:sldChg>
      <pc:sldChg chg="addSp modSp add mod ord modAnim">
        <pc:chgData name="Donnie V. Rader" userId="2f5b608efdb2ebfb" providerId="LiveId" clId="{FC3553EE-C27B-49A0-B2DE-D73B83C7CEE4}" dt="2026-06-14T19:51:35.234" v="3079" actId="404"/>
        <pc:sldMkLst>
          <pc:docMk/>
          <pc:sldMk cId="3373204061" sldId="636"/>
        </pc:sldMkLst>
        <pc:spChg chg="add mod">
          <ac:chgData name="Donnie V. Rader" userId="2f5b608efdb2ebfb" providerId="LiveId" clId="{FC3553EE-C27B-49A0-B2DE-D73B83C7CEE4}" dt="2026-06-14T19:51:35.234" v="3079" actId="404"/>
          <ac:spMkLst>
            <pc:docMk/>
            <pc:sldMk cId="3373204061" sldId="636"/>
            <ac:spMk id="2" creationId="{D520DAFC-0FB2-FF51-8C9A-9C89D337CE0D}"/>
          </ac:spMkLst>
        </pc:spChg>
        <pc:spChg chg="mod">
          <ac:chgData name="Donnie V. Rader" userId="2f5b608efdb2ebfb" providerId="LiveId" clId="{FC3553EE-C27B-49A0-B2DE-D73B83C7CEE4}" dt="2026-06-13T20:15:51.146" v="1655" actId="6549"/>
          <ac:spMkLst>
            <pc:docMk/>
            <pc:sldMk cId="3373204061" sldId="636"/>
            <ac:spMk id="3" creationId="{5DE203C3-F254-F260-C58A-3714A69263CF}"/>
          </ac:spMkLst>
        </pc:spChg>
        <pc:spChg chg="mod">
          <ac:chgData name="Donnie V. Rader" userId="2f5b608efdb2ebfb" providerId="LiveId" clId="{FC3553EE-C27B-49A0-B2DE-D73B83C7CEE4}" dt="2026-06-12T22:47:36.175" v="399" actId="20577"/>
          <ac:spMkLst>
            <pc:docMk/>
            <pc:sldMk cId="3373204061" sldId="636"/>
            <ac:spMk id="4" creationId="{E1035D1B-51C4-6C04-CCF1-413D777536C1}"/>
          </ac:spMkLst>
        </pc:spChg>
      </pc:sldChg>
      <pc:sldChg chg="addSp delSp modSp add mod ord delAnim modAnim">
        <pc:chgData name="Donnie V. Rader" userId="2f5b608efdb2ebfb" providerId="LiveId" clId="{FC3553EE-C27B-49A0-B2DE-D73B83C7CEE4}" dt="2026-06-13T21:18:10.510" v="2579" actId="20577"/>
        <pc:sldMkLst>
          <pc:docMk/>
          <pc:sldMk cId="1703539878" sldId="637"/>
        </pc:sldMkLst>
        <pc:spChg chg="del">
          <ac:chgData name="Donnie V. Rader" userId="2f5b608efdb2ebfb" providerId="LiveId" clId="{FC3553EE-C27B-49A0-B2DE-D73B83C7CEE4}" dt="2026-06-13T21:11:22.744" v="2495" actId="478"/>
          <ac:spMkLst>
            <pc:docMk/>
            <pc:sldMk cId="1703539878" sldId="637"/>
            <ac:spMk id="3" creationId="{66AF1E8F-4427-3C18-3155-BB98A7738947}"/>
          </ac:spMkLst>
        </pc:spChg>
        <pc:spChg chg="mod">
          <ac:chgData name="Donnie V. Rader" userId="2f5b608efdb2ebfb" providerId="LiveId" clId="{FC3553EE-C27B-49A0-B2DE-D73B83C7CEE4}" dt="2026-06-12T22:47:58.762" v="424" actId="5793"/>
          <ac:spMkLst>
            <pc:docMk/>
            <pc:sldMk cId="1703539878" sldId="637"/>
            <ac:spMk id="4" creationId="{B0884859-F78E-FD4F-A3ED-311FA9635A15}"/>
          </ac:spMkLst>
        </pc:spChg>
        <pc:spChg chg="mod">
          <ac:chgData name="Donnie V. Rader" userId="2f5b608efdb2ebfb" providerId="LiveId" clId="{FC3553EE-C27B-49A0-B2DE-D73B83C7CEE4}" dt="2026-06-13T21:11:27.871" v="2496"/>
          <ac:spMkLst>
            <pc:docMk/>
            <pc:sldMk cId="1703539878" sldId="637"/>
            <ac:spMk id="5" creationId="{40E73F14-4337-B9EC-314D-800DA55D1D96}"/>
          </ac:spMkLst>
        </pc:spChg>
        <pc:spChg chg="mod">
          <ac:chgData name="Donnie V. Rader" userId="2f5b608efdb2ebfb" providerId="LiveId" clId="{FC3553EE-C27B-49A0-B2DE-D73B83C7CEE4}" dt="2026-06-13T21:11:27.871" v="2496"/>
          <ac:spMkLst>
            <pc:docMk/>
            <pc:sldMk cId="1703539878" sldId="637"/>
            <ac:spMk id="6" creationId="{86ED91F1-FF61-7561-3F20-B7D8CF937114}"/>
          </ac:spMkLst>
        </pc:spChg>
        <pc:spChg chg="add mod">
          <ac:chgData name="Donnie V. Rader" userId="2f5b608efdb2ebfb" providerId="LiveId" clId="{FC3553EE-C27B-49A0-B2DE-D73B83C7CEE4}" dt="2026-06-13T21:11:27.871" v="2496"/>
          <ac:spMkLst>
            <pc:docMk/>
            <pc:sldMk cId="1703539878" sldId="637"/>
            <ac:spMk id="27" creationId="{619A622C-12A0-D092-283E-797C581DE83D}"/>
          </ac:spMkLst>
        </pc:spChg>
        <pc:spChg chg="mod">
          <ac:chgData name="Donnie V. Rader" userId="2f5b608efdb2ebfb" providerId="LiveId" clId="{FC3553EE-C27B-49A0-B2DE-D73B83C7CEE4}" dt="2026-06-13T21:11:36.232" v="2498"/>
          <ac:spMkLst>
            <pc:docMk/>
            <pc:sldMk cId="1703539878" sldId="637"/>
            <ac:spMk id="29" creationId="{6479101C-B1F1-CAF2-D7B6-72B21CF6805A}"/>
          </ac:spMkLst>
        </pc:spChg>
        <pc:spChg chg="mod">
          <ac:chgData name="Donnie V. Rader" userId="2f5b608efdb2ebfb" providerId="LiveId" clId="{FC3553EE-C27B-49A0-B2DE-D73B83C7CEE4}" dt="2026-06-13T21:11:36.232" v="2498"/>
          <ac:spMkLst>
            <pc:docMk/>
            <pc:sldMk cId="1703539878" sldId="637"/>
            <ac:spMk id="30" creationId="{10113C0F-3061-6B1C-7F12-0723AF74794C}"/>
          </ac:spMkLst>
        </pc:spChg>
        <pc:spChg chg="add del mod">
          <ac:chgData name="Donnie V. Rader" userId="2f5b608efdb2ebfb" providerId="LiveId" clId="{FC3553EE-C27B-49A0-B2DE-D73B83C7CEE4}" dt="2026-06-13T21:17:09.159" v="2550" actId="478"/>
          <ac:spMkLst>
            <pc:docMk/>
            <pc:sldMk cId="1703539878" sldId="637"/>
            <ac:spMk id="51" creationId="{591D4C23-6923-2770-EA48-6A170EC2ADE5}"/>
          </ac:spMkLst>
        </pc:spChg>
        <pc:spChg chg="add mod">
          <ac:chgData name="Donnie V. Rader" userId="2f5b608efdb2ebfb" providerId="LiveId" clId="{FC3553EE-C27B-49A0-B2DE-D73B83C7CEE4}" dt="2026-06-13T21:18:10.510" v="2579" actId="20577"/>
          <ac:spMkLst>
            <pc:docMk/>
            <pc:sldMk cId="1703539878" sldId="637"/>
            <ac:spMk id="52" creationId="{D330E016-2A7F-CB16-70A9-6EF55C974669}"/>
          </ac:spMkLst>
        </pc:spChg>
        <pc:grpChg chg="del mod">
          <ac:chgData name="Donnie V. Rader" userId="2f5b608efdb2ebfb" providerId="LiveId" clId="{FC3553EE-C27B-49A0-B2DE-D73B83C7CEE4}" dt="2026-06-13T21:17:07.610" v="2549" actId="478"/>
          <ac:grpSpMkLst>
            <pc:docMk/>
            <pc:sldMk cId="1703539878" sldId="637"/>
            <ac:grpSpMk id="28" creationId="{318C4E5F-5970-7D7F-B7E8-D3FEA306C2E8}"/>
          </ac:grpSpMkLst>
        </pc:grpChg>
        <pc:picChg chg="mod">
          <ac:chgData name="Donnie V. Rader" userId="2f5b608efdb2ebfb" providerId="LiveId" clId="{FC3553EE-C27B-49A0-B2DE-D73B83C7CEE4}" dt="2026-06-13T21:11:27.871" v="2496"/>
          <ac:picMkLst>
            <pc:docMk/>
            <pc:sldMk cId="1703539878" sldId="637"/>
            <ac:picMk id="11" creationId="{C5926BFC-DFA6-69DE-EC57-58D5C5ADBD42}"/>
          </ac:picMkLst>
        </pc:picChg>
        <pc:picChg chg="mod">
          <ac:chgData name="Donnie V. Rader" userId="2f5b608efdb2ebfb" providerId="LiveId" clId="{FC3553EE-C27B-49A0-B2DE-D73B83C7CEE4}" dt="2026-06-13T21:11:27.871" v="2496"/>
          <ac:picMkLst>
            <pc:docMk/>
            <pc:sldMk cId="1703539878" sldId="637"/>
            <ac:picMk id="13" creationId="{187E911F-0020-D913-C6B1-B6366A2E1E5E}"/>
          </ac:picMkLst>
        </pc:picChg>
        <pc:picChg chg="mod">
          <ac:chgData name="Donnie V. Rader" userId="2f5b608efdb2ebfb" providerId="LiveId" clId="{FC3553EE-C27B-49A0-B2DE-D73B83C7CEE4}" dt="2026-06-13T21:11:27.871" v="2496"/>
          <ac:picMkLst>
            <pc:docMk/>
            <pc:sldMk cId="1703539878" sldId="637"/>
            <ac:picMk id="14" creationId="{74C6B379-6227-F236-5669-BA8DAF1EC657}"/>
          </ac:picMkLst>
        </pc:picChg>
        <pc:picChg chg="mod">
          <ac:chgData name="Donnie V. Rader" userId="2f5b608efdb2ebfb" providerId="LiveId" clId="{FC3553EE-C27B-49A0-B2DE-D73B83C7CEE4}" dt="2026-06-13T21:11:27.871" v="2496"/>
          <ac:picMkLst>
            <pc:docMk/>
            <pc:sldMk cId="1703539878" sldId="637"/>
            <ac:picMk id="20" creationId="{BA65361B-DF2D-D7BE-658C-912ECBA77B37}"/>
          </ac:picMkLst>
        </pc:picChg>
        <pc:picChg chg="mod">
          <ac:chgData name="Donnie V. Rader" userId="2f5b608efdb2ebfb" providerId="LiveId" clId="{FC3553EE-C27B-49A0-B2DE-D73B83C7CEE4}" dt="2026-06-13T21:11:27.871" v="2496"/>
          <ac:picMkLst>
            <pc:docMk/>
            <pc:sldMk cId="1703539878" sldId="637"/>
            <ac:picMk id="21" creationId="{9D1097F0-026A-B838-07FE-F04D26A0B3DD}"/>
          </ac:picMkLst>
        </pc:picChg>
        <pc:picChg chg="mod">
          <ac:chgData name="Donnie V. Rader" userId="2f5b608efdb2ebfb" providerId="LiveId" clId="{FC3553EE-C27B-49A0-B2DE-D73B83C7CEE4}" dt="2026-06-13T21:11:27.871" v="2496"/>
          <ac:picMkLst>
            <pc:docMk/>
            <pc:sldMk cId="1703539878" sldId="637"/>
            <ac:picMk id="22" creationId="{7DBA6991-471C-AFE3-D648-A02457B847C1}"/>
          </ac:picMkLst>
        </pc:picChg>
        <pc:picChg chg="mod">
          <ac:chgData name="Donnie V. Rader" userId="2f5b608efdb2ebfb" providerId="LiveId" clId="{FC3553EE-C27B-49A0-B2DE-D73B83C7CEE4}" dt="2026-06-13T21:11:27.871" v="2496"/>
          <ac:picMkLst>
            <pc:docMk/>
            <pc:sldMk cId="1703539878" sldId="637"/>
            <ac:picMk id="23" creationId="{CA672EB6-7DFB-47DE-2A74-7FCB173CAD24}"/>
          </ac:picMkLst>
        </pc:picChg>
        <pc:picChg chg="mod">
          <ac:chgData name="Donnie V. Rader" userId="2f5b608efdb2ebfb" providerId="LiveId" clId="{FC3553EE-C27B-49A0-B2DE-D73B83C7CEE4}" dt="2026-06-13T21:11:36.232" v="2498"/>
          <ac:picMkLst>
            <pc:docMk/>
            <pc:sldMk cId="1703539878" sldId="637"/>
            <ac:picMk id="35" creationId="{CCB8202B-0066-F61B-91E2-E22C2090B908}"/>
          </ac:picMkLst>
        </pc:picChg>
        <pc:picChg chg="mod">
          <ac:chgData name="Donnie V. Rader" userId="2f5b608efdb2ebfb" providerId="LiveId" clId="{FC3553EE-C27B-49A0-B2DE-D73B83C7CEE4}" dt="2026-06-13T21:11:36.232" v="2498"/>
          <ac:picMkLst>
            <pc:docMk/>
            <pc:sldMk cId="1703539878" sldId="637"/>
            <ac:picMk id="36" creationId="{0360E69F-19ED-4D3D-F704-1AD02971C406}"/>
          </ac:picMkLst>
        </pc:picChg>
        <pc:picChg chg="mod">
          <ac:chgData name="Donnie V. Rader" userId="2f5b608efdb2ebfb" providerId="LiveId" clId="{FC3553EE-C27B-49A0-B2DE-D73B83C7CEE4}" dt="2026-06-13T21:11:36.232" v="2498"/>
          <ac:picMkLst>
            <pc:docMk/>
            <pc:sldMk cId="1703539878" sldId="637"/>
            <ac:picMk id="37" creationId="{2C4B28D2-0B2A-C5D5-1085-0F0EF76AF04B}"/>
          </ac:picMkLst>
        </pc:picChg>
        <pc:picChg chg="mod">
          <ac:chgData name="Donnie V. Rader" userId="2f5b608efdb2ebfb" providerId="LiveId" clId="{FC3553EE-C27B-49A0-B2DE-D73B83C7CEE4}" dt="2026-06-13T21:11:36.232" v="2498"/>
          <ac:picMkLst>
            <pc:docMk/>
            <pc:sldMk cId="1703539878" sldId="637"/>
            <ac:picMk id="38" creationId="{12902286-99A6-2F6B-8C5B-A1DBC0D80ECD}"/>
          </ac:picMkLst>
        </pc:picChg>
        <pc:picChg chg="mod">
          <ac:chgData name="Donnie V. Rader" userId="2f5b608efdb2ebfb" providerId="LiveId" clId="{FC3553EE-C27B-49A0-B2DE-D73B83C7CEE4}" dt="2026-06-13T21:11:36.232" v="2498"/>
          <ac:picMkLst>
            <pc:docMk/>
            <pc:sldMk cId="1703539878" sldId="637"/>
            <ac:picMk id="44" creationId="{0B480996-0CEE-E9D9-DFF3-43B00F7943E5}"/>
          </ac:picMkLst>
        </pc:picChg>
        <pc:picChg chg="mod">
          <ac:chgData name="Donnie V. Rader" userId="2f5b608efdb2ebfb" providerId="LiveId" clId="{FC3553EE-C27B-49A0-B2DE-D73B83C7CEE4}" dt="2026-06-13T21:11:36.232" v="2498"/>
          <ac:picMkLst>
            <pc:docMk/>
            <pc:sldMk cId="1703539878" sldId="637"/>
            <ac:picMk id="47" creationId="{11F11F26-477F-A81A-6CF0-AA02508CBA1D}"/>
          </ac:picMkLst>
        </pc:picChg>
        <pc:picChg chg="mod">
          <ac:chgData name="Donnie V. Rader" userId="2f5b608efdb2ebfb" providerId="LiveId" clId="{FC3553EE-C27B-49A0-B2DE-D73B83C7CEE4}" dt="2026-06-13T21:11:36.232" v="2498"/>
          <ac:picMkLst>
            <pc:docMk/>
            <pc:sldMk cId="1703539878" sldId="637"/>
            <ac:picMk id="49" creationId="{B97782CA-44B2-7727-1D40-403839828EA5}"/>
          </ac:picMkLst>
        </pc:picChg>
      </pc:sldChg>
      <pc:sldChg chg="modSp add modAnim">
        <pc:chgData name="Donnie V. Rader" userId="2f5b608efdb2ebfb" providerId="LiveId" clId="{FC3553EE-C27B-49A0-B2DE-D73B83C7CEE4}" dt="2026-06-13T19:38:58.521" v="925"/>
        <pc:sldMkLst>
          <pc:docMk/>
          <pc:sldMk cId="1973608273" sldId="638"/>
        </pc:sldMkLst>
        <pc:spChg chg="mod">
          <ac:chgData name="Donnie V. Rader" userId="2f5b608efdb2ebfb" providerId="LiveId" clId="{FC3553EE-C27B-49A0-B2DE-D73B83C7CEE4}" dt="2026-06-13T19:38:58.521" v="925"/>
          <ac:spMkLst>
            <pc:docMk/>
            <pc:sldMk cId="1973608273" sldId="638"/>
            <ac:spMk id="3" creationId="{10C903D8-EB70-1EAF-A938-5304ABE11DF0}"/>
          </ac:spMkLst>
        </pc:spChg>
      </pc:sldChg>
      <pc:sldChg chg="new del ord">
        <pc:chgData name="Donnie V. Rader" userId="2f5b608efdb2ebfb" providerId="LiveId" clId="{FC3553EE-C27B-49A0-B2DE-D73B83C7CEE4}" dt="2026-06-13T12:25:29.908" v="533" actId="47"/>
        <pc:sldMkLst>
          <pc:docMk/>
          <pc:sldMk cId="4037218015" sldId="638"/>
        </pc:sldMkLst>
      </pc:sldChg>
      <pc:sldChg chg="addSp delSp modSp new mod">
        <pc:chgData name="Donnie V. Rader" userId="2f5b608efdb2ebfb" providerId="LiveId" clId="{FC3553EE-C27B-49A0-B2DE-D73B83C7CEE4}" dt="2026-06-13T12:36:42.922" v="810" actId="1076"/>
        <pc:sldMkLst>
          <pc:docMk/>
          <pc:sldMk cId="594245794" sldId="639"/>
        </pc:sldMkLst>
        <pc:spChg chg="add mod">
          <ac:chgData name="Donnie V. Rader" userId="2f5b608efdb2ebfb" providerId="LiveId" clId="{FC3553EE-C27B-49A0-B2DE-D73B83C7CEE4}" dt="2026-06-13T12:34:20.866" v="789"/>
          <ac:spMkLst>
            <pc:docMk/>
            <pc:sldMk cId="594245794" sldId="639"/>
            <ac:spMk id="2" creationId="{A5FC98A1-5731-6EF3-10E8-D5B76980008C}"/>
          </ac:spMkLst>
        </pc:spChg>
        <pc:spChg chg="add del mod">
          <ac:chgData name="Donnie V. Rader" userId="2f5b608efdb2ebfb" providerId="LiveId" clId="{FC3553EE-C27B-49A0-B2DE-D73B83C7CEE4}" dt="2026-06-13T12:34:29.813" v="791" actId="478"/>
          <ac:spMkLst>
            <pc:docMk/>
            <pc:sldMk cId="594245794" sldId="639"/>
            <ac:spMk id="3" creationId="{D9E83723-C353-8DEB-22DC-DEA2E2487A00}"/>
          </ac:spMkLst>
        </pc:spChg>
        <pc:spChg chg="add mod">
          <ac:chgData name="Donnie V. Rader" userId="2f5b608efdb2ebfb" providerId="LiveId" clId="{FC3553EE-C27B-49A0-B2DE-D73B83C7CEE4}" dt="2026-06-13T12:36:31.647" v="808" actId="1076"/>
          <ac:spMkLst>
            <pc:docMk/>
            <pc:sldMk cId="594245794" sldId="639"/>
            <ac:spMk id="6" creationId="{6AF82BA9-673D-0F07-5289-5E70711DD9E3}"/>
          </ac:spMkLst>
        </pc:spChg>
        <pc:picChg chg="add del">
          <ac:chgData name="Donnie V. Rader" userId="2f5b608efdb2ebfb" providerId="LiveId" clId="{FC3553EE-C27B-49A0-B2DE-D73B83C7CEE4}" dt="2026-06-13T12:34:40.664" v="793" actId="478"/>
          <ac:picMkLst>
            <pc:docMk/>
            <pc:sldMk cId="594245794" sldId="639"/>
            <ac:picMk id="5" creationId="{5DE409E7-A060-5EFB-FE36-59879DC9FD4F}"/>
          </ac:picMkLst>
        </pc:picChg>
        <pc:picChg chg="add mod">
          <ac:chgData name="Donnie V. Rader" userId="2f5b608efdb2ebfb" providerId="LiveId" clId="{FC3553EE-C27B-49A0-B2DE-D73B83C7CEE4}" dt="2026-06-13T12:36:42.922" v="810" actId="1076"/>
          <ac:picMkLst>
            <pc:docMk/>
            <pc:sldMk cId="594245794" sldId="639"/>
            <ac:picMk id="7" creationId="{700300B4-A494-603F-464F-BF7FD5A704DE}"/>
          </ac:picMkLst>
        </pc:picChg>
      </pc:sldChg>
      <pc:sldChg chg="modSp add ord modAnim">
        <pc:chgData name="Donnie V. Rader" userId="2f5b608efdb2ebfb" providerId="LiveId" clId="{FC3553EE-C27B-49A0-B2DE-D73B83C7CEE4}" dt="2026-06-13T19:40:23.986" v="928" actId="20577"/>
        <pc:sldMkLst>
          <pc:docMk/>
          <pc:sldMk cId="4144467183" sldId="640"/>
        </pc:sldMkLst>
        <pc:spChg chg="mod">
          <ac:chgData name="Donnie V. Rader" userId="2f5b608efdb2ebfb" providerId="LiveId" clId="{FC3553EE-C27B-49A0-B2DE-D73B83C7CEE4}" dt="2026-06-13T19:40:23.986" v="928" actId="20577"/>
          <ac:spMkLst>
            <pc:docMk/>
            <pc:sldMk cId="4144467183" sldId="640"/>
            <ac:spMk id="3" creationId="{13120DCF-D2FB-524F-0200-BA14B3D6AE85}"/>
          </ac:spMkLst>
        </pc:spChg>
      </pc:sldChg>
      <pc:sldChg chg="modSp add mod ord addAnim delAnim modAnim">
        <pc:chgData name="Donnie V. Rader" userId="2f5b608efdb2ebfb" providerId="LiveId" clId="{FC3553EE-C27B-49A0-B2DE-D73B83C7CEE4}" dt="2026-06-14T19:42:55.148" v="3045" actId="20577"/>
        <pc:sldMkLst>
          <pc:docMk/>
          <pc:sldMk cId="1284461751" sldId="641"/>
        </pc:sldMkLst>
        <pc:spChg chg="mod">
          <ac:chgData name="Donnie V. Rader" userId="2f5b608efdb2ebfb" providerId="LiveId" clId="{FC3553EE-C27B-49A0-B2DE-D73B83C7CEE4}" dt="2026-06-14T19:42:55.148" v="3045" actId="20577"/>
          <ac:spMkLst>
            <pc:docMk/>
            <pc:sldMk cId="1284461751" sldId="641"/>
            <ac:spMk id="3" creationId="{6678AC58-72DD-A7F6-CE64-0970B53128A7}"/>
          </ac:spMkLst>
        </pc:spChg>
      </pc:sldChg>
      <pc:sldChg chg="modSp add mod addAnim delAnim modAnim">
        <pc:chgData name="Donnie V. Rader" userId="2f5b608efdb2ebfb" providerId="LiveId" clId="{FC3553EE-C27B-49A0-B2DE-D73B83C7CEE4}" dt="2026-06-14T19:43:56.213" v="3064" actId="20577"/>
        <pc:sldMkLst>
          <pc:docMk/>
          <pc:sldMk cId="1323471457" sldId="642"/>
        </pc:sldMkLst>
        <pc:spChg chg="mod">
          <ac:chgData name="Donnie V. Rader" userId="2f5b608efdb2ebfb" providerId="LiveId" clId="{FC3553EE-C27B-49A0-B2DE-D73B83C7CEE4}" dt="2026-06-14T19:43:56.213" v="3064" actId="20577"/>
          <ac:spMkLst>
            <pc:docMk/>
            <pc:sldMk cId="1323471457" sldId="642"/>
            <ac:spMk id="3" creationId="{C9D52FF6-B943-961B-7CB3-50E2C97866A6}"/>
          </ac:spMkLst>
        </pc:spChg>
      </pc:sldChg>
      <pc:sldChg chg="addSp modSp add mod addAnim delAnim modAnim">
        <pc:chgData name="Donnie V. Rader" userId="2f5b608efdb2ebfb" providerId="LiveId" clId="{FC3553EE-C27B-49A0-B2DE-D73B83C7CEE4}" dt="2026-06-14T19:44:30.036" v="3068"/>
        <pc:sldMkLst>
          <pc:docMk/>
          <pc:sldMk cId="370423787" sldId="643"/>
        </pc:sldMkLst>
        <pc:spChg chg="add mod">
          <ac:chgData name="Donnie V. Rader" userId="2f5b608efdb2ebfb" providerId="LiveId" clId="{FC3553EE-C27B-49A0-B2DE-D73B83C7CEE4}" dt="2026-06-13T19:52:06.379" v="1080" actId="1076"/>
          <ac:spMkLst>
            <pc:docMk/>
            <pc:sldMk cId="370423787" sldId="643"/>
            <ac:spMk id="2" creationId="{ABFC47E2-3749-D84B-A914-1DA789B44493}"/>
          </ac:spMkLst>
        </pc:spChg>
        <pc:spChg chg="mod">
          <ac:chgData name="Donnie V. Rader" userId="2f5b608efdb2ebfb" providerId="LiveId" clId="{FC3553EE-C27B-49A0-B2DE-D73B83C7CEE4}" dt="2026-06-13T19:51:42.082" v="1078" actId="20577"/>
          <ac:spMkLst>
            <pc:docMk/>
            <pc:sldMk cId="370423787" sldId="643"/>
            <ac:spMk id="3" creationId="{A982C153-7DD4-4139-6194-5CCACE597ED2}"/>
          </ac:spMkLst>
        </pc:spChg>
        <pc:spChg chg="add mod">
          <ac:chgData name="Donnie V. Rader" userId="2f5b608efdb2ebfb" providerId="LiveId" clId="{FC3553EE-C27B-49A0-B2DE-D73B83C7CEE4}" dt="2026-06-13T19:52:06.379" v="1080" actId="1076"/>
          <ac:spMkLst>
            <pc:docMk/>
            <pc:sldMk cId="370423787" sldId="643"/>
            <ac:spMk id="5" creationId="{B8563AF1-6DCF-827C-7A45-29E36AA43F16}"/>
          </ac:spMkLst>
        </pc:spChg>
      </pc:sldChg>
      <pc:sldChg chg="delSp modSp add mod delAnim">
        <pc:chgData name="Donnie V. Rader" userId="2f5b608efdb2ebfb" providerId="LiveId" clId="{FC3553EE-C27B-49A0-B2DE-D73B83C7CEE4}" dt="2026-06-13T19:53:48.681" v="1150" actId="20577"/>
        <pc:sldMkLst>
          <pc:docMk/>
          <pc:sldMk cId="3889119348" sldId="644"/>
        </pc:sldMkLst>
        <pc:spChg chg="del">
          <ac:chgData name="Donnie V. Rader" userId="2f5b608efdb2ebfb" providerId="LiveId" clId="{FC3553EE-C27B-49A0-B2DE-D73B83C7CEE4}" dt="2026-06-13T19:53:23.789" v="1083" actId="478"/>
          <ac:spMkLst>
            <pc:docMk/>
            <pc:sldMk cId="3889119348" sldId="644"/>
            <ac:spMk id="2" creationId="{B488B62E-9253-84D7-1BF0-01A4CBCD8445}"/>
          </ac:spMkLst>
        </pc:spChg>
        <pc:spChg chg="mod">
          <ac:chgData name="Donnie V. Rader" userId="2f5b608efdb2ebfb" providerId="LiveId" clId="{FC3553EE-C27B-49A0-B2DE-D73B83C7CEE4}" dt="2026-06-13T19:53:48.681" v="1150" actId="20577"/>
          <ac:spMkLst>
            <pc:docMk/>
            <pc:sldMk cId="3889119348" sldId="644"/>
            <ac:spMk id="3" creationId="{FB693D15-C38A-3D01-433B-20974F587759}"/>
          </ac:spMkLst>
        </pc:spChg>
        <pc:spChg chg="del">
          <ac:chgData name="Donnie V. Rader" userId="2f5b608efdb2ebfb" providerId="LiveId" clId="{FC3553EE-C27B-49A0-B2DE-D73B83C7CEE4}" dt="2026-06-13T19:53:25.348" v="1084" actId="478"/>
          <ac:spMkLst>
            <pc:docMk/>
            <pc:sldMk cId="3889119348" sldId="644"/>
            <ac:spMk id="5" creationId="{8E8A02B7-D3CD-C378-415A-19BE35FE5135}"/>
          </ac:spMkLst>
        </pc:spChg>
      </pc:sldChg>
      <pc:sldChg chg="modSp add mod ord addAnim delAnim modAnim">
        <pc:chgData name="Donnie V. Rader" userId="2f5b608efdb2ebfb" providerId="LiveId" clId="{FC3553EE-C27B-49A0-B2DE-D73B83C7CEE4}" dt="2026-06-14T19:46:56.352" v="3070"/>
        <pc:sldMkLst>
          <pc:docMk/>
          <pc:sldMk cId="4178373476" sldId="645"/>
        </pc:sldMkLst>
        <pc:spChg chg="mod">
          <ac:chgData name="Donnie V. Rader" userId="2f5b608efdb2ebfb" providerId="LiveId" clId="{FC3553EE-C27B-49A0-B2DE-D73B83C7CEE4}" dt="2026-06-13T20:01:05.196" v="1506" actId="20577"/>
          <ac:spMkLst>
            <pc:docMk/>
            <pc:sldMk cId="4178373476" sldId="645"/>
            <ac:spMk id="3" creationId="{F7FB4965-1E3B-3A7E-5AED-1BA929D76216}"/>
          </ac:spMkLst>
        </pc:spChg>
      </pc:sldChg>
      <pc:sldChg chg="addSp delSp modSp add mod">
        <pc:chgData name="Donnie V. Rader" userId="2f5b608efdb2ebfb" providerId="LiveId" clId="{FC3553EE-C27B-49A0-B2DE-D73B83C7CEE4}" dt="2026-06-14T19:48:51.132" v="3071" actId="20577"/>
        <pc:sldMkLst>
          <pc:docMk/>
          <pc:sldMk cId="1924678023" sldId="646"/>
        </pc:sldMkLst>
        <pc:spChg chg="del">
          <ac:chgData name="Donnie V. Rader" userId="2f5b608efdb2ebfb" providerId="LiveId" clId="{FC3553EE-C27B-49A0-B2DE-D73B83C7CEE4}" dt="2026-06-13T20:03:18.532" v="1531" actId="478"/>
          <ac:spMkLst>
            <pc:docMk/>
            <pc:sldMk cId="1924678023" sldId="646"/>
            <ac:spMk id="5" creationId="{90F2C464-7663-9FF2-D30B-B72F88A347D4}"/>
          </ac:spMkLst>
        </pc:spChg>
        <pc:spChg chg="add mod">
          <ac:chgData name="Donnie V. Rader" userId="2f5b608efdb2ebfb" providerId="LiveId" clId="{FC3553EE-C27B-49A0-B2DE-D73B83C7CEE4}" dt="2026-06-14T19:48:51.132" v="3071" actId="20577"/>
          <ac:spMkLst>
            <pc:docMk/>
            <pc:sldMk cId="1924678023" sldId="646"/>
            <ac:spMk id="6" creationId="{CFF80C3E-999A-D92A-6410-1EE35E32B845}"/>
          </ac:spMkLst>
        </pc:spChg>
        <pc:spChg chg="add mod">
          <ac:chgData name="Donnie V. Rader" userId="2f5b608efdb2ebfb" providerId="LiveId" clId="{FC3553EE-C27B-49A0-B2DE-D73B83C7CEE4}" dt="2026-06-13T20:03:52.619" v="1539" actId="1076"/>
          <ac:spMkLst>
            <pc:docMk/>
            <pc:sldMk cId="1924678023" sldId="646"/>
            <ac:spMk id="7" creationId="{82DBC731-8E67-C088-1C1A-60D3A4A1F3AB}"/>
          </ac:spMkLst>
        </pc:spChg>
      </pc:sldChg>
      <pc:sldChg chg="modSp add mod ord modAnim">
        <pc:chgData name="Donnie V. Rader" userId="2f5b608efdb2ebfb" providerId="LiveId" clId="{FC3553EE-C27B-49A0-B2DE-D73B83C7CEE4}" dt="2026-06-14T19:49:20.480" v="3072"/>
        <pc:sldMkLst>
          <pc:docMk/>
          <pc:sldMk cId="3777051248" sldId="647"/>
        </pc:sldMkLst>
        <pc:spChg chg="mod">
          <ac:chgData name="Donnie V. Rader" userId="2f5b608efdb2ebfb" providerId="LiveId" clId="{FC3553EE-C27B-49A0-B2DE-D73B83C7CEE4}" dt="2026-06-13T20:06:01.310" v="1596"/>
          <ac:spMkLst>
            <pc:docMk/>
            <pc:sldMk cId="3777051248" sldId="647"/>
            <ac:spMk id="3" creationId="{492D3591-64B9-4A01-E00D-93655435F223}"/>
          </ac:spMkLst>
        </pc:spChg>
      </pc:sldChg>
      <pc:sldChg chg="delSp modSp add mod ord addAnim delAnim modAnim">
        <pc:chgData name="Donnie V. Rader" userId="2f5b608efdb2ebfb" providerId="LiveId" clId="{FC3553EE-C27B-49A0-B2DE-D73B83C7CEE4}" dt="2026-06-14T19:53:26.777" v="3085"/>
        <pc:sldMkLst>
          <pc:docMk/>
          <pc:sldMk cId="1318444658" sldId="648"/>
        </pc:sldMkLst>
        <pc:spChg chg="del">
          <ac:chgData name="Donnie V. Rader" userId="2f5b608efdb2ebfb" providerId="LiveId" clId="{FC3553EE-C27B-49A0-B2DE-D73B83C7CEE4}" dt="2026-06-13T20:24:19.822" v="1729" actId="478"/>
          <ac:spMkLst>
            <pc:docMk/>
            <pc:sldMk cId="1318444658" sldId="648"/>
            <ac:spMk id="2" creationId="{015ED64B-9B0E-EB46-8328-9F7C9F7D0C12}"/>
          </ac:spMkLst>
        </pc:spChg>
        <pc:spChg chg="mod">
          <ac:chgData name="Donnie V. Rader" userId="2f5b608efdb2ebfb" providerId="LiveId" clId="{FC3553EE-C27B-49A0-B2DE-D73B83C7CEE4}" dt="2026-06-13T20:33:42.094" v="1985" actId="20577"/>
          <ac:spMkLst>
            <pc:docMk/>
            <pc:sldMk cId="1318444658" sldId="648"/>
            <ac:spMk id="3" creationId="{042AEA63-5C6B-10BA-DE70-38B62B3CE8C2}"/>
          </ac:spMkLst>
        </pc:spChg>
      </pc:sldChg>
      <pc:sldChg chg="modSp add mod addAnim delAnim modAnim">
        <pc:chgData name="Donnie V. Rader" userId="2f5b608efdb2ebfb" providerId="LiveId" clId="{FC3553EE-C27B-49A0-B2DE-D73B83C7CEE4}" dt="2026-06-14T19:53:50.809" v="3087"/>
        <pc:sldMkLst>
          <pc:docMk/>
          <pc:sldMk cId="4180706063" sldId="649"/>
        </pc:sldMkLst>
        <pc:spChg chg="mod">
          <ac:chgData name="Donnie V. Rader" userId="2f5b608efdb2ebfb" providerId="LiveId" clId="{FC3553EE-C27B-49A0-B2DE-D73B83C7CEE4}" dt="2026-06-13T20:36:32.564" v="2169" actId="20577"/>
          <ac:spMkLst>
            <pc:docMk/>
            <pc:sldMk cId="4180706063" sldId="649"/>
            <ac:spMk id="3" creationId="{158F5A27-ED35-07F1-11C1-9DC003BFDB7E}"/>
          </ac:spMkLst>
        </pc:spChg>
      </pc:sldChg>
      <pc:sldChg chg="modSp add mod addAnim delAnim modAnim">
        <pc:chgData name="Donnie V. Rader" userId="2f5b608efdb2ebfb" providerId="LiveId" clId="{FC3553EE-C27B-49A0-B2DE-D73B83C7CEE4}" dt="2026-06-14T19:54:15.438" v="3089"/>
        <pc:sldMkLst>
          <pc:docMk/>
          <pc:sldMk cId="662035722" sldId="650"/>
        </pc:sldMkLst>
        <pc:spChg chg="mod">
          <ac:chgData name="Donnie V. Rader" userId="2f5b608efdb2ebfb" providerId="LiveId" clId="{FC3553EE-C27B-49A0-B2DE-D73B83C7CEE4}" dt="2026-06-13T20:38:45.732" v="2334" actId="20577"/>
          <ac:spMkLst>
            <pc:docMk/>
            <pc:sldMk cId="662035722" sldId="650"/>
            <ac:spMk id="3" creationId="{6CB676BB-6B4D-D161-5204-383B7D2A0DBD}"/>
          </ac:spMkLst>
        </pc:spChg>
      </pc:sldChg>
      <pc:sldChg chg="addSp delSp modSp add mod modAnim">
        <pc:chgData name="Donnie V. Rader" userId="2f5b608efdb2ebfb" providerId="LiveId" clId="{FC3553EE-C27B-49A0-B2DE-D73B83C7CEE4}" dt="2026-06-14T19:54:40.565" v="3090"/>
        <pc:sldMkLst>
          <pc:docMk/>
          <pc:sldMk cId="4061091927" sldId="651"/>
        </pc:sldMkLst>
        <pc:spChg chg="add del mod">
          <ac:chgData name="Donnie V. Rader" userId="2f5b608efdb2ebfb" providerId="LiveId" clId="{FC3553EE-C27B-49A0-B2DE-D73B83C7CEE4}" dt="2026-06-13T20:40:45.667" v="2494" actId="478"/>
          <ac:spMkLst>
            <pc:docMk/>
            <pc:sldMk cId="4061091927" sldId="651"/>
            <ac:spMk id="2" creationId="{2D464260-6D8F-0C85-1D7C-B1B112E55582}"/>
          </ac:spMkLst>
        </pc:spChg>
        <pc:spChg chg="mod">
          <ac:chgData name="Donnie V. Rader" userId="2f5b608efdb2ebfb" providerId="LiveId" clId="{FC3553EE-C27B-49A0-B2DE-D73B83C7CEE4}" dt="2026-06-13T20:40:41.617" v="2493" actId="20577"/>
          <ac:spMkLst>
            <pc:docMk/>
            <pc:sldMk cId="4061091927" sldId="651"/>
            <ac:spMk id="3" creationId="{90A0F179-2954-D429-84D6-96562E232AAC}"/>
          </ac:spMkLst>
        </pc:spChg>
      </pc:sldChg>
      <pc:sldChg chg="addSp delSp modSp new mod ord">
        <pc:chgData name="Donnie V. Rader" userId="2f5b608efdb2ebfb" providerId="LiveId" clId="{FC3553EE-C27B-49A0-B2DE-D73B83C7CEE4}" dt="2026-06-14T20:02:21.535" v="3151" actId="1037"/>
        <pc:sldMkLst>
          <pc:docMk/>
          <pc:sldMk cId="3755667501" sldId="652"/>
        </pc:sldMkLst>
        <pc:spChg chg="mod">
          <ac:chgData name="Donnie V. Rader" userId="2f5b608efdb2ebfb" providerId="LiveId" clId="{FC3553EE-C27B-49A0-B2DE-D73B83C7CEE4}" dt="2026-06-13T21:12:05.301" v="2504"/>
          <ac:spMkLst>
            <pc:docMk/>
            <pc:sldMk cId="3755667501" sldId="652"/>
            <ac:spMk id="3" creationId="{0A56A22D-DF8A-1062-49D5-6A8B574D2252}"/>
          </ac:spMkLst>
        </pc:spChg>
        <pc:spChg chg="mod">
          <ac:chgData name="Donnie V. Rader" userId="2f5b608efdb2ebfb" providerId="LiveId" clId="{FC3553EE-C27B-49A0-B2DE-D73B83C7CEE4}" dt="2026-06-13T21:12:05.301" v="2504"/>
          <ac:spMkLst>
            <pc:docMk/>
            <pc:sldMk cId="3755667501" sldId="652"/>
            <ac:spMk id="4" creationId="{C8A156C6-78F3-55F4-0468-5B226EAD3951}"/>
          </ac:spMkLst>
        </pc:spChg>
        <pc:spChg chg="add mod">
          <ac:chgData name="Donnie V. Rader" userId="2f5b608efdb2ebfb" providerId="LiveId" clId="{FC3553EE-C27B-49A0-B2DE-D73B83C7CEE4}" dt="2026-06-14T20:02:21.535" v="3151" actId="1037"/>
          <ac:spMkLst>
            <pc:docMk/>
            <pc:sldMk cId="3755667501" sldId="652"/>
            <ac:spMk id="25" creationId="{339B4557-7746-96C4-01E4-628994810CC0}"/>
          </ac:spMkLst>
        </pc:spChg>
        <pc:spChg chg="add mod">
          <ac:chgData name="Donnie V. Rader" userId="2f5b608efdb2ebfb" providerId="LiveId" clId="{FC3553EE-C27B-49A0-B2DE-D73B83C7CEE4}" dt="2026-06-14T19:59:28.502" v="3106" actId="1037"/>
          <ac:spMkLst>
            <pc:docMk/>
            <pc:sldMk cId="3755667501" sldId="652"/>
            <ac:spMk id="26" creationId="{4FC8A422-F690-2403-A351-721AC96BC234}"/>
          </ac:spMkLst>
        </pc:spChg>
        <pc:spChg chg="add mod">
          <ac:chgData name="Donnie V. Rader" userId="2f5b608efdb2ebfb" providerId="LiveId" clId="{FC3553EE-C27B-49A0-B2DE-D73B83C7CEE4}" dt="2026-06-14T19:59:28.502" v="3106" actId="1037"/>
          <ac:spMkLst>
            <pc:docMk/>
            <pc:sldMk cId="3755667501" sldId="652"/>
            <ac:spMk id="27" creationId="{C5DA9D59-B25B-0A76-63D2-38E49CE604B1}"/>
          </ac:spMkLst>
        </pc:spChg>
        <pc:spChg chg="add del mod">
          <ac:chgData name="Donnie V. Rader" userId="2f5b608efdb2ebfb" providerId="LiveId" clId="{FC3553EE-C27B-49A0-B2DE-D73B83C7CEE4}" dt="2026-06-14T19:59:34.148" v="3107" actId="21"/>
          <ac:spMkLst>
            <pc:docMk/>
            <pc:sldMk cId="3755667501" sldId="652"/>
            <ac:spMk id="28" creationId="{D8E5B9A2-A2ED-DCDA-A2E9-7A8A8FA7FDB2}"/>
          </ac:spMkLst>
        </pc:spChg>
        <pc:grpChg chg="mod">
          <ac:chgData name="Donnie V. Rader" userId="2f5b608efdb2ebfb" providerId="LiveId" clId="{FC3553EE-C27B-49A0-B2DE-D73B83C7CEE4}" dt="2026-06-14T19:59:28.502" v="3106" actId="1037"/>
          <ac:grpSpMkLst>
            <pc:docMk/>
            <pc:sldMk cId="3755667501" sldId="652"/>
            <ac:grpSpMk id="2" creationId="{5D0AFB8D-FB95-20C1-BE3B-39348E6BA153}"/>
          </ac:grpSpMkLst>
        </pc:grpChg>
        <pc:picChg chg="mod">
          <ac:chgData name="Donnie V. Rader" userId="2f5b608efdb2ebfb" providerId="LiveId" clId="{FC3553EE-C27B-49A0-B2DE-D73B83C7CEE4}" dt="2026-06-13T21:12:05.301" v="2504"/>
          <ac:picMkLst>
            <pc:docMk/>
            <pc:sldMk cId="3755667501" sldId="652"/>
            <ac:picMk id="5" creationId="{583B0975-340D-6DE8-6102-91234A6BCA39}"/>
          </ac:picMkLst>
        </pc:picChg>
        <pc:picChg chg="mod">
          <ac:chgData name="Donnie V. Rader" userId="2f5b608efdb2ebfb" providerId="LiveId" clId="{FC3553EE-C27B-49A0-B2DE-D73B83C7CEE4}" dt="2026-06-13T21:12:05.301" v="2504"/>
          <ac:picMkLst>
            <pc:docMk/>
            <pc:sldMk cId="3755667501" sldId="652"/>
            <ac:picMk id="11" creationId="{C765A251-D7BD-41A4-BED7-6D9674B9F240}"/>
          </ac:picMkLst>
        </pc:picChg>
        <pc:picChg chg="mod">
          <ac:chgData name="Donnie V. Rader" userId="2f5b608efdb2ebfb" providerId="LiveId" clId="{FC3553EE-C27B-49A0-B2DE-D73B83C7CEE4}" dt="2026-06-13T21:12:05.301" v="2504"/>
          <ac:picMkLst>
            <pc:docMk/>
            <pc:sldMk cId="3755667501" sldId="652"/>
            <ac:picMk id="13" creationId="{4DBE0CE4-BC6D-8338-70BD-3DD336518026}"/>
          </ac:picMkLst>
        </pc:picChg>
        <pc:picChg chg="mod">
          <ac:chgData name="Donnie V. Rader" userId="2f5b608efdb2ebfb" providerId="LiveId" clId="{FC3553EE-C27B-49A0-B2DE-D73B83C7CEE4}" dt="2026-06-13T21:12:05.301" v="2504"/>
          <ac:picMkLst>
            <pc:docMk/>
            <pc:sldMk cId="3755667501" sldId="652"/>
            <ac:picMk id="22" creationId="{A083986F-A610-00CC-F637-68AF7EB666CE}"/>
          </ac:picMkLst>
        </pc:picChg>
        <pc:picChg chg="mod">
          <ac:chgData name="Donnie V. Rader" userId="2f5b608efdb2ebfb" providerId="LiveId" clId="{FC3553EE-C27B-49A0-B2DE-D73B83C7CEE4}" dt="2026-06-13T21:12:05.301" v="2504"/>
          <ac:picMkLst>
            <pc:docMk/>
            <pc:sldMk cId="3755667501" sldId="652"/>
            <ac:picMk id="24" creationId="{4E0881A8-6777-460C-6E57-63BEBE62402B}"/>
          </ac:picMkLst>
        </pc:picChg>
      </pc:sldChg>
      <pc:sldChg chg="addSp delSp modSp new mod ord">
        <pc:chgData name="Donnie V. Rader" userId="2f5b608efdb2ebfb" providerId="LiveId" clId="{FC3553EE-C27B-49A0-B2DE-D73B83C7CEE4}" dt="2026-06-14T19:59:51.738" v="3110" actId="21"/>
        <pc:sldMkLst>
          <pc:docMk/>
          <pc:sldMk cId="543534456" sldId="653"/>
        </pc:sldMkLst>
        <pc:spChg chg="add del mod">
          <ac:chgData name="Donnie V. Rader" userId="2f5b608efdb2ebfb" providerId="LiveId" clId="{FC3553EE-C27B-49A0-B2DE-D73B83C7CEE4}" dt="2026-06-14T19:59:51.738" v="3110" actId="21"/>
          <ac:spMkLst>
            <pc:docMk/>
            <pc:sldMk cId="543534456" sldId="653"/>
            <ac:spMk id="2" creationId="{D8E5B9A2-A2ED-DCDA-A2E9-7A8A8FA7FDB2}"/>
          </ac:spMkLst>
        </pc:spChg>
        <pc:spChg chg="mod">
          <ac:chgData name="Donnie V. Rader" userId="2f5b608efdb2ebfb" providerId="LiveId" clId="{FC3553EE-C27B-49A0-B2DE-D73B83C7CEE4}" dt="2026-06-13T21:12:25.595" v="2506"/>
          <ac:spMkLst>
            <pc:docMk/>
            <pc:sldMk cId="543534456" sldId="653"/>
            <ac:spMk id="3" creationId="{DD19D9CA-B1E7-93A3-FBCE-7C818EE6B22B}"/>
          </ac:spMkLst>
        </pc:spChg>
        <pc:spChg chg="mod">
          <ac:chgData name="Donnie V. Rader" userId="2f5b608efdb2ebfb" providerId="LiveId" clId="{FC3553EE-C27B-49A0-B2DE-D73B83C7CEE4}" dt="2026-06-13T21:12:25.595" v="2506"/>
          <ac:spMkLst>
            <pc:docMk/>
            <pc:sldMk cId="543534456" sldId="653"/>
            <ac:spMk id="4" creationId="{9F9FE109-4B06-AF92-BFE0-63669ECCD774}"/>
          </ac:spMkLst>
        </pc:spChg>
        <pc:spChg chg="add mod">
          <ac:chgData name="Donnie V. Rader" userId="2f5b608efdb2ebfb" providerId="LiveId" clId="{FC3553EE-C27B-49A0-B2DE-D73B83C7CEE4}" dt="2026-06-13T21:12:25.595" v="2506"/>
          <ac:spMkLst>
            <pc:docMk/>
            <pc:sldMk cId="543534456" sldId="653"/>
            <ac:spMk id="25" creationId="{AD205372-EB4B-E5C3-0C37-7E2536057B8F}"/>
          </ac:spMkLst>
        </pc:spChg>
        <pc:spChg chg="add mod">
          <ac:chgData name="Donnie V. Rader" userId="2f5b608efdb2ebfb" providerId="LiveId" clId="{FC3553EE-C27B-49A0-B2DE-D73B83C7CEE4}" dt="2026-06-13T21:12:25.595" v="2506"/>
          <ac:spMkLst>
            <pc:docMk/>
            <pc:sldMk cId="543534456" sldId="653"/>
            <ac:spMk id="26" creationId="{14817399-6C6E-65CB-C5E4-94EFF342D8A4}"/>
          </ac:spMkLst>
        </pc:spChg>
        <pc:spChg chg="add mod">
          <ac:chgData name="Donnie V. Rader" userId="2f5b608efdb2ebfb" providerId="LiveId" clId="{FC3553EE-C27B-49A0-B2DE-D73B83C7CEE4}" dt="2026-06-13T21:12:25.595" v="2506"/>
          <ac:spMkLst>
            <pc:docMk/>
            <pc:sldMk cId="543534456" sldId="653"/>
            <ac:spMk id="27" creationId="{F4D57647-C4C2-CAD3-6ACB-DBB16C755F5E}"/>
          </ac:spMkLst>
        </pc:spChg>
        <pc:spChg chg="mod">
          <ac:chgData name="Donnie V. Rader" userId="2f5b608efdb2ebfb" providerId="LiveId" clId="{FC3553EE-C27B-49A0-B2DE-D73B83C7CEE4}" dt="2026-06-13T21:12:29.035" v="2507"/>
          <ac:spMkLst>
            <pc:docMk/>
            <pc:sldMk cId="543534456" sldId="653"/>
            <ac:spMk id="29" creationId="{2FFDC3D2-D63A-509F-666D-CF6D7F3D814C}"/>
          </ac:spMkLst>
        </pc:spChg>
        <pc:spChg chg="mod">
          <ac:chgData name="Donnie V. Rader" userId="2f5b608efdb2ebfb" providerId="LiveId" clId="{FC3553EE-C27B-49A0-B2DE-D73B83C7CEE4}" dt="2026-06-13T21:12:29.035" v="2507"/>
          <ac:spMkLst>
            <pc:docMk/>
            <pc:sldMk cId="543534456" sldId="653"/>
            <ac:spMk id="30" creationId="{2066AB79-8A33-E401-1CE9-3E093BC4F021}"/>
          </ac:spMkLst>
        </pc:spChg>
        <pc:spChg chg="add mod">
          <ac:chgData name="Donnie V. Rader" userId="2f5b608efdb2ebfb" providerId="LiveId" clId="{FC3553EE-C27B-49A0-B2DE-D73B83C7CEE4}" dt="2026-06-14T19:59:44.835" v="3109" actId="1035"/>
          <ac:spMkLst>
            <pc:docMk/>
            <pc:sldMk cId="543534456" sldId="653"/>
            <ac:spMk id="51" creationId="{3F47056B-1ACF-38EF-5ED5-EA4BB8714AA0}"/>
          </ac:spMkLst>
        </pc:spChg>
        <pc:spChg chg="add mod">
          <ac:chgData name="Donnie V. Rader" userId="2f5b608efdb2ebfb" providerId="LiveId" clId="{FC3553EE-C27B-49A0-B2DE-D73B83C7CEE4}" dt="2026-06-14T19:59:44.835" v="3109" actId="1035"/>
          <ac:spMkLst>
            <pc:docMk/>
            <pc:sldMk cId="543534456" sldId="653"/>
            <ac:spMk id="52" creationId="{3CEB9E2B-944B-8880-EB84-9D4DD1BF1B55}"/>
          </ac:spMkLst>
        </pc:spChg>
        <pc:spChg chg="add mod">
          <ac:chgData name="Donnie V. Rader" userId="2f5b608efdb2ebfb" providerId="LiveId" clId="{FC3553EE-C27B-49A0-B2DE-D73B83C7CEE4}" dt="2026-06-14T19:59:44.835" v="3109" actId="1035"/>
          <ac:spMkLst>
            <pc:docMk/>
            <pc:sldMk cId="543534456" sldId="653"/>
            <ac:spMk id="53" creationId="{6EB36333-DDCE-320F-DF80-15639CBD86B9}"/>
          </ac:spMkLst>
        </pc:spChg>
        <pc:grpChg chg="mod">
          <ac:chgData name="Donnie V. Rader" userId="2f5b608efdb2ebfb" providerId="LiveId" clId="{FC3553EE-C27B-49A0-B2DE-D73B83C7CEE4}" dt="2026-06-14T19:59:44.835" v="3109" actId="1035"/>
          <ac:grpSpMkLst>
            <pc:docMk/>
            <pc:sldMk cId="543534456" sldId="653"/>
            <ac:grpSpMk id="28" creationId="{00C1BC07-6B9F-E9A9-3E64-5F79B51770C6}"/>
          </ac:grpSpMkLst>
        </pc:grpChg>
        <pc:picChg chg="mod">
          <ac:chgData name="Donnie V. Rader" userId="2f5b608efdb2ebfb" providerId="LiveId" clId="{FC3553EE-C27B-49A0-B2DE-D73B83C7CEE4}" dt="2026-06-13T21:12:25.595" v="2506"/>
          <ac:picMkLst>
            <pc:docMk/>
            <pc:sldMk cId="543534456" sldId="653"/>
            <ac:picMk id="12" creationId="{BEE10192-1C74-4AEA-0F31-D993CF50A785}"/>
          </ac:picMkLst>
        </pc:picChg>
        <pc:picChg chg="mod">
          <ac:chgData name="Donnie V. Rader" userId="2f5b608efdb2ebfb" providerId="LiveId" clId="{FC3553EE-C27B-49A0-B2DE-D73B83C7CEE4}" dt="2026-06-13T21:12:25.595" v="2506"/>
          <ac:picMkLst>
            <pc:docMk/>
            <pc:sldMk cId="543534456" sldId="653"/>
            <ac:picMk id="13" creationId="{9B4F237E-9B46-6A0F-E09A-E96751BB776D}"/>
          </ac:picMkLst>
        </pc:picChg>
        <pc:picChg chg="mod">
          <ac:chgData name="Donnie V. Rader" userId="2f5b608efdb2ebfb" providerId="LiveId" clId="{FC3553EE-C27B-49A0-B2DE-D73B83C7CEE4}" dt="2026-06-13T21:12:25.595" v="2506"/>
          <ac:picMkLst>
            <pc:docMk/>
            <pc:sldMk cId="543534456" sldId="653"/>
            <ac:picMk id="15" creationId="{C956A16D-8A57-5C4A-FF87-0576D32B7038}"/>
          </ac:picMkLst>
        </pc:picChg>
        <pc:picChg chg="mod">
          <ac:chgData name="Donnie V. Rader" userId="2f5b608efdb2ebfb" providerId="LiveId" clId="{FC3553EE-C27B-49A0-B2DE-D73B83C7CEE4}" dt="2026-06-13T21:12:25.595" v="2506"/>
          <ac:picMkLst>
            <pc:docMk/>
            <pc:sldMk cId="543534456" sldId="653"/>
            <ac:picMk id="20" creationId="{D06588A3-1DFB-CB4C-F7A4-19E7EC4622E0}"/>
          </ac:picMkLst>
        </pc:picChg>
        <pc:picChg chg="mod">
          <ac:chgData name="Donnie V. Rader" userId="2f5b608efdb2ebfb" providerId="LiveId" clId="{FC3553EE-C27B-49A0-B2DE-D73B83C7CEE4}" dt="2026-06-13T21:12:25.595" v="2506"/>
          <ac:picMkLst>
            <pc:docMk/>
            <pc:sldMk cId="543534456" sldId="653"/>
            <ac:picMk id="22" creationId="{C9DC4F1D-2C2A-E579-4689-E5C4CB32988F}"/>
          </ac:picMkLst>
        </pc:picChg>
        <pc:picChg chg="mod">
          <ac:chgData name="Donnie V. Rader" userId="2f5b608efdb2ebfb" providerId="LiveId" clId="{FC3553EE-C27B-49A0-B2DE-D73B83C7CEE4}" dt="2026-06-13T21:12:29.035" v="2507"/>
          <ac:picMkLst>
            <pc:docMk/>
            <pc:sldMk cId="543534456" sldId="653"/>
            <ac:picMk id="39" creationId="{766743E8-BF34-EAA7-0C5C-91F6221D6D70}"/>
          </ac:picMkLst>
        </pc:picChg>
        <pc:picChg chg="mod">
          <ac:chgData name="Donnie V. Rader" userId="2f5b608efdb2ebfb" providerId="LiveId" clId="{FC3553EE-C27B-49A0-B2DE-D73B83C7CEE4}" dt="2026-06-13T21:12:29.035" v="2507"/>
          <ac:picMkLst>
            <pc:docMk/>
            <pc:sldMk cId="543534456" sldId="653"/>
            <ac:picMk id="42" creationId="{1BB96C62-8CAD-75A4-6A6B-BA29A5DEC9EB}"/>
          </ac:picMkLst>
        </pc:picChg>
        <pc:picChg chg="mod">
          <ac:chgData name="Donnie V. Rader" userId="2f5b608efdb2ebfb" providerId="LiveId" clId="{FC3553EE-C27B-49A0-B2DE-D73B83C7CEE4}" dt="2026-06-13T21:12:29.035" v="2507"/>
          <ac:picMkLst>
            <pc:docMk/>
            <pc:sldMk cId="543534456" sldId="653"/>
            <ac:picMk id="45" creationId="{FA2EC582-881E-1B3E-02E4-50F56A61FB59}"/>
          </ac:picMkLst>
        </pc:picChg>
        <pc:picChg chg="mod">
          <ac:chgData name="Donnie V. Rader" userId="2f5b608efdb2ebfb" providerId="LiveId" clId="{FC3553EE-C27B-49A0-B2DE-D73B83C7CEE4}" dt="2026-06-13T21:12:29.035" v="2507"/>
          <ac:picMkLst>
            <pc:docMk/>
            <pc:sldMk cId="543534456" sldId="653"/>
            <ac:picMk id="46" creationId="{8BFCB9BA-2BE6-8492-5DB3-963CD47AF0B9}"/>
          </ac:picMkLst>
        </pc:picChg>
        <pc:picChg chg="mod">
          <ac:chgData name="Donnie V. Rader" userId="2f5b608efdb2ebfb" providerId="LiveId" clId="{FC3553EE-C27B-49A0-B2DE-D73B83C7CEE4}" dt="2026-06-13T21:12:29.035" v="2507"/>
          <ac:picMkLst>
            <pc:docMk/>
            <pc:sldMk cId="543534456" sldId="653"/>
            <ac:picMk id="47" creationId="{34F1B4EE-8C8E-C41F-30FC-C1607BA122D2}"/>
          </ac:picMkLst>
        </pc:picChg>
      </pc:sldChg>
      <pc:sldChg chg="addSp delSp modSp new mod">
        <pc:chgData name="Donnie V. Rader" userId="2f5b608efdb2ebfb" providerId="LiveId" clId="{FC3553EE-C27B-49A0-B2DE-D73B83C7CEE4}" dt="2026-06-14T20:00:32.805" v="3122" actId="478"/>
        <pc:sldMkLst>
          <pc:docMk/>
          <pc:sldMk cId="2610716789" sldId="654"/>
        </pc:sldMkLst>
        <pc:spChg chg="add del mod">
          <ac:chgData name="Donnie V. Rader" userId="2f5b608efdb2ebfb" providerId="LiveId" clId="{FC3553EE-C27B-49A0-B2DE-D73B83C7CEE4}" dt="2026-06-14T20:00:32.805" v="3122" actId="478"/>
          <ac:spMkLst>
            <pc:docMk/>
            <pc:sldMk cId="2610716789" sldId="654"/>
            <ac:spMk id="2" creationId="{D4E586BD-0DC2-E23F-8D4E-7DC8FE91C994}"/>
          </ac:spMkLst>
        </pc:spChg>
        <pc:spChg chg="mod">
          <ac:chgData name="Donnie V. Rader" userId="2f5b608efdb2ebfb" providerId="LiveId" clId="{FC3553EE-C27B-49A0-B2DE-D73B83C7CEE4}" dt="2026-06-13T21:13:16.648" v="2509"/>
          <ac:spMkLst>
            <pc:docMk/>
            <pc:sldMk cId="2610716789" sldId="654"/>
            <ac:spMk id="3" creationId="{5D987317-A773-E900-0725-2B3B63BC1894}"/>
          </ac:spMkLst>
        </pc:spChg>
        <pc:spChg chg="mod">
          <ac:chgData name="Donnie V. Rader" userId="2f5b608efdb2ebfb" providerId="LiveId" clId="{FC3553EE-C27B-49A0-B2DE-D73B83C7CEE4}" dt="2026-06-13T21:13:16.648" v="2509"/>
          <ac:spMkLst>
            <pc:docMk/>
            <pc:sldMk cId="2610716789" sldId="654"/>
            <ac:spMk id="4" creationId="{CB121248-218A-517E-4AB8-0E4EDE88CCF1}"/>
          </ac:spMkLst>
        </pc:spChg>
        <pc:spChg chg="add mod">
          <ac:chgData name="Donnie V. Rader" userId="2f5b608efdb2ebfb" providerId="LiveId" clId="{FC3553EE-C27B-49A0-B2DE-D73B83C7CEE4}" dt="2026-06-13T21:13:16.648" v="2509"/>
          <ac:spMkLst>
            <pc:docMk/>
            <pc:sldMk cId="2610716789" sldId="654"/>
            <ac:spMk id="25" creationId="{52D4F3A6-AAB1-F6B1-F966-96AAE92F8672}"/>
          </ac:spMkLst>
        </pc:spChg>
        <pc:spChg chg="add mod">
          <ac:chgData name="Donnie V. Rader" userId="2f5b608efdb2ebfb" providerId="LiveId" clId="{FC3553EE-C27B-49A0-B2DE-D73B83C7CEE4}" dt="2026-06-13T21:13:16.648" v="2509"/>
          <ac:spMkLst>
            <pc:docMk/>
            <pc:sldMk cId="2610716789" sldId="654"/>
            <ac:spMk id="26" creationId="{9B5D90D1-40E2-E687-8D6E-6D886E1AD3D1}"/>
          </ac:spMkLst>
        </pc:spChg>
        <pc:spChg chg="mod">
          <ac:chgData name="Donnie V. Rader" userId="2f5b608efdb2ebfb" providerId="LiveId" clId="{FC3553EE-C27B-49A0-B2DE-D73B83C7CEE4}" dt="2026-06-13T21:13:19.674" v="2510"/>
          <ac:spMkLst>
            <pc:docMk/>
            <pc:sldMk cId="2610716789" sldId="654"/>
            <ac:spMk id="28" creationId="{AAD80755-F67A-D9DE-15E5-42302576FC4C}"/>
          </ac:spMkLst>
        </pc:spChg>
        <pc:spChg chg="mod">
          <ac:chgData name="Donnie V. Rader" userId="2f5b608efdb2ebfb" providerId="LiveId" clId="{FC3553EE-C27B-49A0-B2DE-D73B83C7CEE4}" dt="2026-06-13T21:13:19.674" v="2510"/>
          <ac:spMkLst>
            <pc:docMk/>
            <pc:sldMk cId="2610716789" sldId="654"/>
            <ac:spMk id="29" creationId="{0713AF9E-5696-2EA6-5207-45387DBBA4F9}"/>
          </ac:spMkLst>
        </pc:spChg>
        <pc:spChg chg="add mod">
          <ac:chgData name="Donnie V. Rader" userId="2f5b608efdb2ebfb" providerId="LiveId" clId="{FC3553EE-C27B-49A0-B2DE-D73B83C7CEE4}" dt="2026-06-14T20:00:28.448" v="3121" actId="1038"/>
          <ac:spMkLst>
            <pc:docMk/>
            <pc:sldMk cId="2610716789" sldId="654"/>
            <ac:spMk id="50" creationId="{72246CC4-231A-4C3D-5183-DB49DC00C6C4}"/>
          </ac:spMkLst>
        </pc:spChg>
        <pc:spChg chg="add mod">
          <ac:chgData name="Donnie V. Rader" userId="2f5b608efdb2ebfb" providerId="LiveId" clId="{FC3553EE-C27B-49A0-B2DE-D73B83C7CEE4}" dt="2026-06-14T20:00:28.448" v="3121" actId="1038"/>
          <ac:spMkLst>
            <pc:docMk/>
            <pc:sldMk cId="2610716789" sldId="654"/>
            <ac:spMk id="51" creationId="{3FAF29B9-89CA-E05D-69C9-DF2CAF6D3BC7}"/>
          </ac:spMkLst>
        </pc:spChg>
        <pc:grpChg chg="mod">
          <ac:chgData name="Donnie V. Rader" userId="2f5b608efdb2ebfb" providerId="LiveId" clId="{FC3553EE-C27B-49A0-B2DE-D73B83C7CEE4}" dt="2026-06-14T20:00:28.448" v="3121" actId="1038"/>
          <ac:grpSpMkLst>
            <pc:docMk/>
            <pc:sldMk cId="2610716789" sldId="654"/>
            <ac:grpSpMk id="27" creationId="{D34F4F95-F627-21E9-CC1D-5EC2321477B7}"/>
          </ac:grpSpMkLst>
        </pc:grpChg>
        <pc:picChg chg="mod">
          <ac:chgData name="Donnie V. Rader" userId="2f5b608efdb2ebfb" providerId="LiveId" clId="{FC3553EE-C27B-49A0-B2DE-D73B83C7CEE4}" dt="2026-06-13T21:13:16.648" v="2509"/>
          <ac:picMkLst>
            <pc:docMk/>
            <pc:sldMk cId="2610716789" sldId="654"/>
            <ac:picMk id="9" creationId="{053287DD-476D-939E-9935-14F822A0488B}"/>
          </ac:picMkLst>
        </pc:picChg>
        <pc:picChg chg="mod">
          <ac:chgData name="Donnie V. Rader" userId="2f5b608efdb2ebfb" providerId="LiveId" clId="{FC3553EE-C27B-49A0-B2DE-D73B83C7CEE4}" dt="2026-06-13T21:13:16.648" v="2509"/>
          <ac:picMkLst>
            <pc:docMk/>
            <pc:sldMk cId="2610716789" sldId="654"/>
            <ac:picMk id="10" creationId="{F76606A0-3031-C5F3-8AA2-6C76F346D97D}"/>
          </ac:picMkLst>
        </pc:picChg>
        <pc:picChg chg="mod">
          <ac:chgData name="Donnie V. Rader" userId="2f5b608efdb2ebfb" providerId="LiveId" clId="{FC3553EE-C27B-49A0-B2DE-D73B83C7CEE4}" dt="2026-06-13T21:13:16.648" v="2509"/>
          <ac:picMkLst>
            <pc:docMk/>
            <pc:sldMk cId="2610716789" sldId="654"/>
            <ac:picMk id="16" creationId="{6FAEF648-2266-B36A-AA69-B63A6F3519A3}"/>
          </ac:picMkLst>
        </pc:picChg>
        <pc:picChg chg="mod">
          <ac:chgData name="Donnie V. Rader" userId="2f5b608efdb2ebfb" providerId="LiveId" clId="{FC3553EE-C27B-49A0-B2DE-D73B83C7CEE4}" dt="2026-06-13T21:13:16.648" v="2509"/>
          <ac:picMkLst>
            <pc:docMk/>
            <pc:sldMk cId="2610716789" sldId="654"/>
            <ac:picMk id="19" creationId="{D5EEC05F-1A02-6685-F86A-CFE896D8422D}"/>
          </ac:picMkLst>
        </pc:picChg>
        <pc:picChg chg="mod">
          <ac:chgData name="Donnie V. Rader" userId="2f5b608efdb2ebfb" providerId="LiveId" clId="{FC3553EE-C27B-49A0-B2DE-D73B83C7CEE4}" dt="2026-06-13T21:13:16.648" v="2509"/>
          <ac:picMkLst>
            <pc:docMk/>
            <pc:sldMk cId="2610716789" sldId="654"/>
            <ac:picMk id="20" creationId="{5A52727A-D0CE-CD3E-1D07-BBCFD1AEB5FA}"/>
          </ac:picMkLst>
        </pc:picChg>
        <pc:picChg chg="mod">
          <ac:chgData name="Donnie V. Rader" userId="2f5b608efdb2ebfb" providerId="LiveId" clId="{FC3553EE-C27B-49A0-B2DE-D73B83C7CEE4}" dt="2026-06-13T21:13:16.648" v="2509"/>
          <ac:picMkLst>
            <pc:docMk/>
            <pc:sldMk cId="2610716789" sldId="654"/>
            <ac:picMk id="23" creationId="{4887A159-A678-38F7-A5B1-75A9C6FFC4E6}"/>
          </ac:picMkLst>
        </pc:picChg>
        <pc:picChg chg="mod">
          <ac:chgData name="Donnie V. Rader" userId="2f5b608efdb2ebfb" providerId="LiveId" clId="{FC3553EE-C27B-49A0-B2DE-D73B83C7CEE4}" dt="2026-06-13T21:13:19.674" v="2510"/>
          <ac:picMkLst>
            <pc:docMk/>
            <pc:sldMk cId="2610716789" sldId="654"/>
            <ac:picMk id="35" creationId="{521A1236-F921-F00C-421B-709CA870E59F}"/>
          </ac:picMkLst>
        </pc:picChg>
        <pc:picChg chg="mod">
          <ac:chgData name="Donnie V. Rader" userId="2f5b608efdb2ebfb" providerId="LiveId" clId="{FC3553EE-C27B-49A0-B2DE-D73B83C7CEE4}" dt="2026-06-13T21:13:19.674" v="2510"/>
          <ac:picMkLst>
            <pc:docMk/>
            <pc:sldMk cId="2610716789" sldId="654"/>
            <ac:picMk id="38" creationId="{CCB3E2FC-1A31-3674-C73F-687431E9BFC3}"/>
          </ac:picMkLst>
        </pc:picChg>
        <pc:picChg chg="mod">
          <ac:chgData name="Donnie V. Rader" userId="2f5b608efdb2ebfb" providerId="LiveId" clId="{FC3553EE-C27B-49A0-B2DE-D73B83C7CEE4}" dt="2026-06-13T21:13:19.674" v="2510"/>
          <ac:picMkLst>
            <pc:docMk/>
            <pc:sldMk cId="2610716789" sldId="654"/>
            <ac:picMk id="39" creationId="{B2FD3045-14E9-751F-6721-F6EF16FB81D7}"/>
          </ac:picMkLst>
        </pc:picChg>
        <pc:picChg chg="mod">
          <ac:chgData name="Donnie V. Rader" userId="2f5b608efdb2ebfb" providerId="LiveId" clId="{FC3553EE-C27B-49A0-B2DE-D73B83C7CEE4}" dt="2026-06-13T21:13:19.674" v="2510"/>
          <ac:picMkLst>
            <pc:docMk/>
            <pc:sldMk cId="2610716789" sldId="654"/>
            <ac:picMk id="40" creationId="{47A19E33-0A03-308B-A852-2DC3CE4B2FB6}"/>
          </ac:picMkLst>
        </pc:picChg>
        <pc:picChg chg="mod">
          <ac:chgData name="Donnie V. Rader" userId="2f5b608efdb2ebfb" providerId="LiveId" clId="{FC3553EE-C27B-49A0-B2DE-D73B83C7CEE4}" dt="2026-06-13T21:13:19.674" v="2510"/>
          <ac:picMkLst>
            <pc:docMk/>
            <pc:sldMk cId="2610716789" sldId="654"/>
            <ac:picMk id="45" creationId="{E97DEAEE-B78F-59A5-ABED-D81D90D769CA}"/>
          </ac:picMkLst>
        </pc:picChg>
        <pc:picChg chg="mod">
          <ac:chgData name="Donnie V. Rader" userId="2f5b608efdb2ebfb" providerId="LiveId" clId="{FC3553EE-C27B-49A0-B2DE-D73B83C7CEE4}" dt="2026-06-13T21:13:19.674" v="2510"/>
          <ac:picMkLst>
            <pc:docMk/>
            <pc:sldMk cId="2610716789" sldId="654"/>
            <ac:picMk id="48" creationId="{285E95C8-0115-4583-DA18-A3EED44850DF}"/>
          </ac:picMkLst>
        </pc:picChg>
      </pc:sldChg>
      <pc:sldChg chg="addSp delSp modSp new mod">
        <pc:chgData name="Donnie V. Rader" userId="2f5b608efdb2ebfb" providerId="LiveId" clId="{FC3553EE-C27B-49A0-B2DE-D73B83C7CEE4}" dt="2026-06-14T20:01:21.192" v="3145" actId="478"/>
        <pc:sldMkLst>
          <pc:docMk/>
          <pc:sldMk cId="2898522825" sldId="655"/>
        </pc:sldMkLst>
        <pc:spChg chg="add del mod">
          <ac:chgData name="Donnie V. Rader" userId="2f5b608efdb2ebfb" providerId="LiveId" clId="{FC3553EE-C27B-49A0-B2DE-D73B83C7CEE4}" dt="2026-06-14T20:01:21.192" v="3145" actId="478"/>
          <ac:spMkLst>
            <pc:docMk/>
            <pc:sldMk cId="2898522825" sldId="655"/>
            <ac:spMk id="2" creationId="{435B8978-730B-3D6D-B8DB-74933629848E}"/>
          </ac:spMkLst>
        </pc:spChg>
        <pc:spChg chg="mod">
          <ac:chgData name="Donnie V. Rader" userId="2f5b608efdb2ebfb" providerId="LiveId" clId="{FC3553EE-C27B-49A0-B2DE-D73B83C7CEE4}" dt="2026-06-13T21:13:41.715" v="2512"/>
          <ac:spMkLst>
            <pc:docMk/>
            <pc:sldMk cId="2898522825" sldId="655"/>
            <ac:spMk id="3" creationId="{010022E4-372D-04E8-391E-6A42F0CA94D6}"/>
          </ac:spMkLst>
        </pc:spChg>
        <pc:spChg chg="mod">
          <ac:chgData name="Donnie V. Rader" userId="2f5b608efdb2ebfb" providerId="LiveId" clId="{FC3553EE-C27B-49A0-B2DE-D73B83C7CEE4}" dt="2026-06-13T21:13:41.715" v="2512"/>
          <ac:spMkLst>
            <pc:docMk/>
            <pc:sldMk cId="2898522825" sldId="655"/>
            <ac:spMk id="4" creationId="{C95C579F-9364-AACC-0997-6ACFCE339165}"/>
          </ac:spMkLst>
        </pc:spChg>
        <pc:spChg chg="add mod">
          <ac:chgData name="Donnie V. Rader" userId="2f5b608efdb2ebfb" providerId="LiveId" clId="{FC3553EE-C27B-49A0-B2DE-D73B83C7CEE4}" dt="2026-06-13T21:13:41.715" v="2512"/>
          <ac:spMkLst>
            <pc:docMk/>
            <pc:sldMk cId="2898522825" sldId="655"/>
            <ac:spMk id="25" creationId="{BB352DD0-5EE5-0746-5454-BEB8DC0E7335}"/>
          </ac:spMkLst>
        </pc:spChg>
        <pc:spChg chg="add mod">
          <ac:chgData name="Donnie V. Rader" userId="2f5b608efdb2ebfb" providerId="LiveId" clId="{FC3553EE-C27B-49A0-B2DE-D73B83C7CEE4}" dt="2026-06-13T21:13:41.715" v="2512"/>
          <ac:spMkLst>
            <pc:docMk/>
            <pc:sldMk cId="2898522825" sldId="655"/>
            <ac:spMk id="26" creationId="{D623BBBD-1E7C-1279-DB34-A10407CDF7A2}"/>
          </ac:spMkLst>
        </pc:spChg>
        <pc:spChg chg="mod">
          <ac:chgData name="Donnie V. Rader" userId="2f5b608efdb2ebfb" providerId="LiveId" clId="{FC3553EE-C27B-49A0-B2DE-D73B83C7CEE4}" dt="2026-06-13T21:13:44.515" v="2513"/>
          <ac:spMkLst>
            <pc:docMk/>
            <pc:sldMk cId="2898522825" sldId="655"/>
            <ac:spMk id="28" creationId="{6F783336-18E9-FC31-A0E8-E7A35705D396}"/>
          </ac:spMkLst>
        </pc:spChg>
        <pc:spChg chg="mod">
          <ac:chgData name="Donnie V. Rader" userId="2f5b608efdb2ebfb" providerId="LiveId" clId="{FC3553EE-C27B-49A0-B2DE-D73B83C7CEE4}" dt="2026-06-13T21:13:44.515" v="2513"/>
          <ac:spMkLst>
            <pc:docMk/>
            <pc:sldMk cId="2898522825" sldId="655"/>
            <ac:spMk id="29" creationId="{78FAA7C6-E4FF-536E-D032-B9C2C84D80DB}"/>
          </ac:spMkLst>
        </pc:spChg>
        <pc:spChg chg="add mod">
          <ac:chgData name="Donnie V. Rader" userId="2f5b608efdb2ebfb" providerId="LiveId" clId="{FC3553EE-C27B-49A0-B2DE-D73B83C7CEE4}" dt="2026-06-14T20:01:16.782" v="3144" actId="1037"/>
          <ac:spMkLst>
            <pc:docMk/>
            <pc:sldMk cId="2898522825" sldId="655"/>
            <ac:spMk id="50" creationId="{6A9DF36A-6283-33DE-9B90-B44C35F18393}"/>
          </ac:spMkLst>
        </pc:spChg>
        <pc:spChg chg="add mod">
          <ac:chgData name="Donnie V. Rader" userId="2f5b608efdb2ebfb" providerId="LiveId" clId="{FC3553EE-C27B-49A0-B2DE-D73B83C7CEE4}" dt="2026-06-14T20:01:16.782" v="3144" actId="1037"/>
          <ac:spMkLst>
            <pc:docMk/>
            <pc:sldMk cId="2898522825" sldId="655"/>
            <ac:spMk id="51" creationId="{A94AB785-80BE-0378-3EFF-60E38892F23B}"/>
          </ac:spMkLst>
        </pc:spChg>
        <pc:grpChg chg="mod">
          <ac:chgData name="Donnie V. Rader" userId="2f5b608efdb2ebfb" providerId="LiveId" clId="{FC3553EE-C27B-49A0-B2DE-D73B83C7CEE4}" dt="2026-06-14T20:01:16.782" v="3144" actId="1037"/>
          <ac:grpSpMkLst>
            <pc:docMk/>
            <pc:sldMk cId="2898522825" sldId="655"/>
            <ac:grpSpMk id="27" creationId="{BA05C6C4-69B2-8176-A3FB-8771B7A02463}"/>
          </ac:grpSpMkLst>
        </pc:grpChg>
        <pc:picChg chg="mod">
          <ac:chgData name="Donnie V. Rader" userId="2f5b608efdb2ebfb" providerId="LiveId" clId="{FC3553EE-C27B-49A0-B2DE-D73B83C7CEE4}" dt="2026-06-13T21:13:41.715" v="2512"/>
          <ac:picMkLst>
            <pc:docMk/>
            <pc:sldMk cId="2898522825" sldId="655"/>
            <ac:picMk id="11" creationId="{BF58DA19-4CBF-7563-F64E-62CF1C486573}"/>
          </ac:picMkLst>
        </pc:picChg>
        <pc:picChg chg="mod">
          <ac:chgData name="Donnie V. Rader" userId="2f5b608efdb2ebfb" providerId="LiveId" clId="{FC3553EE-C27B-49A0-B2DE-D73B83C7CEE4}" dt="2026-06-13T21:13:41.715" v="2512"/>
          <ac:picMkLst>
            <pc:docMk/>
            <pc:sldMk cId="2898522825" sldId="655"/>
            <ac:picMk id="13" creationId="{F01519C1-BE05-2C76-C763-9F55068D9D03}"/>
          </ac:picMkLst>
        </pc:picChg>
        <pc:picChg chg="mod">
          <ac:chgData name="Donnie V. Rader" userId="2f5b608efdb2ebfb" providerId="LiveId" clId="{FC3553EE-C27B-49A0-B2DE-D73B83C7CEE4}" dt="2026-06-13T21:13:41.715" v="2512"/>
          <ac:picMkLst>
            <pc:docMk/>
            <pc:sldMk cId="2898522825" sldId="655"/>
            <ac:picMk id="16" creationId="{99C5C1AB-2E40-9D94-F214-626047F6EEAA}"/>
          </ac:picMkLst>
        </pc:picChg>
        <pc:picChg chg="mod">
          <ac:chgData name="Donnie V. Rader" userId="2f5b608efdb2ebfb" providerId="LiveId" clId="{FC3553EE-C27B-49A0-B2DE-D73B83C7CEE4}" dt="2026-06-13T21:13:41.715" v="2512"/>
          <ac:picMkLst>
            <pc:docMk/>
            <pc:sldMk cId="2898522825" sldId="655"/>
            <ac:picMk id="19" creationId="{615F9020-703F-F628-EBDB-936C75FDED34}"/>
          </ac:picMkLst>
        </pc:picChg>
        <pc:picChg chg="mod">
          <ac:chgData name="Donnie V. Rader" userId="2f5b608efdb2ebfb" providerId="LiveId" clId="{FC3553EE-C27B-49A0-B2DE-D73B83C7CEE4}" dt="2026-06-13T21:13:41.715" v="2512"/>
          <ac:picMkLst>
            <pc:docMk/>
            <pc:sldMk cId="2898522825" sldId="655"/>
            <ac:picMk id="21" creationId="{5A088BA8-2A57-586E-D0AD-7C278F743721}"/>
          </ac:picMkLst>
        </pc:picChg>
        <pc:picChg chg="mod">
          <ac:chgData name="Donnie V. Rader" userId="2f5b608efdb2ebfb" providerId="LiveId" clId="{FC3553EE-C27B-49A0-B2DE-D73B83C7CEE4}" dt="2026-06-13T21:13:41.715" v="2512"/>
          <ac:picMkLst>
            <pc:docMk/>
            <pc:sldMk cId="2898522825" sldId="655"/>
            <ac:picMk id="23" creationId="{B0000749-DA67-2291-8313-BA4AA1750963}"/>
          </ac:picMkLst>
        </pc:picChg>
        <pc:picChg chg="mod">
          <ac:chgData name="Donnie V. Rader" userId="2f5b608efdb2ebfb" providerId="LiveId" clId="{FC3553EE-C27B-49A0-B2DE-D73B83C7CEE4}" dt="2026-06-13T21:13:44.515" v="2513"/>
          <ac:picMkLst>
            <pc:docMk/>
            <pc:sldMk cId="2898522825" sldId="655"/>
            <ac:picMk id="34" creationId="{E4B4224F-FAE4-8DB3-52A5-B180E5324CA2}"/>
          </ac:picMkLst>
        </pc:picChg>
        <pc:picChg chg="mod">
          <ac:chgData name="Donnie V. Rader" userId="2f5b608efdb2ebfb" providerId="LiveId" clId="{FC3553EE-C27B-49A0-B2DE-D73B83C7CEE4}" dt="2026-06-13T21:13:44.515" v="2513"/>
          <ac:picMkLst>
            <pc:docMk/>
            <pc:sldMk cId="2898522825" sldId="655"/>
            <ac:picMk id="35" creationId="{4080FDA3-1129-D8FE-D9D0-376AF1410A3E}"/>
          </ac:picMkLst>
        </pc:picChg>
        <pc:picChg chg="mod">
          <ac:chgData name="Donnie V. Rader" userId="2f5b608efdb2ebfb" providerId="LiveId" clId="{FC3553EE-C27B-49A0-B2DE-D73B83C7CEE4}" dt="2026-06-13T21:13:44.515" v="2513"/>
          <ac:picMkLst>
            <pc:docMk/>
            <pc:sldMk cId="2898522825" sldId="655"/>
            <ac:picMk id="36" creationId="{0C27F036-59F6-F4D8-6ECC-8F462332B911}"/>
          </ac:picMkLst>
        </pc:picChg>
        <pc:picChg chg="mod">
          <ac:chgData name="Donnie V. Rader" userId="2f5b608efdb2ebfb" providerId="LiveId" clId="{FC3553EE-C27B-49A0-B2DE-D73B83C7CEE4}" dt="2026-06-13T21:13:44.515" v="2513"/>
          <ac:picMkLst>
            <pc:docMk/>
            <pc:sldMk cId="2898522825" sldId="655"/>
            <ac:picMk id="39" creationId="{140A6569-5270-94B5-D040-B2F90F4C3E67}"/>
          </ac:picMkLst>
        </pc:picChg>
        <pc:picChg chg="mod">
          <ac:chgData name="Donnie V. Rader" userId="2f5b608efdb2ebfb" providerId="LiveId" clId="{FC3553EE-C27B-49A0-B2DE-D73B83C7CEE4}" dt="2026-06-13T21:13:44.515" v="2513"/>
          <ac:picMkLst>
            <pc:docMk/>
            <pc:sldMk cId="2898522825" sldId="655"/>
            <ac:picMk id="40" creationId="{E2D73C4C-1AD9-8BA6-C111-7440D53735B9}"/>
          </ac:picMkLst>
        </pc:picChg>
        <pc:picChg chg="mod">
          <ac:chgData name="Donnie V. Rader" userId="2f5b608efdb2ebfb" providerId="LiveId" clId="{FC3553EE-C27B-49A0-B2DE-D73B83C7CEE4}" dt="2026-06-13T21:13:44.515" v="2513"/>
          <ac:picMkLst>
            <pc:docMk/>
            <pc:sldMk cId="2898522825" sldId="655"/>
            <ac:picMk id="43" creationId="{9747AE1B-EBC1-B7FB-5AC9-C08498EBFE82}"/>
          </ac:picMkLst>
        </pc:picChg>
      </pc:sldChg>
      <pc:sldChg chg="addSp delSp modSp new mod ord">
        <pc:chgData name="Donnie V. Rader" userId="2f5b608efdb2ebfb" providerId="LiveId" clId="{FC3553EE-C27B-49A0-B2DE-D73B83C7CEE4}" dt="2026-06-14T20:00:47.785" v="3129" actId="478"/>
        <pc:sldMkLst>
          <pc:docMk/>
          <pc:sldMk cId="3518880412" sldId="656"/>
        </pc:sldMkLst>
        <pc:spChg chg="add del mod">
          <ac:chgData name="Donnie V. Rader" userId="2f5b608efdb2ebfb" providerId="LiveId" clId="{FC3553EE-C27B-49A0-B2DE-D73B83C7CEE4}" dt="2026-06-14T20:00:47.785" v="3129" actId="478"/>
          <ac:spMkLst>
            <pc:docMk/>
            <pc:sldMk cId="3518880412" sldId="656"/>
            <ac:spMk id="2" creationId="{511DCF0E-C8EF-B8E7-4C65-745A08AFBAB6}"/>
          </ac:spMkLst>
        </pc:spChg>
        <pc:spChg chg="mod">
          <ac:chgData name="Donnie V. Rader" userId="2f5b608efdb2ebfb" providerId="LiveId" clId="{FC3553EE-C27B-49A0-B2DE-D73B83C7CEE4}" dt="2026-06-13T21:14:51.674" v="2524"/>
          <ac:spMkLst>
            <pc:docMk/>
            <pc:sldMk cId="3518880412" sldId="656"/>
            <ac:spMk id="3" creationId="{56648008-E608-D850-D301-942333DC41F6}"/>
          </ac:spMkLst>
        </pc:spChg>
        <pc:spChg chg="mod">
          <ac:chgData name="Donnie V. Rader" userId="2f5b608efdb2ebfb" providerId="LiveId" clId="{FC3553EE-C27B-49A0-B2DE-D73B83C7CEE4}" dt="2026-06-13T21:14:51.674" v="2524"/>
          <ac:spMkLst>
            <pc:docMk/>
            <pc:sldMk cId="3518880412" sldId="656"/>
            <ac:spMk id="4" creationId="{6E9CC61E-1668-3CD7-1E58-2E9B44580A2E}"/>
          </ac:spMkLst>
        </pc:spChg>
        <pc:spChg chg="add mod">
          <ac:chgData name="Donnie V. Rader" userId="2f5b608efdb2ebfb" providerId="LiveId" clId="{FC3553EE-C27B-49A0-B2DE-D73B83C7CEE4}" dt="2026-06-13T21:14:51.674" v="2524"/>
          <ac:spMkLst>
            <pc:docMk/>
            <pc:sldMk cId="3518880412" sldId="656"/>
            <ac:spMk id="25" creationId="{E93A77D4-44A6-DD36-6D36-E109C726C26D}"/>
          </ac:spMkLst>
        </pc:spChg>
        <pc:spChg chg="add mod">
          <ac:chgData name="Donnie V. Rader" userId="2f5b608efdb2ebfb" providerId="LiveId" clId="{FC3553EE-C27B-49A0-B2DE-D73B83C7CEE4}" dt="2026-06-13T21:14:51.674" v="2524"/>
          <ac:spMkLst>
            <pc:docMk/>
            <pc:sldMk cId="3518880412" sldId="656"/>
            <ac:spMk id="26" creationId="{0454D14E-EF2D-AC15-01B4-183303E5958B}"/>
          </ac:spMkLst>
        </pc:spChg>
        <pc:spChg chg="mod">
          <ac:chgData name="Donnie V. Rader" userId="2f5b608efdb2ebfb" providerId="LiveId" clId="{FC3553EE-C27B-49A0-B2DE-D73B83C7CEE4}" dt="2026-06-13T21:14:54.048" v="2525"/>
          <ac:spMkLst>
            <pc:docMk/>
            <pc:sldMk cId="3518880412" sldId="656"/>
            <ac:spMk id="28" creationId="{EA882B2C-D847-CD70-5F50-B9A061E1F75E}"/>
          </ac:spMkLst>
        </pc:spChg>
        <pc:spChg chg="mod">
          <ac:chgData name="Donnie V. Rader" userId="2f5b608efdb2ebfb" providerId="LiveId" clId="{FC3553EE-C27B-49A0-B2DE-D73B83C7CEE4}" dt="2026-06-13T21:14:54.048" v="2525"/>
          <ac:spMkLst>
            <pc:docMk/>
            <pc:sldMk cId="3518880412" sldId="656"/>
            <ac:spMk id="29" creationId="{D32C4C9F-CBCA-4E47-CF81-1571D759D158}"/>
          </ac:spMkLst>
        </pc:spChg>
        <pc:spChg chg="add mod">
          <ac:chgData name="Donnie V. Rader" userId="2f5b608efdb2ebfb" providerId="LiveId" clId="{FC3553EE-C27B-49A0-B2DE-D73B83C7CEE4}" dt="2026-06-14T20:00:44.529" v="3128" actId="1037"/>
          <ac:spMkLst>
            <pc:docMk/>
            <pc:sldMk cId="3518880412" sldId="656"/>
            <ac:spMk id="50" creationId="{7ED3BBB2-3A72-1926-3BD1-E7C0B136F43A}"/>
          </ac:spMkLst>
        </pc:spChg>
        <pc:spChg chg="add mod">
          <ac:chgData name="Donnie V. Rader" userId="2f5b608efdb2ebfb" providerId="LiveId" clId="{FC3553EE-C27B-49A0-B2DE-D73B83C7CEE4}" dt="2026-06-14T20:00:44.529" v="3128" actId="1037"/>
          <ac:spMkLst>
            <pc:docMk/>
            <pc:sldMk cId="3518880412" sldId="656"/>
            <ac:spMk id="51" creationId="{B86A0A9A-FD5D-B59E-F40E-070D6F507515}"/>
          </ac:spMkLst>
        </pc:spChg>
        <pc:grpChg chg="mod">
          <ac:chgData name="Donnie V. Rader" userId="2f5b608efdb2ebfb" providerId="LiveId" clId="{FC3553EE-C27B-49A0-B2DE-D73B83C7CEE4}" dt="2026-06-14T20:00:44.529" v="3128" actId="1037"/>
          <ac:grpSpMkLst>
            <pc:docMk/>
            <pc:sldMk cId="3518880412" sldId="656"/>
            <ac:grpSpMk id="27" creationId="{98A3A12A-9C8A-E275-6C57-B9167FB6D0E0}"/>
          </ac:grpSpMkLst>
        </pc:grpChg>
        <pc:picChg chg="mod">
          <ac:chgData name="Donnie V. Rader" userId="2f5b608efdb2ebfb" providerId="LiveId" clId="{FC3553EE-C27B-49A0-B2DE-D73B83C7CEE4}" dt="2026-06-13T21:14:51.674" v="2524"/>
          <ac:picMkLst>
            <pc:docMk/>
            <pc:sldMk cId="3518880412" sldId="656"/>
            <ac:picMk id="9" creationId="{1A4F0C1A-6986-BCD7-6BD2-D80AC2E4470F}"/>
          </ac:picMkLst>
        </pc:picChg>
        <pc:picChg chg="mod">
          <ac:chgData name="Donnie V. Rader" userId="2f5b608efdb2ebfb" providerId="LiveId" clId="{FC3553EE-C27B-49A0-B2DE-D73B83C7CEE4}" dt="2026-06-13T21:14:51.674" v="2524"/>
          <ac:picMkLst>
            <pc:docMk/>
            <pc:sldMk cId="3518880412" sldId="656"/>
            <ac:picMk id="10" creationId="{57A0547E-8AF4-E556-E5C0-B0983EDDE898}"/>
          </ac:picMkLst>
        </pc:picChg>
        <pc:picChg chg="mod">
          <ac:chgData name="Donnie V. Rader" userId="2f5b608efdb2ebfb" providerId="LiveId" clId="{FC3553EE-C27B-49A0-B2DE-D73B83C7CEE4}" dt="2026-06-13T21:14:51.674" v="2524"/>
          <ac:picMkLst>
            <pc:docMk/>
            <pc:sldMk cId="3518880412" sldId="656"/>
            <ac:picMk id="11" creationId="{5AF2E86B-176C-D0C5-9E4C-EFB380F49F8B}"/>
          </ac:picMkLst>
        </pc:picChg>
        <pc:picChg chg="mod">
          <ac:chgData name="Donnie V. Rader" userId="2f5b608efdb2ebfb" providerId="LiveId" clId="{FC3553EE-C27B-49A0-B2DE-D73B83C7CEE4}" dt="2026-06-13T21:14:51.674" v="2524"/>
          <ac:picMkLst>
            <pc:docMk/>
            <pc:sldMk cId="3518880412" sldId="656"/>
            <ac:picMk id="12" creationId="{49036918-CCE2-8EC6-0C2A-522F8B95E957}"/>
          </ac:picMkLst>
        </pc:picChg>
        <pc:picChg chg="mod">
          <ac:chgData name="Donnie V. Rader" userId="2f5b608efdb2ebfb" providerId="LiveId" clId="{FC3553EE-C27B-49A0-B2DE-D73B83C7CEE4}" dt="2026-06-13T21:14:51.674" v="2524"/>
          <ac:picMkLst>
            <pc:docMk/>
            <pc:sldMk cId="3518880412" sldId="656"/>
            <ac:picMk id="16" creationId="{8216D481-42EC-3F98-242A-5DBCC50A7BA3}"/>
          </ac:picMkLst>
        </pc:picChg>
        <pc:picChg chg="mod">
          <ac:chgData name="Donnie V. Rader" userId="2f5b608efdb2ebfb" providerId="LiveId" clId="{FC3553EE-C27B-49A0-B2DE-D73B83C7CEE4}" dt="2026-06-13T21:14:51.674" v="2524"/>
          <ac:picMkLst>
            <pc:docMk/>
            <pc:sldMk cId="3518880412" sldId="656"/>
            <ac:picMk id="18" creationId="{A136CCB8-C984-2A0A-BE92-5717C7EF7389}"/>
          </ac:picMkLst>
        </pc:picChg>
        <pc:picChg chg="mod">
          <ac:chgData name="Donnie V. Rader" userId="2f5b608efdb2ebfb" providerId="LiveId" clId="{FC3553EE-C27B-49A0-B2DE-D73B83C7CEE4}" dt="2026-06-13T21:14:54.048" v="2525"/>
          <ac:picMkLst>
            <pc:docMk/>
            <pc:sldMk cId="3518880412" sldId="656"/>
            <ac:picMk id="37" creationId="{B14AFE31-6B09-CDBA-974B-B54796D12D90}"/>
          </ac:picMkLst>
        </pc:picChg>
        <pc:picChg chg="mod">
          <ac:chgData name="Donnie V. Rader" userId="2f5b608efdb2ebfb" providerId="LiveId" clId="{FC3553EE-C27B-49A0-B2DE-D73B83C7CEE4}" dt="2026-06-13T21:14:54.048" v="2525"/>
          <ac:picMkLst>
            <pc:docMk/>
            <pc:sldMk cId="3518880412" sldId="656"/>
            <ac:picMk id="38" creationId="{84C65B56-9D62-6F83-0F4B-DCEADB8EBD92}"/>
          </ac:picMkLst>
        </pc:picChg>
        <pc:picChg chg="mod">
          <ac:chgData name="Donnie V. Rader" userId="2f5b608efdb2ebfb" providerId="LiveId" clId="{FC3553EE-C27B-49A0-B2DE-D73B83C7CEE4}" dt="2026-06-13T21:14:54.048" v="2525"/>
          <ac:picMkLst>
            <pc:docMk/>
            <pc:sldMk cId="3518880412" sldId="656"/>
            <ac:picMk id="40" creationId="{1DB9970A-50CD-F328-7CC6-7B683576F369}"/>
          </ac:picMkLst>
        </pc:picChg>
        <pc:picChg chg="mod">
          <ac:chgData name="Donnie V. Rader" userId="2f5b608efdb2ebfb" providerId="LiveId" clId="{FC3553EE-C27B-49A0-B2DE-D73B83C7CEE4}" dt="2026-06-13T21:14:54.048" v="2525"/>
          <ac:picMkLst>
            <pc:docMk/>
            <pc:sldMk cId="3518880412" sldId="656"/>
            <ac:picMk id="42" creationId="{F2BA1F8C-DE31-5E41-5A56-FB7BD6A7395C}"/>
          </ac:picMkLst>
        </pc:picChg>
        <pc:picChg chg="mod">
          <ac:chgData name="Donnie V. Rader" userId="2f5b608efdb2ebfb" providerId="LiveId" clId="{FC3553EE-C27B-49A0-B2DE-D73B83C7CEE4}" dt="2026-06-13T21:14:54.048" v="2525"/>
          <ac:picMkLst>
            <pc:docMk/>
            <pc:sldMk cId="3518880412" sldId="656"/>
            <ac:picMk id="43" creationId="{37622272-6946-7AC9-2ABE-BAD968013926}"/>
          </ac:picMkLst>
        </pc:picChg>
        <pc:picChg chg="mod">
          <ac:chgData name="Donnie V. Rader" userId="2f5b608efdb2ebfb" providerId="LiveId" clId="{FC3553EE-C27B-49A0-B2DE-D73B83C7CEE4}" dt="2026-06-13T21:14:54.048" v="2525"/>
          <ac:picMkLst>
            <pc:docMk/>
            <pc:sldMk cId="3518880412" sldId="656"/>
            <ac:picMk id="44" creationId="{F4F0DAC8-D66C-A657-7575-39626BF77909}"/>
          </ac:picMkLst>
        </pc:picChg>
      </pc:sldChg>
      <pc:sldChg chg="addSp modSp new del mod ord">
        <pc:chgData name="Donnie V. Rader" userId="2f5b608efdb2ebfb" providerId="LiveId" clId="{FC3553EE-C27B-49A0-B2DE-D73B83C7CEE4}" dt="2026-06-13T21:20:48.452" v="2681" actId="47"/>
        <pc:sldMkLst>
          <pc:docMk/>
          <pc:sldMk cId="1168245262" sldId="657"/>
        </pc:sldMkLst>
        <pc:spChg chg="mod">
          <ac:chgData name="Donnie V. Rader" userId="2f5b608efdb2ebfb" providerId="LiveId" clId="{FC3553EE-C27B-49A0-B2DE-D73B83C7CEE4}" dt="2026-06-13T21:15:15.243" v="2531"/>
          <ac:spMkLst>
            <pc:docMk/>
            <pc:sldMk cId="1168245262" sldId="657"/>
            <ac:spMk id="3" creationId="{53CB75E1-3A6B-90F5-3C47-C24EBCA603C1}"/>
          </ac:spMkLst>
        </pc:spChg>
        <pc:spChg chg="mod">
          <ac:chgData name="Donnie V. Rader" userId="2f5b608efdb2ebfb" providerId="LiveId" clId="{FC3553EE-C27B-49A0-B2DE-D73B83C7CEE4}" dt="2026-06-13T21:15:15.243" v="2531"/>
          <ac:spMkLst>
            <pc:docMk/>
            <pc:sldMk cId="1168245262" sldId="657"/>
            <ac:spMk id="4" creationId="{D236348F-9C14-3E1C-CFBC-D211BAF25D40}"/>
          </ac:spMkLst>
        </pc:spChg>
        <pc:spChg chg="add mod">
          <ac:chgData name="Donnie V. Rader" userId="2f5b608efdb2ebfb" providerId="LiveId" clId="{FC3553EE-C27B-49A0-B2DE-D73B83C7CEE4}" dt="2026-06-13T21:15:15.243" v="2531"/>
          <ac:spMkLst>
            <pc:docMk/>
            <pc:sldMk cId="1168245262" sldId="657"/>
            <ac:spMk id="25" creationId="{4DD36E8F-E37E-76AB-3E22-3C3833F1585A}"/>
          </ac:spMkLst>
        </pc:spChg>
        <pc:spChg chg="add mod">
          <ac:chgData name="Donnie V. Rader" userId="2f5b608efdb2ebfb" providerId="LiveId" clId="{FC3553EE-C27B-49A0-B2DE-D73B83C7CEE4}" dt="2026-06-13T21:15:15.243" v="2531"/>
          <ac:spMkLst>
            <pc:docMk/>
            <pc:sldMk cId="1168245262" sldId="657"/>
            <ac:spMk id="26" creationId="{A7D3D869-9FEC-565C-CDA3-DDC1DBB7B736}"/>
          </ac:spMkLst>
        </pc:spChg>
        <pc:spChg chg="mod">
          <ac:chgData name="Donnie V. Rader" userId="2f5b608efdb2ebfb" providerId="LiveId" clId="{FC3553EE-C27B-49A0-B2DE-D73B83C7CEE4}" dt="2026-06-13T21:15:17.686" v="2532"/>
          <ac:spMkLst>
            <pc:docMk/>
            <pc:sldMk cId="1168245262" sldId="657"/>
            <ac:spMk id="28" creationId="{73B9DAEA-335E-6566-2EB3-47D743058C51}"/>
          </ac:spMkLst>
        </pc:spChg>
        <pc:spChg chg="mod">
          <ac:chgData name="Donnie V. Rader" userId="2f5b608efdb2ebfb" providerId="LiveId" clId="{FC3553EE-C27B-49A0-B2DE-D73B83C7CEE4}" dt="2026-06-13T21:15:17.686" v="2532"/>
          <ac:spMkLst>
            <pc:docMk/>
            <pc:sldMk cId="1168245262" sldId="657"/>
            <ac:spMk id="29" creationId="{835F53CB-AF22-5280-A755-D0CEFDDBA5DE}"/>
          </ac:spMkLst>
        </pc:spChg>
        <pc:spChg chg="add mod">
          <ac:chgData name="Donnie V. Rader" userId="2f5b608efdb2ebfb" providerId="LiveId" clId="{FC3553EE-C27B-49A0-B2DE-D73B83C7CEE4}" dt="2026-06-13T21:15:21.246" v="2533" actId="1076"/>
          <ac:spMkLst>
            <pc:docMk/>
            <pc:sldMk cId="1168245262" sldId="657"/>
            <ac:spMk id="50" creationId="{75D1627D-B617-5872-F09D-39926B865479}"/>
          </ac:spMkLst>
        </pc:spChg>
        <pc:spChg chg="add mod">
          <ac:chgData name="Donnie V. Rader" userId="2f5b608efdb2ebfb" providerId="LiveId" clId="{FC3553EE-C27B-49A0-B2DE-D73B83C7CEE4}" dt="2026-06-13T21:15:21.246" v="2533" actId="1076"/>
          <ac:spMkLst>
            <pc:docMk/>
            <pc:sldMk cId="1168245262" sldId="657"/>
            <ac:spMk id="51" creationId="{047CDFAD-279D-337D-E06A-2D3F1FF3908C}"/>
          </ac:spMkLst>
        </pc:spChg>
        <pc:grpChg chg="mod">
          <ac:chgData name="Donnie V. Rader" userId="2f5b608efdb2ebfb" providerId="LiveId" clId="{FC3553EE-C27B-49A0-B2DE-D73B83C7CEE4}" dt="2026-06-13T21:15:21.246" v="2533" actId="1076"/>
          <ac:grpSpMkLst>
            <pc:docMk/>
            <pc:sldMk cId="1168245262" sldId="657"/>
            <ac:grpSpMk id="27" creationId="{6A81FC4D-15EA-CBCF-A60D-920AF0076B8D}"/>
          </ac:grpSpMkLst>
        </pc:grpChg>
        <pc:picChg chg="mod">
          <ac:chgData name="Donnie V. Rader" userId="2f5b608efdb2ebfb" providerId="LiveId" clId="{FC3553EE-C27B-49A0-B2DE-D73B83C7CEE4}" dt="2026-06-13T21:15:15.243" v="2531"/>
          <ac:picMkLst>
            <pc:docMk/>
            <pc:sldMk cId="1168245262" sldId="657"/>
            <ac:picMk id="5" creationId="{47D5B06B-BCDE-1569-F244-971AEC6BAF5E}"/>
          </ac:picMkLst>
        </pc:picChg>
        <pc:picChg chg="mod">
          <ac:chgData name="Donnie V. Rader" userId="2f5b608efdb2ebfb" providerId="LiveId" clId="{FC3553EE-C27B-49A0-B2DE-D73B83C7CEE4}" dt="2026-06-13T21:15:15.243" v="2531"/>
          <ac:picMkLst>
            <pc:docMk/>
            <pc:sldMk cId="1168245262" sldId="657"/>
            <ac:picMk id="12" creationId="{965B472E-F3E2-558E-39C9-99BC99E50957}"/>
          </ac:picMkLst>
        </pc:picChg>
        <pc:picChg chg="mod">
          <ac:chgData name="Donnie V. Rader" userId="2f5b608efdb2ebfb" providerId="LiveId" clId="{FC3553EE-C27B-49A0-B2DE-D73B83C7CEE4}" dt="2026-06-13T21:15:15.243" v="2531"/>
          <ac:picMkLst>
            <pc:docMk/>
            <pc:sldMk cId="1168245262" sldId="657"/>
            <ac:picMk id="16" creationId="{DD770867-2144-DBB2-CEBB-92B71C02B23C}"/>
          </ac:picMkLst>
        </pc:picChg>
        <pc:picChg chg="mod">
          <ac:chgData name="Donnie V. Rader" userId="2f5b608efdb2ebfb" providerId="LiveId" clId="{FC3553EE-C27B-49A0-B2DE-D73B83C7CEE4}" dt="2026-06-13T21:15:15.243" v="2531"/>
          <ac:picMkLst>
            <pc:docMk/>
            <pc:sldMk cId="1168245262" sldId="657"/>
            <ac:picMk id="20" creationId="{B2D3EA23-003B-517F-5F0F-7368F437F46B}"/>
          </ac:picMkLst>
        </pc:picChg>
        <pc:picChg chg="mod">
          <ac:chgData name="Donnie V. Rader" userId="2f5b608efdb2ebfb" providerId="LiveId" clId="{FC3553EE-C27B-49A0-B2DE-D73B83C7CEE4}" dt="2026-06-13T21:15:15.243" v="2531"/>
          <ac:picMkLst>
            <pc:docMk/>
            <pc:sldMk cId="1168245262" sldId="657"/>
            <ac:picMk id="21" creationId="{F5E4D117-EF00-CF2A-288F-DBB45940D92E}"/>
          </ac:picMkLst>
        </pc:picChg>
        <pc:picChg chg="mod">
          <ac:chgData name="Donnie V. Rader" userId="2f5b608efdb2ebfb" providerId="LiveId" clId="{FC3553EE-C27B-49A0-B2DE-D73B83C7CEE4}" dt="2026-06-13T21:15:15.243" v="2531"/>
          <ac:picMkLst>
            <pc:docMk/>
            <pc:sldMk cId="1168245262" sldId="657"/>
            <ac:picMk id="22" creationId="{88A37F59-33D7-0935-E0BA-363C3024CEC4}"/>
          </ac:picMkLst>
        </pc:picChg>
        <pc:picChg chg="mod">
          <ac:chgData name="Donnie V. Rader" userId="2f5b608efdb2ebfb" providerId="LiveId" clId="{FC3553EE-C27B-49A0-B2DE-D73B83C7CEE4}" dt="2026-06-13T21:15:17.686" v="2532"/>
          <ac:picMkLst>
            <pc:docMk/>
            <pc:sldMk cId="1168245262" sldId="657"/>
            <ac:picMk id="30" creationId="{65D9BC06-3A62-999B-20DA-0DE0E25F84FA}"/>
          </ac:picMkLst>
        </pc:picChg>
        <pc:picChg chg="mod">
          <ac:chgData name="Donnie V. Rader" userId="2f5b608efdb2ebfb" providerId="LiveId" clId="{FC3553EE-C27B-49A0-B2DE-D73B83C7CEE4}" dt="2026-06-13T21:15:17.686" v="2532"/>
          <ac:picMkLst>
            <pc:docMk/>
            <pc:sldMk cId="1168245262" sldId="657"/>
            <ac:picMk id="34" creationId="{9FEA6044-AC50-A3F1-ECC9-1525256780D5}"/>
          </ac:picMkLst>
        </pc:picChg>
        <pc:picChg chg="mod">
          <ac:chgData name="Donnie V. Rader" userId="2f5b608efdb2ebfb" providerId="LiveId" clId="{FC3553EE-C27B-49A0-B2DE-D73B83C7CEE4}" dt="2026-06-13T21:15:17.686" v="2532"/>
          <ac:picMkLst>
            <pc:docMk/>
            <pc:sldMk cId="1168245262" sldId="657"/>
            <ac:picMk id="40" creationId="{3A388C84-001D-8CAD-F80F-A0CF535EACB5}"/>
          </ac:picMkLst>
        </pc:picChg>
        <pc:picChg chg="mod">
          <ac:chgData name="Donnie V. Rader" userId="2f5b608efdb2ebfb" providerId="LiveId" clId="{FC3553EE-C27B-49A0-B2DE-D73B83C7CEE4}" dt="2026-06-13T21:15:17.686" v="2532"/>
          <ac:picMkLst>
            <pc:docMk/>
            <pc:sldMk cId="1168245262" sldId="657"/>
            <ac:picMk id="43" creationId="{CFA8D7D4-6FD5-1F44-5DC1-F4A591B79205}"/>
          </ac:picMkLst>
        </pc:picChg>
        <pc:picChg chg="mod">
          <ac:chgData name="Donnie V. Rader" userId="2f5b608efdb2ebfb" providerId="LiveId" clId="{FC3553EE-C27B-49A0-B2DE-D73B83C7CEE4}" dt="2026-06-13T21:15:17.686" v="2532"/>
          <ac:picMkLst>
            <pc:docMk/>
            <pc:sldMk cId="1168245262" sldId="657"/>
            <ac:picMk id="45" creationId="{CDEE465D-BFEB-2490-27F7-221E5C4AFEFB}"/>
          </ac:picMkLst>
        </pc:picChg>
        <pc:picChg chg="mod">
          <ac:chgData name="Donnie V. Rader" userId="2f5b608efdb2ebfb" providerId="LiveId" clId="{FC3553EE-C27B-49A0-B2DE-D73B83C7CEE4}" dt="2026-06-13T21:15:17.686" v="2532"/>
          <ac:picMkLst>
            <pc:docMk/>
            <pc:sldMk cId="1168245262" sldId="657"/>
            <ac:picMk id="49" creationId="{DEA8768F-38B8-644F-00BD-8CA6CD517C08}"/>
          </ac:picMkLst>
        </pc:picChg>
      </pc:sldChg>
      <pc:sldChg chg="addSp modSp new mod ord">
        <pc:chgData name="Donnie V. Rader" userId="2f5b608efdb2ebfb" providerId="LiveId" clId="{FC3553EE-C27B-49A0-B2DE-D73B83C7CEE4}" dt="2026-06-13T21:15:02.031" v="2528"/>
        <pc:sldMkLst>
          <pc:docMk/>
          <pc:sldMk cId="522512420" sldId="658"/>
        </pc:sldMkLst>
        <pc:spChg chg="add mod">
          <ac:chgData name="Donnie V. Rader" userId="2f5b608efdb2ebfb" providerId="LiveId" clId="{FC3553EE-C27B-49A0-B2DE-D73B83C7CEE4}" dt="2026-06-13T21:14:29.190" v="2521"/>
          <ac:spMkLst>
            <pc:docMk/>
            <pc:sldMk cId="522512420" sldId="658"/>
            <ac:spMk id="2" creationId="{19074C6F-BDEE-D59D-9C9C-8F5A2F5A3C2C}"/>
          </ac:spMkLst>
        </pc:spChg>
        <pc:spChg chg="add mod">
          <ac:chgData name="Donnie V. Rader" userId="2f5b608efdb2ebfb" providerId="LiveId" clId="{FC3553EE-C27B-49A0-B2DE-D73B83C7CEE4}" dt="2026-06-13T21:14:29.190" v="2521"/>
          <ac:spMkLst>
            <pc:docMk/>
            <pc:sldMk cId="522512420" sldId="658"/>
            <ac:spMk id="3" creationId="{8C9604F9-AFA2-F5C2-9168-57981ADC7454}"/>
          </ac:spMkLst>
        </pc:spChg>
        <pc:spChg chg="add mod">
          <ac:chgData name="Donnie V. Rader" userId="2f5b608efdb2ebfb" providerId="LiveId" clId="{FC3553EE-C27B-49A0-B2DE-D73B83C7CEE4}" dt="2026-06-13T21:14:29.190" v="2521"/>
          <ac:spMkLst>
            <pc:docMk/>
            <pc:sldMk cId="522512420" sldId="658"/>
            <ac:spMk id="24" creationId="{7C42E119-1EAC-4AF7-957E-D26F9BD01237}"/>
          </ac:spMkLst>
        </pc:spChg>
        <pc:spChg chg="add mod">
          <ac:chgData name="Donnie V. Rader" userId="2f5b608efdb2ebfb" providerId="LiveId" clId="{FC3553EE-C27B-49A0-B2DE-D73B83C7CEE4}" dt="2026-06-13T21:14:29.190" v="2521"/>
          <ac:spMkLst>
            <pc:docMk/>
            <pc:sldMk cId="522512420" sldId="658"/>
            <ac:spMk id="30" creationId="{A69C2604-51E1-B1A3-4CC6-B058C32F3E72}"/>
          </ac:spMkLst>
        </pc:spChg>
        <pc:spChg chg="add mod">
          <ac:chgData name="Donnie V. Rader" userId="2f5b608efdb2ebfb" providerId="LiveId" clId="{FC3553EE-C27B-49A0-B2DE-D73B83C7CEE4}" dt="2026-06-13T21:14:29.190" v="2521"/>
          <ac:spMkLst>
            <pc:docMk/>
            <pc:sldMk cId="522512420" sldId="658"/>
            <ac:spMk id="31" creationId="{F626CE10-100A-765B-E189-5F6B80208932}"/>
          </ac:spMkLst>
        </pc:spChg>
        <pc:spChg chg="add mod">
          <ac:chgData name="Donnie V. Rader" userId="2f5b608efdb2ebfb" providerId="LiveId" clId="{FC3553EE-C27B-49A0-B2DE-D73B83C7CEE4}" dt="2026-06-13T21:14:29.190" v="2521"/>
          <ac:spMkLst>
            <pc:docMk/>
            <pc:sldMk cId="522512420" sldId="658"/>
            <ac:spMk id="32" creationId="{CE195F6C-50BD-DD14-C788-FDA34E9C6DB5}"/>
          </ac:spMkLst>
        </pc:spChg>
        <pc:spChg chg="add mod">
          <ac:chgData name="Donnie V. Rader" userId="2f5b608efdb2ebfb" providerId="LiveId" clId="{FC3553EE-C27B-49A0-B2DE-D73B83C7CEE4}" dt="2026-06-13T21:14:40.132" v="2523" actId="1076"/>
          <ac:spMkLst>
            <pc:docMk/>
            <pc:sldMk cId="522512420" sldId="658"/>
            <ac:spMk id="33" creationId="{3CF75DDD-68D4-7C9F-F053-F3BE99E3D409}"/>
          </ac:spMkLst>
        </pc:spChg>
        <pc:spChg chg="add mod">
          <ac:chgData name="Donnie V. Rader" userId="2f5b608efdb2ebfb" providerId="LiveId" clId="{FC3553EE-C27B-49A0-B2DE-D73B83C7CEE4}" dt="2026-06-13T21:14:40.132" v="2523" actId="1076"/>
          <ac:spMkLst>
            <pc:docMk/>
            <pc:sldMk cId="522512420" sldId="658"/>
            <ac:spMk id="34" creationId="{5DF061D9-69A5-E8DA-BB82-7CE6C25F3B04}"/>
          </ac:spMkLst>
        </pc:spChg>
        <pc:spChg chg="add mod">
          <ac:chgData name="Donnie V. Rader" userId="2f5b608efdb2ebfb" providerId="LiveId" clId="{FC3553EE-C27B-49A0-B2DE-D73B83C7CEE4}" dt="2026-06-13T21:14:40.132" v="2523" actId="1076"/>
          <ac:spMkLst>
            <pc:docMk/>
            <pc:sldMk cId="522512420" sldId="658"/>
            <ac:spMk id="55" creationId="{87F9077C-7758-264A-90C4-4BE29C3EFE01}"/>
          </ac:spMkLst>
        </pc:spChg>
        <pc:spChg chg="add mod">
          <ac:chgData name="Donnie V. Rader" userId="2f5b608efdb2ebfb" providerId="LiveId" clId="{FC3553EE-C27B-49A0-B2DE-D73B83C7CEE4}" dt="2026-06-13T21:14:40.132" v="2523" actId="1076"/>
          <ac:spMkLst>
            <pc:docMk/>
            <pc:sldMk cId="522512420" sldId="658"/>
            <ac:spMk id="61" creationId="{D58CECD2-BCD6-517E-C277-CF66961267E4}"/>
          </ac:spMkLst>
        </pc:spChg>
        <pc:spChg chg="add mod">
          <ac:chgData name="Donnie V. Rader" userId="2f5b608efdb2ebfb" providerId="LiveId" clId="{FC3553EE-C27B-49A0-B2DE-D73B83C7CEE4}" dt="2026-06-13T21:14:40.132" v="2523" actId="1076"/>
          <ac:spMkLst>
            <pc:docMk/>
            <pc:sldMk cId="522512420" sldId="658"/>
            <ac:spMk id="62" creationId="{61FE7268-B3CA-3A0F-7337-8646DC46EFB2}"/>
          </ac:spMkLst>
        </pc:spChg>
        <pc:spChg chg="add mod">
          <ac:chgData name="Donnie V. Rader" userId="2f5b608efdb2ebfb" providerId="LiveId" clId="{FC3553EE-C27B-49A0-B2DE-D73B83C7CEE4}" dt="2026-06-13T21:14:40.132" v="2523" actId="1076"/>
          <ac:spMkLst>
            <pc:docMk/>
            <pc:sldMk cId="522512420" sldId="658"/>
            <ac:spMk id="63" creationId="{BEB0586D-0C07-67DE-557A-DCEE6262096F}"/>
          </ac:spMkLst>
        </pc:spChg>
        <pc:picChg chg="mod">
          <ac:chgData name="Donnie V. Rader" userId="2f5b608efdb2ebfb" providerId="LiveId" clId="{FC3553EE-C27B-49A0-B2DE-D73B83C7CEE4}" dt="2026-06-13T21:14:29.190" v="2521"/>
          <ac:picMkLst>
            <pc:docMk/>
            <pc:sldMk cId="522512420" sldId="658"/>
            <ac:picMk id="9" creationId="{ECB5FE59-E1F7-2999-64F0-66751DE96FBC}"/>
          </ac:picMkLst>
        </pc:picChg>
        <pc:picChg chg="mod">
          <ac:chgData name="Donnie V. Rader" userId="2f5b608efdb2ebfb" providerId="LiveId" clId="{FC3553EE-C27B-49A0-B2DE-D73B83C7CEE4}" dt="2026-06-13T21:14:29.190" v="2521"/>
          <ac:picMkLst>
            <pc:docMk/>
            <pc:sldMk cId="522512420" sldId="658"/>
            <ac:picMk id="22" creationId="{2FE63688-3216-E43F-70F0-D896B61A76C2}"/>
          </ac:picMkLst>
        </pc:picChg>
        <pc:picChg chg="add mod">
          <ac:chgData name="Donnie V. Rader" userId="2f5b608efdb2ebfb" providerId="LiveId" clId="{FC3553EE-C27B-49A0-B2DE-D73B83C7CEE4}" dt="2026-06-13T21:14:29.190" v="2521"/>
          <ac:picMkLst>
            <pc:docMk/>
            <pc:sldMk cId="522512420" sldId="658"/>
            <ac:picMk id="25" creationId="{E5FD97E0-FAEA-9861-D5B9-F35E7737ADB4}"/>
          </ac:picMkLst>
        </pc:picChg>
        <pc:picChg chg="add mod">
          <ac:chgData name="Donnie V. Rader" userId="2f5b608efdb2ebfb" providerId="LiveId" clId="{FC3553EE-C27B-49A0-B2DE-D73B83C7CEE4}" dt="2026-06-13T21:14:29.190" v="2521"/>
          <ac:picMkLst>
            <pc:docMk/>
            <pc:sldMk cId="522512420" sldId="658"/>
            <ac:picMk id="28" creationId="{EAD828FC-1C03-6C31-051C-560E0B1049CD}"/>
          </ac:picMkLst>
        </pc:picChg>
        <pc:picChg chg="add mod">
          <ac:chgData name="Donnie V. Rader" userId="2f5b608efdb2ebfb" providerId="LiveId" clId="{FC3553EE-C27B-49A0-B2DE-D73B83C7CEE4}" dt="2026-06-13T21:14:40.132" v="2523" actId="1076"/>
          <ac:picMkLst>
            <pc:docMk/>
            <pc:sldMk cId="522512420" sldId="658"/>
            <ac:picMk id="35" creationId="{7F115F4C-2107-E22F-342F-177A9DE973B7}"/>
          </ac:picMkLst>
        </pc:picChg>
        <pc:picChg chg="mod">
          <ac:chgData name="Donnie V. Rader" userId="2f5b608efdb2ebfb" providerId="LiveId" clId="{FC3553EE-C27B-49A0-B2DE-D73B83C7CEE4}" dt="2026-06-13T21:14:32.498" v="2522"/>
          <ac:picMkLst>
            <pc:docMk/>
            <pc:sldMk cId="522512420" sldId="658"/>
            <ac:picMk id="44" creationId="{2B21B919-431F-8B10-C4B7-949EAEA93FD8}"/>
          </ac:picMkLst>
        </pc:picChg>
        <pc:picChg chg="mod">
          <ac:chgData name="Donnie V. Rader" userId="2f5b608efdb2ebfb" providerId="LiveId" clId="{FC3553EE-C27B-49A0-B2DE-D73B83C7CEE4}" dt="2026-06-13T21:14:32.498" v="2522"/>
          <ac:picMkLst>
            <pc:docMk/>
            <pc:sldMk cId="522512420" sldId="658"/>
            <ac:picMk id="46" creationId="{A384799F-2DA5-0C51-491F-550297D700AB}"/>
          </ac:picMkLst>
        </pc:picChg>
        <pc:picChg chg="mod">
          <ac:chgData name="Donnie V. Rader" userId="2f5b608efdb2ebfb" providerId="LiveId" clId="{FC3553EE-C27B-49A0-B2DE-D73B83C7CEE4}" dt="2026-06-13T21:14:32.498" v="2522"/>
          <ac:picMkLst>
            <pc:docMk/>
            <pc:sldMk cId="522512420" sldId="658"/>
            <ac:picMk id="49" creationId="{3D91B7C8-D5EF-74A4-3997-0C4542327086}"/>
          </ac:picMkLst>
        </pc:picChg>
        <pc:picChg chg="mod">
          <ac:chgData name="Donnie V. Rader" userId="2f5b608efdb2ebfb" providerId="LiveId" clId="{FC3553EE-C27B-49A0-B2DE-D73B83C7CEE4}" dt="2026-06-13T21:14:40.132" v="2523" actId="1076"/>
          <ac:picMkLst>
            <pc:docMk/>
            <pc:sldMk cId="522512420" sldId="658"/>
            <ac:picMk id="57" creationId="{0961F256-4AA3-6836-6309-4D2EB1CD3609}"/>
          </ac:picMkLst>
        </pc:picChg>
        <pc:picChg chg="mod">
          <ac:chgData name="Donnie V. Rader" userId="2f5b608efdb2ebfb" providerId="LiveId" clId="{FC3553EE-C27B-49A0-B2DE-D73B83C7CEE4}" dt="2026-06-13T21:14:40.132" v="2523" actId="1076"/>
          <ac:picMkLst>
            <pc:docMk/>
            <pc:sldMk cId="522512420" sldId="658"/>
            <ac:picMk id="58" creationId="{2D8DA8AE-F46F-29AF-44D3-B65EE31E07B9}"/>
          </ac:picMkLst>
        </pc:picChg>
        <pc:picChg chg="mod">
          <ac:chgData name="Donnie V. Rader" userId="2f5b608efdb2ebfb" providerId="LiveId" clId="{FC3553EE-C27B-49A0-B2DE-D73B83C7CEE4}" dt="2026-06-13T21:14:40.132" v="2523" actId="1076"/>
          <ac:picMkLst>
            <pc:docMk/>
            <pc:sldMk cId="522512420" sldId="658"/>
            <ac:picMk id="59" creationId="{C6A498C2-EBE7-9BC1-BD8A-EFF8639CDBD1}"/>
          </ac:picMkLst>
        </pc:picChg>
      </pc:sldChg>
      <pc:sldChg chg="addSp delSp modSp new mod ord">
        <pc:chgData name="Donnie V. Rader" userId="2f5b608efdb2ebfb" providerId="LiveId" clId="{FC3553EE-C27B-49A0-B2DE-D73B83C7CEE4}" dt="2026-06-14T20:01:05.366" v="3138" actId="478"/>
        <pc:sldMkLst>
          <pc:docMk/>
          <pc:sldMk cId="1724527754" sldId="659"/>
        </pc:sldMkLst>
        <pc:spChg chg="add del mod">
          <ac:chgData name="Donnie V. Rader" userId="2f5b608efdb2ebfb" providerId="LiveId" clId="{FC3553EE-C27B-49A0-B2DE-D73B83C7CEE4}" dt="2026-06-14T20:01:05.366" v="3138" actId="478"/>
          <ac:spMkLst>
            <pc:docMk/>
            <pc:sldMk cId="1724527754" sldId="659"/>
            <ac:spMk id="2" creationId="{09C95814-16B1-FAB7-DD00-2F26116D256D}"/>
          </ac:spMkLst>
        </pc:spChg>
        <pc:spChg chg="mod">
          <ac:chgData name="Donnie V. Rader" userId="2f5b608efdb2ebfb" providerId="LiveId" clId="{FC3553EE-C27B-49A0-B2DE-D73B83C7CEE4}" dt="2026-06-13T21:15:35.103" v="2534"/>
          <ac:spMkLst>
            <pc:docMk/>
            <pc:sldMk cId="1724527754" sldId="659"/>
            <ac:spMk id="3" creationId="{59CCEB5A-159E-A152-2BF9-647B4FC3346C}"/>
          </ac:spMkLst>
        </pc:spChg>
        <pc:spChg chg="mod">
          <ac:chgData name="Donnie V. Rader" userId="2f5b608efdb2ebfb" providerId="LiveId" clId="{FC3553EE-C27B-49A0-B2DE-D73B83C7CEE4}" dt="2026-06-13T21:15:35.103" v="2534"/>
          <ac:spMkLst>
            <pc:docMk/>
            <pc:sldMk cId="1724527754" sldId="659"/>
            <ac:spMk id="4" creationId="{37005EF9-A685-19D7-2842-B0523756CDF5}"/>
          </ac:spMkLst>
        </pc:spChg>
        <pc:spChg chg="add mod">
          <ac:chgData name="Donnie V. Rader" userId="2f5b608efdb2ebfb" providerId="LiveId" clId="{FC3553EE-C27B-49A0-B2DE-D73B83C7CEE4}" dt="2026-06-13T21:15:35.103" v="2534"/>
          <ac:spMkLst>
            <pc:docMk/>
            <pc:sldMk cId="1724527754" sldId="659"/>
            <ac:spMk id="25" creationId="{BE5E365C-4209-9439-081C-D8AC22CE8FDF}"/>
          </ac:spMkLst>
        </pc:spChg>
        <pc:spChg chg="add mod">
          <ac:chgData name="Donnie V. Rader" userId="2f5b608efdb2ebfb" providerId="LiveId" clId="{FC3553EE-C27B-49A0-B2DE-D73B83C7CEE4}" dt="2026-06-13T21:15:35.103" v="2534"/>
          <ac:spMkLst>
            <pc:docMk/>
            <pc:sldMk cId="1724527754" sldId="659"/>
            <ac:spMk id="26" creationId="{DE73854B-EF78-372B-F910-B05669C47C85}"/>
          </ac:spMkLst>
        </pc:spChg>
        <pc:spChg chg="mod">
          <ac:chgData name="Donnie V. Rader" userId="2f5b608efdb2ebfb" providerId="LiveId" clId="{FC3553EE-C27B-49A0-B2DE-D73B83C7CEE4}" dt="2026-06-13T21:15:37.508" v="2535"/>
          <ac:spMkLst>
            <pc:docMk/>
            <pc:sldMk cId="1724527754" sldId="659"/>
            <ac:spMk id="28" creationId="{37F73EA9-7460-E764-46D2-0F729FF7F5A0}"/>
          </ac:spMkLst>
        </pc:spChg>
        <pc:spChg chg="mod">
          <ac:chgData name="Donnie V. Rader" userId="2f5b608efdb2ebfb" providerId="LiveId" clId="{FC3553EE-C27B-49A0-B2DE-D73B83C7CEE4}" dt="2026-06-13T21:15:37.508" v="2535"/>
          <ac:spMkLst>
            <pc:docMk/>
            <pc:sldMk cId="1724527754" sldId="659"/>
            <ac:spMk id="29" creationId="{A9C37145-E8B9-B034-68EC-E1987885A4D3}"/>
          </ac:spMkLst>
        </pc:spChg>
        <pc:spChg chg="add mod">
          <ac:chgData name="Donnie V. Rader" userId="2f5b608efdb2ebfb" providerId="LiveId" clId="{FC3553EE-C27B-49A0-B2DE-D73B83C7CEE4}" dt="2026-06-14T20:01:01.936" v="3137" actId="1037"/>
          <ac:spMkLst>
            <pc:docMk/>
            <pc:sldMk cId="1724527754" sldId="659"/>
            <ac:spMk id="50" creationId="{4F26436B-EBB9-86F9-8E08-B5E0ACE6582F}"/>
          </ac:spMkLst>
        </pc:spChg>
        <pc:spChg chg="add mod">
          <ac:chgData name="Donnie V. Rader" userId="2f5b608efdb2ebfb" providerId="LiveId" clId="{FC3553EE-C27B-49A0-B2DE-D73B83C7CEE4}" dt="2026-06-14T20:01:01.936" v="3137" actId="1037"/>
          <ac:spMkLst>
            <pc:docMk/>
            <pc:sldMk cId="1724527754" sldId="659"/>
            <ac:spMk id="51" creationId="{1222550E-7728-B3DA-A878-DF4B441C87FF}"/>
          </ac:spMkLst>
        </pc:spChg>
        <pc:grpChg chg="mod">
          <ac:chgData name="Donnie V. Rader" userId="2f5b608efdb2ebfb" providerId="LiveId" clId="{FC3553EE-C27B-49A0-B2DE-D73B83C7CEE4}" dt="2026-06-14T20:01:01.936" v="3137" actId="1037"/>
          <ac:grpSpMkLst>
            <pc:docMk/>
            <pc:sldMk cId="1724527754" sldId="659"/>
            <ac:grpSpMk id="27" creationId="{3B858418-3CAB-44B0-8187-31D9F4B02166}"/>
          </ac:grpSpMkLst>
        </pc:grpChg>
        <pc:picChg chg="mod">
          <ac:chgData name="Donnie V. Rader" userId="2f5b608efdb2ebfb" providerId="LiveId" clId="{FC3553EE-C27B-49A0-B2DE-D73B83C7CEE4}" dt="2026-06-13T21:15:35.103" v="2534"/>
          <ac:picMkLst>
            <pc:docMk/>
            <pc:sldMk cId="1724527754" sldId="659"/>
            <ac:picMk id="15" creationId="{84C3572C-95A3-9100-F076-18335F876396}"/>
          </ac:picMkLst>
        </pc:picChg>
        <pc:picChg chg="mod">
          <ac:chgData name="Donnie V. Rader" userId="2f5b608efdb2ebfb" providerId="LiveId" clId="{FC3553EE-C27B-49A0-B2DE-D73B83C7CEE4}" dt="2026-06-13T21:15:35.103" v="2534"/>
          <ac:picMkLst>
            <pc:docMk/>
            <pc:sldMk cId="1724527754" sldId="659"/>
            <ac:picMk id="17" creationId="{78E1239C-3847-D257-A60F-4621F4C89623}"/>
          </ac:picMkLst>
        </pc:picChg>
        <pc:picChg chg="mod">
          <ac:chgData name="Donnie V. Rader" userId="2f5b608efdb2ebfb" providerId="LiveId" clId="{FC3553EE-C27B-49A0-B2DE-D73B83C7CEE4}" dt="2026-06-13T21:15:35.103" v="2534"/>
          <ac:picMkLst>
            <pc:docMk/>
            <pc:sldMk cId="1724527754" sldId="659"/>
            <ac:picMk id="18" creationId="{182AE0BF-190C-958C-D119-6C38FCE8D9DC}"/>
          </ac:picMkLst>
        </pc:picChg>
        <pc:picChg chg="mod">
          <ac:chgData name="Donnie V. Rader" userId="2f5b608efdb2ebfb" providerId="LiveId" clId="{FC3553EE-C27B-49A0-B2DE-D73B83C7CEE4}" dt="2026-06-13T21:15:35.103" v="2534"/>
          <ac:picMkLst>
            <pc:docMk/>
            <pc:sldMk cId="1724527754" sldId="659"/>
            <ac:picMk id="20" creationId="{9D8A3126-135D-3265-C272-76303B1C38C1}"/>
          </ac:picMkLst>
        </pc:picChg>
        <pc:picChg chg="mod">
          <ac:chgData name="Donnie V. Rader" userId="2f5b608efdb2ebfb" providerId="LiveId" clId="{FC3553EE-C27B-49A0-B2DE-D73B83C7CEE4}" dt="2026-06-13T21:15:35.103" v="2534"/>
          <ac:picMkLst>
            <pc:docMk/>
            <pc:sldMk cId="1724527754" sldId="659"/>
            <ac:picMk id="22" creationId="{206246C6-557E-80CA-50E8-40180E981A81}"/>
          </ac:picMkLst>
        </pc:picChg>
        <pc:picChg chg="mod">
          <ac:chgData name="Donnie V. Rader" userId="2f5b608efdb2ebfb" providerId="LiveId" clId="{FC3553EE-C27B-49A0-B2DE-D73B83C7CEE4}" dt="2026-06-13T21:15:35.103" v="2534"/>
          <ac:picMkLst>
            <pc:docMk/>
            <pc:sldMk cId="1724527754" sldId="659"/>
            <ac:picMk id="23" creationId="{326BDA14-7402-E7F4-3AB3-2EC69CF224EF}"/>
          </ac:picMkLst>
        </pc:picChg>
        <pc:picChg chg="mod">
          <ac:chgData name="Donnie V. Rader" userId="2f5b608efdb2ebfb" providerId="LiveId" clId="{FC3553EE-C27B-49A0-B2DE-D73B83C7CEE4}" dt="2026-06-13T21:15:37.508" v="2535"/>
          <ac:picMkLst>
            <pc:docMk/>
            <pc:sldMk cId="1724527754" sldId="659"/>
            <ac:picMk id="38" creationId="{BEB54E51-B7D7-5610-2567-F8820DA3E11C}"/>
          </ac:picMkLst>
        </pc:picChg>
        <pc:picChg chg="mod">
          <ac:chgData name="Donnie V. Rader" userId="2f5b608efdb2ebfb" providerId="LiveId" clId="{FC3553EE-C27B-49A0-B2DE-D73B83C7CEE4}" dt="2026-06-13T21:15:37.508" v="2535"/>
          <ac:picMkLst>
            <pc:docMk/>
            <pc:sldMk cId="1724527754" sldId="659"/>
            <ac:picMk id="39" creationId="{36E5D41F-3FFC-3310-06BB-9DE3F0EEC6F7}"/>
          </ac:picMkLst>
        </pc:picChg>
        <pc:picChg chg="mod">
          <ac:chgData name="Donnie V. Rader" userId="2f5b608efdb2ebfb" providerId="LiveId" clId="{FC3553EE-C27B-49A0-B2DE-D73B83C7CEE4}" dt="2026-06-13T21:15:37.508" v="2535"/>
          <ac:picMkLst>
            <pc:docMk/>
            <pc:sldMk cId="1724527754" sldId="659"/>
            <ac:picMk id="43" creationId="{3B6AA853-58ED-43F4-4F1E-BA652F3AB9B3}"/>
          </ac:picMkLst>
        </pc:picChg>
        <pc:picChg chg="mod">
          <ac:chgData name="Donnie V. Rader" userId="2f5b608efdb2ebfb" providerId="LiveId" clId="{FC3553EE-C27B-49A0-B2DE-D73B83C7CEE4}" dt="2026-06-13T21:15:37.508" v="2535"/>
          <ac:picMkLst>
            <pc:docMk/>
            <pc:sldMk cId="1724527754" sldId="659"/>
            <ac:picMk id="45" creationId="{091DE4AB-4237-AA1C-6325-02537012D9B8}"/>
          </ac:picMkLst>
        </pc:picChg>
        <pc:picChg chg="mod">
          <ac:chgData name="Donnie V. Rader" userId="2f5b608efdb2ebfb" providerId="LiveId" clId="{FC3553EE-C27B-49A0-B2DE-D73B83C7CEE4}" dt="2026-06-13T21:15:37.508" v="2535"/>
          <ac:picMkLst>
            <pc:docMk/>
            <pc:sldMk cId="1724527754" sldId="659"/>
            <ac:picMk id="48" creationId="{DA72C80D-14E8-E1BC-4882-D8D1EB395329}"/>
          </ac:picMkLst>
        </pc:picChg>
        <pc:picChg chg="mod">
          <ac:chgData name="Donnie V. Rader" userId="2f5b608efdb2ebfb" providerId="LiveId" clId="{FC3553EE-C27B-49A0-B2DE-D73B83C7CEE4}" dt="2026-06-13T21:15:37.508" v="2535"/>
          <ac:picMkLst>
            <pc:docMk/>
            <pc:sldMk cId="1724527754" sldId="659"/>
            <ac:picMk id="49" creationId="{3210BB92-44FD-8E1C-EB3A-B85F3CAE0BBA}"/>
          </ac:picMkLst>
        </pc:picChg>
      </pc:sldChg>
      <pc:sldChg chg="addSp delSp modSp new mod ord">
        <pc:chgData name="Donnie V. Rader" userId="2f5b608efdb2ebfb" providerId="LiveId" clId="{FC3553EE-C27B-49A0-B2DE-D73B83C7CEE4}" dt="2026-06-14T20:00:14.119" v="3118" actId="478"/>
        <pc:sldMkLst>
          <pc:docMk/>
          <pc:sldMk cId="1606633669" sldId="660"/>
        </pc:sldMkLst>
        <pc:spChg chg="add del mod">
          <ac:chgData name="Donnie V. Rader" userId="2f5b608efdb2ebfb" providerId="LiveId" clId="{FC3553EE-C27B-49A0-B2DE-D73B83C7CEE4}" dt="2026-06-14T20:00:14.119" v="3118" actId="478"/>
          <ac:spMkLst>
            <pc:docMk/>
            <pc:sldMk cId="1606633669" sldId="660"/>
            <ac:spMk id="2" creationId="{D8E5B9A2-A2ED-DCDA-A2E9-7A8A8FA7FDB2}"/>
          </ac:spMkLst>
        </pc:spChg>
        <pc:spChg chg="mod">
          <ac:chgData name="Donnie V. Rader" userId="2f5b608efdb2ebfb" providerId="LiveId" clId="{FC3553EE-C27B-49A0-B2DE-D73B83C7CEE4}" dt="2026-06-13T21:16:02.615" v="2537"/>
          <ac:spMkLst>
            <pc:docMk/>
            <pc:sldMk cId="1606633669" sldId="660"/>
            <ac:spMk id="3" creationId="{0C058040-ADFD-ED28-A1F9-04299AB3FAEF}"/>
          </ac:spMkLst>
        </pc:spChg>
        <pc:spChg chg="mod">
          <ac:chgData name="Donnie V. Rader" userId="2f5b608efdb2ebfb" providerId="LiveId" clId="{FC3553EE-C27B-49A0-B2DE-D73B83C7CEE4}" dt="2026-06-13T21:16:02.615" v="2537"/>
          <ac:spMkLst>
            <pc:docMk/>
            <pc:sldMk cId="1606633669" sldId="660"/>
            <ac:spMk id="4" creationId="{F590332A-EF76-F331-C28D-BD04FE267C10}"/>
          </ac:spMkLst>
        </pc:spChg>
        <pc:spChg chg="add mod">
          <ac:chgData name="Donnie V. Rader" userId="2f5b608efdb2ebfb" providerId="LiveId" clId="{FC3553EE-C27B-49A0-B2DE-D73B83C7CEE4}" dt="2026-06-13T21:16:02.615" v="2537"/>
          <ac:spMkLst>
            <pc:docMk/>
            <pc:sldMk cId="1606633669" sldId="660"/>
            <ac:spMk id="25" creationId="{12DD31D9-6A0A-4753-BEE9-99A0E0E2CCC9}"/>
          </ac:spMkLst>
        </pc:spChg>
        <pc:spChg chg="add mod">
          <ac:chgData name="Donnie V. Rader" userId="2f5b608efdb2ebfb" providerId="LiveId" clId="{FC3553EE-C27B-49A0-B2DE-D73B83C7CEE4}" dt="2026-06-13T21:16:02.615" v="2537"/>
          <ac:spMkLst>
            <pc:docMk/>
            <pc:sldMk cId="1606633669" sldId="660"/>
            <ac:spMk id="26" creationId="{48A1C233-0269-BA11-10C1-FB1B5D34955A}"/>
          </ac:spMkLst>
        </pc:spChg>
        <pc:spChg chg="mod">
          <ac:chgData name="Donnie V. Rader" userId="2f5b608efdb2ebfb" providerId="LiveId" clId="{FC3553EE-C27B-49A0-B2DE-D73B83C7CEE4}" dt="2026-06-13T21:16:05.007" v="2538"/>
          <ac:spMkLst>
            <pc:docMk/>
            <pc:sldMk cId="1606633669" sldId="660"/>
            <ac:spMk id="28" creationId="{314AE7A4-A772-8E29-8305-B3473D60A0AA}"/>
          </ac:spMkLst>
        </pc:spChg>
        <pc:spChg chg="mod">
          <ac:chgData name="Donnie V. Rader" userId="2f5b608efdb2ebfb" providerId="LiveId" clId="{FC3553EE-C27B-49A0-B2DE-D73B83C7CEE4}" dt="2026-06-13T21:16:05.007" v="2538"/>
          <ac:spMkLst>
            <pc:docMk/>
            <pc:sldMk cId="1606633669" sldId="660"/>
            <ac:spMk id="29" creationId="{C79BB135-90C3-0CF8-95DC-531F4834A3F3}"/>
          </ac:spMkLst>
        </pc:spChg>
        <pc:spChg chg="add mod">
          <ac:chgData name="Donnie V. Rader" userId="2f5b608efdb2ebfb" providerId="LiveId" clId="{FC3553EE-C27B-49A0-B2DE-D73B83C7CEE4}" dt="2026-06-14T20:00:10.081" v="3117" actId="1036"/>
          <ac:spMkLst>
            <pc:docMk/>
            <pc:sldMk cId="1606633669" sldId="660"/>
            <ac:spMk id="50" creationId="{FC3800E9-2FFC-F1B0-0BDC-41892FA4451F}"/>
          </ac:spMkLst>
        </pc:spChg>
        <pc:spChg chg="add mod">
          <ac:chgData name="Donnie V. Rader" userId="2f5b608efdb2ebfb" providerId="LiveId" clId="{FC3553EE-C27B-49A0-B2DE-D73B83C7CEE4}" dt="2026-06-14T20:00:10.081" v="3117" actId="1036"/>
          <ac:spMkLst>
            <pc:docMk/>
            <pc:sldMk cId="1606633669" sldId="660"/>
            <ac:spMk id="51" creationId="{9A5EF9A6-16A7-CE2D-2679-7ADD72B4A91C}"/>
          </ac:spMkLst>
        </pc:spChg>
        <pc:grpChg chg="mod">
          <ac:chgData name="Donnie V. Rader" userId="2f5b608efdb2ebfb" providerId="LiveId" clId="{FC3553EE-C27B-49A0-B2DE-D73B83C7CEE4}" dt="2026-06-14T20:00:10.081" v="3117" actId="1036"/>
          <ac:grpSpMkLst>
            <pc:docMk/>
            <pc:sldMk cId="1606633669" sldId="660"/>
            <ac:grpSpMk id="27" creationId="{B60C464A-07F5-1321-F86E-5CA4DA3A8D01}"/>
          </ac:grpSpMkLst>
        </pc:grpChg>
        <pc:picChg chg="mod">
          <ac:chgData name="Donnie V. Rader" userId="2f5b608efdb2ebfb" providerId="LiveId" clId="{FC3553EE-C27B-49A0-B2DE-D73B83C7CEE4}" dt="2026-06-13T21:16:02.615" v="2537"/>
          <ac:picMkLst>
            <pc:docMk/>
            <pc:sldMk cId="1606633669" sldId="660"/>
            <ac:picMk id="9" creationId="{C84E75A3-7D5B-E264-10AD-3BFF1D9E21F0}"/>
          </ac:picMkLst>
        </pc:picChg>
        <pc:picChg chg="mod">
          <ac:chgData name="Donnie V. Rader" userId="2f5b608efdb2ebfb" providerId="LiveId" clId="{FC3553EE-C27B-49A0-B2DE-D73B83C7CEE4}" dt="2026-06-13T21:16:02.615" v="2537"/>
          <ac:picMkLst>
            <pc:docMk/>
            <pc:sldMk cId="1606633669" sldId="660"/>
            <ac:picMk id="14" creationId="{7188679F-3652-A485-EEED-78D2A5B46C11}"/>
          </ac:picMkLst>
        </pc:picChg>
        <pc:picChg chg="mod">
          <ac:chgData name="Donnie V. Rader" userId="2f5b608efdb2ebfb" providerId="LiveId" clId="{FC3553EE-C27B-49A0-B2DE-D73B83C7CEE4}" dt="2026-06-13T21:16:02.615" v="2537"/>
          <ac:picMkLst>
            <pc:docMk/>
            <pc:sldMk cId="1606633669" sldId="660"/>
            <ac:picMk id="19" creationId="{9CCCFC19-2F2B-FC88-6B53-E7F5373DA5D6}"/>
          </ac:picMkLst>
        </pc:picChg>
        <pc:picChg chg="mod">
          <ac:chgData name="Donnie V. Rader" userId="2f5b608efdb2ebfb" providerId="LiveId" clId="{FC3553EE-C27B-49A0-B2DE-D73B83C7CEE4}" dt="2026-06-13T21:16:02.615" v="2537"/>
          <ac:picMkLst>
            <pc:docMk/>
            <pc:sldMk cId="1606633669" sldId="660"/>
            <ac:picMk id="21" creationId="{15BF0A0B-0C9D-59BF-6870-678B4D8AA701}"/>
          </ac:picMkLst>
        </pc:picChg>
        <pc:picChg chg="mod">
          <ac:chgData name="Donnie V. Rader" userId="2f5b608efdb2ebfb" providerId="LiveId" clId="{FC3553EE-C27B-49A0-B2DE-D73B83C7CEE4}" dt="2026-06-13T21:16:02.615" v="2537"/>
          <ac:picMkLst>
            <pc:docMk/>
            <pc:sldMk cId="1606633669" sldId="660"/>
            <ac:picMk id="23" creationId="{39ADA7B2-2AF9-534A-11AD-0D3B64F47950}"/>
          </ac:picMkLst>
        </pc:picChg>
        <pc:picChg chg="mod">
          <ac:chgData name="Donnie V. Rader" userId="2f5b608efdb2ebfb" providerId="LiveId" clId="{FC3553EE-C27B-49A0-B2DE-D73B83C7CEE4}" dt="2026-06-13T21:16:02.615" v="2537"/>
          <ac:picMkLst>
            <pc:docMk/>
            <pc:sldMk cId="1606633669" sldId="660"/>
            <ac:picMk id="24" creationId="{9FCCC2E1-D2C3-F8A4-8D87-363A316C9570}"/>
          </ac:picMkLst>
        </pc:picChg>
        <pc:picChg chg="mod">
          <ac:chgData name="Donnie V. Rader" userId="2f5b608efdb2ebfb" providerId="LiveId" clId="{FC3553EE-C27B-49A0-B2DE-D73B83C7CEE4}" dt="2026-06-13T21:16:05.007" v="2538"/>
          <ac:picMkLst>
            <pc:docMk/>
            <pc:sldMk cId="1606633669" sldId="660"/>
            <ac:picMk id="34" creationId="{CDE0B7A6-DC2B-7EEA-DF8A-CBBE70D3E499}"/>
          </ac:picMkLst>
        </pc:picChg>
        <pc:picChg chg="mod">
          <ac:chgData name="Donnie V. Rader" userId="2f5b608efdb2ebfb" providerId="LiveId" clId="{FC3553EE-C27B-49A0-B2DE-D73B83C7CEE4}" dt="2026-06-13T21:16:05.007" v="2538"/>
          <ac:picMkLst>
            <pc:docMk/>
            <pc:sldMk cId="1606633669" sldId="660"/>
            <ac:picMk id="39" creationId="{41E02485-3D48-F9CF-87EE-525CE160C1D3}"/>
          </ac:picMkLst>
        </pc:picChg>
        <pc:picChg chg="mod">
          <ac:chgData name="Donnie V. Rader" userId="2f5b608efdb2ebfb" providerId="LiveId" clId="{FC3553EE-C27B-49A0-B2DE-D73B83C7CEE4}" dt="2026-06-13T21:16:05.007" v="2538"/>
          <ac:picMkLst>
            <pc:docMk/>
            <pc:sldMk cId="1606633669" sldId="660"/>
            <ac:picMk id="43" creationId="{C82DD2E8-4869-0A73-D819-29081855D4B3}"/>
          </ac:picMkLst>
        </pc:picChg>
        <pc:picChg chg="mod">
          <ac:chgData name="Donnie V. Rader" userId="2f5b608efdb2ebfb" providerId="LiveId" clId="{FC3553EE-C27B-49A0-B2DE-D73B83C7CEE4}" dt="2026-06-13T21:16:05.007" v="2538"/>
          <ac:picMkLst>
            <pc:docMk/>
            <pc:sldMk cId="1606633669" sldId="660"/>
            <ac:picMk id="45" creationId="{CF220CE4-5EDB-B43D-2F5E-0F7BD49FB077}"/>
          </ac:picMkLst>
        </pc:picChg>
        <pc:picChg chg="mod">
          <ac:chgData name="Donnie V. Rader" userId="2f5b608efdb2ebfb" providerId="LiveId" clId="{FC3553EE-C27B-49A0-B2DE-D73B83C7CEE4}" dt="2026-06-13T21:16:05.007" v="2538"/>
          <ac:picMkLst>
            <pc:docMk/>
            <pc:sldMk cId="1606633669" sldId="660"/>
            <ac:picMk id="46" creationId="{3F139971-5140-8D5B-0B54-A69F074A8389}"/>
          </ac:picMkLst>
        </pc:picChg>
        <pc:picChg chg="mod">
          <ac:chgData name="Donnie V. Rader" userId="2f5b608efdb2ebfb" providerId="LiveId" clId="{FC3553EE-C27B-49A0-B2DE-D73B83C7CEE4}" dt="2026-06-13T21:16:05.007" v="2538"/>
          <ac:picMkLst>
            <pc:docMk/>
            <pc:sldMk cId="1606633669" sldId="660"/>
            <ac:picMk id="48" creationId="{64C22B38-8FA5-69FD-F26C-FCF8C56426CF}"/>
          </ac:picMkLst>
        </pc:picChg>
      </pc:sldChg>
      <pc:sldChg chg="addSp modSp new del mod">
        <pc:chgData name="Donnie V. Rader" userId="2f5b608efdb2ebfb" providerId="LiveId" clId="{FC3553EE-C27B-49A0-B2DE-D73B83C7CEE4}" dt="2026-06-13T21:22:00.668" v="2744" actId="47"/>
        <pc:sldMkLst>
          <pc:docMk/>
          <pc:sldMk cId="1923660955" sldId="661"/>
        </pc:sldMkLst>
        <pc:spChg chg="mod">
          <ac:chgData name="Donnie V. Rader" userId="2f5b608efdb2ebfb" providerId="LiveId" clId="{FC3553EE-C27B-49A0-B2DE-D73B83C7CEE4}" dt="2026-06-13T21:16:40.157" v="2543"/>
          <ac:spMkLst>
            <pc:docMk/>
            <pc:sldMk cId="1923660955" sldId="661"/>
            <ac:spMk id="3" creationId="{070C6065-9E74-2A8C-B977-A62AACA8AB0E}"/>
          </ac:spMkLst>
        </pc:spChg>
        <pc:spChg chg="mod">
          <ac:chgData name="Donnie V. Rader" userId="2f5b608efdb2ebfb" providerId="LiveId" clId="{FC3553EE-C27B-49A0-B2DE-D73B83C7CEE4}" dt="2026-06-13T21:16:40.157" v="2543"/>
          <ac:spMkLst>
            <pc:docMk/>
            <pc:sldMk cId="1923660955" sldId="661"/>
            <ac:spMk id="4" creationId="{2726DA5C-0C6A-1824-2225-7A551DD18D78}"/>
          </ac:spMkLst>
        </pc:spChg>
        <pc:spChg chg="add mod">
          <ac:chgData name="Donnie V. Rader" userId="2f5b608efdb2ebfb" providerId="LiveId" clId="{FC3553EE-C27B-49A0-B2DE-D73B83C7CEE4}" dt="2026-06-13T21:16:40.157" v="2543"/>
          <ac:spMkLst>
            <pc:docMk/>
            <pc:sldMk cId="1923660955" sldId="661"/>
            <ac:spMk id="25" creationId="{22D3B84D-195D-4EA6-E7A2-4B08B73D72D9}"/>
          </ac:spMkLst>
        </pc:spChg>
        <pc:spChg chg="add mod">
          <ac:chgData name="Donnie V. Rader" userId="2f5b608efdb2ebfb" providerId="LiveId" clId="{FC3553EE-C27B-49A0-B2DE-D73B83C7CEE4}" dt="2026-06-13T21:16:40.157" v="2543"/>
          <ac:spMkLst>
            <pc:docMk/>
            <pc:sldMk cId="1923660955" sldId="661"/>
            <ac:spMk id="26" creationId="{48864354-C5A5-7B21-E507-D3BF9411A5A9}"/>
          </ac:spMkLst>
        </pc:spChg>
        <pc:spChg chg="mod">
          <ac:chgData name="Donnie V. Rader" userId="2f5b608efdb2ebfb" providerId="LiveId" clId="{FC3553EE-C27B-49A0-B2DE-D73B83C7CEE4}" dt="2026-06-13T21:16:42.950" v="2544"/>
          <ac:spMkLst>
            <pc:docMk/>
            <pc:sldMk cId="1923660955" sldId="661"/>
            <ac:spMk id="28" creationId="{25F452BE-7761-D2EA-F298-093EB4D44166}"/>
          </ac:spMkLst>
        </pc:spChg>
        <pc:spChg chg="mod">
          <ac:chgData name="Donnie V. Rader" userId="2f5b608efdb2ebfb" providerId="LiveId" clId="{FC3553EE-C27B-49A0-B2DE-D73B83C7CEE4}" dt="2026-06-13T21:16:42.950" v="2544"/>
          <ac:spMkLst>
            <pc:docMk/>
            <pc:sldMk cId="1923660955" sldId="661"/>
            <ac:spMk id="29" creationId="{D6AD4F4C-1042-3451-C37A-04A6CCC0F376}"/>
          </ac:spMkLst>
        </pc:spChg>
        <pc:spChg chg="add mod">
          <ac:chgData name="Donnie V. Rader" userId="2f5b608efdb2ebfb" providerId="LiveId" clId="{FC3553EE-C27B-49A0-B2DE-D73B83C7CEE4}" dt="2026-06-13T21:16:52.259" v="2545" actId="1076"/>
          <ac:spMkLst>
            <pc:docMk/>
            <pc:sldMk cId="1923660955" sldId="661"/>
            <ac:spMk id="50" creationId="{24DFFDF8-09D1-B769-AA0A-EFD01CD354F3}"/>
          </ac:spMkLst>
        </pc:spChg>
        <pc:spChg chg="add mod">
          <ac:chgData name="Donnie V. Rader" userId="2f5b608efdb2ebfb" providerId="LiveId" clId="{FC3553EE-C27B-49A0-B2DE-D73B83C7CEE4}" dt="2026-06-13T21:16:52.259" v="2545" actId="1076"/>
          <ac:spMkLst>
            <pc:docMk/>
            <pc:sldMk cId="1923660955" sldId="661"/>
            <ac:spMk id="51" creationId="{B1D390F9-638A-3366-D59E-101037980226}"/>
          </ac:spMkLst>
        </pc:spChg>
        <pc:grpChg chg="mod">
          <ac:chgData name="Donnie V. Rader" userId="2f5b608efdb2ebfb" providerId="LiveId" clId="{FC3553EE-C27B-49A0-B2DE-D73B83C7CEE4}" dt="2026-06-13T21:16:52.259" v="2545" actId="1076"/>
          <ac:grpSpMkLst>
            <pc:docMk/>
            <pc:sldMk cId="1923660955" sldId="661"/>
            <ac:grpSpMk id="27" creationId="{A23ECA5C-F87E-452E-652D-41300ECC869D}"/>
          </ac:grpSpMkLst>
        </pc:grpChg>
        <pc:picChg chg="mod">
          <ac:chgData name="Donnie V. Rader" userId="2f5b608efdb2ebfb" providerId="LiveId" clId="{FC3553EE-C27B-49A0-B2DE-D73B83C7CEE4}" dt="2026-06-13T21:16:40.157" v="2543"/>
          <ac:picMkLst>
            <pc:docMk/>
            <pc:sldMk cId="1923660955" sldId="661"/>
            <ac:picMk id="12" creationId="{8794B3BF-3FDC-ADD9-43CB-62A3EB9C6D74}"/>
          </ac:picMkLst>
        </pc:picChg>
        <pc:picChg chg="mod">
          <ac:chgData name="Donnie V. Rader" userId="2f5b608efdb2ebfb" providerId="LiveId" clId="{FC3553EE-C27B-49A0-B2DE-D73B83C7CEE4}" dt="2026-06-13T21:16:40.157" v="2543"/>
          <ac:picMkLst>
            <pc:docMk/>
            <pc:sldMk cId="1923660955" sldId="661"/>
            <ac:picMk id="14" creationId="{E63A6BB5-30BD-8FB2-3701-5BF143CA441B}"/>
          </ac:picMkLst>
        </pc:picChg>
        <pc:picChg chg="mod">
          <ac:chgData name="Donnie V. Rader" userId="2f5b608efdb2ebfb" providerId="LiveId" clId="{FC3553EE-C27B-49A0-B2DE-D73B83C7CEE4}" dt="2026-06-13T21:16:40.157" v="2543"/>
          <ac:picMkLst>
            <pc:docMk/>
            <pc:sldMk cId="1923660955" sldId="661"/>
            <ac:picMk id="18" creationId="{A12FBF41-7699-A897-68F7-FE7177201800}"/>
          </ac:picMkLst>
        </pc:picChg>
        <pc:picChg chg="mod">
          <ac:chgData name="Donnie V. Rader" userId="2f5b608efdb2ebfb" providerId="LiveId" clId="{FC3553EE-C27B-49A0-B2DE-D73B83C7CEE4}" dt="2026-06-13T21:16:40.157" v="2543"/>
          <ac:picMkLst>
            <pc:docMk/>
            <pc:sldMk cId="1923660955" sldId="661"/>
            <ac:picMk id="19" creationId="{1A4CBF0E-1133-5C3B-D290-67453F9B27F5}"/>
          </ac:picMkLst>
        </pc:picChg>
        <pc:picChg chg="mod">
          <ac:chgData name="Donnie V. Rader" userId="2f5b608efdb2ebfb" providerId="LiveId" clId="{FC3553EE-C27B-49A0-B2DE-D73B83C7CEE4}" dt="2026-06-13T21:16:40.157" v="2543"/>
          <ac:picMkLst>
            <pc:docMk/>
            <pc:sldMk cId="1923660955" sldId="661"/>
            <ac:picMk id="20" creationId="{81E3E445-FCB6-191B-1D08-C72CBAD5731F}"/>
          </ac:picMkLst>
        </pc:picChg>
        <pc:picChg chg="mod">
          <ac:chgData name="Donnie V. Rader" userId="2f5b608efdb2ebfb" providerId="LiveId" clId="{FC3553EE-C27B-49A0-B2DE-D73B83C7CEE4}" dt="2026-06-13T21:16:40.157" v="2543"/>
          <ac:picMkLst>
            <pc:docMk/>
            <pc:sldMk cId="1923660955" sldId="661"/>
            <ac:picMk id="21" creationId="{CBFFA11A-E19C-5367-71DD-585807C57B8E}"/>
          </ac:picMkLst>
        </pc:picChg>
        <pc:picChg chg="mod">
          <ac:chgData name="Donnie V. Rader" userId="2f5b608efdb2ebfb" providerId="LiveId" clId="{FC3553EE-C27B-49A0-B2DE-D73B83C7CEE4}" dt="2026-06-13T21:16:42.950" v="2544"/>
          <ac:picMkLst>
            <pc:docMk/>
            <pc:sldMk cId="1923660955" sldId="661"/>
            <ac:picMk id="30" creationId="{4B5AA0AF-2CD7-A0BE-4EF5-CD90B4AFE1B1}"/>
          </ac:picMkLst>
        </pc:picChg>
        <pc:picChg chg="mod">
          <ac:chgData name="Donnie V. Rader" userId="2f5b608efdb2ebfb" providerId="LiveId" clId="{FC3553EE-C27B-49A0-B2DE-D73B83C7CEE4}" dt="2026-06-13T21:16:42.950" v="2544"/>
          <ac:picMkLst>
            <pc:docMk/>
            <pc:sldMk cId="1923660955" sldId="661"/>
            <ac:picMk id="34" creationId="{8E85EFCD-1FAE-3AFC-2058-F7802CD9E119}"/>
          </ac:picMkLst>
        </pc:picChg>
        <pc:picChg chg="mod">
          <ac:chgData name="Donnie V. Rader" userId="2f5b608efdb2ebfb" providerId="LiveId" clId="{FC3553EE-C27B-49A0-B2DE-D73B83C7CEE4}" dt="2026-06-13T21:16:42.950" v="2544"/>
          <ac:picMkLst>
            <pc:docMk/>
            <pc:sldMk cId="1923660955" sldId="661"/>
            <ac:picMk id="37" creationId="{74A09858-4FEE-81D6-6C0C-67301FC42DAE}"/>
          </ac:picMkLst>
        </pc:picChg>
        <pc:picChg chg="mod">
          <ac:chgData name="Donnie V. Rader" userId="2f5b608efdb2ebfb" providerId="LiveId" clId="{FC3553EE-C27B-49A0-B2DE-D73B83C7CEE4}" dt="2026-06-13T21:16:42.950" v="2544"/>
          <ac:picMkLst>
            <pc:docMk/>
            <pc:sldMk cId="1923660955" sldId="661"/>
            <ac:picMk id="39" creationId="{4A933402-877A-D30F-FBD1-709D3A2910D2}"/>
          </ac:picMkLst>
        </pc:picChg>
        <pc:picChg chg="mod">
          <ac:chgData name="Donnie V. Rader" userId="2f5b608efdb2ebfb" providerId="LiveId" clId="{FC3553EE-C27B-49A0-B2DE-D73B83C7CEE4}" dt="2026-06-13T21:16:42.950" v="2544"/>
          <ac:picMkLst>
            <pc:docMk/>
            <pc:sldMk cId="1923660955" sldId="661"/>
            <ac:picMk id="44" creationId="{535921B2-8111-4A7E-03D0-179C28E33C87}"/>
          </ac:picMkLst>
        </pc:picChg>
        <pc:picChg chg="mod">
          <ac:chgData name="Donnie V. Rader" userId="2f5b608efdb2ebfb" providerId="LiveId" clId="{FC3553EE-C27B-49A0-B2DE-D73B83C7CEE4}" dt="2026-06-13T21:16:42.950" v="2544"/>
          <ac:picMkLst>
            <pc:docMk/>
            <pc:sldMk cId="1923660955" sldId="661"/>
            <ac:picMk id="49" creationId="{D72D6B36-2D5F-E0FB-6833-E08E5A9A5B26}"/>
          </ac:picMkLst>
        </pc:picChg>
      </pc:sldChg>
      <pc:sldChg chg="new del">
        <pc:chgData name="Donnie V. Rader" userId="2f5b608efdb2ebfb" providerId="LiveId" clId="{FC3553EE-C27B-49A0-B2DE-D73B83C7CEE4}" dt="2026-06-13T21:16:56.265" v="2547" actId="47"/>
        <pc:sldMkLst>
          <pc:docMk/>
          <pc:sldMk cId="3640629261" sldId="662"/>
        </pc:sldMkLst>
      </pc:sldChg>
      <pc:sldChg chg="addSp delSp modSp add mod ord">
        <pc:chgData name="Donnie V. Rader" userId="2f5b608efdb2ebfb" providerId="LiveId" clId="{FC3553EE-C27B-49A0-B2DE-D73B83C7CEE4}" dt="2026-06-14T20:02:09.051" v="3150" actId="1036"/>
        <pc:sldMkLst>
          <pc:docMk/>
          <pc:sldMk cId="3989524745" sldId="662"/>
        </pc:sldMkLst>
        <pc:spChg chg="add del">
          <ac:chgData name="Donnie V. Rader" userId="2f5b608efdb2ebfb" providerId="LiveId" clId="{FC3553EE-C27B-49A0-B2DE-D73B83C7CEE4}" dt="2026-06-14T19:58:44.911" v="3096" actId="478"/>
          <ac:spMkLst>
            <pc:docMk/>
            <pc:sldMk cId="3989524745" sldId="662"/>
            <ac:spMk id="2" creationId="{378D5567-8020-688E-1A12-28B6BA7005EE}"/>
          </ac:spMkLst>
        </pc:spChg>
        <pc:spChg chg="add del mod">
          <ac:chgData name="Donnie V. Rader" userId="2f5b608efdb2ebfb" providerId="LiveId" clId="{FC3553EE-C27B-49A0-B2DE-D73B83C7CEE4}" dt="2026-06-14T19:59:11.921" v="3099" actId="21"/>
          <ac:spMkLst>
            <pc:docMk/>
            <pc:sldMk cId="3989524745" sldId="662"/>
            <ac:spMk id="3" creationId="{D8E5B9A2-A2ED-DCDA-A2E9-7A8A8FA7FDB2}"/>
          </ac:spMkLst>
        </pc:spChg>
        <pc:spChg chg="del">
          <ac:chgData name="Donnie V. Rader" userId="2f5b608efdb2ebfb" providerId="LiveId" clId="{FC3553EE-C27B-49A0-B2DE-D73B83C7CEE4}" dt="2026-06-13T21:17:28.551" v="2557" actId="478"/>
          <ac:spMkLst>
            <pc:docMk/>
            <pc:sldMk cId="3989524745" sldId="662"/>
            <ac:spMk id="4" creationId="{0588429C-06A7-B66C-DCEF-49969DBFFF69}"/>
          </ac:spMkLst>
        </pc:spChg>
        <pc:spChg chg="add mod">
          <ac:chgData name="Donnie V. Rader" userId="2f5b608efdb2ebfb" providerId="LiveId" clId="{FC3553EE-C27B-49A0-B2DE-D73B83C7CEE4}" dt="2026-06-14T20:01:59.748" v="3146"/>
          <ac:spMkLst>
            <pc:docMk/>
            <pc:sldMk cId="3989524745" sldId="662"/>
            <ac:spMk id="4" creationId="{D015C8FE-B51A-294C-DE7D-A83E500CAC82}"/>
          </ac:spMkLst>
        </pc:spChg>
        <pc:spChg chg="add mod">
          <ac:chgData name="Donnie V. Rader" userId="2f5b608efdb2ebfb" providerId="LiveId" clId="{FC3553EE-C27B-49A0-B2DE-D73B83C7CEE4}" dt="2026-06-14T20:01:59.748" v="3146"/>
          <ac:spMkLst>
            <pc:docMk/>
            <pc:sldMk cId="3989524745" sldId="662"/>
            <ac:spMk id="5" creationId="{6D70A6EE-1216-2161-18CC-16D8A5C86357}"/>
          </ac:spMkLst>
        </pc:spChg>
        <pc:spChg chg="mod">
          <ac:chgData name="Donnie V. Rader" userId="2f5b608efdb2ebfb" providerId="LiveId" clId="{FC3553EE-C27B-49A0-B2DE-D73B83C7CEE4}" dt="2026-06-14T20:02:09.051" v="3150" actId="1036"/>
          <ac:spMkLst>
            <pc:docMk/>
            <pc:sldMk cId="3989524745" sldId="662"/>
            <ac:spMk id="51" creationId="{EA777549-4CFB-E2A3-0C04-0E84F2EA44A1}"/>
          </ac:spMkLst>
        </pc:spChg>
      </pc:sldChg>
      <pc:sldChg chg="modSp add mod">
        <pc:chgData name="Donnie V. Rader" userId="2f5b608efdb2ebfb" providerId="LiveId" clId="{FC3553EE-C27B-49A0-B2DE-D73B83C7CEE4}" dt="2026-06-13T21:19:12.705" v="2617" actId="20577"/>
        <pc:sldMkLst>
          <pc:docMk/>
          <pc:sldMk cId="1992050155" sldId="663"/>
        </pc:sldMkLst>
        <pc:spChg chg="mod">
          <ac:chgData name="Donnie V. Rader" userId="2f5b608efdb2ebfb" providerId="LiveId" clId="{FC3553EE-C27B-49A0-B2DE-D73B83C7CEE4}" dt="2026-06-13T21:19:12.705" v="2617" actId="20577"/>
          <ac:spMkLst>
            <pc:docMk/>
            <pc:sldMk cId="1992050155" sldId="663"/>
            <ac:spMk id="52" creationId="{0337772A-7C82-16CF-F897-29E7DEBEF487}"/>
          </ac:spMkLst>
        </pc:spChg>
      </pc:sldChg>
      <pc:sldChg chg="new del">
        <pc:chgData name="Donnie V. Rader" userId="2f5b608efdb2ebfb" providerId="LiveId" clId="{FC3553EE-C27B-49A0-B2DE-D73B83C7CEE4}" dt="2026-06-13T21:16:55.110" v="2546" actId="47"/>
        <pc:sldMkLst>
          <pc:docMk/>
          <pc:sldMk cId="3105701491" sldId="663"/>
        </pc:sldMkLst>
      </pc:sldChg>
      <pc:sldChg chg="modSp add mod ord">
        <pc:chgData name="Donnie V. Rader" userId="2f5b608efdb2ebfb" providerId="LiveId" clId="{FC3553EE-C27B-49A0-B2DE-D73B83C7CEE4}" dt="2026-06-13T21:20:03.756" v="2656" actId="20577"/>
        <pc:sldMkLst>
          <pc:docMk/>
          <pc:sldMk cId="248033469" sldId="664"/>
        </pc:sldMkLst>
        <pc:spChg chg="mod">
          <ac:chgData name="Donnie V. Rader" userId="2f5b608efdb2ebfb" providerId="LiveId" clId="{FC3553EE-C27B-49A0-B2DE-D73B83C7CEE4}" dt="2026-06-13T21:20:03.756" v="2656" actId="20577"/>
          <ac:spMkLst>
            <pc:docMk/>
            <pc:sldMk cId="248033469" sldId="664"/>
            <ac:spMk id="52" creationId="{23AF7DB5-E2A3-259B-8D23-94A0AD7DAD75}"/>
          </ac:spMkLst>
        </pc:spChg>
      </pc:sldChg>
      <pc:sldChg chg="modSp add mod">
        <pc:chgData name="Donnie V. Rader" userId="2f5b608efdb2ebfb" providerId="LiveId" clId="{FC3553EE-C27B-49A0-B2DE-D73B83C7CEE4}" dt="2026-06-13T21:20:23.571" v="2676" actId="20577"/>
        <pc:sldMkLst>
          <pc:docMk/>
          <pc:sldMk cId="1792106601" sldId="665"/>
        </pc:sldMkLst>
        <pc:spChg chg="mod">
          <ac:chgData name="Donnie V. Rader" userId="2f5b608efdb2ebfb" providerId="LiveId" clId="{FC3553EE-C27B-49A0-B2DE-D73B83C7CEE4}" dt="2026-06-13T21:20:23.571" v="2676" actId="20577"/>
          <ac:spMkLst>
            <pc:docMk/>
            <pc:sldMk cId="1792106601" sldId="665"/>
            <ac:spMk id="52" creationId="{5BB4FFAF-D107-D02F-7E18-AD38EBAAE428}"/>
          </ac:spMkLst>
        </pc:spChg>
      </pc:sldChg>
      <pc:sldChg chg="modSp add mod ord">
        <pc:chgData name="Donnie V. Rader" userId="2f5b608efdb2ebfb" providerId="LiveId" clId="{FC3553EE-C27B-49A0-B2DE-D73B83C7CEE4}" dt="2026-06-13T21:21:36.943" v="2743" actId="20577"/>
        <pc:sldMkLst>
          <pc:docMk/>
          <pc:sldMk cId="1736209761" sldId="666"/>
        </pc:sldMkLst>
        <pc:spChg chg="mod">
          <ac:chgData name="Donnie V. Rader" userId="2f5b608efdb2ebfb" providerId="LiveId" clId="{FC3553EE-C27B-49A0-B2DE-D73B83C7CEE4}" dt="2026-06-13T21:21:36.943" v="2743" actId="20577"/>
          <ac:spMkLst>
            <pc:docMk/>
            <pc:sldMk cId="1736209761" sldId="666"/>
            <ac:spMk id="52" creationId="{E8F83AE7-9915-29E4-5A3F-088AA1FE25E9}"/>
          </ac:spMkLst>
        </pc:spChg>
      </pc:sldChg>
      <pc:sldChg chg="addSp modSp new mod addAnim delAnim modAnim">
        <pc:chgData name="Donnie V. Rader" userId="2f5b608efdb2ebfb" providerId="LiveId" clId="{FC3553EE-C27B-49A0-B2DE-D73B83C7CEE4}" dt="2026-06-14T20:04:56.198" v="3155"/>
        <pc:sldMkLst>
          <pc:docMk/>
          <pc:sldMk cId="2395818485" sldId="667"/>
        </pc:sldMkLst>
        <pc:spChg chg="add mod">
          <ac:chgData name="Donnie V. Rader" userId="2f5b608efdb2ebfb" providerId="LiveId" clId="{FC3553EE-C27B-49A0-B2DE-D73B83C7CEE4}" dt="2026-06-13T21:22:53.717" v="2767" actId="1076"/>
          <ac:spMkLst>
            <pc:docMk/>
            <pc:sldMk cId="2395818485" sldId="667"/>
            <ac:spMk id="2" creationId="{65680380-5627-06AD-06A3-5D6164E7A859}"/>
          </ac:spMkLst>
        </pc:spChg>
        <pc:spChg chg="add mod">
          <ac:chgData name="Donnie V. Rader" userId="2f5b608efdb2ebfb" providerId="LiveId" clId="{FC3553EE-C27B-49A0-B2DE-D73B83C7CEE4}" dt="2026-06-13T21:24:43.634" v="2985" actId="20577"/>
          <ac:spMkLst>
            <pc:docMk/>
            <pc:sldMk cId="2395818485" sldId="667"/>
            <ac:spMk id="3" creationId="{7BD99585-364B-3F95-8F10-EDBE8047F76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BEC39D4-D7E1-47B8-B13A-F077F87F15D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07FDBFE-1AD5-44EF-83D2-3809792937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7FDBFE-1AD5-44EF-83D2-3809792937A5}" type="slidenum">
              <a:rPr lang="en-US" smtClean="0"/>
              <a:pPr>
                <a:defRPr/>
              </a:pPr>
              <a:t>1</a:t>
            </a:fld>
            <a:endParaRPr lang="en-US"/>
          </a:p>
        </p:txBody>
      </p:sp>
    </p:spTree>
    <p:extLst>
      <p:ext uri="{BB962C8B-B14F-4D97-AF65-F5344CB8AC3E}">
        <p14:creationId xmlns:p14="http://schemas.microsoft.com/office/powerpoint/2010/main" val="214639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99A87-9C25-EEEF-0705-21F8C16CA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0FBB0-7B4F-2A93-A8AA-9DDE29E9E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A351B-F930-9DE6-1EA6-DBC8459BB8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9FDE7E-4F94-5505-4867-2AB3D20C562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160C00-1AF4-40F9-AF3D-F08FD9BD0BC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2741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3DE164-D352-4EDD-9E4C-84790B5D77B7}"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160C00-1AF4-40F9-AF3D-F08FD9BD0BC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10440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76" name="Picture 104" descr="PPP_SEDUC_TLE_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914400" y="2819400"/>
            <a:ext cx="10363200" cy="914400"/>
          </a:xfrm>
          <a:extLst>
            <a:ext uri="{909E8E84-426E-40DD-AFC4-6F175D3DCCD1}">
              <a14:hiddenFill xmlns:a14="http://schemas.microsoft.com/office/drawing/2010/main">
                <a:solidFill>
                  <a:schemeClr val="accent1"/>
                </a:solidFill>
              </a14:hiddenFill>
            </a:ext>
          </a:extLst>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914400" y="3886200"/>
            <a:ext cx="10363200" cy="685800"/>
          </a:xfrm>
        </p:spPr>
        <p:txBody>
          <a:bodyPr anchor="ctr"/>
          <a:lstStyle>
            <a:lvl1pPr marL="0" indent="0" algn="ctr">
              <a:buFontTx/>
              <a:buNone/>
              <a:defRPr sz="2400"/>
            </a:lvl1pPr>
          </a:lstStyle>
          <a:p>
            <a:pPr lvl="0"/>
            <a:r>
              <a:rPr lang="en-US" noProof="0"/>
              <a:t>Click to edit Master subtitle style</a:t>
            </a:r>
          </a:p>
        </p:txBody>
      </p:sp>
      <p:sp>
        <p:nvSpPr>
          <p:cNvPr id="3117" name="Rectangle 45"/>
          <p:cNvSpPr>
            <a:spLocks noGrp="1" noChangeArrowheads="1"/>
          </p:cNvSpPr>
          <p:nvPr>
            <p:ph type="dt" sz="half" idx="2"/>
          </p:nvPr>
        </p:nvSpPr>
        <p:spPr/>
        <p:txBody>
          <a:bodyPr/>
          <a:lstStyle>
            <a:lvl1pPr>
              <a:defRPr/>
            </a:lvl1pPr>
          </a:lstStyle>
          <a:p>
            <a:endParaRPr lang="en-US"/>
          </a:p>
        </p:txBody>
      </p:sp>
      <p:sp>
        <p:nvSpPr>
          <p:cNvPr id="3118" name="Rectangle 46"/>
          <p:cNvSpPr>
            <a:spLocks noGrp="1" noChangeArrowheads="1"/>
          </p:cNvSpPr>
          <p:nvPr>
            <p:ph type="ftr" sz="quarter" idx="3"/>
          </p:nvPr>
        </p:nvSpPr>
        <p:spPr/>
        <p:txBody>
          <a:bodyPr/>
          <a:lstStyle>
            <a:lvl1pPr>
              <a:defRPr/>
            </a:lvl1pPr>
          </a:lstStyle>
          <a:p>
            <a:endParaRPr lang="en-US"/>
          </a:p>
        </p:txBody>
      </p:sp>
      <p:sp>
        <p:nvSpPr>
          <p:cNvPr id="3119" name="Rectangle 47"/>
          <p:cNvSpPr>
            <a:spLocks noGrp="1" noChangeArrowheads="1"/>
          </p:cNvSpPr>
          <p:nvPr>
            <p:ph type="sldNum" sz="quarter" idx="4"/>
          </p:nvPr>
        </p:nvSpPr>
        <p:spPr/>
        <p:txBody>
          <a:bodyPr/>
          <a:lstStyle>
            <a:lvl1pPr>
              <a:defRPr/>
            </a:lvl1pPr>
          </a:lstStyle>
          <a:p>
            <a:fld id="{197734D6-2208-42F8-A5FE-48B8123DC71C}" type="slidenum">
              <a:rPr lang="en-US"/>
              <a:pPr/>
              <a:t>‹#›</a:t>
            </a:fld>
            <a:endParaRPr lang="en-US"/>
          </a:p>
        </p:txBody>
      </p:sp>
    </p:spTree>
    <p:extLst>
      <p:ext uri="{BB962C8B-B14F-4D97-AF65-F5344CB8AC3E}">
        <p14:creationId xmlns:p14="http://schemas.microsoft.com/office/powerpoint/2010/main" val="230231747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5550E8-68B0-47DC-B229-A345546A1CB3}" type="slidenum">
              <a:rPr lang="en-US"/>
              <a:pPr/>
              <a:t>‹#›</a:t>
            </a:fld>
            <a:endParaRPr lang="en-US"/>
          </a:p>
        </p:txBody>
      </p:sp>
    </p:spTree>
    <p:extLst>
      <p:ext uri="{BB962C8B-B14F-4D97-AF65-F5344CB8AC3E}">
        <p14:creationId xmlns:p14="http://schemas.microsoft.com/office/powerpoint/2010/main" val="417464102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4667" y="228600"/>
            <a:ext cx="2870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4067" y="228600"/>
            <a:ext cx="8407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F0DD49-ED23-47D6-B6FB-81F886C95867}" type="slidenum">
              <a:rPr lang="en-US"/>
              <a:pPr/>
              <a:t>‹#›</a:t>
            </a:fld>
            <a:endParaRPr lang="en-US"/>
          </a:p>
        </p:txBody>
      </p:sp>
    </p:spTree>
    <p:extLst>
      <p:ext uri="{BB962C8B-B14F-4D97-AF65-F5344CB8AC3E}">
        <p14:creationId xmlns:p14="http://schemas.microsoft.com/office/powerpoint/2010/main" val="187758374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285ECF-C521-46D3-90C8-7F6AD4893786}" type="slidenum">
              <a:rPr lang="en-US"/>
              <a:pPr/>
              <a:t>‹#›</a:t>
            </a:fld>
            <a:endParaRPr lang="en-US"/>
          </a:p>
        </p:txBody>
      </p:sp>
    </p:spTree>
    <p:extLst>
      <p:ext uri="{BB962C8B-B14F-4D97-AF65-F5344CB8AC3E}">
        <p14:creationId xmlns:p14="http://schemas.microsoft.com/office/powerpoint/2010/main" val="214768190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6F0941-5748-4B8B-9B1B-C2353CA40C61}" type="slidenum">
              <a:rPr lang="en-US"/>
              <a:pPr/>
              <a:t>‹#›</a:t>
            </a:fld>
            <a:endParaRPr lang="en-US"/>
          </a:p>
        </p:txBody>
      </p:sp>
    </p:spTree>
    <p:extLst>
      <p:ext uri="{BB962C8B-B14F-4D97-AF65-F5344CB8AC3E}">
        <p14:creationId xmlns:p14="http://schemas.microsoft.com/office/powerpoint/2010/main" val="60109175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A64BBC-9AF5-4D72-9A77-B8331B74E6F7}" type="slidenum">
              <a:rPr lang="en-US"/>
              <a:pPr/>
              <a:t>‹#›</a:t>
            </a:fld>
            <a:endParaRPr lang="en-US"/>
          </a:p>
        </p:txBody>
      </p:sp>
    </p:spTree>
    <p:extLst>
      <p:ext uri="{BB962C8B-B14F-4D97-AF65-F5344CB8AC3E}">
        <p14:creationId xmlns:p14="http://schemas.microsoft.com/office/powerpoint/2010/main" val="282552503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18856C5-63B9-4CFF-A06B-A77FA873195D}" type="slidenum">
              <a:rPr lang="en-US"/>
              <a:pPr/>
              <a:t>‹#›</a:t>
            </a:fld>
            <a:endParaRPr lang="en-US"/>
          </a:p>
        </p:txBody>
      </p:sp>
    </p:spTree>
    <p:extLst>
      <p:ext uri="{BB962C8B-B14F-4D97-AF65-F5344CB8AC3E}">
        <p14:creationId xmlns:p14="http://schemas.microsoft.com/office/powerpoint/2010/main" val="418068986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E0274FA-9A42-4511-BAB9-63968A0A51B3}" type="slidenum">
              <a:rPr lang="en-US"/>
              <a:pPr/>
              <a:t>‹#›</a:t>
            </a:fld>
            <a:endParaRPr lang="en-US"/>
          </a:p>
        </p:txBody>
      </p:sp>
    </p:spTree>
    <p:extLst>
      <p:ext uri="{BB962C8B-B14F-4D97-AF65-F5344CB8AC3E}">
        <p14:creationId xmlns:p14="http://schemas.microsoft.com/office/powerpoint/2010/main" val="260465723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8B8E45-F9D8-4624-8BD1-53A01EBF8D63}" type="slidenum">
              <a:rPr lang="en-US"/>
              <a:pPr/>
              <a:t>‹#›</a:t>
            </a:fld>
            <a:endParaRPr lang="en-US"/>
          </a:p>
        </p:txBody>
      </p:sp>
    </p:spTree>
    <p:extLst>
      <p:ext uri="{BB962C8B-B14F-4D97-AF65-F5344CB8AC3E}">
        <p14:creationId xmlns:p14="http://schemas.microsoft.com/office/powerpoint/2010/main" val="48096059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418906-E37F-4ECF-B4DF-420EE096D8C1}" type="slidenum">
              <a:rPr lang="en-US"/>
              <a:pPr/>
              <a:t>‹#›</a:t>
            </a:fld>
            <a:endParaRPr lang="en-US"/>
          </a:p>
        </p:txBody>
      </p:sp>
    </p:spTree>
    <p:extLst>
      <p:ext uri="{BB962C8B-B14F-4D97-AF65-F5344CB8AC3E}">
        <p14:creationId xmlns:p14="http://schemas.microsoft.com/office/powerpoint/2010/main" val="3624756947"/>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3332DC-5922-4FB6-99AD-FD442F7FA712}" type="slidenum">
              <a:rPr lang="en-US"/>
              <a:pPr/>
              <a:t>‹#›</a:t>
            </a:fld>
            <a:endParaRPr lang="en-US"/>
          </a:p>
        </p:txBody>
      </p:sp>
    </p:spTree>
    <p:extLst>
      <p:ext uri="{BB962C8B-B14F-4D97-AF65-F5344CB8AC3E}">
        <p14:creationId xmlns:p14="http://schemas.microsoft.com/office/powerpoint/2010/main" val="326489594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219" name="Picture 195" descr="PPP_SEDUC_TXT_Bo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64067" y="228600"/>
            <a:ext cx="11480800" cy="1111250"/>
          </a:xfrm>
          <a:prstGeom prst="rect">
            <a:avLst/>
          </a:prstGeom>
          <a:noFill/>
          <a:ln>
            <a:noFill/>
          </a:ln>
          <a:effectLst/>
          <a:extLst>
            <a:ext uri="{909E8E84-426E-40DD-AFC4-6F175D3DCCD1}">
              <a14:hiddenFill xmlns:a14="http://schemas.microsoft.com/office/drawing/2010/main">
                <a:solidFill>
                  <a:srgbClr val="D2E3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5240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4" name="Rectangle 190"/>
          <p:cNvSpPr>
            <a:spLocks noGrp="1" noChangeArrowheads="1"/>
          </p:cNvSpPr>
          <p:nvPr>
            <p:ph type="dt" sz="half" idx="2"/>
          </p:nvPr>
        </p:nvSpPr>
        <p:spPr bwMode="auto">
          <a:xfrm>
            <a:off x="304800" y="6629400"/>
            <a:ext cx="284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25000">
                <a:solidFill>
                  <a:srgbClr val="FFFFFF"/>
                </a:solidFill>
              </a:defRPr>
            </a:lvl1pPr>
          </a:lstStyle>
          <a:p>
            <a:endParaRPr lang="en-US"/>
          </a:p>
        </p:txBody>
      </p:sp>
      <p:sp>
        <p:nvSpPr>
          <p:cNvPr id="1215" name="Rectangle 191"/>
          <p:cNvSpPr>
            <a:spLocks noGrp="1" noChangeArrowheads="1"/>
          </p:cNvSpPr>
          <p:nvPr>
            <p:ph type="ftr" sz="quarter" idx="3"/>
          </p:nvPr>
        </p:nvSpPr>
        <p:spPr bwMode="auto">
          <a:xfrm>
            <a:off x="4165600" y="6629400"/>
            <a:ext cx="386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aseline="-25000">
                <a:solidFill>
                  <a:srgbClr val="FFFFFF"/>
                </a:solidFill>
              </a:defRPr>
            </a:lvl1pPr>
          </a:lstStyle>
          <a:p>
            <a:endParaRPr lang="en-US"/>
          </a:p>
        </p:txBody>
      </p:sp>
      <p:sp>
        <p:nvSpPr>
          <p:cNvPr id="1216" name="Rectangle 192"/>
          <p:cNvSpPr>
            <a:spLocks noGrp="1" noChangeArrowheads="1"/>
          </p:cNvSpPr>
          <p:nvPr>
            <p:ph type="sldNum" sz="quarter" idx="4"/>
          </p:nvPr>
        </p:nvSpPr>
        <p:spPr bwMode="auto">
          <a:xfrm>
            <a:off x="9019117" y="6629400"/>
            <a:ext cx="284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25000">
                <a:solidFill>
                  <a:srgbClr val="FFFFFF"/>
                </a:solidFill>
              </a:defRPr>
            </a:lvl1pPr>
          </a:lstStyle>
          <a:p>
            <a:fld id="{F48591D4-48A9-42E4-8B91-F2F6E27DD515}" type="slidenum">
              <a:rPr lang="en-US"/>
              <a:pPr/>
              <a:t>‹#›</a:t>
            </a:fld>
            <a:endParaRPr lang="en-US"/>
          </a:p>
        </p:txBody>
      </p:sp>
    </p:spTree>
    <p:extLst>
      <p:ext uri="{BB962C8B-B14F-4D97-AF65-F5344CB8AC3E}">
        <p14:creationId xmlns:p14="http://schemas.microsoft.com/office/powerpoint/2010/main" val="4177337440"/>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spd="slow">
    <p:wipe dir="r"/>
  </p:transition>
  <p:txStyles>
    <p:titleStyle>
      <a:lvl1pPr algn="ctr" rtl="0" eaLnBrk="1" fontAlgn="base" hangingPunct="1">
        <a:spcBef>
          <a:spcPct val="0"/>
        </a:spcBef>
        <a:spcAft>
          <a:spcPct val="0"/>
        </a:spcAft>
        <a:defRPr sz="3000" b="1">
          <a:solidFill>
            <a:srgbClr val="FFFFFF"/>
          </a:solidFill>
          <a:latin typeface="+mj-lt"/>
          <a:ea typeface="+mj-ea"/>
          <a:cs typeface="+mj-cs"/>
        </a:defRPr>
      </a:lvl1pPr>
      <a:lvl2pPr algn="ctr" rtl="0" eaLnBrk="1" fontAlgn="base" hangingPunct="1">
        <a:spcBef>
          <a:spcPct val="0"/>
        </a:spcBef>
        <a:spcAft>
          <a:spcPct val="0"/>
        </a:spcAft>
        <a:defRPr sz="3000" b="1">
          <a:solidFill>
            <a:srgbClr val="FFFFFF"/>
          </a:solidFill>
          <a:latin typeface="Arial" pitchFamily="34" charset="0"/>
        </a:defRPr>
      </a:lvl2pPr>
      <a:lvl3pPr algn="ctr" rtl="0" eaLnBrk="1" fontAlgn="base" hangingPunct="1">
        <a:spcBef>
          <a:spcPct val="0"/>
        </a:spcBef>
        <a:spcAft>
          <a:spcPct val="0"/>
        </a:spcAft>
        <a:defRPr sz="3000" b="1">
          <a:solidFill>
            <a:srgbClr val="FFFFFF"/>
          </a:solidFill>
          <a:latin typeface="Arial" pitchFamily="34" charset="0"/>
        </a:defRPr>
      </a:lvl3pPr>
      <a:lvl4pPr algn="ctr" rtl="0" eaLnBrk="1" fontAlgn="base" hangingPunct="1">
        <a:spcBef>
          <a:spcPct val="0"/>
        </a:spcBef>
        <a:spcAft>
          <a:spcPct val="0"/>
        </a:spcAft>
        <a:defRPr sz="3000" b="1">
          <a:solidFill>
            <a:srgbClr val="FFFFFF"/>
          </a:solidFill>
          <a:latin typeface="Arial" pitchFamily="34" charset="0"/>
        </a:defRPr>
      </a:lvl4pPr>
      <a:lvl5pPr algn="ctr" rtl="0" eaLnBrk="1" fontAlgn="base" hangingPunct="1">
        <a:spcBef>
          <a:spcPct val="0"/>
        </a:spcBef>
        <a:spcAft>
          <a:spcPct val="0"/>
        </a:spcAft>
        <a:defRPr sz="3000" b="1">
          <a:solidFill>
            <a:srgbClr val="FFFFFF"/>
          </a:solidFill>
          <a:latin typeface="Arial" pitchFamily="34" charset="0"/>
        </a:defRPr>
      </a:lvl5pPr>
      <a:lvl6pPr marL="457200" algn="ctr" rtl="0" eaLnBrk="1" fontAlgn="base" hangingPunct="1">
        <a:spcBef>
          <a:spcPct val="0"/>
        </a:spcBef>
        <a:spcAft>
          <a:spcPct val="0"/>
        </a:spcAft>
        <a:defRPr sz="3000" b="1">
          <a:solidFill>
            <a:srgbClr val="FFFFFF"/>
          </a:solidFill>
          <a:latin typeface="Arial" pitchFamily="34" charset="0"/>
        </a:defRPr>
      </a:lvl6pPr>
      <a:lvl7pPr marL="914400" algn="ctr" rtl="0" eaLnBrk="1" fontAlgn="base" hangingPunct="1">
        <a:spcBef>
          <a:spcPct val="0"/>
        </a:spcBef>
        <a:spcAft>
          <a:spcPct val="0"/>
        </a:spcAft>
        <a:defRPr sz="3000" b="1">
          <a:solidFill>
            <a:srgbClr val="FFFFFF"/>
          </a:solidFill>
          <a:latin typeface="Arial" pitchFamily="34" charset="0"/>
        </a:defRPr>
      </a:lvl7pPr>
      <a:lvl8pPr marL="1371600" algn="ctr" rtl="0" eaLnBrk="1" fontAlgn="base" hangingPunct="1">
        <a:spcBef>
          <a:spcPct val="0"/>
        </a:spcBef>
        <a:spcAft>
          <a:spcPct val="0"/>
        </a:spcAft>
        <a:defRPr sz="3000" b="1">
          <a:solidFill>
            <a:srgbClr val="FFFFFF"/>
          </a:solidFill>
          <a:latin typeface="Arial" pitchFamily="34" charset="0"/>
        </a:defRPr>
      </a:lvl8pPr>
      <a:lvl9pPr marL="1828800" algn="ctr" rtl="0" eaLnBrk="1" fontAlgn="base" hangingPunct="1">
        <a:spcBef>
          <a:spcPct val="0"/>
        </a:spcBef>
        <a:spcAft>
          <a:spcPct val="0"/>
        </a:spcAft>
        <a:defRPr sz="3000" b="1">
          <a:solidFill>
            <a:srgbClr val="FFFFFF"/>
          </a:solidFill>
          <a:latin typeface="Arial" pitchFamily="34" charset="0"/>
        </a:defRPr>
      </a:lvl9pPr>
    </p:titleStyle>
    <p:body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hyperlink" Target="http://images.google.com/imgres?imgurl=http://wwwdelivery.superstock.com/WI/223/1557/PreviewComp/SuperStock_1557R-301614.jpg&amp;imgrefurl=http://www.superstock.com/stock-photos-images/1557R-301614&amp;usg=__wNraAJeQDCBpIXj8zKp5YFASwuE=&amp;h=233&amp;w=350&amp;sz=56&amp;hl=en&amp;start=22&amp;um=1&amp;tbnid=V4Ul5ijEanox3M:&amp;tbnh=80&amp;tbnw=120&amp;prev=/images?q=eating+dinner+together&amp;ndsp=20&amp;hl=en&amp;rlz=1T4GGLL_enUS328US328&amp;sa=N&amp;start=20&amp;um=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hyperlink" Target="http://images.google.com/imgres?imgurl=http://barfblog.foodsafety.ksu.edu/uploads/image/pepperoni%20pizza%20e%20coli.jpg&amp;imgrefurl=http://barfblog.foodsafety.ksu.edu/tags/restaurant/&amp;usg=__NKD_-3kLLEweCmFNwDLqofAWZbw=&amp;h=307&amp;w=500&amp;sz=72&amp;hl=en&amp;start=78&amp;um=1&amp;tbnid=Sm0jd5K_kLtqHM:&amp;tbnh=80&amp;tbnw=130&amp;prev=/images?q=pizza&amp;ndsp=20&amp;hl=en&amp;rlz=1T4GGLL_enUS328US328&amp;sa=N&amp;start=60&amp;um=1"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C3959-0A3C-D21D-7658-2C268EEB8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C6592-ED82-5A3D-F605-D007611EFAD1}"/>
              </a:ext>
            </a:extLst>
          </p:cNvPr>
          <p:cNvSpPr>
            <a:spLocks noGrp="1"/>
          </p:cNvSpPr>
          <p:nvPr>
            <p:ph type="ctrTitle"/>
          </p:nvPr>
        </p:nvSpPr>
        <p:spPr>
          <a:xfrm>
            <a:off x="3069771" y="1219200"/>
            <a:ext cx="7772400" cy="914400"/>
          </a:xfrm>
        </p:spPr>
        <p:txBody>
          <a:bodyPr/>
          <a:lstStyle/>
          <a:p>
            <a:r>
              <a:rPr lang="en-US" sz="8000" b="0" dirty="0">
                <a:effectLst>
                  <a:outerShdw blurRad="38100" dist="38100" dir="2700000" algn="tl">
                    <a:srgbClr val="000000">
                      <a:alpha val="43137"/>
                    </a:srgbClr>
                  </a:outerShdw>
                </a:effectLst>
                <a:latin typeface="Freestyle Script" pitchFamily="66" charset="0"/>
              </a:rPr>
              <a:t>Divisions Within</a:t>
            </a:r>
            <a:br>
              <a:rPr lang="en-US" sz="8000" b="0" dirty="0">
                <a:effectLst>
                  <a:outerShdw blurRad="38100" dist="38100" dir="2700000" algn="tl">
                    <a:srgbClr val="000000">
                      <a:alpha val="43137"/>
                    </a:srgbClr>
                  </a:outerShdw>
                </a:effectLst>
                <a:latin typeface="Freestyle Script" pitchFamily="66" charset="0"/>
              </a:rPr>
            </a:br>
            <a:r>
              <a:rPr lang="en-US" sz="8000" b="0" dirty="0">
                <a:effectLst>
                  <a:outerShdw blurRad="38100" dist="38100" dir="2700000" algn="tl">
                    <a:srgbClr val="000000">
                      <a:alpha val="43137"/>
                    </a:srgbClr>
                  </a:outerShdw>
                </a:effectLst>
                <a:latin typeface="Freestyle Script" pitchFamily="66" charset="0"/>
              </a:rPr>
              <a:t>The Church of Christ</a:t>
            </a:r>
          </a:p>
        </p:txBody>
      </p:sp>
      <p:pic>
        <p:nvPicPr>
          <p:cNvPr id="3" name="Picture 2" descr="http://t3.gstatic.com/images?q=tbn:ANd9GcQHGnvCbceYDj4fqc41-8BboQmnJKQ1tqjTdBDTDX3u2kKfn54&amp;t=1&amp;h=186&amp;w=150&amp;usg=__-sD7-Fvga-Epb7vn-chpVm_iwwc=">
            <a:extLst>
              <a:ext uri="{FF2B5EF4-FFF2-40B4-BE49-F238E27FC236}">
                <a16:creationId xmlns:a16="http://schemas.microsoft.com/office/drawing/2014/main" id="{6C758905-785C-0521-C143-92A26F605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19664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6749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BD3CC-A578-65AE-D70D-D4F06D2AD6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C903D8-EB70-1EAF-A938-5304ABE11DF0}"/>
              </a:ext>
            </a:extLst>
          </p:cNvPr>
          <p:cNvSpPr txBox="1"/>
          <p:nvPr/>
        </p:nvSpPr>
        <p:spPr>
          <a:xfrm>
            <a:off x="1524000" y="1676400"/>
            <a:ext cx="9829800" cy="2523768"/>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out of modernism</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Modernism: rejection of Bible fundamentals</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Denial of biblical record – i.e. Darwin’s theory</a:t>
            </a:r>
          </a:p>
          <a:p>
            <a:pPr marL="914400" lvl="1" indent="-457200">
              <a:buFont typeface="+mj-lt"/>
              <a:buAutoNum type="arabicPeriod"/>
            </a:pPr>
            <a:r>
              <a:rPr lang="en-US" sz="2400" i="1" dirty="0">
                <a:latin typeface="Arial" panose="020B0604020202020204" pitchFamily="34" charset="0"/>
                <a:cs typeface="Arial" panose="020B0604020202020204" pitchFamily="34" charset="0"/>
              </a:rPr>
              <a:t>“</a:t>
            </a: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rise of the social gospel in this country was simultaneous with the rise of Biblical liberalism and modernistic religion” (Dr. David Harrell, FCC Lectures, March 23, 1960)</a:t>
            </a:r>
          </a:p>
        </p:txBody>
      </p:sp>
      <p:sp>
        <p:nvSpPr>
          <p:cNvPr id="4" name="Oval 4">
            <a:extLst>
              <a:ext uri="{FF2B5EF4-FFF2-40B4-BE49-F238E27FC236}">
                <a16:creationId xmlns:a16="http://schemas.microsoft.com/office/drawing/2014/main" id="{46E7219E-0291-8234-5400-6E3F81606F1B}"/>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 The History</a:t>
            </a:r>
          </a:p>
        </p:txBody>
      </p:sp>
    </p:spTree>
    <p:extLst>
      <p:ext uri="{BB962C8B-B14F-4D97-AF65-F5344CB8AC3E}">
        <p14:creationId xmlns:p14="http://schemas.microsoft.com/office/powerpoint/2010/main" val="197360827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F82BA9-673D-0F07-5289-5E70711DD9E3}"/>
              </a:ext>
            </a:extLst>
          </p:cNvPr>
          <p:cNvSpPr txBox="1"/>
          <p:nvPr/>
        </p:nvSpPr>
        <p:spPr>
          <a:xfrm>
            <a:off x="1047750" y="838200"/>
            <a:ext cx="10096500" cy="4401205"/>
          </a:xfrm>
          <a:prstGeom prst="rect">
            <a:avLst/>
          </a:prstGeom>
          <a:solidFill>
            <a:schemeClr val="tx1"/>
          </a:solid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“It was quite natural that the leaders of the liberal religious movement should become active social gospelers. Indeed, the discovery of the church as a social institution filled a vacuum left by their rejection of the church as a significant spiritual institution. These liberals were also the most widely know clergymen of their day and when historians began to study the social gospel movement it was natural for them to emphasize the importance of the modernist proponents of social reform.”</a:t>
            </a:r>
          </a:p>
          <a:p>
            <a:endParaRPr lang="en-US" dirty="0">
              <a:solidFill>
                <a:schemeClr val="tx2"/>
              </a:solidFill>
              <a:latin typeface="Arial" panose="020B0604020202020204" pitchFamily="34" charset="0"/>
              <a:cs typeface="Arial" panose="020B0604020202020204" pitchFamily="34" charset="0"/>
            </a:endParaRPr>
          </a:p>
          <a:p>
            <a:pPr algn="r"/>
            <a:r>
              <a:rPr lang="en-US" dirty="0">
                <a:solidFill>
                  <a:schemeClr val="tx2"/>
                </a:solidFill>
                <a:latin typeface="Arial" panose="020B0604020202020204" pitchFamily="34" charset="0"/>
                <a:cs typeface="Arial" panose="020B0604020202020204" pitchFamily="34" charset="0"/>
              </a:rPr>
              <a:t>- Dr. David Harrell, </a:t>
            </a:r>
            <a:r>
              <a:rPr lang="en-US" i="1" dirty="0">
                <a:solidFill>
                  <a:schemeClr val="tx2"/>
                </a:solidFill>
                <a:latin typeface="Arial" panose="020B0604020202020204" pitchFamily="34" charset="0"/>
                <a:cs typeface="Arial" panose="020B0604020202020204" pitchFamily="34" charset="0"/>
              </a:rPr>
              <a:t>FCC Lectures, March 23, 1960</a:t>
            </a:r>
            <a:endParaRPr lang="en-US" dirty="0">
              <a:solidFill>
                <a:schemeClr val="tx2"/>
              </a:solidFill>
              <a:latin typeface="Arial" panose="020B0604020202020204" pitchFamily="34" charset="0"/>
              <a:cs typeface="Arial" panose="020B0604020202020204" pitchFamily="34" charset="0"/>
            </a:endParaRPr>
          </a:p>
        </p:txBody>
      </p:sp>
      <p:pic>
        <p:nvPicPr>
          <p:cNvPr id="7" name="Picture 6" descr="http://www.floridacollege.edu/img/News/2009-Harrell/ed.harrell.lectern.jpg">
            <a:extLst>
              <a:ext uri="{FF2B5EF4-FFF2-40B4-BE49-F238E27FC236}">
                <a16:creationId xmlns:a16="http://schemas.microsoft.com/office/drawing/2014/main" id="{700300B4-A494-603F-464F-BF7FD5A704DE}"/>
              </a:ext>
            </a:extLst>
          </p:cNvPr>
          <p:cNvPicPr>
            <a:picLocks noChangeAspect="1" noChangeArrowheads="1"/>
          </p:cNvPicPr>
          <p:nvPr/>
        </p:nvPicPr>
        <p:blipFill>
          <a:blip r:embed="rId2" cstate="print"/>
          <a:srcRect/>
          <a:stretch>
            <a:fillRect/>
          </a:stretch>
        </p:blipFill>
        <p:spPr bwMode="auto">
          <a:xfrm>
            <a:off x="990600" y="4724400"/>
            <a:ext cx="1295400" cy="1598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4245794"/>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B6B92-CED0-6A34-2EA7-1B75ECCA6C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120DCF-D2FB-524F-0200-BA14B3D6AE85}"/>
              </a:ext>
            </a:extLst>
          </p:cNvPr>
          <p:cNvSpPr txBox="1"/>
          <p:nvPr/>
        </p:nvSpPr>
        <p:spPr>
          <a:xfrm>
            <a:off x="1524000" y="1676400"/>
            <a:ext cx="9829800" cy="5109091"/>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out of modernism</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Modernism: rejection of Bible fundamentals</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Denial of biblical record – i.e. Darwin’s theory</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rise of the social gospel in this country was simultaneous with the rise of Biblical liberalism and modernistic religion” (Dr. David Harrell, FCC Lectures, March 23, 1960)</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Problems followed the Industrial Revolution</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Crime</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Poverty</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Inequality</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Drunkenness</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Etc.</a:t>
            </a:r>
            <a:endParaRPr lang="en-US" sz="2400" i="1" dirty="0">
              <a:latin typeface="Arial" panose="020B0604020202020204" pitchFamily="34" charset="0"/>
              <a:cs typeface="Arial" panose="020B0604020202020204" pitchFamily="34" charset="0"/>
            </a:endParaRPr>
          </a:p>
          <a:p>
            <a:pPr lvl="1"/>
            <a:endPar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AAB1A74D-7ABE-8993-AAC6-339A0FAC9671}"/>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 The History</a:t>
            </a:r>
          </a:p>
        </p:txBody>
      </p:sp>
    </p:spTree>
    <p:extLst>
      <p:ext uri="{BB962C8B-B14F-4D97-AF65-F5344CB8AC3E}">
        <p14:creationId xmlns:p14="http://schemas.microsoft.com/office/powerpoint/2010/main" val="41444671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35863"/>
            <a:ext cx="11125200" cy="5693866"/>
          </a:xfrm>
          <a:prstGeom prst="rect">
            <a:avLst/>
          </a:prstGeom>
          <a:solidFill>
            <a:schemeClr val="tx1">
              <a:lumMod val="20000"/>
              <a:lumOff val="80000"/>
            </a:schemeClr>
          </a:solidFill>
          <a:ln>
            <a:solidFill>
              <a:schemeClr val="tx1"/>
            </a:solidFill>
          </a:ln>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“In the 1870’s and 1880’s the leaders of American society suddenly realized that they were faced with overwhelming social problems. The industrial revolution in this country raised problems in business and political ethics, employer-employee relationships, economic competition, and the nature of poverty and its remedy which shocked many American social philosophers out of a well-worn complacency. No less serious were the social maladjustments connected with the unparalleled rise of high cities. Slums, drunkenness, prostitution, organized crime, juvenile delinquency, abject poverty, and all other problems sprawling, filthy cities were convincing realities that demanded that something be done.”</a:t>
            </a:r>
          </a:p>
          <a:p>
            <a:pPr algn="r"/>
            <a:endParaRPr lang="en-US" dirty="0">
              <a:solidFill>
                <a:schemeClr val="tx2"/>
              </a:solidFill>
              <a:latin typeface="Arial" panose="020B0604020202020204" pitchFamily="34" charset="0"/>
              <a:cs typeface="Arial" panose="020B0604020202020204" pitchFamily="34" charset="0"/>
            </a:endParaRPr>
          </a:p>
          <a:p>
            <a:pPr algn="r"/>
            <a:r>
              <a:rPr lang="en-US" dirty="0">
                <a:solidFill>
                  <a:schemeClr val="tx2"/>
                </a:solidFill>
                <a:latin typeface="Arial" panose="020B0604020202020204" pitchFamily="34" charset="0"/>
                <a:cs typeface="Arial" panose="020B0604020202020204" pitchFamily="34" charset="0"/>
              </a:rPr>
              <a:t>Dr. David Harrell, </a:t>
            </a:r>
            <a:r>
              <a:rPr lang="en-US" i="1" dirty="0">
                <a:solidFill>
                  <a:schemeClr val="tx2"/>
                </a:solidFill>
                <a:latin typeface="Arial" panose="020B0604020202020204" pitchFamily="34" charset="0"/>
                <a:cs typeface="Arial" panose="020B0604020202020204" pitchFamily="34" charset="0"/>
              </a:rPr>
              <a:t>FCC Lectures, March 23, 1960</a:t>
            </a:r>
            <a:endParaRPr lang="en-US" dirty="0">
              <a:solidFill>
                <a:schemeClr val="tx2"/>
              </a:solidFill>
              <a:latin typeface="Arial" panose="020B0604020202020204" pitchFamily="34" charset="0"/>
              <a:cs typeface="Arial" panose="020B0604020202020204" pitchFamily="34" charset="0"/>
            </a:endParaRPr>
          </a:p>
        </p:txBody>
      </p:sp>
      <p:pic>
        <p:nvPicPr>
          <p:cNvPr id="126978" name="Picture 2" descr="http://www.floridacollege.edu/img/News/2009-Harrell/ed.harrell.lectern.jpg"/>
          <p:cNvPicPr>
            <a:picLocks noChangeAspect="1" noChangeArrowheads="1"/>
          </p:cNvPicPr>
          <p:nvPr/>
        </p:nvPicPr>
        <p:blipFill>
          <a:blip r:embed="rId2" cstate="print"/>
          <a:srcRect/>
          <a:stretch>
            <a:fillRect/>
          </a:stretch>
        </p:blipFill>
        <p:spPr bwMode="auto">
          <a:xfrm>
            <a:off x="990600" y="5257800"/>
            <a:ext cx="1066800" cy="1316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00113"/>
            <a:ext cx="10744200" cy="3108543"/>
          </a:xfrm>
          <a:prstGeom prst="rect">
            <a:avLst/>
          </a:prstGeom>
          <a:solidFill>
            <a:schemeClr val="tx1">
              <a:lumMod val="20000"/>
              <a:lumOff val="80000"/>
            </a:schemeClr>
          </a:solidFill>
          <a:ln>
            <a:solidFill>
              <a:schemeClr val="tx1"/>
            </a:solidFill>
          </a:ln>
        </p:spPr>
        <p:txBody>
          <a:bodyPr wrap="square" rtlCol="0">
            <a:spAutoFit/>
          </a:bodyPr>
          <a:lstStyle/>
          <a:p>
            <a:r>
              <a:rPr lang="en-US" dirty="0">
                <a:solidFill>
                  <a:schemeClr val="tx2"/>
                </a:solidFill>
                <a:latin typeface="+mn-lt"/>
              </a:rPr>
              <a:t>“Out if this setting came the social gospel movement. Religious leaders were not the first to delve into these social evils but in the late 1870’s and in the 1880’s increasing numbers of them from almost every denomination began to offer suggestions for the solution of the new America’s social dilemma.”</a:t>
            </a:r>
          </a:p>
          <a:p>
            <a:pPr algn="r"/>
            <a:endParaRPr lang="en-US" dirty="0">
              <a:solidFill>
                <a:schemeClr val="tx2"/>
              </a:solidFill>
              <a:latin typeface="+mn-lt"/>
            </a:endParaRPr>
          </a:p>
          <a:p>
            <a:pPr algn="r"/>
            <a:r>
              <a:rPr lang="en-US" dirty="0">
                <a:solidFill>
                  <a:schemeClr val="tx2"/>
                </a:solidFill>
                <a:latin typeface="+mn-lt"/>
              </a:rPr>
              <a:t>Dr. David Harrell, </a:t>
            </a:r>
            <a:r>
              <a:rPr lang="en-US" i="1" dirty="0">
                <a:solidFill>
                  <a:schemeClr val="tx2"/>
                </a:solidFill>
                <a:latin typeface="+mn-lt"/>
                <a:cs typeface="Times New Roman" pitchFamily="18" charset="0"/>
              </a:rPr>
              <a:t>FCC Lectures, March 23, 1960</a:t>
            </a:r>
            <a:endParaRPr lang="en-US" dirty="0">
              <a:solidFill>
                <a:schemeClr val="tx2"/>
              </a:solidFill>
              <a:latin typeface="+mn-lt"/>
            </a:endParaRPr>
          </a:p>
        </p:txBody>
      </p:sp>
      <p:pic>
        <p:nvPicPr>
          <p:cNvPr id="3" name="Picture 2" descr="http://www.floridacollege.edu/img/News/2009-Harrell/ed.harrell.lectern.jpg">
            <a:extLst>
              <a:ext uri="{FF2B5EF4-FFF2-40B4-BE49-F238E27FC236}">
                <a16:creationId xmlns:a16="http://schemas.microsoft.com/office/drawing/2014/main" id="{6F262457-0288-66E7-909E-0B73DA8ACFFA}"/>
              </a:ext>
            </a:extLst>
          </p:cNvPr>
          <p:cNvPicPr>
            <a:picLocks noChangeAspect="1" noChangeArrowheads="1"/>
          </p:cNvPicPr>
          <p:nvPr/>
        </p:nvPicPr>
        <p:blipFill>
          <a:blip r:embed="rId2" cstate="print"/>
          <a:srcRect/>
          <a:stretch>
            <a:fillRect/>
          </a:stretch>
        </p:blipFill>
        <p:spPr bwMode="auto">
          <a:xfrm>
            <a:off x="990600" y="5257800"/>
            <a:ext cx="1066800" cy="1316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62030-961D-978B-A24A-31C5197129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78AC58-72DD-A7F6-CE64-0970B53128A7}"/>
              </a:ext>
            </a:extLst>
          </p:cNvPr>
          <p:cNvSpPr txBox="1"/>
          <p:nvPr/>
        </p:nvSpPr>
        <p:spPr>
          <a:xfrm>
            <a:off x="1524000" y="1676400"/>
            <a:ext cx="9829800" cy="3693319"/>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out of modernism</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social gospel concept</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 the primary message of the gospel is social justice</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Church (institutional manifestation of Christianity) is obligated to do something about the social maladjustments</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Rejected idea: gospel has one primary intent: spiritual / salvation</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Thus: primary purpose of the social gospel is to improve social circumstances of man</a:t>
            </a:r>
          </a:p>
        </p:txBody>
      </p:sp>
      <p:sp>
        <p:nvSpPr>
          <p:cNvPr id="4" name="Oval 4">
            <a:extLst>
              <a:ext uri="{FF2B5EF4-FFF2-40B4-BE49-F238E27FC236}">
                <a16:creationId xmlns:a16="http://schemas.microsoft.com/office/drawing/2014/main" id="{A137BEA7-5EDF-301C-210E-1E5FA85035C1}"/>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 The History</a:t>
            </a:r>
          </a:p>
        </p:txBody>
      </p:sp>
    </p:spTree>
    <p:extLst>
      <p:ext uri="{BB962C8B-B14F-4D97-AF65-F5344CB8AC3E}">
        <p14:creationId xmlns:p14="http://schemas.microsoft.com/office/powerpoint/2010/main" val="12844617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216DF-AF6D-184F-1C67-3A7AFB7A27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D52FF6-B943-961B-7CB3-50E2C97866A6}"/>
              </a:ext>
            </a:extLst>
          </p:cNvPr>
          <p:cNvSpPr txBox="1"/>
          <p:nvPr/>
        </p:nvSpPr>
        <p:spPr>
          <a:xfrm>
            <a:off x="1524000" y="1676400"/>
            <a:ext cx="9829800" cy="4062651"/>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out of modernism</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social gospel concept</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 the primary message of the gospel is social justice</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it works:</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Evangelism /conversion culminates in the promised “kingdom of God” (i.e. better – more perfect society)</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a businessman is converted:</a:t>
            </a:r>
          </a:p>
          <a:p>
            <a:pPr marL="1828800" lvl="3" indent="-457200">
              <a:buFont typeface="+mj-lt"/>
              <a:buAutoNum type="arabicParenR"/>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concern is not his personal salvation</a:t>
            </a:r>
          </a:p>
          <a:p>
            <a:pPr marL="1828800" lvl="3" indent="-457200">
              <a:buFont typeface="+mj-lt"/>
              <a:buAutoNum type="arabicParenR"/>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in better business practices</a:t>
            </a:r>
          </a:p>
          <a:p>
            <a:pPr marL="1828800" lvl="3" indent="-457200">
              <a:buFont typeface="+mj-lt"/>
              <a:buAutoNum type="arabicParenR"/>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 more: better business practices of others</a:t>
            </a:r>
          </a:p>
        </p:txBody>
      </p:sp>
      <p:sp>
        <p:nvSpPr>
          <p:cNvPr id="4" name="Oval 4">
            <a:extLst>
              <a:ext uri="{FF2B5EF4-FFF2-40B4-BE49-F238E27FC236}">
                <a16:creationId xmlns:a16="http://schemas.microsoft.com/office/drawing/2014/main" id="{7AD5E4CB-20FF-AF16-1125-66CEB413319C}"/>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 The History</a:t>
            </a:r>
          </a:p>
        </p:txBody>
      </p:sp>
    </p:spTree>
    <p:extLst>
      <p:ext uri="{BB962C8B-B14F-4D97-AF65-F5344CB8AC3E}">
        <p14:creationId xmlns:p14="http://schemas.microsoft.com/office/powerpoint/2010/main" val="13234714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66E0B-D28F-8177-613F-751FEBEA81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82C153-7DD4-4139-6194-5CCACE597ED2}"/>
              </a:ext>
            </a:extLst>
          </p:cNvPr>
          <p:cNvSpPr txBox="1"/>
          <p:nvPr/>
        </p:nvSpPr>
        <p:spPr>
          <a:xfrm>
            <a:off x="1524000" y="1676400"/>
            <a:ext cx="9829800" cy="3016210"/>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out of modernism</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social gospel concept</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 on denominationalism</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Shift away from salvation to correcting social problems</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Shailer Matthews said in 1927, “the old individualism of evangelism is being supplemented by the social evangelism”</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Nearly all denominations developed social programs</a:t>
            </a:r>
          </a:p>
        </p:txBody>
      </p:sp>
      <p:sp>
        <p:nvSpPr>
          <p:cNvPr id="4" name="Oval 4">
            <a:extLst>
              <a:ext uri="{FF2B5EF4-FFF2-40B4-BE49-F238E27FC236}">
                <a16:creationId xmlns:a16="http://schemas.microsoft.com/office/drawing/2014/main" id="{DE4B9FB7-70DC-5450-4D4F-C6130E9AC0D0}"/>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 The History</a:t>
            </a:r>
          </a:p>
        </p:txBody>
      </p:sp>
      <p:sp>
        <p:nvSpPr>
          <p:cNvPr id="2" name="TextBox 1">
            <a:extLst>
              <a:ext uri="{FF2B5EF4-FFF2-40B4-BE49-F238E27FC236}">
                <a16:creationId xmlns:a16="http://schemas.microsoft.com/office/drawing/2014/main" id="{ABFC47E2-3749-D84B-A914-1DA789B44493}"/>
              </a:ext>
            </a:extLst>
          </p:cNvPr>
          <p:cNvSpPr txBox="1"/>
          <p:nvPr/>
        </p:nvSpPr>
        <p:spPr>
          <a:xfrm>
            <a:off x="3429000" y="4745753"/>
            <a:ext cx="2819400" cy="1938992"/>
          </a:xfrm>
          <a:prstGeom prst="rect">
            <a:avLst/>
          </a:prstGeom>
          <a:noFill/>
        </p:spPr>
        <p:txBody>
          <a:bodyPr wrap="square" rtlCol="0">
            <a:spAutoFit/>
          </a:bodyPr>
          <a:lstStyle/>
          <a:p>
            <a:pPr>
              <a:buFont typeface="Arial" pitchFamily="34" charset="0"/>
              <a:buChar char="•"/>
            </a:pPr>
            <a:r>
              <a:rPr lang="en-US" sz="2400" dirty="0">
                <a:latin typeface="Arial Narrow" pitchFamily="34" charset="0"/>
              </a:rPr>
              <a:t> Day Care</a:t>
            </a:r>
          </a:p>
          <a:p>
            <a:pPr>
              <a:buFont typeface="Arial" pitchFamily="34" charset="0"/>
              <a:buChar char="•"/>
            </a:pPr>
            <a:r>
              <a:rPr lang="en-US" sz="2400" dirty="0">
                <a:latin typeface="Arial Narrow" pitchFamily="34" charset="0"/>
              </a:rPr>
              <a:t> Schools / Colleges</a:t>
            </a:r>
          </a:p>
          <a:p>
            <a:pPr>
              <a:buFont typeface="Arial" pitchFamily="34" charset="0"/>
              <a:buChar char="•"/>
            </a:pPr>
            <a:r>
              <a:rPr lang="en-US" sz="2400" dirty="0">
                <a:latin typeface="Arial Narrow" pitchFamily="34" charset="0"/>
              </a:rPr>
              <a:t> Hospitals</a:t>
            </a:r>
          </a:p>
          <a:p>
            <a:pPr>
              <a:buFont typeface="Arial" pitchFamily="34" charset="0"/>
              <a:buChar char="•"/>
            </a:pPr>
            <a:r>
              <a:rPr lang="en-US" sz="2400" dirty="0">
                <a:latin typeface="Arial Narrow" pitchFamily="34" charset="0"/>
              </a:rPr>
              <a:t> Orphan Homes</a:t>
            </a:r>
          </a:p>
          <a:p>
            <a:pPr>
              <a:buFont typeface="Arial" pitchFamily="34" charset="0"/>
              <a:buChar char="•"/>
            </a:pPr>
            <a:r>
              <a:rPr lang="en-US" sz="2400" dirty="0">
                <a:latin typeface="Arial Narrow" pitchFamily="34" charset="0"/>
              </a:rPr>
              <a:t> Nursing Homes </a:t>
            </a:r>
          </a:p>
        </p:txBody>
      </p:sp>
      <p:sp>
        <p:nvSpPr>
          <p:cNvPr id="5" name="TextBox 4">
            <a:extLst>
              <a:ext uri="{FF2B5EF4-FFF2-40B4-BE49-F238E27FC236}">
                <a16:creationId xmlns:a16="http://schemas.microsoft.com/office/drawing/2014/main" id="{B8563AF1-6DCF-827C-7A45-29E36AA43F16}"/>
              </a:ext>
            </a:extLst>
          </p:cNvPr>
          <p:cNvSpPr txBox="1"/>
          <p:nvPr/>
        </p:nvSpPr>
        <p:spPr>
          <a:xfrm>
            <a:off x="6324600" y="4745753"/>
            <a:ext cx="2819400" cy="1569660"/>
          </a:xfrm>
          <a:prstGeom prst="rect">
            <a:avLst/>
          </a:prstGeom>
          <a:noFill/>
        </p:spPr>
        <p:txBody>
          <a:bodyPr wrap="square" rtlCol="0">
            <a:spAutoFit/>
          </a:bodyPr>
          <a:lstStyle/>
          <a:p>
            <a:pPr>
              <a:buFont typeface="Arial" pitchFamily="34" charset="0"/>
              <a:buChar char="•"/>
            </a:pPr>
            <a:r>
              <a:rPr lang="en-US" sz="2400" dirty="0">
                <a:latin typeface="Arial Narrow" pitchFamily="34" charset="0"/>
              </a:rPr>
              <a:t> Soup Kitchens</a:t>
            </a:r>
          </a:p>
          <a:p>
            <a:pPr>
              <a:buFont typeface="Arial" pitchFamily="34" charset="0"/>
              <a:buChar char="•"/>
            </a:pPr>
            <a:r>
              <a:rPr lang="en-US" sz="2400" dirty="0">
                <a:latin typeface="Arial Narrow" pitchFamily="34" charset="0"/>
              </a:rPr>
              <a:t> Clothes Closets</a:t>
            </a:r>
          </a:p>
          <a:p>
            <a:pPr>
              <a:buFont typeface="Arial" pitchFamily="34" charset="0"/>
              <a:buChar char="•"/>
            </a:pPr>
            <a:r>
              <a:rPr lang="en-US" sz="2400" dirty="0">
                <a:latin typeface="Arial Narrow" pitchFamily="34" charset="0"/>
              </a:rPr>
              <a:t> Gyms</a:t>
            </a:r>
          </a:p>
          <a:p>
            <a:pPr>
              <a:buFont typeface="Arial" pitchFamily="34" charset="0"/>
              <a:buChar char="•"/>
            </a:pPr>
            <a:r>
              <a:rPr lang="en-US" sz="2400" dirty="0">
                <a:latin typeface="Arial Narrow" pitchFamily="34" charset="0"/>
              </a:rPr>
              <a:t> Youth Ministries</a:t>
            </a:r>
          </a:p>
        </p:txBody>
      </p:sp>
    </p:spTree>
    <p:extLst>
      <p:ext uri="{BB962C8B-B14F-4D97-AF65-F5344CB8AC3E}">
        <p14:creationId xmlns:p14="http://schemas.microsoft.com/office/powerpoint/2010/main" val="3704237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E2C60-B8C9-D289-9EA0-C3C0759220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693D15-C38A-3D01-433B-20974F587759}"/>
              </a:ext>
            </a:extLst>
          </p:cNvPr>
          <p:cNvSpPr txBox="1"/>
          <p:nvPr/>
        </p:nvSpPr>
        <p:spPr>
          <a:xfrm>
            <a:off x="1524000" y="1676400"/>
            <a:ext cx="9829800" cy="3385542"/>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out of modernism</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social gospel concept</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 on denominationalism</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Shift away from salvation to correcting social problems</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Shailer Matthews said in 1927, “the old individualism of evangelism is being supplemented by the social evangelism”</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Nearly all denominations developed social programs</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did the more conservative denominations get involved?</a:t>
            </a:r>
          </a:p>
        </p:txBody>
      </p:sp>
      <p:sp>
        <p:nvSpPr>
          <p:cNvPr id="4" name="Oval 4">
            <a:extLst>
              <a:ext uri="{FF2B5EF4-FFF2-40B4-BE49-F238E27FC236}">
                <a16:creationId xmlns:a16="http://schemas.microsoft.com/office/drawing/2014/main" id="{D89576E2-3747-1177-0238-ABE82D22FB54}"/>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 The History</a:t>
            </a:r>
          </a:p>
        </p:txBody>
      </p:sp>
    </p:spTree>
    <p:extLst>
      <p:ext uri="{BB962C8B-B14F-4D97-AF65-F5344CB8AC3E}">
        <p14:creationId xmlns:p14="http://schemas.microsoft.com/office/powerpoint/2010/main" val="388911934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04856"/>
            <a:ext cx="10972800" cy="584775"/>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3200" b="1" dirty="0">
                <a:solidFill>
                  <a:schemeClr val="accent2"/>
                </a:solidFill>
                <a:latin typeface="Arial Narrow" panose="020B0606020202030204" pitchFamily="34" charset="0"/>
              </a:rPr>
              <a:t>“Conservative” Denominations Got Involved In Social Gospel</a:t>
            </a:r>
          </a:p>
        </p:txBody>
      </p:sp>
      <p:sp>
        <p:nvSpPr>
          <p:cNvPr id="3" name="TextBox 2"/>
          <p:cNvSpPr txBox="1"/>
          <p:nvPr/>
        </p:nvSpPr>
        <p:spPr>
          <a:xfrm>
            <a:off x="1076234" y="1981200"/>
            <a:ext cx="10221686" cy="1569660"/>
          </a:xfrm>
          <a:prstGeom prst="rect">
            <a:avLst/>
          </a:prstGeom>
          <a:solidFill>
            <a:schemeClr val="tx1"/>
          </a:solidFill>
          <a:ln>
            <a:solidFill>
              <a:schemeClr val="tx1"/>
            </a:solidFill>
          </a:ln>
        </p:spPr>
        <p:txBody>
          <a:bodyPr wrap="square" rtlCol="0">
            <a:spAutoFit/>
          </a:bodyPr>
          <a:lstStyle/>
          <a:p>
            <a:r>
              <a:rPr lang="en-US" sz="2400" dirty="0">
                <a:solidFill>
                  <a:schemeClr val="tx2"/>
                </a:solidFill>
                <a:latin typeface="+mn-lt"/>
              </a:rPr>
              <a:t>“Doctrinally conservative, many of the revivalist leaders of the last century readily adjusted the principles of the social gospel into their conservative theology.”</a:t>
            </a:r>
          </a:p>
          <a:p>
            <a:pPr algn="r"/>
            <a:r>
              <a:rPr lang="en-US" sz="2400" dirty="0">
                <a:solidFill>
                  <a:schemeClr val="tx2"/>
                </a:solidFill>
                <a:latin typeface="+mn-lt"/>
              </a:rPr>
              <a:t>	- Dr. David Harrell, </a:t>
            </a:r>
            <a:r>
              <a:rPr lang="en-US" sz="2400" i="1" dirty="0">
                <a:solidFill>
                  <a:schemeClr val="tx2"/>
                </a:solidFill>
                <a:latin typeface="+mn-lt"/>
                <a:cs typeface="Times New Roman" pitchFamily="18" charset="0"/>
              </a:rPr>
              <a:t>FCC Lectures, March 23, 1960</a:t>
            </a:r>
            <a:endParaRPr lang="en-US" sz="2400" dirty="0">
              <a:solidFill>
                <a:schemeClr val="tx2"/>
              </a:solidFill>
              <a:latin typeface="+mn-lt"/>
            </a:endParaRPr>
          </a:p>
        </p:txBody>
      </p:sp>
      <p:sp>
        <p:nvSpPr>
          <p:cNvPr id="4" name="TextBox 3"/>
          <p:cNvSpPr txBox="1"/>
          <p:nvPr/>
        </p:nvSpPr>
        <p:spPr>
          <a:xfrm>
            <a:off x="4152900" y="1348771"/>
            <a:ext cx="3886200"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(i.e. Holiness)</a:t>
            </a:r>
          </a:p>
        </p:txBody>
      </p:sp>
      <p:sp>
        <p:nvSpPr>
          <p:cNvPr id="5" name="TextBox 4"/>
          <p:cNvSpPr txBox="1"/>
          <p:nvPr/>
        </p:nvSpPr>
        <p:spPr>
          <a:xfrm>
            <a:off x="1066800" y="3810000"/>
            <a:ext cx="10231120" cy="2677656"/>
          </a:xfrm>
          <a:prstGeom prst="rect">
            <a:avLst/>
          </a:prstGeom>
          <a:solidFill>
            <a:schemeClr val="tx1"/>
          </a:solidFill>
          <a:ln>
            <a:solidFill>
              <a:schemeClr val="tx1"/>
            </a:solidFill>
          </a:ln>
        </p:spPr>
        <p:txBody>
          <a:bodyPr wrap="square" rtlCol="0">
            <a:spAutoFit/>
          </a:bodyPr>
          <a:lstStyle/>
          <a:p>
            <a:r>
              <a:rPr lang="en-US" sz="2400" dirty="0">
                <a:solidFill>
                  <a:schemeClr val="tx2"/>
                </a:solidFill>
                <a:latin typeface="+mn-lt"/>
              </a:rPr>
              <a:t>“Far from disdaining earthly affairs, the evangelists played a key role in the widespread attack upon slavery, poverty, and greed. They thus helped prepare the way both in theory and in practice for what would later become known as the social gospel.”</a:t>
            </a:r>
          </a:p>
          <a:p>
            <a:endParaRPr lang="en-US" sz="2400" dirty="0">
              <a:solidFill>
                <a:schemeClr val="tx2"/>
              </a:solidFill>
              <a:latin typeface="+mn-lt"/>
            </a:endParaRPr>
          </a:p>
          <a:p>
            <a:pPr algn="r"/>
            <a:r>
              <a:rPr lang="en-US" sz="2400" dirty="0">
                <a:solidFill>
                  <a:schemeClr val="tx2"/>
                </a:solidFill>
                <a:latin typeface="+mn-lt"/>
              </a:rPr>
              <a:t>- Timothy L. Smith, </a:t>
            </a:r>
            <a:r>
              <a:rPr lang="en-US" sz="2400" i="1" dirty="0">
                <a:solidFill>
                  <a:schemeClr val="tx2"/>
                </a:solidFill>
                <a:latin typeface="+mn-lt"/>
              </a:rPr>
              <a:t>Revivalism and Social Reform in the Mid-Nineteenth Century America</a:t>
            </a:r>
            <a:r>
              <a:rPr lang="en-US" sz="2400" dirty="0">
                <a:solidFill>
                  <a:schemeClr val="tx2"/>
                </a:solidFill>
                <a:latin typeface="+mn-lt"/>
              </a:rPr>
              <a:t>, 8</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D088DC-4AAD-00C1-A059-FADC13C7420A}"/>
              </a:ext>
            </a:extLst>
          </p:cNvPr>
          <p:cNvSpPr txBox="1">
            <a:spLocks/>
          </p:cNvSpPr>
          <p:nvPr/>
        </p:nvSpPr>
        <p:spPr>
          <a:xfrm>
            <a:off x="266700" y="152400"/>
            <a:ext cx="11658600" cy="914400"/>
          </a:xfrm>
          <a:prstGeom prst="rect">
            <a:avLst/>
          </a:prstGeom>
        </p:spPr>
        <p:txBody>
          <a:bodyPr/>
          <a:lstStyle>
            <a:lvl1pPr algn="ctr" rtl="0" eaLnBrk="1" fontAlgn="base" hangingPunct="1">
              <a:spcBef>
                <a:spcPct val="0"/>
              </a:spcBef>
              <a:spcAft>
                <a:spcPct val="0"/>
              </a:spcAft>
              <a:defRPr sz="3000" b="1">
                <a:solidFill>
                  <a:srgbClr val="FFFFFF"/>
                </a:solidFill>
                <a:latin typeface="+mj-lt"/>
                <a:ea typeface="+mj-ea"/>
                <a:cs typeface="+mj-cs"/>
              </a:defRPr>
            </a:lvl1pPr>
            <a:lvl2pPr algn="ctr" rtl="0" eaLnBrk="1" fontAlgn="base" hangingPunct="1">
              <a:spcBef>
                <a:spcPct val="0"/>
              </a:spcBef>
              <a:spcAft>
                <a:spcPct val="0"/>
              </a:spcAft>
              <a:defRPr sz="3000" b="1">
                <a:solidFill>
                  <a:srgbClr val="FFFFFF"/>
                </a:solidFill>
                <a:latin typeface="Arial" pitchFamily="34" charset="0"/>
              </a:defRPr>
            </a:lvl2pPr>
            <a:lvl3pPr algn="ctr" rtl="0" eaLnBrk="1" fontAlgn="base" hangingPunct="1">
              <a:spcBef>
                <a:spcPct val="0"/>
              </a:spcBef>
              <a:spcAft>
                <a:spcPct val="0"/>
              </a:spcAft>
              <a:defRPr sz="3000" b="1">
                <a:solidFill>
                  <a:srgbClr val="FFFFFF"/>
                </a:solidFill>
                <a:latin typeface="Arial" pitchFamily="34" charset="0"/>
              </a:defRPr>
            </a:lvl3pPr>
            <a:lvl4pPr algn="ctr" rtl="0" eaLnBrk="1" fontAlgn="base" hangingPunct="1">
              <a:spcBef>
                <a:spcPct val="0"/>
              </a:spcBef>
              <a:spcAft>
                <a:spcPct val="0"/>
              </a:spcAft>
              <a:defRPr sz="3000" b="1">
                <a:solidFill>
                  <a:srgbClr val="FFFFFF"/>
                </a:solidFill>
                <a:latin typeface="Arial" pitchFamily="34" charset="0"/>
              </a:defRPr>
            </a:lvl4pPr>
            <a:lvl5pPr algn="ctr" rtl="0" eaLnBrk="1" fontAlgn="base" hangingPunct="1">
              <a:spcBef>
                <a:spcPct val="0"/>
              </a:spcBef>
              <a:spcAft>
                <a:spcPct val="0"/>
              </a:spcAft>
              <a:defRPr sz="3000" b="1">
                <a:solidFill>
                  <a:srgbClr val="FFFFFF"/>
                </a:solidFill>
                <a:latin typeface="Arial" pitchFamily="34" charset="0"/>
              </a:defRPr>
            </a:lvl5pPr>
            <a:lvl6pPr marL="457200" algn="ctr" rtl="0" eaLnBrk="1" fontAlgn="base" hangingPunct="1">
              <a:spcBef>
                <a:spcPct val="0"/>
              </a:spcBef>
              <a:spcAft>
                <a:spcPct val="0"/>
              </a:spcAft>
              <a:defRPr sz="3000" b="1">
                <a:solidFill>
                  <a:srgbClr val="FFFFFF"/>
                </a:solidFill>
                <a:latin typeface="Arial" pitchFamily="34" charset="0"/>
              </a:defRPr>
            </a:lvl6pPr>
            <a:lvl7pPr marL="914400" algn="ctr" rtl="0" eaLnBrk="1" fontAlgn="base" hangingPunct="1">
              <a:spcBef>
                <a:spcPct val="0"/>
              </a:spcBef>
              <a:spcAft>
                <a:spcPct val="0"/>
              </a:spcAft>
              <a:defRPr sz="3000" b="1">
                <a:solidFill>
                  <a:srgbClr val="FFFFFF"/>
                </a:solidFill>
                <a:latin typeface="Arial" pitchFamily="34" charset="0"/>
              </a:defRPr>
            </a:lvl7pPr>
            <a:lvl8pPr marL="1371600" algn="ctr" rtl="0" eaLnBrk="1" fontAlgn="base" hangingPunct="1">
              <a:spcBef>
                <a:spcPct val="0"/>
              </a:spcBef>
              <a:spcAft>
                <a:spcPct val="0"/>
              </a:spcAft>
              <a:defRPr sz="3000" b="1">
                <a:solidFill>
                  <a:srgbClr val="FFFFFF"/>
                </a:solidFill>
                <a:latin typeface="Arial" pitchFamily="34" charset="0"/>
              </a:defRPr>
            </a:lvl8pPr>
            <a:lvl9pPr marL="1828800" algn="ctr" rtl="0" eaLnBrk="1" fontAlgn="base" hangingPunct="1">
              <a:spcBef>
                <a:spcPct val="0"/>
              </a:spcBef>
              <a:spcAft>
                <a:spcPct val="0"/>
              </a:spcAft>
              <a:defRPr sz="3000" b="1">
                <a:solidFill>
                  <a:srgbClr val="FFFFFF"/>
                </a:solidFill>
                <a:latin typeface="Arial" pitchFamily="34" charset="0"/>
              </a:defRPr>
            </a:lvl9pPr>
          </a:lstStyle>
          <a:p>
            <a:r>
              <a:rPr lang="en-US" sz="8000" b="0" kern="0" dirty="0">
                <a:effectLst>
                  <a:outerShdw blurRad="38100" dist="38100" dir="2700000" algn="tl">
                    <a:srgbClr val="000000">
                      <a:alpha val="43137"/>
                    </a:srgbClr>
                  </a:outerShdw>
                </a:effectLst>
                <a:latin typeface="Freestyle Script" pitchFamily="66" charset="0"/>
              </a:rPr>
              <a:t>Divisions Within The Church of Christ</a:t>
            </a:r>
          </a:p>
        </p:txBody>
      </p:sp>
      <p:sp>
        <p:nvSpPr>
          <p:cNvPr id="5" name="TextBox 4">
            <a:extLst>
              <a:ext uri="{FF2B5EF4-FFF2-40B4-BE49-F238E27FC236}">
                <a16:creationId xmlns:a16="http://schemas.microsoft.com/office/drawing/2014/main" id="{933CA462-FDED-614F-6C51-E6438CCE2032}"/>
              </a:ext>
            </a:extLst>
          </p:cNvPr>
          <p:cNvSpPr txBox="1"/>
          <p:nvPr/>
        </p:nvSpPr>
        <p:spPr>
          <a:xfrm>
            <a:off x="1221828" y="1371600"/>
            <a:ext cx="10972800" cy="5601533"/>
          </a:xfrm>
          <a:prstGeom prst="rect">
            <a:avLst/>
          </a:prstGeom>
          <a:noFill/>
        </p:spPr>
        <p:txBody>
          <a:bodyPr wrap="square" rtlCol="0">
            <a:spAutoFit/>
          </a:bodyPr>
          <a:lstStyle/>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5</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“Bible Authority – the Heart of all the Issues”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12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“Division in the 1800’s – The Missionary Society”</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19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“Division in the 1800’s – Instrumental Music”</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3</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“First of the Institutional Issues – The College in Church Budget”</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10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Major Dividing Issue – The Orphan Homes”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17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“A Secondary Dividing Issue – The Sponsoring Church”</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24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“A Minor, but Real Issue – Limited Benevolence”</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June 14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Clarifying Distinctions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June 21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What Builds Faith and Edifies”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July 5</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The Many Faces of the Social System”</a:t>
            </a:r>
          </a:p>
          <a:p>
            <a:pPr marL="514350" indent="-514350">
              <a:spcBef>
                <a:spcPts val="600"/>
              </a:spcBef>
              <a:buFont typeface="+mj-lt"/>
              <a:buAutoNum type="arabicPeriod"/>
            </a:pPr>
            <a:endParaRPr lang="en-US" dirty="0">
              <a:solidFill>
                <a:srgbClr val="FFFFCC"/>
              </a:solidFill>
              <a:effectLst>
                <a:outerShdw blurRad="38100" dist="38100" dir="2700000" algn="tl">
                  <a:srgbClr val="000000">
                    <a:alpha val="43137"/>
                  </a:srgbClr>
                </a:outerShdw>
              </a:effectLst>
              <a:latin typeface="Arial Narrow" panose="020B0606020202030204" pitchFamily="34" charset="0"/>
            </a:endParaRPr>
          </a:p>
        </p:txBody>
      </p:sp>
      <p:sp>
        <p:nvSpPr>
          <p:cNvPr id="2" name="Rectangle: Rounded Corners 1">
            <a:extLst>
              <a:ext uri="{FF2B5EF4-FFF2-40B4-BE49-F238E27FC236}">
                <a16:creationId xmlns:a16="http://schemas.microsoft.com/office/drawing/2014/main" id="{0382BA24-8902-390F-FA73-864A65826AB2}"/>
              </a:ext>
            </a:extLst>
          </p:cNvPr>
          <p:cNvSpPr/>
          <p:nvPr/>
        </p:nvSpPr>
        <p:spPr>
          <a:xfrm>
            <a:off x="914400" y="4876800"/>
            <a:ext cx="8915400" cy="533400"/>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0725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133600"/>
            <a:ext cx="10058400" cy="2677656"/>
          </a:xfrm>
          <a:prstGeom prst="rect">
            <a:avLst/>
          </a:prstGeom>
          <a:solidFill>
            <a:schemeClr val="tx1"/>
          </a:solidFill>
          <a:ln>
            <a:solidFill>
              <a:schemeClr val="tx1"/>
            </a:solidFill>
          </a:ln>
        </p:spPr>
        <p:txBody>
          <a:bodyPr wrap="square" rtlCol="0">
            <a:spAutoFit/>
          </a:bodyPr>
          <a:lstStyle/>
          <a:p>
            <a:r>
              <a:rPr lang="en-US" sz="2400" dirty="0">
                <a:solidFill>
                  <a:schemeClr val="tx2"/>
                </a:solidFill>
              </a:rPr>
              <a:t>“By the 1880’s social </a:t>
            </a:r>
            <a:r>
              <a:rPr lang="en-US" sz="2400" dirty="0" err="1">
                <a:solidFill>
                  <a:schemeClr val="tx2"/>
                </a:solidFill>
              </a:rPr>
              <a:t>gospelism</a:t>
            </a:r>
            <a:r>
              <a:rPr lang="en-US" sz="2400" dirty="0">
                <a:solidFill>
                  <a:schemeClr val="tx2"/>
                </a:solidFill>
              </a:rPr>
              <a:t> had invaded the restoration movement. Leader of the Disciples of Christ, still Biblically conservative at this junction, such as Isaac </a:t>
            </a:r>
            <a:r>
              <a:rPr lang="en-US" sz="2400" dirty="0" err="1">
                <a:solidFill>
                  <a:schemeClr val="tx2"/>
                </a:solidFill>
              </a:rPr>
              <a:t>Errett</a:t>
            </a:r>
            <a:r>
              <a:rPr lang="en-US" sz="2400" dirty="0">
                <a:solidFill>
                  <a:schemeClr val="tx2"/>
                </a:solidFill>
              </a:rPr>
              <a:t>, Richard M. Bishop of Cincinnati, and Frederick Power of Washington D.C. participated in the earliest organized efforts of the social gospel leaders in the United States.”</a:t>
            </a:r>
          </a:p>
          <a:p>
            <a:endParaRPr lang="en-US" sz="2400" dirty="0">
              <a:solidFill>
                <a:schemeClr val="tx2"/>
              </a:solidFill>
            </a:endParaRPr>
          </a:p>
          <a:p>
            <a:pPr algn="r"/>
            <a:r>
              <a:rPr lang="en-US" sz="2400" dirty="0">
                <a:solidFill>
                  <a:schemeClr val="tx2"/>
                </a:solidFill>
                <a:latin typeface="Arial Narrow" pitchFamily="34" charset="0"/>
              </a:rPr>
              <a:t>	- Dr. David Harrell, </a:t>
            </a:r>
            <a:r>
              <a:rPr lang="en-US" sz="2400" i="1" dirty="0">
                <a:solidFill>
                  <a:schemeClr val="tx2"/>
                </a:solidFill>
                <a:latin typeface="Times New Roman" pitchFamily="18" charset="0"/>
                <a:cs typeface="Times New Roman" pitchFamily="18" charset="0"/>
              </a:rPr>
              <a:t>FCC Lectures, March 23, 1960</a:t>
            </a:r>
            <a:endParaRPr lang="en-US" sz="2400" dirty="0">
              <a:solidFill>
                <a:schemeClr val="tx2"/>
              </a:solidFill>
              <a:latin typeface="Arial Narrow" pitchFamily="34" charset="0"/>
            </a:endParaRPr>
          </a:p>
        </p:txBody>
      </p:sp>
      <p:sp>
        <p:nvSpPr>
          <p:cNvPr id="4" name="TextBox 3">
            <a:extLst>
              <a:ext uri="{FF2B5EF4-FFF2-40B4-BE49-F238E27FC236}">
                <a16:creationId xmlns:a16="http://schemas.microsoft.com/office/drawing/2014/main" id="{8E549F7C-F72D-257D-3B9E-63D7091B9440}"/>
              </a:ext>
            </a:extLst>
          </p:cNvPr>
          <p:cNvSpPr txBox="1"/>
          <p:nvPr/>
        </p:nvSpPr>
        <p:spPr>
          <a:xfrm>
            <a:off x="609600" y="504856"/>
            <a:ext cx="10972800" cy="584775"/>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3200" b="1" dirty="0">
                <a:solidFill>
                  <a:schemeClr val="accent2"/>
                </a:solidFill>
                <a:latin typeface="Arial Narrow" panose="020B0606020202030204" pitchFamily="34" charset="0"/>
              </a:rPr>
              <a:t>“Conservative” Denominations Got Involved In Social Gospel</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058373-3823-EA61-1CBC-A6EF0C83B600}"/>
              </a:ext>
            </a:extLst>
          </p:cNvPr>
          <p:cNvSpPr/>
          <p:nvPr/>
        </p:nvSpPr>
        <p:spPr bwMode="auto">
          <a:xfrm>
            <a:off x="2514600" y="1905000"/>
            <a:ext cx="2971800" cy="3886200"/>
          </a:xfrm>
          <a:prstGeom prst="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9" name="Rectangle 8">
            <a:extLst>
              <a:ext uri="{FF2B5EF4-FFF2-40B4-BE49-F238E27FC236}">
                <a16:creationId xmlns:a16="http://schemas.microsoft.com/office/drawing/2014/main" id="{E6E86ECF-66A7-3F7A-3C13-698CFA4A2EAD}"/>
              </a:ext>
            </a:extLst>
          </p:cNvPr>
          <p:cNvSpPr/>
          <p:nvPr/>
        </p:nvSpPr>
        <p:spPr>
          <a:xfrm>
            <a:off x="2819400" y="3421559"/>
            <a:ext cx="244329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Spiritual</a:t>
            </a:r>
          </a:p>
        </p:txBody>
      </p:sp>
      <p:sp>
        <p:nvSpPr>
          <p:cNvPr id="10" name="Rectangle 9">
            <a:extLst>
              <a:ext uri="{FF2B5EF4-FFF2-40B4-BE49-F238E27FC236}">
                <a16:creationId xmlns:a16="http://schemas.microsoft.com/office/drawing/2014/main" id="{ADD5913C-C270-E75A-9AF0-0534236276B0}"/>
              </a:ext>
            </a:extLst>
          </p:cNvPr>
          <p:cNvSpPr/>
          <p:nvPr/>
        </p:nvSpPr>
        <p:spPr bwMode="auto">
          <a:xfrm>
            <a:off x="7086600" y="1905000"/>
            <a:ext cx="2971800" cy="3886200"/>
          </a:xfrm>
          <a:prstGeom prst="rect">
            <a:avLst/>
          </a:prstGeom>
          <a:solidFill>
            <a:srgbClr val="336600">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1" name="Right Arrow 6">
            <a:extLst>
              <a:ext uri="{FF2B5EF4-FFF2-40B4-BE49-F238E27FC236}">
                <a16:creationId xmlns:a16="http://schemas.microsoft.com/office/drawing/2014/main" id="{7BFA1E83-634C-86A7-0452-5F42BB22325A}"/>
              </a:ext>
            </a:extLst>
          </p:cNvPr>
          <p:cNvSpPr/>
          <p:nvPr/>
        </p:nvSpPr>
        <p:spPr bwMode="auto">
          <a:xfrm>
            <a:off x="5486400" y="2743200"/>
            <a:ext cx="1828800" cy="2209800"/>
          </a:xfrm>
          <a:prstGeom prst="rightArrow">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2" name="Rectangle 11">
            <a:extLst>
              <a:ext uri="{FF2B5EF4-FFF2-40B4-BE49-F238E27FC236}">
                <a16:creationId xmlns:a16="http://schemas.microsoft.com/office/drawing/2014/main" id="{2867852F-6614-1E81-FBF8-8CED5D479BC3}"/>
              </a:ext>
            </a:extLst>
          </p:cNvPr>
          <p:cNvSpPr/>
          <p:nvPr/>
        </p:nvSpPr>
        <p:spPr>
          <a:xfrm>
            <a:off x="7688758" y="3421559"/>
            <a:ext cx="184858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Social</a:t>
            </a:r>
          </a:p>
        </p:txBody>
      </p:sp>
      <p:sp>
        <p:nvSpPr>
          <p:cNvPr id="13" name="Rectangle 12">
            <a:extLst>
              <a:ext uri="{FF2B5EF4-FFF2-40B4-BE49-F238E27FC236}">
                <a16:creationId xmlns:a16="http://schemas.microsoft.com/office/drawing/2014/main" id="{1124C266-9D11-87CE-0B07-7BA732DEE7C2}"/>
              </a:ext>
            </a:extLst>
          </p:cNvPr>
          <p:cNvSpPr/>
          <p:nvPr/>
        </p:nvSpPr>
        <p:spPr>
          <a:xfrm>
            <a:off x="4289319" y="373559"/>
            <a:ext cx="361336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kern="0" dirty="0">
                <a:ln w="11430"/>
                <a:solidFill>
                  <a:srgbClr val="B6C4C4"/>
                </a:solidFill>
                <a:effectLst>
                  <a:outerShdw blurRad="50800" dist="39000" dir="5460000" algn="tl">
                    <a:srgbClr val="000000">
                      <a:alpha val="38000"/>
                    </a:srgbClr>
                  </a:outerShdw>
                </a:effectLst>
              </a:rPr>
              <a:t>A Great Shift</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A6E68-A60B-B5E5-8C2B-2DAB4E3363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FB4965-1E3B-3A7E-5AED-1BA929D76216}"/>
              </a:ext>
            </a:extLst>
          </p:cNvPr>
          <p:cNvSpPr txBox="1"/>
          <p:nvPr/>
        </p:nvSpPr>
        <p:spPr>
          <a:xfrm>
            <a:off x="1524000" y="1676400"/>
            <a:ext cx="9829800" cy="3447098"/>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out of modernism</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social gospel concept</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 on denominationalism</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time churches of Christ were impacted</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 to the issues of the 1950’s and 1960’s there was a change in attitude toward authority</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Churches of Christ (by the turn of century – 1900) already taking on the social gospel concept</a:t>
            </a:r>
          </a:p>
        </p:txBody>
      </p:sp>
      <p:sp>
        <p:nvSpPr>
          <p:cNvPr id="4" name="Oval 4">
            <a:extLst>
              <a:ext uri="{FF2B5EF4-FFF2-40B4-BE49-F238E27FC236}">
                <a16:creationId xmlns:a16="http://schemas.microsoft.com/office/drawing/2014/main" id="{3FBB07B1-8B8C-0CDF-FE20-AC9A0FC0B604}"/>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 The History</a:t>
            </a:r>
          </a:p>
        </p:txBody>
      </p:sp>
    </p:spTree>
    <p:extLst>
      <p:ext uri="{BB962C8B-B14F-4D97-AF65-F5344CB8AC3E}">
        <p14:creationId xmlns:p14="http://schemas.microsoft.com/office/powerpoint/2010/main" val="41783734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05140"/>
            <a:ext cx="11734800" cy="1969770"/>
          </a:xfrm>
          <a:prstGeom prst="rect">
            <a:avLst/>
          </a:prstGeom>
          <a:solidFill>
            <a:srgbClr val="002060"/>
          </a:solidFill>
        </p:spPr>
        <p:txBody>
          <a:bodyPr wrap="square" rtlCol="0">
            <a:spAutoFit/>
          </a:bodyPr>
          <a:lstStyle/>
          <a:p>
            <a:pPr algn="ctr"/>
            <a:r>
              <a:rPr lang="en-US" sz="3600" dirty="0"/>
              <a:t>The Mirror of a Movement</a:t>
            </a:r>
          </a:p>
          <a:p>
            <a:pPr algn="ctr"/>
            <a:r>
              <a:rPr lang="en-US" b="1" i="1" dirty="0"/>
              <a:t>Churches of Christ as seen through the Abilene Christian College Lectureship</a:t>
            </a:r>
            <a:endParaRPr lang="en-US" sz="2000" b="1" i="1" dirty="0"/>
          </a:p>
          <a:p>
            <a:pPr algn="ctr"/>
            <a:endParaRPr lang="en-US" sz="1000" b="1" dirty="0"/>
          </a:p>
          <a:p>
            <a:pPr algn="ctr"/>
            <a:r>
              <a:rPr lang="en-US" sz="2000" b="1" dirty="0"/>
              <a:t>William S. </a:t>
            </a:r>
            <a:r>
              <a:rPr lang="en-US" sz="2000" b="1" dirty="0" err="1"/>
              <a:t>Banowsky</a:t>
            </a:r>
            <a:r>
              <a:rPr lang="en-US" sz="2000" b="1" dirty="0"/>
              <a:t>, </a:t>
            </a:r>
            <a:r>
              <a:rPr lang="en-US" sz="2000" b="1" dirty="0" err="1"/>
              <a:t>Ph.d</a:t>
            </a:r>
            <a:r>
              <a:rPr lang="en-US" sz="2000" b="1" dirty="0"/>
              <a:t>.</a:t>
            </a:r>
            <a:endParaRPr lang="en-US" sz="2000" dirty="0"/>
          </a:p>
        </p:txBody>
      </p:sp>
      <p:sp>
        <p:nvSpPr>
          <p:cNvPr id="4" name="TextBox 3"/>
          <p:cNvSpPr txBox="1"/>
          <p:nvPr/>
        </p:nvSpPr>
        <p:spPr>
          <a:xfrm>
            <a:off x="838200" y="5956181"/>
            <a:ext cx="870751" cy="461665"/>
          </a:xfrm>
          <a:prstGeom prst="rect">
            <a:avLst/>
          </a:prstGeom>
          <a:noFill/>
        </p:spPr>
        <p:txBody>
          <a:bodyPr wrap="none" rtlCol="0">
            <a:spAutoFit/>
          </a:bodyPr>
          <a:lstStyle/>
          <a:p>
            <a:r>
              <a:rPr lang="en-US" sz="2400" dirty="0"/>
              <a:t>1965</a:t>
            </a:r>
          </a:p>
        </p:txBody>
      </p:sp>
      <p:sp>
        <p:nvSpPr>
          <p:cNvPr id="5" name="TextBox 4"/>
          <p:cNvSpPr txBox="1"/>
          <p:nvPr/>
        </p:nvSpPr>
        <p:spPr>
          <a:xfrm>
            <a:off x="2819400" y="2286000"/>
            <a:ext cx="8610600" cy="4154984"/>
          </a:xfrm>
          <a:prstGeom prst="rect">
            <a:avLst/>
          </a:prstGeom>
          <a:solidFill>
            <a:schemeClr val="tx1"/>
          </a:solidFill>
        </p:spPr>
        <p:txBody>
          <a:bodyPr wrap="square" rtlCol="0">
            <a:spAutoFit/>
          </a:bodyPr>
          <a:lstStyle/>
          <a:p>
            <a:r>
              <a:rPr lang="en-US" sz="2400" dirty="0">
                <a:solidFill>
                  <a:schemeClr val="tx2"/>
                </a:solidFill>
                <a:latin typeface="Arial Narrow" pitchFamily="34" charset="0"/>
              </a:rPr>
              <a:t>“Although not directly involved with the social gospel tensions in the mainstream of national thought, some of the basic questions of the larger debate were essentially the ones at stake in the Abilene tributary: What is the extent of the church’s social responsibility? How can efforts at social betterment be related to the problems of individual salvation?  Will the church forsake its spiritual purposes by becoming inordinately encumbered with social services? Among churches of Christ, these infectious questions gathered, festered, and erupted into one bitter, benevolent issue: In what way can the church scripturally provide for the needs of widows and orphans?”</a:t>
            </a:r>
          </a:p>
          <a:p>
            <a:pPr algn="r"/>
            <a:r>
              <a:rPr lang="en-US" sz="2400" dirty="0">
                <a:solidFill>
                  <a:schemeClr val="tx2"/>
                </a:solidFill>
                <a:latin typeface="Arial Narrow" pitchFamily="34" charset="0"/>
              </a:rPr>
              <a:t>(pp. 330-331)</a:t>
            </a:r>
          </a:p>
        </p:txBody>
      </p:sp>
      <p:pic>
        <p:nvPicPr>
          <p:cNvPr id="2" name="Picture 2" descr="http://i22.ebayimg.com/02/i/000/d4/75/0418_1.JPG"/>
          <p:cNvPicPr>
            <a:picLocks noChangeAspect="1" noChangeArrowheads="1"/>
          </p:cNvPicPr>
          <p:nvPr/>
        </p:nvPicPr>
        <p:blipFill>
          <a:blip r:embed="rId2" cstate="print"/>
          <a:srcRect l="13853" r="9957"/>
          <a:stretch>
            <a:fillRect/>
          </a:stretch>
        </p:blipFill>
        <p:spPr bwMode="auto">
          <a:xfrm>
            <a:off x="609600" y="2312945"/>
            <a:ext cx="1542288" cy="3505200"/>
          </a:xfrm>
          <a:prstGeom prst="rect">
            <a:avLst/>
          </a:prstGeom>
          <a:noFill/>
        </p:spPr>
      </p:pic>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6C5F4-982A-2DB5-EE65-C4B0CD4C77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947499-F348-D611-1A73-A8AD2EE0A4F5}"/>
              </a:ext>
            </a:extLst>
          </p:cNvPr>
          <p:cNvSpPr txBox="1"/>
          <p:nvPr/>
        </p:nvSpPr>
        <p:spPr>
          <a:xfrm>
            <a:off x="228600" y="205140"/>
            <a:ext cx="11734800" cy="1969770"/>
          </a:xfrm>
          <a:prstGeom prst="rect">
            <a:avLst/>
          </a:prstGeom>
          <a:solidFill>
            <a:srgbClr val="002060"/>
          </a:solidFill>
        </p:spPr>
        <p:txBody>
          <a:bodyPr wrap="square" rtlCol="0">
            <a:spAutoFit/>
          </a:bodyPr>
          <a:lstStyle/>
          <a:p>
            <a:pPr algn="ctr"/>
            <a:r>
              <a:rPr lang="en-US" sz="3600" dirty="0"/>
              <a:t>The Mirror of a Movement</a:t>
            </a:r>
          </a:p>
          <a:p>
            <a:pPr algn="ctr"/>
            <a:r>
              <a:rPr lang="en-US" b="1" i="1" dirty="0"/>
              <a:t>Churches of Christ as seen through the Abilene Christian College Lectureship</a:t>
            </a:r>
            <a:endParaRPr lang="en-US" sz="2000" b="1" i="1" dirty="0"/>
          </a:p>
          <a:p>
            <a:pPr algn="ctr"/>
            <a:endParaRPr lang="en-US" sz="1000" b="1" dirty="0"/>
          </a:p>
          <a:p>
            <a:pPr algn="ctr"/>
            <a:r>
              <a:rPr lang="en-US" sz="2000" b="1" dirty="0"/>
              <a:t>William S. </a:t>
            </a:r>
            <a:r>
              <a:rPr lang="en-US" sz="2000" b="1" dirty="0" err="1"/>
              <a:t>Banowsky</a:t>
            </a:r>
            <a:r>
              <a:rPr lang="en-US" sz="2000" b="1" dirty="0"/>
              <a:t>, </a:t>
            </a:r>
            <a:r>
              <a:rPr lang="en-US" sz="2000" b="1" dirty="0" err="1"/>
              <a:t>Ph.d</a:t>
            </a:r>
            <a:r>
              <a:rPr lang="en-US" sz="2000" b="1" dirty="0"/>
              <a:t>.</a:t>
            </a:r>
            <a:endParaRPr lang="en-US" sz="2000" dirty="0"/>
          </a:p>
        </p:txBody>
      </p:sp>
      <p:sp>
        <p:nvSpPr>
          <p:cNvPr id="4" name="TextBox 3">
            <a:extLst>
              <a:ext uri="{FF2B5EF4-FFF2-40B4-BE49-F238E27FC236}">
                <a16:creationId xmlns:a16="http://schemas.microsoft.com/office/drawing/2014/main" id="{66D1ACA0-BC2A-269B-E73A-BCC1EFA16D6E}"/>
              </a:ext>
            </a:extLst>
          </p:cNvPr>
          <p:cNvSpPr txBox="1"/>
          <p:nvPr/>
        </p:nvSpPr>
        <p:spPr>
          <a:xfrm>
            <a:off x="838200" y="5956181"/>
            <a:ext cx="870751" cy="461665"/>
          </a:xfrm>
          <a:prstGeom prst="rect">
            <a:avLst/>
          </a:prstGeom>
          <a:noFill/>
        </p:spPr>
        <p:txBody>
          <a:bodyPr wrap="none" rtlCol="0">
            <a:spAutoFit/>
          </a:bodyPr>
          <a:lstStyle/>
          <a:p>
            <a:r>
              <a:rPr lang="en-US" sz="2400" dirty="0"/>
              <a:t>1965</a:t>
            </a:r>
          </a:p>
        </p:txBody>
      </p:sp>
      <p:pic>
        <p:nvPicPr>
          <p:cNvPr id="2" name="Picture 2" descr="http://i22.ebayimg.com/02/i/000/d4/75/0418_1.JPG">
            <a:extLst>
              <a:ext uri="{FF2B5EF4-FFF2-40B4-BE49-F238E27FC236}">
                <a16:creationId xmlns:a16="http://schemas.microsoft.com/office/drawing/2014/main" id="{275539F5-05C6-7347-6AA5-49C648A2C672}"/>
              </a:ext>
            </a:extLst>
          </p:cNvPr>
          <p:cNvPicPr>
            <a:picLocks noChangeAspect="1" noChangeArrowheads="1"/>
          </p:cNvPicPr>
          <p:nvPr/>
        </p:nvPicPr>
        <p:blipFill>
          <a:blip r:embed="rId2" cstate="print"/>
          <a:srcRect l="13853" r="9957"/>
          <a:stretch>
            <a:fillRect/>
          </a:stretch>
        </p:blipFill>
        <p:spPr bwMode="auto">
          <a:xfrm>
            <a:off x="609600" y="2312945"/>
            <a:ext cx="1542288" cy="3505200"/>
          </a:xfrm>
          <a:prstGeom prst="rect">
            <a:avLst/>
          </a:prstGeom>
          <a:noFill/>
        </p:spPr>
      </p:pic>
      <p:sp>
        <p:nvSpPr>
          <p:cNvPr id="6" name="TextBox 5">
            <a:extLst>
              <a:ext uri="{FF2B5EF4-FFF2-40B4-BE49-F238E27FC236}">
                <a16:creationId xmlns:a16="http://schemas.microsoft.com/office/drawing/2014/main" id="{CFF80C3E-999A-D92A-6410-1EE35E32B845}"/>
              </a:ext>
            </a:extLst>
          </p:cNvPr>
          <p:cNvSpPr txBox="1"/>
          <p:nvPr/>
        </p:nvSpPr>
        <p:spPr>
          <a:xfrm>
            <a:off x="2362200" y="2438400"/>
            <a:ext cx="9296400" cy="1569660"/>
          </a:xfrm>
          <a:prstGeom prst="rect">
            <a:avLst/>
          </a:prstGeom>
          <a:solidFill>
            <a:schemeClr val="tx1"/>
          </a:solidFill>
        </p:spPr>
        <p:txBody>
          <a:bodyPr wrap="square" rtlCol="0">
            <a:spAutoFit/>
          </a:bodyPr>
          <a:lstStyle/>
          <a:p>
            <a:r>
              <a:rPr lang="en-US" sz="2400" dirty="0">
                <a:solidFill>
                  <a:srgbClr val="000000"/>
                </a:solidFill>
                <a:latin typeface="Arial Narrow" pitchFamily="34" charset="0"/>
              </a:rPr>
              <a:t>“The benevolent battle among churches of Christ, then, was very definitely, if indirectly, related to the social gospel war being waged in contemporary </a:t>
            </a:r>
            <a:r>
              <a:rPr lang="en-US" sz="2400" dirty="0" err="1">
                <a:solidFill>
                  <a:srgbClr val="000000"/>
                </a:solidFill>
                <a:latin typeface="Arial Narrow" pitchFamily="34" charset="0"/>
              </a:rPr>
              <a:t>protestantism</a:t>
            </a:r>
            <a:r>
              <a:rPr lang="en-US" sz="2400" dirty="0">
                <a:solidFill>
                  <a:srgbClr val="000000"/>
                </a:solidFill>
                <a:latin typeface="Arial Narrow" pitchFamily="34" charset="0"/>
              </a:rPr>
              <a:t>.”</a:t>
            </a:r>
          </a:p>
          <a:p>
            <a:pPr algn="r"/>
            <a:r>
              <a:rPr lang="en-US" sz="2400" dirty="0">
                <a:solidFill>
                  <a:srgbClr val="000000"/>
                </a:solidFill>
                <a:latin typeface="Arial Narrow" pitchFamily="34" charset="0"/>
              </a:rPr>
              <a:t>(p. 328)</a:t>
            </a:r>
          </a:p>
        </p:txBody>
      </p:sp>
      <p:sp>
        <p:nvSpPr>
          <p:cNvPr id="7" name="TextBox 6">
            <a:extLst>
              <a:ext uri="{FF2B5EF4-FFF2-40B4-BE49-F238E27FC236}">
                <a16:creationId xmlns:a16="http://schemas.microsoft.com/office/drawing/2014/main" id="{82DBC731-8E67-C088-1C1A-60D3A4A1F3AB}"/>
              </a:ext>
            </a:extLst>
          </p:cNvPr>
          <p:cNvSpPr txBox="1"/>
          <p:nvPr/>
        </p:nvSpPr>
        <p:spPr>
          <a:xfrm>
            <a:off x="2362200" y="4191000"/>
            <a:ext cx="9296400" cy="1938992"/>
          </a:xfrm>
          <a:prstGeom prst="rect">
            <a:avLst/>
          </a:prstGeom>
          <a:solidFill>
            <a:schemeClr val="tx1"/>
          </a:solidFill>
        </p:spPr>
        <p:txBody>
          <a:bodyPr wrap="square" rtlCol="0">
            <a:spAutoFit/>
          </a:bodyPr>
          <a:lstStyle/>
          <a:p>
            <a:r>
              <a:rPr lang="en-US" sz="2400" dirty="0">
                <a:solidFill>
                  <a:srgbClr val="000000"/>
                </a:solidFill>
                <a:latin typeface="Arial Narrow" pitchFamily="34" charset="0"/>
              </a:rPr>
              <a:t>“The overtones of the social gospel movement endowed the more sequestered conflict with a flavor of national relevancy. There is ample evidence that the Lectureship was the brotherhood’s most forceful and continuing voice urging a broader conception of the churches social responsibility.”</a:t>
            </a:r>
          </a:p>
          <a:p>
            <a:pPr algn="r"/>
            <a:r>
              <a:rPr lang="en-US" sz="2400" dirty="0">
                <a:solidFill>
                  <a:srgbClr val="000000"/>
                </a:solidFill>
                <a:latin typeface="Arial Narrow" pitchFamily="34" charset="0"/>
              </a:rPr>
              <a:t>(pp. 341-342)</a:t>
            </a:r>
          </a:p>
        </p:txBody>
      </p:sp>
    </p:spTree>
    <p:extLst>
      <p:ext uri="{BB962C8B-B14F-4D97-AF65-F5344CB8AC3E}">
        <p14:creationId xmlns:p14="http://schemas.microsoft.com/office/powerpoint/2010/main" val="192467802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46D7D-AFE4-924F-3605-762902139A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2D3591-64B9-4A01-E00D-93655435F223}"/>
              </a:ext>
            </a:extLst>
          </p:cNvPr>
          <p:cNvSpPr txBox="1"/>
          <p:nvPr/>
        </p:nvSpPr>
        <p:spPr>
          <a:xfrm>
            <a:off x="1524000" y="1676400"/>
            <a:ext cx="9829800" cy="5355312"/>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out of modernism</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social gospel concept</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 on denominationalism</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time churches of Christ were impacted</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By the time division was complete:</a:t>
            </a:r>
          </a:p>
          <a:p>
            <a:pPr marL="914400" lvl="1" indent="-457200">
              <a:buFont typeface="+mj-lt"/>
              <a:buAutoNum type="arabicPeriod"/>
            </a:pPr>
            <a:r>
              <a:rPr lang="en-US" sz="2400" dirty="0">
                <a:effectLst>
                  <a:outerShdw blurRad="38100" dist="38100" dir="2700000" algn="tl">
                    <a:srgbClr val="000000">
                      <a:alpha val="43137"/>
                    </a:srgbClr>
                  </a:outerShdw>
                </a:effectLst>
                <a:latin typeface="+mn-lt"/>
              </a:rPr>
              <a:t>Church colleges</a:t>
            </a:r>
          </a:p>
          <a:p>
            <a:pPr marL="914400" lvl="1" indent="-457200">
              <a:buFont typeface="+mj-lt"/>
              <a:buAutoNum type="arabicPeriod"/>
            </a:pPr>
            <a:r>
              <a:rPr lang="en-US" sz="2400" dirty="0">
                <a:effectLst>
                  <a:outerShdw blurRad="38100" dist="38100" dir="2700000" algn="tl">
                    <a:srgbClr val="000000">
                      <a:alpha val="43137"/>
                    </a:srgbClr>
                  </a:outerShdw>
                </a:effectLst>
                <a:latin typeface="+mn-lt"/>
              </a:rPr>
              <a:t>Orphan’s home</a:t>
            </a:r>
          </a:p>
          <a:p>
            <a:pPr marL="914400" lvl="1" indent="-457200">
              <a:buFont typeface="+mj-lt"/>
              <a:buAutoNum type="arabicPeriod"/>
            </a:pPr>
            <a:r>
              <a:rPr lang="en-US" sz="2400" dirty="0">
                <a:effectLst>
                  <a:outerShdw blurRad="38100" dist="38100" dir="2700000" algn="tl">
                    <a:srgbClr val="000000">
                      <a:alpha val="43137"/>
                    </a:srgbClr>
                  </a:outerShdw>
                </a:effectLst>
                <a:latin typeface="+mn-lt"/>
              </a:rPr>
              <a:t>Old folks home</a:t>
            </a:r>
          </a:p>
          <a:p>
            <a:pPr marL="914400" lvl="1" indent="-457200">
              <a:buFont typeface="+mj-lt"/>
              <a:buAutoNum type="arabicPeriod"/>
            </a:pPr>
            <a:r>
              <a:rPr lang="en-US" sz="2400" dirty="0">
                <a:effectLst>
                  <a:outerShdw blurRad="38100" dist="38100" dir="2700000" algn="tl">
                    <a:srgbClr val="000000">
                      <a:alpha val="43137"/>
                    </a:srgbClr>
                  </a:outerShdw>
                </a:effectLst>
                <a:latin typeface="+mn-lt"/>
              </a:rPr>
              <a:t>Youth camps</a:t>
            </a:r>
          </a:p>
          <a:p>
            <a:pPr marL="914400" lvl="1" indent="-457200">
              <a:buFont typeface="+mj-lt"/>
              <a:buAutoNum type="arabicPeriod"/>
            </a:pPr>
            <a:r>
              <a:rPr lang="en-US" sz="2400" dirty="0">
                <a:effectLst>
                  <a:outerShdw blurRad="38100" dist="38100" dir="2700000" algn="tl">
                    <a:srgbClr val="000000">
                      <a:alpha val="43137"/>
                    </a:srgbClr>
                  </a:outerShdw>
                </a:effectLst>
                <a:latin typeface="+mn-lt"/>
              </a:rPr>
              <a:t>Gyms </a:t>
            </a:r>
          </a:p>
          <a:p>
            <a:pPr marL="914400" lvl="1" indent="-457200">
              <a:buFont typeface="+mj-lt"/>
              <a:buAutoNum type="arabicPeriod"/>
            </a:pPr>
            <a:r>
              <a:rPr lang="en-US" sz="2400" dirty="0">
                <a:effectLst>
                  <a:outerShdw blurRad="38100" dist="38100" dir="2700000" algn="tl">
                    <a:srgbClr val="000000">
                      <a:alpha val="43137"/>
                    </a:srgbClr>
                  </a:outerShdw>
                </a:effectLst>
                <a:latin typeface="+mn-lt"/>
              </a:rPr>
              <a:t>Fellowship halls</a:t>
            </a:r>
          </a:p>
          <a:p>
            <a:pPr marL="914400" lvl="1" indent="-457200">
              <a:buFont typeface="+mj-lt"/>
              <a:buAutoNum type="arabicPeriod"/>
            </a:pPr>
            <a:r>
              <a:rPr lang="en-US" sz="2400" dirty="0">
                <a:effectLst>
                  <a:outerShdw blurRad="38100" dist="38100" dir="2700000" algn="tl">
                    <a:srgbClr val="000000">
                      <a:alpha val="43137"/>
                    </a:srgbClr>
                  </a:outerShdw>
                </a:effectLst>
                <a:latin typeface="+mn-lt"/>
              </a:rPr>
              <a:t>Ball teams</a:t>
            </a:r>
          </a:p>
          <a:p>
            <a:pPr marL="914400" lvl="1" indent="-457200">
              <a:buFont typeface="+mj-lt"/>
              <a:buAutoNum type="arabicPeriod"/>
            </a:pPr>
            <a:endPar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367A29C8-05F6-5198-5C4A-232D31323109}"/>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 The History</a:t>
            </a:r>
          </a:p>
        </p:txBody>
      </p:sp>
    </p:spTree>
    <p:extLst>
      <p:ext uri="{BB962C8B-B14F-4D97-AF65-F5344CB8AC3E}">
        <p14:creationId xmlns:p14="http://schemas.microsoft.com/office/powerpoint/2010/main" val="37770512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1000"/>
                                        <p:tgtEl>
                                          <p:spTgt spid="3">
                                            <p:txEl>
                                              <p:pRg st="11" end="11"/>
                                            </p:txEl>
                                          </p:spTgt>
                                        </p:tgtEl>
                                      </p:cBhvr>
                                    </p:animEffect>
                                    <p:anim calcmode="lin" valueType="num">
                                      <p:cBhvr>
                                        <p:cTn id="3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4729E-7FD9-E0A7-3204-9E8311F365B3}"/>
            </a:ext>
          </a:extLst>
        </p:cNvPr>
        <p:cNvGrpSpPr/>
        <p:nvPr/>
      </p:nvGrpSpPr>
      <p:grpSpPr>
        <a:xfrm>
          <a:off x="0" y="0"/>
          <a:ext cx="0" cy="0"/>
          <a:chOff x="0" y="0"/>
          <a:chExt cx="0" cy="0"/>
        </a:xfrm>
      </p:grpSpPr>
      <p:sp>
        <p:nvSpPr>
          <p:cNvPr id="11" name="AutoShape 4">
            <a:extLst>
              <a:ext uri="{FF2B5EF4-FFF2-40B4-BE49-F238E27FC236}">
                <a16:creationId xmlns:a16="http://schemas.microsoft.com/office/drawing/2014/main" id="{3BE9653A-18EC-A203-AB40-FF55F958E509}"/>
              </a:ext>
            </a:extLst>
          </p:cNvPr>
          <p:cNvSpPr>
            <a:spLocks noChangeArrowheads="1"/>
          </p:cNvSpPr>
          <p:nvPr/>
        </p:nvSpPr>
        <p:spPr bwMode="auto">
          <a:xfrm>
            <a:off x="1529615" y="1981200"/>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 The History</a:t>
            </a:r>
          </a:p>
        </p:txBody>
      </p:sp>
      <p:sp>
        <p:nvSpPr>
          <p:cNvPr id="8" name="AutoShape 4">
            <a:extLst>
              <a:ext uri="{FF2B5EF4-FFF2-40B4-BE49-F238E27FC236}">
                <a16:creationId xmlns:a16="http://schemas.microsoft.com/office/drawing/2014/main" id="{B297EEBB-6FA2-E889-5050-FD5C6D3B319C}"/>
              </a:ext>
            </a:extLst>
          </p:cNvPr>
          <p:cNvSpPr>
            <a:spLocks noChangeArrowheads="1"/>
          </p:cNvSpPr>
          <p:nvPr/>
        </p:nvSpPr>
        <p:spPr bwMode="auto">
          <a:xfrm>
            <a:off x="1524000" y="1997242"/>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 The </a:t>
            </a:r>
            <a:r>
              <a:rPr lang="en-US" sz="3200" b="1" kern="0" dirty="0">
                <a:solidFill>
                  <a:srgbClr val="8C0000"/>
                </a:solidFill>
                <a:latin typeface="Kermit Semibold" panose="020F0503040000060003" pitchFamily="34" charset="0"/>
              </a:rPr>
              <a:t>History</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3" name="Text Box 2">
            <a:extLst>
              <a:ext uri="{FF2B5EF4-FFF2-40B4-BE49-F238E27FC236}">
                <a16:creationId xmlns:a16="http://schemas.microsoft.com/office/drawing/2014/main" id="{5814CC04-1953-8AD5-56F4-E54971755D2F}"/>
              </a:ext>
            </a:extLst>
          </p:cNvPr>
          <p:cNvSpPr txBox="1">
            <a:spLocks noChangeArrowheads="1"/>
          </p:cNvSpPr>
          <p:nvPr/>
        </p:nvSpPr>
        <p:spPr bwMode="auto">
          <a:xfrm>
            <a:off x="152400" y="228600"/>
            <a:ext cx="11963400" cy="1169551"/>
          </a:xfrm>
          <a:prstGeom prst="rect">
            <a:avLst/>
          </a:prstGeom>
          <a:noFill/>
          <a:ln w="9525">
            <a:noFill/>
            <a:miter lim="800000"/>
            <a:headEnd/>
            <a:tailEnd/>
          </a:ln>
          <a:effectLst/>
        </p:spPr>
        <p:txBody>
          <a:bodyPr wrap="square">
            <a:spAutoFit/>
          </a:bodyPr>
          <a:lstStyle/>
          <a:p>
            <a:pPr algn="ctr">
              <a:spcBef>
                <a:spcPct val="500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Distinctions</a:t>
            </a:r>
          </a:p>
        </p:txBody>
      </p:sp>
      <p:sp>
        <p:nvSpPr>
          <p:cNvPr id="2" name="AutoShape 4">
            <a:extLst>
              <a:ext uri="{FF2B5EF4-FFF2-40B4-BE49-F238E27FC236}">
                <a16:creationId xmlns:a16="http://schemas.microsoft.com/office/drawing/2014/main" id="{6F038952-150A-C9D8-D772-74CE4411D22F}"/>
              </a:ext>
            </a:extLst>
          </p:cNvPr>
          <p:cNvSpPr>
            <a:spLocks noChangeArrowheads="1"/>
          </p:cNvSpPr>
          <p:nvPr/>
        </p:nvSpPr>
        <p:spPr bwMode="auto">
          <a:xfrm>
            <a:off x="1528412" y="3070058"/>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 The Social – Spiritual Distinction</a:t>
            </a:r>
          </a:p>
        </p:txBody>
      </p:sp>
      <p:sp>
        <p:nvSpPr>
          <p:cNvPr id="4" name="AutoShape 4">
            <a:extLst>
              <a:ext uri="{FF2B5EF4-FFF2-40B4-BE49-F238E27FC236}">
                <a16:creationId xmlns:a16="http://schemas.microsoft.com/office/drawing/2014/main" id="{83F18151-89F0-4DDC-1410-CA39D7060919}"/>
              </a:ext>
            </a:extLst>
          </p:cNvPr>
          <p:cNvSpPr>
            <a:spLocks noChangeArrowheads="1"/>
          </p:cNvSpPr>
          <p:nvPr/>
        </p:nvSpPr>
        <p:spPr bwMode="auto">
          <a:xfrm>
            <a:off x="1524000" y="3070058"/>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 The Social</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 Spiritual Distinction</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Tree>
    <p:extLst>
      <p:ext uri="{BB962C8B-B14F-4D97-AF65-F5344CB8AC3E}">
        <p14:creationId xmlns:p14="http://schemas.microsoft.com/office/powerpoint/2010/main" val="38130868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A5FD7-1D09-D0A2-4519-817BE8A977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E203C3-F254-F260-C58A-3714A69263CF}"/>
              </a:ext>
            </a:extLst>
          </p:cNvPr>
          <p:cNvSpPr txBox="1"/>
          <p:nvPr/>
        </p:nvSpPr>
        <p:spPr>
          <a:xfrm>
            <a:off x="1524000" y="1676400"/>
            <a:ext cx="9829800" cy="677108"/>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Gospel has social implications</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E1035D1B-51C4-6C04-CCF1-413D777536C1}"/>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 The Social –Spiritual Distinction</a:t>
            </a:r>
          </a:p>
        </p:txBody>
      </p:sp>
      <p:sp>
        <p:nvSpPr>
          <p:cNvPr id="2" name="TextBox 1">
            <a:extLst>
              <a:ext uri="{FF2B5EF4-FFF2-40B4-BE49-F238E27FC236}">
                <a16:creationId xmlns:a16="http://schemas.microsoft.com/office/drawing/2014/main" id="{D520DAFC-0FB2-FF51-8C9A-9C89D337CE0D}"/>
              </a:ext>
            </a:extLst>
          </p:cNvPr>
          <p:cNvSpPr txBox="1"/>
          <p:nvPr/>
        </p:nvSpPr>
        <p:spPr>
          <a:xfrm>
            <a:off x="1828800" y="2895600"/>
            <a:ext cx="8534400" cy="2800767"/>
          </a:xfrm>
          <a:prstGeom prst="rect">
            <a:avLst/>
          </a:prstGeom>
          <a:solidFill>
            <a:schemeClr val="tx1"/>
          </a:solidFill>
        </p:spPr>
        <p:txBody>
          <a:bodyPr wrap="square" rtlCol="0">
            <a:spAutoFit/>
          </a:bodyPr>
          <a:lstStyle/>
          <a:p>
            <a:r>
              <a:rPr lang="en-US" sz="3200" dirty="0">
                <a:solidFill>
                  <a:schemeClr val="tx2"/>
                </a:solidFill>
                <a:latin typeface="Times New Roman" pitchFamily="18" charset="0"/>
                <a:cs typeface="Times New Roman" pitchFamily="18" charset="0"/>
              </a:rPr>
              <a:t>“The gospel is, in some respects, at any rate, social. To deny that there are social implications in the teachings of Jesus and the writers of the New Testament would be ridiculous.”</a:t>
            </a:r>
          </a:p>
          <a:p>
            <a:endParaRPr lang="en-US" sz="1800" dirty="0">
              <a:solidFill>
                <a:schemeClr val="tx2"/>
              </a:solidFill>
              <a:latin typeface="Times New Roman" pitchFamily="18" charset="0"/>
              <a:cs typeface="Times New Roman" pitchFamily="18" charset="0"/>
            </a:endParaRPr>
          </a:p>
          <a:p>
            <a:pPr algn="r"/>
            <a:r>
              <a:rPr lang="en-US" sz="2400" i="1" dirty="0">
                <a:solidFill>
                  <a:schemeClr val="tx2"/>
                </a:solidFill>
                <a:latin typeface="Times New Roman" pitchFamily="18" charset="0"/>
                <a:cs typeface="Times New Roman" pitchFamily="18" charset="0"/>
              </a:rPr>
              <a:t>Dr. David Harrell, FCC Lectures, March 23, 1960</a:t>
            </a:r>
          </a:p>
        </p:txBody>
      </p:sp>
    </p:spTree>
    <p:extLst>
      <p:ext uri="{BB962C8B-B14F-4D97-AF65-F5344CB8AC3E}">
        <p14:creationId xmlns:p14="http://schemas.microsoft.com/office/powerpoint/2010/main" val="33732040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371600"/>
            <a:ext cx="8534400" cy="2123658"/>
          </a:xfrm>
          <a:prstGeom prst="rect">
            <a:avLst/>
          </a:prstGeom>
          <a:noFill/>
        </p:spPr>
        <p:txBody>
          <a:bodyPr wrap="square" rtlCol="0">
            <a:spAutoFit/>
          </a:bodyPr>
          <a:lstStyle/>
          <a:p>
            <a:pPr algn="ctr"/>
            <a:r>
              <a:rPr lang="en-US" sz="4400" u="sng" dirty="0">
                <a:effectLst>
                  <a:outerShdw blurRad="38100" dist="38100" dir="2700000" algn="tl">
                    <a:srgbClr val="000000">
                      <a:alpha val="43137"/>
                    </a:srgbClr>
                  </a:outerShdw>
                </a:effectLst>
                <a:latin typeface="Times New Roman" pitchFamily="18" charset="0"/>
                <a:cs typeface="Times New Roman" pitchFamily="18" charset="0"/>
              </a:rPr>
              <a:t>True</a:t>
            </a:r>
            <a:r>
              <a:rPr lang="en-US" sz="4400" dirty="0">
                <a:effectLst>
                  <a:outerShdw blurRad="38100" dist="38100" dir="2700000" algn="tl">
                    <a:srgbClr val="000000">
                      <a:alpha val="43137"/>
                    </a:srgbClr>
                  </a:outerShdw>
                </a:effectLst>
                <a:latin typeface="Times New Roman" pitchFamily="18" charset="0"/>
                <a:cs typeface="Times New Roman" pitchFamily="18" charset="0"/>
              </a:rPr>
              <a:t>: that the gospel instructions have far reaching effects on society and social relations</a:t>
            </a:r>
            <a:endParaRPr lang="en-US"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4"/>
          <p:cNvGrpSpPr/>
          <p:nvPr/>
        </p:nvGrpSpPr>
        <p:grpSpPr>
          <a:xfrm>
            <a:off x="1981200" y="3429000"/>
            <a:ext cx="8534400" cy="2885658"/>
            <a:chOff x="304800" y="2286000"/>
            <a:chExt cx="8534400" cy="2885658"/>
          </a:xfrm>
        </p:grpSpPr>
        <p:sp>
          <p:nvSpPr>
            <p:cNvPr id="3" name="TextBox 2"/>
            <p:cNvSpPr txBox="1"/>
            <p:nvPr/>
          </p:nvSpPr>
          <p:spPr>
            <a:xfrm>
              <a:off x="304800" y="3048000"/>
              <a:ext cx="8534400" cy="2123658"/>
            </a:xfrm>
            <a:prstGeom prst="rect">
              <a:avLst/>
            </a:prstGeom>
            <a:noFill/>
          </p:spPr>
          <p:txBody>
            <a:bodyPr wrap="square" rtlCol="0">
              <a:spAutoFit/>
            </a:bodyPr>
            <a:lstStyle/>
            <a:p>
              <a:pPr algn="ctr"/>
              <a:r>
                <a:rPr lang="en-US" sz="4400" u="sng" dirty="0">
                  <a:effectLst>
                    <a:outerShdw blurRad="38100" dist="38100" dir="2700000" algn="tl">
                      <a:srgbClr val="000000">
                        <a:alpha val="43137"/>
                      </a:srgbClr>
                    </a:outerShdw>
                  </a:effectLst>
                  <a:latin typeface="Times New Roman" pitchFamily="18" charset="0"/>
                  <a:cs typeface="Times New Roman" pitchFamily="18" charset="0"/>
                </a:rPr>
                <a:t>Far different thing:</a:t>
              </a:r>
              <a:r>
                <a:rPr lang="en-US" sz="4400" dirty="0">
                  <a:effectLst>
                    <a:outerShdw blurRad="38100" dist="38100" dir="2700000" algn="tl">
                      <a:srgbClr val="000000">
                        <a:alpha val="43137"/>
                      </a:srgbClr>
                    </a:outerShdw>
                  </a:effectLst>
                  <a:latin typeface="Times New Roman" pitchFamily="18" charset="0"/>
                  <a:cs typeface="Times New Roman" pitchFamily="18" charset="0"/>
                </a:rPr>
                <a:t> to say that the gospel has as its primary objective / concern social needs of man</a:t>
              </a:r>
              <a:endParaRPr lang="en-US"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Up-Down Arrow 3"/>
            <p:cNvSpPr/>
            <p:nvPr/>
          </p:nvSpPr>
          <p:spPr bwMode="auto">
            <a:xfrm>
              <a:off x="4267200" y="2286000"/>
              <a:ext cx="533400" cy="914400"/>
            </a:xfrm>
            <a:prstGeom prst="upDownArrow">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effectLst>
                  <a:outerShdw blurRad="38100" dist="38100" dir="2700000" algn="tl">
                    <a:srgbClr val="000000">
                      <a:alpha val="43137"/>
                    </a:srgbClr>
                  </a:outerShdw>
                </a:effectLst>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9613"/>
            <a:ext cx="746760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Times New Roman" pitchFamily="18" charset="0"/>
                <a:cs typeface="Times New Roman" pitchFamily="18" charset="0"/>
              </a:rPr>
              <a:t>The Shift Develops Subtly  </a:t>
            </a:r>
          </a:p>
        </p:txBody>
      </p:sp>
      <p:sp>
        <p:nvSpPr>
          <p:cNvPr id="3" name="Rectangle 2"/>
          <p:cNvSpPr/>
          <p:nvPr/>
        </p:nvSpPr>
        <p:spPr bwMode="auto">
          <a:xfrm>
            <a:off x="2667000" y="1981200"/>
            <a:ext cx="2667000" cy="3505200"/>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a:outerShdw blurRad="76200" dir="13500000" sy="23000" kx="1200000" algn="b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a:r>
              <a:rPr lang="en-US" sz="3600" b="1" dirty="0">
                <a:solidFill>
                  <a:schemeClr val="tx2"/>
                </a:solidFill>
                <a:latin typeface="Times New Roman" pitchFamily="18" charset="0"/>
                <a:cs typeface="Times New Roman" pitchFamily="18" charset="0"/>
              </a:rPr>
              <a:t>The</a:t>
            </a:r>
          </a:p>
          <a:p>
            <a:pPr algn="ctr"/>
            <a:r>
              <a:rPr lang="en-US" sz="3600" b="1" dirty="0">
                <a:solidFill>
                  <a:schemeClr val="tx2"/>
                </a:solidFill>
                <a:latin typeface="Times New Roman" pitchFamily="18" charset="0"/>
                <a:cs typeface="Times New Roman" pitchFamily="18" charset="0"/>
              </a:rPr>
              <a:t>True</a:t>
            </a:r>
          </a:p>
          <a:p>
            <a:pPr algn="ctr"/>
            <a:r>
              <a:rPr lang="en-US" sz="3600" b="1" dirty="0">
                <a:solidFill>
                  <a:schemeClr val="tx2"/>
                </a:solidFill>
                <a:latin typeface="Times New Roman" pitchFamily="18" charset="0"/>
                <a:cs typeface="Times New Roman" pitchFamily="18" charset="0"/>
              </a:rPr>
              <a:t>Gospel</a:t>
            </a:r>
          </a:p>
          <a:p>
            <a:pPr algn="ctr"/>
            <a:endParaRPr lang="en-US" dirty="0">
              <a:solidFill>
                <a:schemeClr val="tx2"/>
              </a:solidFill>
              <a:latin typeface="Times New Roman" pitchFamily="18" charset="0"/>
              <a:cs typeface="Times New Roman" pitchFamily="18" charset="0"/>
            </a:endParaRPr>
          </a:p>
          <a:p>
            <a:pPr algn="ctr"/>
            <a:r>
              <a:rPr lang="en-US" dirty="0">
                <a:solidFill>
                  <a:schemeClr val="tx2"/>
                </a:solidFill>
                <a:latin typeface="Times New Roman" pitchFamily="18" charset="0"/>
                <a:cs typeface="Times New Roman" pitchFamily="18" charset="0"/>
              </a:rPr>
              <a:t>(Gal. 1:6-9)</a:t>
            </a:r>
          </a:p>
        </p:txBody>
      </p:sp>
      <p:sp>
        <p:nvSpPr>
          <p:cNvPr id="4" name="Rectangle 3"/>
          <p:cNvSpPr/>
          <p:nvPr/>
        </p:nvSpPr>
        <p:spPr bwMode="auto">
          <a:xfrm>
            <a:off x="7010400" y="1981200"/>
            <a:ext cx="2667000" cy="3505200"/>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a:outerShdw blurRad="76200" dir="13500000" sy="23000" kx="1200000" algn="b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a:r>
              <a:rPr lang="en-US" sz="3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The</a:t>
            </a:r>
          </a:p>
          <a:p>
            <a:pPr algn="ctr"/>
            <a:r>
              <a:rPr lang="en-US" sz="3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Social</a:t>
            </a:r>
          </a:p>
          <a:p>
            <a:pPr algn="ctr"/>
            <a:r>
              <a:rPr lang="en-US" sz="3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Gospel</a:t>
            </a:r>
          </a:p>
          <a:p>
            <a:pPr algn="ctr"/>
            <a:endParaRPr lang="en-US"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(Gal. 1:6-9)</a:t>
            </a:r>
          </a:p>
        </p:txBody>
      </p:sp>
      <p:sp>
        <p:nvSpPr>
          <p:cNvPr id="6" name="Right Arrow 5"/>
          <p:cNvSpPr/>
          <p:nvPr/>
        </p:nvSpPr>
        <p:spPr bwMode="auto">
          <a:xfrm>
            <a:off x="5334000" y="3276600"/>
            <a:ext cx="1676400" cy="1143000"/>
          </a:xfrm>
          <a:prstGeom prst="rightArrow">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dirty="0">
                <a:solidFill>
                  <a:schemeClr val="tx2"/>
                </a:solidFill>
                <a:effectLst>
                  <a:outerShdw blurRad="38100" dist="38100" dir="2700000" algn="tl">
                    <a:srgbClr val="000000">
                      <a:alpha val="43137"/>
                    </a:srgbClr>
                  </a:outerShdw>
                </a:effectLst>
              </a:rPr>
              <a:t>Shifting To:</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8BD6C-E26D-BCC8-9D03-348AFA4CE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856A9-8F69-36D1-57C4-5182D5E9DF5F}"/>
              </a:ext>
            </a:extLst>
          </p:cNvPr>
          <p:cNvSpPr>
            <a:spLocks noGrp="1"/>
          </p:cNvSpPr>
          <p:nvPr>
            <p:ph type="ctrTitle"/>
          </p:nvPr>
        </p:nvSpPr>
        <p:spPr>
          <a:xfrm>
            <a:off x="3069771" y="1219200"/>
            <a:ext cx="7772400" cy="914400"/>
          </a:xfrm>
        </p:spPr>
        <p:txBody>
          <a:bodyPr/>
          <a:lstStyle/>
          <a:p>
            <a:r>
              <a:rPr lang="en-US" sz="8000" b="0" dirty="0">
                <a:effectLst>
                  <a:outerShdw blurRad="38100" dist="38100" dir="2700000" algn="tl">
                    <a:srgbClr val="000000">
                      <a:alpha val="43137"/>
                    </a:srgbClr>
                  </a:outerShdw>
                </a:effectLst>
                <a:latin typeface="Freestyle Script" pitchFamily="66" charset="0"/>
              </a:rPr>
              <a:t>Divisions Within</a:t>
            </a:r>
            <a:br>
              <a:rPr lang="en-US" sz="8000" b="0" dirty="0">
                <a:effectLst>
                  <a:outerShdw blurRad="38100" dist="38100" dir="2700000" algn="tl">
                    <a:srgbClr val="000000">
                      <a:alpha val="43137"/>
                    </a:srgbClr>
                  </a:outerShdw>
                </a:effectLst>
                <a:latin typeface="Freestyle Script" pitchFamily="66" charset="0"/>
              </a:rPr>
            </a:br>
            <a:r>
              <a:rPr lang="en-US" sz="8000" b="0" dirty="0">
                <a:effectLst>
                  <a:outerShdw blurRad="38100" dist="38100" dir="2700000" algn="tl">
                    <a:srgbClr val="000000">
                      <a:alpha val="43137"/>
                    </a:srgbClr>
                  </a:outerShdw>
                </a:effectLst>
                <a:latin typeface="Freestyle Script" pitchFamily="66" charset="0"/>
              </a:rPr>
              <a:t>The Church of Christ</a:t>
            </a:r>
          </a:p>
        </p:txBody>
      </p:sp>
      <p:pic>
        <p:nvPicPr>
          <p:cNvPr id="3" name="Picture 2" descr="http://t3.gstatic.com/images?q=tbn:ANd9GcQHGnvCbceYDj4fqc41-8BboQmnJKQ1tqjTdBDTDX3u2kKfn54&amp;t=1&amp;h=186&amp;w=150&amp;usg=__-sD7-Fvga-Epb7vn-chpVm_iwwc=">
            <a:extLst>
              <a:ext uri="{FF2B5EF4-FFF2-40B4-BE49-F238E27FC236}">
                <a16:creationId xmlns:a16="http://schemas.microsoft.com/office/drawing/2014/main" id="{BDC679D1-7C09-9E99-09E4-BF50D5B26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196645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150B21-15BF-49E9-BD32-080E69A0B7AF}"/>
              </a:ext>
            </a:extLst>
          </p:cNvPr>
          <p:cNvSpPr txBox="1"/>
          <p:nvPr/>
        </p:nvSpPr>
        <p:spPr>
          <a:xfrm>
            <a:off x="1905000" y="3193356"/>
            <a:ext cx="8382000" cy="523220"/>
          </a:xfrm>
          <a:prstGeom prst="rect">
            <a:avLst/>
          </a:prstGeom>
          <a:noFill/>
        </p:spPr>
        <p:txBody>
          <a:bodyPr wrap="square" rtlCol="0">
            <a:spAutoFit/>
          </a:bodyPr>
          <a:lstStyle/>
          <a:p>
            <a:pPr algn="ctr"/>
            <a:r>
              <a:rPr lang="en-US" dirty="0">
                <a:solidFill>
                  <a:srgbClr val="FFFFCC"/>
                </a:solidFill>
              </a:rPr>
              <a:t>Lesson # 8</a:t>
            </a:r>
          </a:p>
        </p:txBody>
      </p:sp>
      <p:sp>
        <p:nvSpPr>
          <p:cNvPr id="8" name="Text Box 2">
            <a:extLst>
              <a:ext uri="{FF2B5EF4-FFF2-40B4-BE49-F238E27FC236}">
                <a16:creationId xmlns:a16="http://schemas.microsoft.com/office/drawing/2014/main" id="{835F691B-642B-D4A3-046B-277F3BF903D3}"/>
              </a:ext>
            </a:extLst>
          </p:cNvPr>
          <p:cNvSpPr txBox="1">
            <a:spLocks noChangeArrowheads="1"/>
          </p:cNvSpPr>
          <p:nvPr/>
        </p:nvSpPr>
        <p:spPr bwMode="auto">
          <a:xfrm>
            <a:off x="190500" y="4191000"/>
            <a:ext cx="11811000" cy="1892826"/>
          </a:xfrm>
          <a:prstGeom prst="rect">
            <a:avLst/>
          </a:prstGeom>
          <a:noFill/>
          <a:ln w="9525">
            <a:noFill/>
            <a:miter lim="800000"/>
            <a:headEnd/>
            <a:tailEnd/>
          </a:ln>
          <a:effectLst/>
        </p:spPr>
        <p:txBody>
          <a:bodyPr wrap="square">
            <a:spAutoFit/>
          </a:bodyPr>
          <a:lstStyle/>
          <a:p>
            <a:pPr algn="ctr">
              <a:spcBef>
                <a:spcPts val="600"/>
              </a:spcBef>
              <a:defRPr/>
            </a:pPr>
            <a:r>
              <a:rPr lang="en-US" sz="7200" b="1" dirty="0">
                <a:solidFill>
                  <a:srgbClr val="FFFF00"/>
                </a:solidFill>
                <a:effectLst>
                  <a:outerShdw blurRad="38100" dist="38100" dir="2700000" algn="tl">
                    <a:srgbClr val="000000"/>
                  </a:outerShdw>
                </a:effectLst>
                <a:latin typeface="Kermit Semibold" panose="020F0503040000060003" pitchFamily="34" charset="0"/>
              </a:rPr>
              <a:t>The Social Gospel</a:t>
            </a:r>
          </a:p>
          <a:p>
            <a:pPr algn="ctr">
              <a:spcBef>
                <a:spcPts val="600"/>
              </a:spcBef>
              <a:defRPr/>
            </a:pPr>
            <a:r>
              <a:rPr lang="en-US" sz="3600" b="1" dirty="0">
                <a:solidFill>
                  <a:srgbClr val="FFFF00"/>
                </a:solidFill>
                <a:effectLst>
                  <a:outerShdw blurRad="38100" dist="38100" dir="2700000" algn="tl">
                    <a:srgbClr val="000000"/>
                  </a:outerShdw>
                </a:effectLst>
                <a:latin typeface="Kermit Semibold" panose="020F0503040000060003" pitchFamily="34" charset="0"/>
              </a:rPr>
              <a:t>Clarifying Distinctions</a:t>
            </a:r>
          </a:p>
        </p:txBody>
      </p:sp>
    </p:spTree>
    <p:extLst>
      <p:ext uri="{BB962C8B-B14F-4D97-AF65-F5344CB8AC3E}">
        <p14:creationId xmlns:p14="http://schemas.microsoft.com/office/powerpoint/2010/main" val="662680237"/>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bwMode="auto">
          <a:xfrm>
            <a:off x="8382000" y="332072"/>
            <a:ext cx="990600" cy="838200"/>
          </a:xfrm>
          <a:prstGeom prst="chevron">
            <a:avLst>
              <a:gd name="adj" fmla="val 51760"/>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p>
        </p:txBody>
      </p:sp>
      <p:sp>
        <p:nvSpPr>
          <p:cNvPr id="3" name="TextBox 2"/>
          <p:cNvSpPr txBox="1"/>
          <p:nvPr/>
        </p:nvSpPr>
        <p:spPr>
          <a:xfrm>
            <a:off x="4305300" y="332072"/>
            <a:ext cx="3581400" cy="769441"/>
          </a:xfrm>
          <a:prstGeom prst="rect">
            <a:avLst/>
          </a:prstGeom>
          <a:noFill/>
          <a:ln>
            <a:noFill/>
          </a:ln>
        </p:spPr>
        <p:txBody>
          <a:bodyPr wrap="square" rtlCol="0">
            <a:spAutoFit/>
          </a:bodyPr>
          <a:lstStyle/>
          <a:p>
            <a:pPr algn="ctr"/>
            <a:r>
              <a:rPr lang="en-US" sz="4400" u="sng" dirty="0">
                <a:effectLst>
                  <a:outerShdw blurRad="38100" dist="38100" dir="2700000" algn="tl">
                    <a:srgbClr val="000000">
                      <a:alpha val="43137"/>
                    </a:srgbClr>
                  </a:outerShdw>
                </a:effectLst>
                <a:latin typeface="Times New Roman" pitchFamily="18" charset="0"/>
                <a:cs typeface="Times New Roman" pitchFamily="18" charset="0"/>
              </a:rPr>
              <a:t>A Contrast</a:t>
            </a:r>
          </a:p>
        </p:txBody>
      </p:sp>
      <p:sp>
        <p:nvSpPr>
          <p:cNvPr id="4" name="Chevron 3"/>
          <p:cNvSpPr/>
          <p:nvPr/>
        </p:nvSpPr>
        <p:spPr bwMode="auto">
          <a:xfrm flipH="1">
            <a:off x="2893595" y="332072"/>
            <a:ext cx="990600" cy="838200"/>
          </a:xfrm>
          <a:prstGeom prst="chevron">
            <a:avLst>
              <a:gd name="adj" fmla="val 51760"/>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p>
        </p:txBody>
      </p:sp>
      <p:sp>
        <p:nvSpPr>
          <p:cNvPr id="5" name="TextBox 4"/>
          <p:cNvSpPr txBox="1"/>
          <p:nvPr/>
        </p:nvSpPr>
        <p:spPr>
          <a:xfrm>
            <a:off x="1066800" y="2241083"/>
            <a:ext cx="4265195" cy="2985433"/>
          </a:xfrm>
          <a:prstGeom prst="rect">
            <a:avLst/>
          </a:prstGeom>
          <a:solidFill>
            <a:srgbClr val="FFFF00"/>
          </a:solidFill>
          <a:ln>
            <a:solidFill>
              <a:schemeClr val="tx1"/>
            </a:solidFill>
          </a:ln>
        </p:spPr>
        <p:txBody>
          <a:bodyPr wrap="square" rtlCol="0">
            <a:spAutoFit/>
          </a:bodyPr>
          <a:lstStyle/>
          <a:p>
            <a:pPr algn="ctr"/>
            <a:r>
              <a:rPr lang="en-US" sz="2400" b="1" u="sng" dirty="0">
                <a:solidFill>
                  <a:srgbClr val="000000"/>
                </a:solidFill>
              </a:rPr>
              <a:t>True Gospel</a:t>
            </a:r>
          </a:p>
          <a:p>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Deals with the disease</a:t>
            </a:r>
          </a:p>
          <a:p>
            <a:pPr marL="171450" indent="-171450">
              <a:buFont typeface="Arial" panose="020B0604020202020204" pitchFamily="34" charset="0"/>
              <a:buChar char="•"/>
            </a:pPr>
            <a:endParaRPr lang="en-US" sz="1000" dirty="0">
              <a:solidFill>
                <a:srgbClr val="000000"/>
              </a:solidFill>
            </a:endParaRPr>
          </a:p>
          <a:p>
            <a:pPr marL="342900" indent="-342900">
              <a:buFont typeface="Arial" panose="020B0604020202020204" pitchFamily="34" charset="0"/>
              <a:buChar char="•"/>
            </a:pPr>
            <a:r>
              <a:rPr lang="en-US" sz="2400" dirty="0">
                <a:solidFill>
                  <a:srgbClr val="000000"/>
                </a:solidFill>
              </a:rPr>
              <a:t>Converts people to Christ</a:t>
            </a:r>
          </a:p>
          <a:p>
            <a:pPr marL="342900" indent="-342900">
              <a:buFont typeface="Arial" panose="020B0604020202020204" pitchFamily="34" charset="0"/>
              <a:buChar char="•"/>
            </a:pPr>
            <a:endParaRPr lang="en-US" sz="2400" dirty="0">
              <a:solidFill>
                <a:srgbClr val="000000"/>
              </a:solidFill>
            </a:endParaRPr>
          </a:p>
          <a:p>
            <a:pPr marL="171450" indent="-171450">
              <a:buFont typeface="Arial" panose="020B0604020202020204" pitchFamily="34" charset="0"/>
              <a:buChar char="•"/>
            </a:pPr>
            <a:endParaRPr lang="en-US" sz="1000" dirty="0">
              <a:solidFill>
                <a:srgbClr val="000000"/>
              </a:solidFill>
            </a:endParaRPr>
          </a:p>
          <a:p>
            <a:pPr marL="342900" indent="-342900" defTabSz="176213">
              <a:buFont typeface="Arial" panose="020B0604020202020204" pitchFamily="34" charset="0"/>
              <a:buChar char="•"/>
            </a:pPr>
            <a:r>
              <a:rPr lang="en-US" sz="2400" dirty="0">
                <a:solidFill>
                  <a:srgbClr val="000000"/>
                </a:solidFill>
              </a:rPr>
              <a:t>Makes society better by 	making Christians</a:t>
            </a:r>
          </a:p>
        </p:txBody>
      </p:sp>
      <p:sp>
        <p:nvSpPr>
          <p:cNvPr id="6" name="TextBox 5"/>
          <p:cNvSpPr txBox="1"/>
          <p:nvPr/>
        </p:nvSpPr>
        <p:spPr>
          <a:xfrm>
            <a:off x="6934200" y="2241082"/>
            <a:ext cx="4191000" cy="2985433"/>
          </a:xfrm>
          <a:prstGeom prst="rect">
            <a:avLst/>
          </a:prstGeom>
          <a:solidFill>
            <a:srgbClr val="FFFF00"/>
          </a:solidFill>
          <a:ln>
            <a:solidFill>
              <a:schemeClr val="tx1"/>
            </a:solidFill>
          </a:ln>
        </p:spPr>
        <p:txBody>
          <a:bodyPr wrap="square" rtlCol="0">
            <a:spAutoFit/>
          </a:bodyPr>
          <a:lstStyle/>
          <a:p>
            <a:pPr algn="ctr"/>
            <a:r>
              <a:rPr lang="en-US" sz="2400" b="1" u="sng" dirty="0">
                <a:solidFill>
                  <a:srgbClr val="000000"/>
                </a:solidFill>
              </a:rPr>
              <a:t>Social Gospel</a:t>
            </a:r>
          </a:p>
          <a:p>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Deals with the symptoms</a:t>
            </a:r>
          </a:p>
          <a:p>
            <a:pPr marL="171450" indent="-171450">
              <a:buFont typeface="Arial" panose="020B0604020202020204" pitchFamily="34" charset="0"/>
              <a:buChar char="•"/>
            </a:pPr>
            <a:endParaRPr lang="en-US" sz="1000" dirty="0">
              <a:solidFill>
                <a:srgbClr val="000000"/>
              </a:solidFill>
            </a:endParaRPr>
          </a:p>
          <a:p>
            <a:pPr marL="342900" indent="-342900">
              <a:buFont typeface="Arial" panose="020B0604020202020204" pitchFamily="34" charset="0"/>
              <a:buChar char="•"/>
              <a:tabLst>
                <a:tab pos="236538" algn="l"/>
              </a:tabLst>
            </a:pPr>
            <a:r>
              <a:rPr lang="en-US" sz="2400" dirty="0">
                <a:solidFill>
                  <a:srgbClr val="000000"/>
                </a:solidFill>
              </a:rPr>
              <a:t>Converts people better way of life</a:t>
            </a:r>
          </a:p>
          <a:p>
            <a:pPr marL="171450" indent="-171450">
              <a:buFont typeface="Arial" panose="020B0604020202020204" pitchFamily="34" charset="0"/>
              <a:buChar char="•"/>
            </a:pPr>
            <a:endParaRPr lang="en-US" sz="1000" dirty="0">
              <a:solidFill>
                <a:srgbClr val="000000"/>
              </a:solidFill>
            </a:endParaRPr>
          </a:p>
          <a:p>
            <a:pPr marL="342900" indent="-342900" defTabSz="176213">
              <a:buFont typeface="Arial" panose="020B0604020202020204" pitchFamily="34" charset="0"/>
              <a:buChar char="•"/>
            </a:pPr>
            <a:r>
              <a:rPr lang="en-US" sz="2400" dirty="0">
                <a:solidFill>
                  <a:srgbClr val="000000"/>
                </a:solidFill>
              </a:rPr>
              <a:t>Makes Christians by 	social reforms</a:t>
            </a:r>
          </a:p>
        </p:txBody>
      </p:sp>
      <p:sp>
        <p:nvSpPr>
          <p:cNvPr id="7" name="Arrow: Left-Right 6">
            <a:extLst>
              <a:ext uri="{FF2B5EF4-FFF2-40B4-BE49-F238E27FC236}">
                <a16:creationId xmlns:a16="http://schemas.microsoft.com/office/drawing/2014/main" id="{702A0AAB-EC36-117E-F0E3-391065C66876}"/>
              </a:ext>
            </a:extLst>
          </p:cNvPr>
          <p:cNvSpPr/>
          <p:nvPr/>
        </p:nvSpPr>
        <p:spPr>
          <a:xfrm>
            <a:off x="5562600" y="3048000"/>
            <a:ext cx="1066800" cy="381000"/>
          </a:xfrm>
          <a:prstGeom prst="leftRightArrow">
            <a:avLst/>
          </a:prstGeom>
          <a:solidFill>
            <a:schemeClr val="tx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FFC39838-9CCD-EA84-8BFF-AB41BB7958B3}"/>
              </a:ext>
            </a:extLst>
          </p:cNvPr>
          <p:cNvSpPr/>
          <p:nvPr/>
        </p:nvSpPr>
        <p:spPr>
          <a:xfrm>
            <a:off x="5562600" y="3697703"/>
            <a:ext cx="1066800" cy="381000"/>
          </a:xfrm>
          <a:prstGeom prst="leftRightArrow">
            <a:avLst/>
          </a:prstGeom>
          <a:solidFill>
            <a:schemeClr val="tx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63106AF5-CAA0-7E57-6324-0C4F80255205}"/>
              </a:ext>
            </a:extLst>
          </p:cNvPr>
          <p:cNvSpPr/>
          <p:nvPr/>
        </p:nvSpPr>
        <p:spPr>
          <a:xfrm>
            <a:off x="5602103" y="4572000"/>
            <a:ext cx="1066800" cy="381000"/>
          </a:xfrm>
          <a:prstGeom prst="leftRightArrow">
            <a:avLst/>
          </a:prstGeom>
          <a:solidFill>
            <a:schemeClr val="tx1"/>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9F02E22-0BFF-F92F-9748-A35E7D2FA659}"/>
              </a:ext>
            </a:extLst>
          </p:cNvPr>
          <p:cNvSpPr txBox="1">
            <a:spLocks noChangeArrowheads="1"/>
          </p:cNvSpPr>
          <p:nvPr/>
        </p:nvSpPr>
        <p:spPr bwMode="auto">
          <a:xfrm>
            <a:off x="152400" y="228600"/>
            <a:ext cx="11963400" cy="1169551"/>
          </a:xfrm>
          <a:prstGeom prst="rect">
            <a:avLst/>
          </a:prstGeom>
          <a:noFill/>
          <a:ln w="9525">
            <a:noFill/>
            <a:miter lim="800000"/>
            <a:headEnd/>
            <a:tailEnd/>
          </a:ln>
          <a:effectLst/>
        </p:spPr>
        <p:txBody>
          <a:bodyPr wrap="square">
            <a:spAutoFit/>
          </a:bodyPr>
          <a:lstStyle/>
          <a:p>
            <a:pPr algn="ctr">
              <a:spcBef>
                <a:spcPct val="500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Distinctions</a:t>
            </a:r>
          </a:p>
        </p:txBody>
      </p:sp>
      <p:sp>
        <p:nvSpPr>
          <p:cNvPr id="3" name="Rectangle 2">
            <a:extLst>
              <a:ext uri="{FF2B5EF4-FFF2-40B4-BE49-F238E27FC236}">
                <a16:creationId xmlns:a16="http://schemas.microsoft.com/office/drawing/2014/main" id="{110FC7E8-7813-FAE0-8879-C3B9924B870B}"/>
              </a:ext>
            </a:extLst>
          </p:cNvPr>
          <p:cNvSpPr/>
          <p:nvPr/>
        </p:nvSpPr>
        <p:spPr>
          <a:xfrm>
            <a:off x="4311440" y="1447801"/>
            <a:ext cx="361336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kern="0" dirty="0">
                <a:ln w="11430"/>
                <a:solidFill>
                  <a:srgbClr val="B6C4C4"/>
                </a:solidFill>
                <a:effectLst>
                  <a:outerShdw blurRad="50800" dist="39000" dir="5460000" algn="tl">
                    <a:srgbClr val="000000">
                      <a:alpha val="38000"/>
                    </a:srgbClr>
                  </a:outerShdw>
                </a:effectLst>
              </a:rPr>
              <a:t>A Great Shift</a:t>
            </a:r>
          </a:p>
        </p:txBody>
      </p:sp>
      <p:grpSp>
        <p:nvGrpSpPr>
          <p:cNvPr id="4" name="Group 3">
            <a:extLst>
              <a:ext uri="{FF2B5EF4-FFF2-40B4-BE49-F238E27FC236}">
                <a16:creationId xmlns:a16="http://schemas.microsoft.com/office/drawing/2014/main" id="{A1486C07-2351-2B93-D781-6AA84E0B0F29}"/>
              </a:ext>
            </a:extLst>
          </p:cNvPr>
          <p:cNvGrpSpPr/>
          <p:nvPr/>
        </p:nvGrpSpPr>
        <p:grpSpPr>
          <a:xfrm>
            <a:off x="2362200" y="2286000"/>
            <a:ext cx="7543800" cy="3886200"/>
            <a:chOff x="838200" y="2286000"/>
            <a:chExt cx="7543800" cy="3886200"/>
          </a:xfrm>
        </p:grpSpPr>
        <p:sp>
          <p:nvSpPr>
            <p:cNvPr id="5" name="Rectangle 4">
              <a:extLst>
                <a:ext uri="{FF2B5EF4-FFF2-40B4-BE49-F238E27FC236}">
                  <a16:creationId xmlns:a16="http://schemas.microsoft.com/office/drawing/2014/main" id="{352E77B4-7B2C-CAA1-45FC-6E0B03194409}"/>
                </a:ext>
              </a:extLst>
            </p:cNvPr>
            <p:cNvSpPr/>
            <p:nvPr/>
          </p:nvSpPr>
          <p:spPr bwMode="auto">
            <a:xfrm>
              <a:off x="838200" y="2286000"/>
              <a:ext cx="2971800" cy="3886200"/>
            </a:xfrm>
            <a:prstGeom prst="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defRPr/>
              </a:pPr>
              <a:endParaRPr lang="en-US" sz="1800" kern="0" dirty="0">
                <a:solidFill>
                  <a:srgbClr val="336600"/>
                </a:solidFill>
              </a:endParaRPr>
            </a:p>
          </p:txBody>
        </p:sp>
        <p:sp>
          <p:nvSpPr>
            <p:cNvPr id="7" name="Rectangle 6">
              <a:extLst>
                <a:ext uri="{FF2B5EF4-FFF2-40B4-BE49-F238E27FC236}">
                  <a16:creationId xmlns:a16="http://schemas.microsoft.com/office/drawing/2014/main" id="{CDF5B3C0-2339-6A28-85ED-CE965248CAEB}"/>
                </a:ext>
              </a:extLst>
            </p:cNvPr>
            <p:cNvSpPr/>
            <p:nvPr/>
          </p:nvSpPr>
          <p:spPr>
            <a:xfrm>
              <a:off x="1143000" y="3802559"/>
              <a:ext cx="244329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kern="0"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rPr>
                <a:t>Spiritual</a:t>
              </a:r>
            </a:p>
          </p:txBody>
        </p:sp>
        <p:sp>
          <p:nvSpPr>
            <p:cNvPr id="8" name="Rectangle 7">
              <a:extLst>
                <a:ext uri="{FF2B5EF4-FFF2-40B4-BE49-F238E27FC236}">
                  <a16:creationId xmlns:a16="http://schemas.microsoft.com/office/drawing/2014/main" id="{831F9249-1D86-A6BD-E4E3-83007D98BD17}"/>
                </a:ext>
              </a:extLst>
            </p:cNvPr>
            <p:cNvSpPr/>
            <p:nvPr/>
          </p:nvSpPr>
          <p:spPr bwMode="auto">
            <a:xfrm>
              <a:off x="5410200" y="2286000"/>
              <a:ext cx="2971800" cy="3886200"/>
            </a:xfrm>
            <a:prstGeom prst="rect">
              <a:avLst/>
            </a:prstGeom>
            <a:solidFill>
              <a:srgbClr val="336600">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defRPr/>
              </a:pPr>
              <a:endParaRPr lang="en-US" sz="1800" kern="0" dirty="0">
                <a:solidFill>
                  <a:srgbClr val="336600"/>
                </a:solidFill>
              </a:endParaRPr>
            </a:p>
          </p:txBody>
        </p:sp>
        <p:sp>
          <p:nvSpPr>
            <p:cNvPr id="9" name="Right Arrow 8">
              <a:extLst>
                <a:ext uri="{FF2B5EF4-FFF2-40B4-BE49-F238E27FC236}">
                  <a16:creationId xmlns:a16="http://schemas.microsoft.com/office/drawing/2014/main" id="{AF2E5A16-C0D1-3561-4A43-BEFADD8B7CAD}"/>
                </a:ext>
              </a:extLst>
            </p:cNvPr>
            <p:cNvSpPr/>
            <p:nvPr/>
          </p:nvSpPr>
          <p:spPr bwMode="auto">
            <a:xfrm>
              <a:off x="3810000" y="3124200"/>
              <a:ext cx="1828800" cy="2209800"/>
            </a:xfrm>
            <a:prstGeom prst="rightArrow">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defRPr/>
              </a:pPr>
              <a:endParaRPr lang="en-US" sz="1800" kern="0" dirty="0">
                <a:solidFill>
                  <a:srgbClr val="336600"/>
                </a:solidFill>
              </a:endParaRPr>
            </a:p>
          </p:txBody>
        </p:sp>
        <p:sp>
          <p:nvSpPr>
            <p:cNvPr id="10" name="Rectangle 9">
              <a:extLst>
                <a:ext uri="{FF2B5EF4-FFF2-40B4-BE49-F238E27FC236}">
                  <a16:creationId xmlns:a16="http://schemas.microsoft.com/office/drawing/2014/main" id="{C80D0F1C-C3C0-4393-6E80-38CC0631E704}"/>
                </a:ext>
              </a:extLst>
            </p:cNvPr>
            <p:cNvSpPr/>
            <p:nvPr/>
          </p:nvSpPr>
          <p:spPr>
            <a:xfrm>
              <a:off x="6012358" y="3802559"/>
              <a:ext cx="184858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kern="0"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rPr>
                <a:t>Social</a:t>
              </a:r>
            </a:p>
          </p:txBody>
        </p:sp>
      </p:grpSp>
    </p:spTree>
    <p:extLst>
      <p:ext uri="{BB962C8B-B14F-4D97-AF65-F5344CB8AC3E}">
        <p14:creationId xmlns:p14="http://schemas.microsoft.com/office/powerpoint/2010/main" val="1889343134"/>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FE7E0-5882-6880-D46A-42A185B9F74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2AEA63-5C6B-10BA-DE70-38B62B3CE8C2}"/>
              </a:ext>
            </a:extLst>
          </p:cNvPr>
          <p:cNvSpPr txBox="1"/>
          <p:nvPr/>
        </p:nvSpPr>
        <p:spPr>
          <a:xfrm>
            <a:off x="1524000" y="1676400"/>
            <a:ext cx="9829800" cy="3262432"/>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Gospel has social implications</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Gospel is a redemptive message</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addresses man’s need: Sin</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Defines sin (1 John 3:4)</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Condemns immorality (Gal. 5:19-21; 1 Cor. 6:9-11)</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Convicts of sin (Rom. 3:23)</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Warns of consequences (Rom. 6:23; Rev. 21:8)</a:t>
            </a: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223ECEEE-FBC0-C64F-33FD-375497A69AC4}"/>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 The Social –Spiritual Distinction</a:t>
            </a:r>
          </a:p>
        </p:txBody>
      </p:sp>
    </p:spTree>
    <p:extLst>
      <p:ext uri="{BB962C8B-B14F-4D97-AF65-F5344CB8AC3E}">
        <p14:creationId xmlns:p14="http://schemas.microsoft.com/office/powerpoint/2010/main" val="13184446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4690-DCC7-F3A6-A89F-6A3784EB07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8F5A27-ED35-07F1-11C1-9DC003BFDB7E}"/>
              </a:ext>
            </a:extLst>
          </p:cNvPr>
          <p:cNvSpPr txBox="1"/>
          <p:nvPr/>
        </p:nvSpPr>
        <p:spPr>
          <a:xfrm>
            <a:off x="1524000" y="1676400"/>
            <a:ext cx="9829800" cy="3262432"/>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Gospel has social implications</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Gospel is a redemptive message</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addresses man’s need: Sin</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gives a remedy: Christ</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is the answer (Rom. 7:24-25)</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is the fulfillment of the OT (Acts 3; Rom. 10:4)</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Died for our sins (1 Pet. 1:19)</a:t>
            </a: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8CF40EE9-E38B-86E9-D318-76B54AEBFB1F}"/>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 The Social –Spiritual Distinction</a:t>
            </a:r>
          </a:p>
        </p:txBody>
      </p:sp>
    </p:spTree>
    <p:extLst>
      <p:ext uri="{BB962C8B-B14F-4D97-AF65-F5344CB8AC3E}">
        <p14:creationId xmlns:p14="http://schemas.microsoft.com/office/powerpoint/2010/main" val="41807060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67499-D8FE-453D-AE25-98DFAB5C75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CB676BB-6B4D-D161-5204-383B7D2A0DBD}"/>
              </a:ext>
            </a:extLst>
          </p:cNvPr>
          <p:cNvSpPr txBox="1"/>
          <p:nvPr/>
        </p:nvSpPr>
        <p:spPr>
          <a:xfrm>
            <a:off x="1524000" y="1676400"/>
            <a:ext cx="9829800" cy="3693319"/>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Gospel has social implications</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Gospel is a redemptive message</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addresses man’s need: Sin</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gives a remedy: Christ</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has a message: Salvation</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Focus is on spiritual need (Mark 16:15-16)</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Every sermon in the book of Acts</a:t>
            </a:r>
          </a:p>
          <a:p>
            <a:pPr marL="1428750" lvl="2" indent="-514350">
              <a:buFont typeface="+mj-lt"/>
              <a:buAutoNum type="alphaLcPeriod"/>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Gospel is power of God to salvation (Rom. 1:15-16)</a:t>
            </a: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868785D0-BB8F-3902-E7F7-78A39890417D}"/>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 The Social –Spiritual Distinction</a:t>
            </a:r>
          </a:p>
        </p:txBody>
      </p:sp>
    </p:spTree>
    <p:extLst>
      <p:ext uri="{BB962C8B-B14F-4D97-AF65-F5344CB8AC3E}">
        <p14:creationId xmlns:p14="http://schemas.microsoft.com/office/powerpoint/2010/main" val="6620357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E2EB8-916F-00BF-A7DB-FA84226162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A0F179-2954-D429-84D6-96562E232AAC}"/>
              </a:ext>
            </a:extLst>
          </p:cNvPr>
          <p:cNvSpPr txBox="1"/>
          <p:nvPr/>
        </p:nvSpPr>
        <p:spPr>
          <a:xfrm>
            <a:off x="1524000" y="1676400"/>
            <a:ext cx="9829800" cy="4124206"/>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Gospel has social implications</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Gospel is a redemptive message</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Gospel does not address man’s social needs</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Poverty</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Hunger</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Sickness / Disease</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relationships</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Recreation</a:t>
            </a:r>
          </a:p>
          <a:p>
            <a:pPr marL="971550" lvl="1" indent="-514350">
              <a:buFont typeface="+mj-lt"/>
              <a:buAutoNum type="arabicPeriod"/>
            </a:pP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Business essentials</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0C060A36-FDF5-06EA-DC25-8F383D09D588}"/>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 The Social –Spiritual Distinction</a:t>
            </a:r>
          </a:p>
        </p:txBody>
      </p:sp>
    </p:spTree>
    <p:extLst>
      <p:ext uri="{BB962C8B-B14F-4D97-AF65-F5344CB8AC3E}">
        <p14:creationId xmlns:p14="http://schemas.microsoft.com/office/powerpoint/2010/main" val="40610919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7604" y="1433288"/>
            <a:ext cx="7696200" cy="1200329"/>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rPr>
              <a:t>When emphasis is given to the </a:t>
            </a:r>
            <a:r>
              <a:rPr lang="en-US" sz="3600" u="sng" dirty="0">
                <a:effectLst>
                  <a:outerShdw blurRad="38100" dist="38100" dir="2700000" algn="tl">
                    <a:srgbClr val="000000">
                      <a:alpha val="43137"/>
                    </a:srgbClr>
                  </a:outerShdw>
                </a:effectLst>
              </a:rPr>
              <a:t>social</a:t>
            </a:r>
            <a:r>
              <a:rPr lang="en-US" sz="3600" dirty="0">
                <a:effectLst>
                  <a:outerShdw blurRad="38100" dist="38100" dir="2700000" algn="tl">
                    <a:srgbClr val="000000">
                      <a:alpha val="43137"/>
                    </a:srgbClr>
                  </a:outerShdw>
                </a:effectLst>
              </a:rPr>
              <a:t> over the </a:t>
            </a:r>
            <a:r>
              <a:rPr lang="en-US" sz="3600" u="sng" dirty="0">
                <a:effectLst>
                  <a:outerShdw blurRad="38100" dist="38100" dir="2700000" algn="tl">
                    <a:srgbClr val="000000">
                      <a:alpha val="43137"/>
                    </a:srgbClr>
                  </a:outerShdw>
                </a:effectLst>
              </a:rPr>
              <a:t>spiritual</a:t>
            </a:r>
            <a:r>
              <a:rPr lang="en-US" sz="3600" dirty="0">
                <a:effectLst>
                  <a:outerShdw blurRad="38100" dist="38100" dir="2700000" algn="tl">
                    <a:srgbClr val="000000">
                      <a:alpha val="43137"/>
                    </a:srgbClr>
                  </a:outerShdw>
                </a:effectLst>
              </a:rPr>
              <a:t>,</a:t>
            </a:r>
          </a:p>
        </p:txBody>
      </p:sp>
      <p:sp>
        <p:nvSpPr>
          <p:cNvPr id="3" name="TextBox 2"/>
          <p:cNvSpPr txBox="1"/>
          <p:nvPr/>
        </p:nvSpPr>
        <p:spPr>
          <a:xfrm>
            <a:off x="2287604" y="2828835"/>
            <a:ext cx="7696200" cy="1200329"/>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rPr>
              <a:t>We convert people to a party, or social circle, rather than to the Lord!</a:t>
            </a:r>
          </a:p>
        </p:txBody>
      </p:sp>
      <p:sp>
        <p:nvSpPr>
          <p:cNvPr id="4" name="TextBox 3"/>
          <p:cNvSpPr txBox="1"/>
          <p:nvPr/>
        </p:nvSpPr>
        <p:spPr>
          <a:xfrm>
            <a:off x="1752600" y="4419600"/>
            <a:ext cx="8686800" cy="1631216"/>
          </a:xfrm>
          <a:prstGeom prst="rect">
            <a:avLst/>
          </a:prstGeom>
          <a:solidFill>
            <a:schemeClr val="tx1"/>
          </a:solidFill>
          <a:ln w="19050">
            <a:solidFill>
              <a:schemeClr val="tx2"/>
            </a:solidFill>
          </a:ln>
        </p:spPr>
        <p:txBody>
          <a:bodyPr wrap="square" rtlCol="0">
            <a:spAutoFit/>
          </a:bodyPr>
          <a:lstStyle/>
          <a:p>
            <a:pPr algn="ctr"/>
            <a:r>
              <a:rPr lang="en-US" b="1" u="sng" dirty="0">
                <a:solidFill>
                  <a:srgbClr val="000000"/>
                </a:solidFill>
              </a:rPr>
              <a:t>Matt 23:15</a:t>
            </a:r>
          </a:p>
          <a:p>
            <a:r>
              <a:rPr lang="en-US" sz="2400" dirty="0">
                <a:solidFill>
                  <a:srgbClr val="000000"/>
                </a:solidFill>
              </a:rPr>
              <a:t> Woe to you, scribes and Pharisees, hypocrites! For you travel land and sea to win one proselyte, and when he is won, you make him twice as much a son of hell as yourselves.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A7A2A-2641-7E51-8AC7-AF1441752A7D}"/>
            </a:ext>
          </a:extLst>
        </p:cNvPr>
        <p:cNvGrpSpPr/>
        <p:nvPr/>
      </p:nvGrpSpPr>
      <p:grpSpPr>
        <a:xfrm>
          <a:off x="0" y="0"/>
          <a:ext cx="0" cy="0"/>
          <a:chOff x="0" y="0"/>
          <a:chExt cx="0" cy="0"/>
        </a:xfrm>
      </p:grpSpPr>
      <p:sp>
        <p:nvSpPr>
          <p:cNvPr id="11" name="AutoShape 4">
            <a:extLst>
              <a:ext uri="{FF2B5EF4-FFF2-40B4-BE49-F238E27FC236}">
                <a16:creationId xmlns:a16="http://schemas.microsoft.com/office/drawing/2014/main" id="{F4F9D43A-39E9-41DF-1C40-7CC1877C35C7}"/>
              </a:ext>
            </a:extLst>
          </p:cNvPr>
          <p:cNvSpPr>
            <a:spLocks noChangeArrowheads="1"/>
          </p:cNvSpPr>
          <p:nvPr/>
        </p:nvSpPr>
        <p:spPr bwMode="auto">
          <a:xfrm>
            <a:off x="1529615" y="1981200"/>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 The History</a:t>
            </a:r>
          </a:p>
        </p:txBody>
      </p:sp>
      <p:sp>
        <p:nvSpPr>
          <p:cNvPr id="8" name="AutoShape 4">
            <a:extLst>
              <a:ext uri="{FF2B5EF4-FFF2-40B4-BE49-F238E27FC236}">
                <a16:creationId xmlns:a16="http://schemas.microsoft.com/office/drawing/2014/main" id="{4F11C7D5-2335-0A58-F988-1440BAC38B26}"/>
              </a:ext>
            </a:extLst>
          </p:cNvPr>
          <p:cNvSpPr>
            <a:spLocks noChangeArrowheads="1"/>
          </p:cNvSpPr>
          <p:nvPr/>
        </p:nvSpPr>
        <p:spPr bwMode="auto">
          <a:xfrm>
            <a:off x="1524000" y="1997242"/>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 The </a:t>
            </a:r>
            <a:r>
              <a:rPr lang="en-US" sz="3200" b="1" kern="0" dirty="0">
                <a:solidFill>
                  <a:srgbClr val="8C0000"/>
                </a:solidFill>
                <a:latin typeface="Kermit Semibold" panose="020F0503040000060003" pitchFamily="34" charset="0"/>
              </a:rPr>
              <a:t>History</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3" name="Text Box 2">
            <a:extLst>
              <a:ext uri="{FF2B5EF4-FFF2-40B4-BE49-F238E27FC236}">
                <a16:creationId xmlns:a16="http://schemas.microsoft.com/office/drawing/2014/main" id="{5DA97BF1-458D-4625-73EA-A39E7F40AE0E}"/>
              </a:ext>
            </a:extLst>
          </p:cNvPr>
          <p:cNvSpPr txBox="1">
            <a:spLocks noChangeArrowheads="1"/>
          </p:cNvSpPr>
          <p:nvPr/>
        </p:nvSpPr>
        <p:spPr bwMode="auto">
          <a:xfrm>
            <a:off x="152400" y="228600"/>
            <a:ext cx="11963400" cy="1169551"/>
          </a:xfrm>
          <a:prstGeom prst="rect">
            <a:avLst/>
          </a:prstGeom>
          <a:noFill/>
          <a:ln w="9525">
            <a:noFill/>
            <a:miter lim="800000"/>
            <a:headEnd/>
            <a:tailEnd/>
          </a:ln>
          <a:effectLst/>
        </p:spPr>
        <p:txBody>
          <a:bodyPr wrap="square">
            <a:spAutoFit/>
          </a:bodyPr>
          <a:lstStyle/>
          <a:p>
            <a:pPr algn="ctr">
              <a:spcBef>
                <a:spcPct val="500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Distinctions</a:t>
            </a:r>
          </a:p>
        </p:txBody>
      </p:sp>
      <p:sp>
        <p:nvSpPr>
          <p:cNvPr id="2" name="AutoShape 4">
            <a:extLst>
              <a:ext uri="{FF2B5EF4-FFF2-40B4-BE49-F238E27FC236}">
                <a16:creationId xmlns:a16="http://schemas.microsoft.com/office/drawing/2014/main" id="{EDC9E79B-06F7-09E9-45F0-36727A7ADCFC}"/>
              </a:ext>
            </a:extLst>
          </p:cNvPr>
          <p:cNvSpPr>
            <a:spLocks noChangeArrowheads="1"/>
          </p:cNvSpPr>
          <p:nvPr/>
        </p:nvSpPr>
        <p:spPr bwMode="auto">
          <a:xfrm>
            <a:off x="1528412" y="3070058"/>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 The Social – Spiritual Distinction</a:t>
            </a:r>
          </a:p>
        </p:txBody>
      </p:sp>
      <p:sp>
        <p:nvSpPr>
          <p:cNvPr id="4" name="AutoShape 4">
            <a:extLst>
              <a:ext uri="{FF2B5EF4-FFF2-40B4-BE49-F238E27FC236}">
                <a16:creationId xmlns:a16="http://schemas.microsoft.com/office/drawing/2014/main" id="{478D0A92-16E8-F44A-8ECC-1BB7AE668B24}"/>
              </a:ext>
            </a:extLst>
          </p:cNvPr>
          <p:cNvSpPr>
            <a:spLocks noChangeArrowheads="1"/>
          </p:cNvSpPr>
          <p:nvPr/>
        </p:nvSpPr>
        <p:spPr bwMode="auto">
          <a:xfrm>
            <a:off x="1524000" y="3070058"/>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 The Social</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 Spiritual Distinction</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5" name="AutoShape 4">
            <a:extLst>
              <a:ext uri="{FF2B5EF4-FFF2-40B4-BE49-F238E27FC236}">
                <a16:creationId xmlns:a16="http://schemas.microsoft.com/office/drawing/2014/main" id="{B16289E5-6B70-B4C9-2233-F6A66FE8804C}"/>
              </a:ext>
            </a:extLst>
          </p:cNvPr>
          <p:cNvSpPr>
            <a:spLocks noChangeArrowheads="1"/>
          </p:cNvSpPr>
          <p:nvPr/>
        </p:nvSpPr>
        <p:spPr bwMode="auto">
          <a:xfrm>
            <a:off x="1529615" y="4126832"/>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III. The Individual – Church Distinction</a:t>
            </a:r>
          </a:p>
        </p:txBody>
      </p:sp>
      <p:sp>
        <p:nvSpPr>
          <p:cNvPr id="6" name="AutoShape 4">
            <a:extLst>
              <a:ext uri="{FF2B5EF4-FFF2-40B4-BE49-F238E27FC236}">
                <a16:creationId xmlns:a16="http://schemas.microsoft.com/office/drawing/2014/main" id="{32C062E3-76FE-AD42-9BA9-5EA65A528116}"/>
              </a:ext>
            </a:extLst>
          </p:cNvPr>
          <p:cNvSpPr>
            <a:spLocks noChangeArrowheads="1"/>
          </p:cNvSpPr>
          <p:nvPr/>
        </p:nvSpPr>
        <p:spPr bwMode="auto">
          <a:xfrm>
            <a:off x="1518385" y="4121618"/>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III. The Individual</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 Church Distinction</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Tree>
    <p:extLst>
      <p:ext uri="{BB962C8B-B14F-4D97-AF65-F5344CB8AC3E}">
        <p14:creationId xmlns:p14="http://schemas.microsoft.com/office/powerpoint/2010/main" val="34901254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F5C6C-978C-2822-2214-E1D239FDB180}"/>
            </a:ext>
          </a:extLst>
        </p:cNvPr>
        <p:cNvGrpSpPr/>
        <p:nvPr/>
      </p:nvGrpSpPr>
      <p:grpSpPr>
        <a:xfrm>
          <a:off x="0" y="0"/>
          <a:ext cx="0" cy="0"/>
          <a:chOff x="0" y="0"/>
          <a:chExt cx="0" cy="0"/>
        </a:xfrm>
      </p:grpSpPr>
      <p:sp>
        <p:nvSpPr>
          <p:cNvPr id="4" name="Oval 4">
            <a:extLst>
              <a:ext uri="{FF2B5EF4-FFF2-40B4-BE49-F238E27FC236}">
                <a16:creationId xmlns:a16="http://schemas.microsoft.com/office/drawing/2014/main" id="{B0884859-F78E-FD4F-A3ED-311FA9635A15}"/>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III. The Individual – Church Distinction</a:t>
            </a:r>
          </a:p>
        </p:txBody>
      </p:sp>
      <p:sp>
        <p:nvSpPr>
          <p:cNvPr id="52" name="TextBox 51">
            <a:extLst>
              <a:ext uri="{FF2B5EF4-FFF2-40B4-BE49-F238E27FC236}">
                <a16:creationId xmlns:a16="http://schemas.microsoft.com/office/drawing/2014/main" id="{D330E016-2A7F-CB16-70A9-6EF55C974669}"/>
              </a:ext>
            </a:extLst>
          </p:cNvPr>
          <p:cNvSpPr txBox="1"/>
          <p:nvPr/>
        </p:nvSpPr>
        <p:spPr>
          <a:xfrm>
            <a:off x="1524000" y="1676400"/>
            <a:ext cx="9829800" cy="677108"/>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their nature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539878"/>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BC3E7-5E5C-2072-ABFE-C1C9B2B482AA}"/>
            </a:ext>
          </a:extLst>
        </p:cNvPr>
        <p:cNvGrpSpPr/>
        <p:nvPr/>
      </p:nvGrpSpPr>
      <p:grpSpPr>
        <a:xfrm>
          <a:off x="0" y="0"/>
          <a:ext cx="0" cy="0"/>
          <a:chOff x="0" y="0"/>
          <a:chExt cx="0" cy="0"/>
        </a:xfrm>
      </p:grpSpPr>
      <p:grpSp>
        <p:nvGrpSpPr>
          <p:cNvPr id="28" name="Group 30">
            <a:extLst>
              <a:ext uri="{FF2B5EF4-FFF2-40B4-BE49-F238E27FC236}">
                <a16:creationId xmlns:a16="http://schemas.microsoft.com/office/drawing/2014/main" id="{E16DE11D-9968-8FBB-86A2-EF019C899B48}"/>
              </a:ext>
            </a:extLst>
          </p:cNvPr>
          <p:cNvGrpSpPr/>
          <p:nvPr/>
        </p:nvGrpSpPr>
        <p:grpSpPr>
          <a:xfrm>
            <a:off x="1981200" y="1524000"/>
            <a:ext cx="8458200" cy="4953000"/>
            <a:chOff x="381000" y="1600200"/>
            <a:chExt cx="8458200" cy="4953000"/>
          </a:xfrm>
        </p:grpSpPr>
        <p:sp>
          <p:nvSpPr>
            <p:cNvPr id="29" name="Rectangle 28">
              <a:extLst>
                <a:ext uri="{FF2B5EF4-FFF2-40B4-BE49-F238E27FC236}">
                  <a16:creationId xmlns:a16="http://schemas.microsoft.com/office/drawing/2014/main" id="{5D032D0C-0808-EE54-0B49-630FBF438D58}"/>
                </a:ext>
              </a:extLst>
            </p:cNvPr>
            <p:cNvSpPr/>
            <p:nvPr/>
          </p:nvSpPr>
          <p:spPr>
            <a:xfrm>
              <a:off x="3810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sp>
          <p:nvSpPr>
            <p:cNvPr id="30" name="Rectangle 29">
              <a:extLst>
                <a:ext uri="{FF2B5EF4-FFF2-40B4-BE49-F238E27FC236}">
                  <a16:creationId xmlns:a16="http://schemas.microsoft.com/office/drawing/2014/main" id="{D96C6953-F6AC-05EE-5879-6847F7047DE9}"/>
                </a:ext>
              </a:extLst>
            </p:cNvPr>
            <p:cNvSpPr/>
            <p:nvPr/>
          </p:nvSpPr>
          <p:spPr>
            <a:xfrm>
              <a:off x="47244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Church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31" name="Picture 11" descr="C:\Documents and Settings\Donnie\Local Settings\Temporary Internet Files\Content.IE5\TNDCW2JQ\MCj04326250000[1].png">
              <a:extLst>
                <a:ext uri="{FF2B5EF4-FFF2-40B4-BE49-F238E27FC236}">
                  <a16:creationId xmlns:a16="http://schemas.microsoft.com/office/drawing/2014/main" id="{B3F3EAA4-720C-21F0-2101-7EE8AB3AC6DD}"/>
                </a:ext>
              </a:extLst>
            </p:cNvPr>
            <p:cNvPicPr>
              <a:picLocks noChangeAspect="1" noChangeArrowheads="1"/>
            </p:cNvPicPr>
            <p:nvPr/>
          </p:nvPicPr>
          <p:blipFill>
            <a:blip r:embed="rId2" cstate="print"/>
            <a:srcRect/>
            <a:stretch>
              <a:fillRect/>
            </a:stretch>
          </p:blipFill>
          <p:spPr bwMode="auto">
            <a:xfrm>
              <a:off x="533400" y="1752600"/>
              <a:ext cx="914400" cy="914400"/>
            </a:xfrm>
            <a:prstGeom prst="rect">
              <a:avLst/>
            </a:prstGeom>
            <a:noFill/>
          </p:spPr>
        </p:pic>
        <p:grpSp>
          <p:nvGrpSpPr>
            <p:cNvPr id="32" name="Group 29">
              <a:extLst>
                <a:ext uri="{FF2B5EF4-FFF2-40B4-BE49-F238E27FC236}">
                  <a16:creationId xmlns:a16="http://schemas.microsoft.com/office/drawing/2014/main" id="{38D4B3C4-5969-B453-F04E-379B511DB608}"/>
                </a:ext>
              </a:extLst>
            </p:cNvPr>
            <p:cNvGrpSpPr/>
            <p:nvPr/>
          </p:nvGrpSpPr>
          <p:grpSpPr>
            <a:xfrm>
              <a:off x="4800600" y="1752600"/>
              <a:ext cx="1371600" cy="1143000"/>
              <a:chOff x="4114800" y="914400"/>
              <a:chExt cx="4648200" cy="4114800"/>
            </a:xfrm>
          </p:grpSpPr>
          <p:grpSp>
            <p:nvGrpSpPr>
              <p:cNvPr id="33" name="Group 20">
                <a:extLst>
                  <a:ext uri="{FF2B5EF4-FFF2-40B4-BE49-F238E27FC236}">
                    <a16:creationId xmlns:a16="http://schemas.microsoft.com/office/drawing/2014/main" id="{678FA3F5-9F3C-2914-0CB0-0B314679121D}"/>
                  </a:ext>
                </a:extLst>
              </p:cNvPr>
              <p:cNvGrpSpPr/>
              <p:nvPr/>
            </p:nvGrpSpPr>
            <p:grpSpPr>
              <a:xfrm>
                <a:off x="4495800" y="914400"/>
                <a:ext cx="4267200" cy="2514600"/>
                <a:chOff x="4876800" y="1295400"/>
                <a:chExt cx="4267200" cy="2514600"/>
              </a:xfrm>
            </p:grpSpPr>
            <p:pic>
              <p:nvPicPr>
                <p:cNvPr id="43" name="Picture 12" descr="C:\Documents and Settings\Donnie\Local Settings\Temporary Internet Files\Content.IE5\7ZVCNS1P\MCj04326090000[1].png">
                  <a:extLst>
                    <a:ext uri="{FF2B5EF4-FFF2-40B4-BE49-F238E27FC236}">
                      <a16:creationId xmlns:a16="http://schemas.microsoft.com/office/drawing/2014/main" id="{39241EE4-3A20-F0AE-374A-3BC73304D8B9}"/>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44" name="Picture 11" descr="C:\Documents and Settings\Donnie\Local Settings\Temporary Internet Files\Content.IE5\TNDCW2JQ\MCj04326250000[1].png">
                  <a:extLst>
                    <a:ext uri="{FF2B5EF4-FFF2-40B4-BE49-F238E27FC236}">
                      <a16:creationId xmlns:a16="http://schemas.microsoft.com/office/drawing/2014/main" id="{15F2E9E6-E319-F00B-25AF-CDD0E5CCBDA3}"/>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5" name="Picture 13" descr="C:\Documents and Settings\Donnie\Local Settings\Temporary Internet Files\Content.IE5\L1V11MNQ\MCj04316140000[1].png">
                  <a:extLst>
                    <a:ext uri="{FF2B5EF4-FFF2-40B4-BE49-F238E27FC236}">
                      <a16:creationId xmlns:a16="http://schemas.microsoft.com/office/drawing/2014/main" id="{F4B13777-358D-98AF-E66C-59E7C06E4A55}"/>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46" name="Picture 14" descr="C:\Documents and Settings\Donnie\Local Settings\Temporary Internet Files\Content.IE5\7ZVCNS1P\MCj04316010000[1].png">
                  <a:extLst>
                    <a:ext uri="{FF2B5EF4-FFF2-40B4-BE49-F238E27FC236}">
                      <a16:creationId xmlns:a16="http://schemas.microsoft.com/office/drawing/2014/main" id="{9291AD21-5FC8-F9C7-4FF5-53636948AA37}"/>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7" name="Picture 15" descr="C:\Documents and Settings\Donnie\Local Settings\Temporary Internet Files\Content.IE5\1ZRCUT1B\MCj04316410000[1].png">
                  <a:extLst>
                    <a:ext uri="{FF2B5EF4-FFF2-40B4-BE49-F238E27FC236}">
                      <a16:creationId xmlns:a16="http://schemas.microsoft.com/office/drawing/2014/main" id="{CCC0380B-FA25-0590-7558-2B99F64D2381}"/>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8" name="Picture 16" descr="C:\Documents and Settings\Donnie\Local Settings\Temporary Internet Files\Content.IE5\3J0W0GQY\MCj04326230000[1].png">
                  <a:extLst>
                    <a:ext uri="{FF2B5EF4-FFF2-40B4-BE49-F238E27FC236}">
                      <a16:creationId xmlns:a16="http://schemas.microsoft.com/office/drawing/2014/main" id="{B8E0276C-238A-CB99-9AF4-635E799639D7}"/>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9" name="Picture 17" descr="C:\Documents and Settings\Donnie\Local Settings\Temporary Internet Files\Content.IE5\TNDCW2JQ\MCj04326120000[1].png">
                  <a:extLst>
                    <a:ext uri="{FF2B5EF4-FFF2-40B4-BE49-F238E27FC236}">
                      <a16:creationId xmlns:a16="http://schemas.microsoft.com/office/drawing/2014/main" id="{CD9DB8C6-1E55-FF1E-EFBA-F5E6224AA919}"/>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50" name="Picture 18" descr="C:\Documents and Settings\Donnie\Local Settings\Temporary Internet Files\Content.IE5\E51G5CIU\MCj04326220000[1].png">
                  <a:extLst>
                    <a:ext uri="{FF2B5EF4-FFF2-40B4-BE49-F238E27FC236}">
                      <a16:creationId xmlns:a16="http://schemas.microsoft.com/office/drawing/2014/main" id="{0747E280-0F73-F3D4-C364-05387F616318}"/>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34" name="Group 21">
                <a:extLst>
                  <a:ext uri="{FF2B5EF4-FFF2-40B4-BE49-F238E27FC236}">
                    <a16:creationId xmlns:a16="http://schemas.microsoft.com/office/drawing/2014/main" id="{008AB36C-EF11-7F9E-934C-9F25791A5D22}"/>
                  </a:ext>
                </a:extLst>
              </p:cNvPr>
              <p:cNvGrpSpPr/>
              <p:nvPr/>
            </p:nvGrpSpPr>
            <p:grpSpPr>
              <a:xfrm flipH="1">
                <a:off x="4114800" y="2514600"/>
                <a:ext cx="4267200" cy="2514600"/>
                <a:chOff x="4876800" y="1295400"/>
                <a:chExt cx="4267200" cy="2514600"/>
              </a:xfrm>
            </p:grpSpPr>
            <p:pic>
              <p:nvPicPr>
                <p:cNvPr id="35" name="Picture 12" descr="C:\Documents and Settings\Donnie\Local Settings\Temporary Internet Files\Content.IE5\7ZVCNS1P\MCj04326090000[1].png">
                  <a:extLst>
                    <a:ext uri="{FF2B5EF4-FFF2-40B4-BE49-F238E27FC236}">
                      <a16:creationId xmlns:a16="http://schemas.microsoft.com/office/drawing/2014/main" id="{D1E683DB-5E79-BE53-6F5E-42EDD9047A37}"/>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36" name="Picture 11" descr="C:\Documents and Settings\Donnie\Local Settings\Temporary Internet Files\Content.IE5\TNDCW2JQ\MCj04326250000[1].png">
                  <a:extLst>
                    <a:ext uri="{FF2B5EF4-FFF2-40B4-BE49-F238E27FC236}">
                      <a16:creationId xmlns:a16="http://schemas.microsoft.com/office/drawing/2014/main" id="{09BB6C96-E603-C8A2-B3DD-8431B172F02B}"/>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37" name="Picture 13" descr="C:\Documents and Settings\Donnie\Local Settings\Temporary Internet Files\Content.IE5\L1V11MNQ\MCj04316140000[1].png">
                  <a:extLst>
                    <a:ext uri="{FF2B5EF4-FFF2-40B4-BE49-F238E27FC236}">
                      <a16:creationId xmlns:a16="http://schemas.microsoft.com/office/drawing/2014/main" id="{F8E1B8E9-5FCC-E0A0-B82D-1860E69394C1}"/>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38" name="Picture 14" descr="C:\Documents and Settings\Donnie\Local Settings\Temporary Internet Files\Content.IE5\7ZVCNS1P\MCj04316010000[1].png">
                  <a:extLst>
                    <a:ext uri="{FF2B5EF4-FFF2-40B4-BE49-F238E27FC236}">
                      <a16:creationId xmlns:a16="http://schemas.microsoft.com/office/drawing/2014/main" id="{2A9DC95B-01F1-3711-6A5C-8A17CBE51CF9}"/>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39" name="Picture 15" descr="C:\Documents and Settings\Donnie\Local Settings\Temporary Internet Files\Content.IE5\1ZRCUT1B\MCj04316410000[1].png">
                  <a:extLst>
                    <a:ext uri="{FF2B5EF4-FFF2-40B4-BE49-F238E27FC236}">
                      <a16:creationId xmlns:a16="http://schemas.microsoft.com/office/drawing/2014/main" id="{34C42B88-832B-D5DB-9954-A45F5122984E}"/>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0" name="Picture 16" descr="C:\Documents and Settings\Donnie\Local Settings\Temporary Internet Files\Content.IE5\3J0W0GQY\MCj04326230000[1].png">
                  <a:extLst>
                    <a:ext uri="{FF2B5EF4-FFF2-40B4-BE49-F238E27FC236}">
                      <a16:creationId xmlns:a16="http://schemas.microsoft.com/office/drawing/2014/main" id="{2175BE5B-F863-9288-31C7-7DFCA720F4BF}"/>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1" name="Picture 17" descr="C:\Documents and Settings\Donnie\Local Settings\Temporary Internet Files\Content.IE5\TNDCW2JQ\MCj04326120000[1].png">
                  <a:extLst>
                    <a:ext uri="{FF2B5EF4-FFF2-40B4-BE49-F238E27FC236}">
                      <a16:creationId xmlns:a16="http://schemas.microsoft.com/office/drawing/2014/main" id="{95A2E4CE-EBBD-26BD-989E-AFD48530B23A}"/>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2" name="Picture 18" descr="C:\Documents and Settings\Donnie\Local Settings\Temporary Internet Files\Content.IE5\E51G5CIU\MCj04326220000[1].png">
                  <a:extLst>
                    <a:ext uri="{FF2B5EF4-FFF2-40B4-BE49-F238E27FC236}">
                      <a16:creationId xmlns:a16="http://schemas.microsoft.com/office/drawing/2014/main" id="{FC5DA877-C58A-0FAC-3AC8-8575241293BE}"/>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51" name="TextBox 50">
            <a:extLst>
              <a:ext uri="{FF2B5EF4-FFF2-40B4-BE49-F238E27FC236}">
                <a16:creationId xmlns:a16="http://schemas.microsoft.com/office/drawing/2014/main" id="{EA777549-4CFB-E2A3-0C04-0E84F2EA44A1}"/>
              </a:ext>
            </a:extLst>
          </p:cNvPr>
          <p:cNvSpPr txBox="1"/>
          <p:nvPr/>
        </p:nvSpPr>
        <p:spPr>
          <a:xfrm>
            <a:off x="6629400" y="3699064"/>
            <a:ext cx="3505200" cy="2015936"/>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ts val="248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“For as the body is one and has many members, but all the members of that one body, being many, are one body, so also is Christ” (1 Cor. 12:12).</a:t>
            </a:r>
          </a:p>
        </p:txBody>
      </p:sp>
      <p:sp>
        <p:nvSpPr>
          <p:cNvPr id="4" name="TextBox 3">
            <a:extLst>
              <a:ext uri="{FF2B5EF4-FFF2-40B4-BE49-F238E27FC236}">
                <a16:creationId xmlns:a16="http://schemas.microsoft.com/office/drawing/2014/main" id="{D015C8FE-B51A-294C-DE7D-A83E500CAC82}"/>
              </a:ext>
            </a:extLst>
          </p:cNvPr>
          <p:cNvSpPr txBox="1"/>
          <p:nvPr/>
        </p:nvSpPr>
        <p:spPr>
          <a:xfrm>
            <a:off x="7162800" y="2895600"/>
            <a:ext cx="2514600" cy="461665"/>
          </a:xfrm>
          <a:prstGeom prst="rect">
            <a:avLst/>
          </a:prstGeom>
          <a:noFill/>
        </p:spPr>
        <p:txBody>
          <a:bodyPr wrap="square" rtlCol="0">
            <a:spAutoFit/>
          </a:bodyPr>
          <a:lstStyle/>
          <a:p>
            <a:pPr algn="ctr" eaLnBrk="1" fontAlgn="auto" hangingPunct="1">
              <a:spcBef>
                <a:spcPts val="0"/>
              </a:spcBef>
              <a:spcAft>
                <a:spcPts val="0"/>
              </a:spcAft>
            </a:pPr>
            <a:r>
              <a:rPr lang="en-US" sz="2400" i="1" dirty="0">
                <a:solidFill>
                  <a:srgbClr val="474B78">
                    <a:lumMod val="75000"/>
                  </a:srgbClr>
                </a:solidFill>
                <a:latin typeface="Arial Unicode MS"/>
              </a:rPr>
              <a:t>Many Members</a:t>
            </a:r>
          </a:p>
        </p:txBody>
      </p:sp>
      <p:sp>
        <p:nvSpPr>
          <p:cNvPr id="5" name="TextBox 4">
            <a:extLst>
              <a:ext uri="{FF2B5EF4-FFF2-40B4-BE49-F238E27FC236}">
                <a16:creationId xmlns:a16="http://schemas.microsoft.com/office/drawing/2014/main" id="{6D70A6EE-1216-2161-18CC-16D8A5C86357}"/>
              </a:ext>
            </a:extLst>
          </p:cNvPr>
          <p:cNvSpPr txBox="1"/>
          <p:nvPr/>
        </p:nvSpPr>
        <p:spPr>
          <a:xfrm>
            <a:off x="2819400" y="2891135"/>
            <a:ext cx="2514600" cy="461665"/>
          </a:xfrm>
          <a:prstGeom prst="rect">
            <a:avLst/>
          </a:prstGeom>
          <a:noFill/>
        </p:spPr>
        <p:txBody>
          <a:bodyPr wrap="square" rtlCol="0">
            <a:spAutoFit/>
          </a:bodyPr>
          <a:lstStyle/>
          <a:p>
            <a:pPr algn="ctr" eaLnBrk="1" fontAlgn="auto" hangingPunct="1">
              <a:spcBef>
                <a:spcPts val="0"/>
              </a:spcBef>
              <a:spcAft>
                <a:spcPts val="0"/>
              </a:spcAft>
            </a:pPr>
            <a:r>
              <a:rPr lang="en-US" sz="2400" i="1" dirty="0">
                <a:solidFill>
                  <a:srgbClr val="474B78">
                    <a:lumMod val="75000"/>
                  </a:srgbClr>
                </a:solidFill>
                <a:latin typeface="Arial Unicode MS"/>
              </a:rPr>
              <a:t>Member</a:t>
            </a:r>
          </a:p>
        </p:txBody>
      </p:sp>
    </p:spTree>
    <p:extLst>
      <p:ext uri="{BB962C8B-B14F-4D97-AF65-F5344CB8AC3E}">
        <p14:creationId xmlns:p14="http://schemas.microsoft.com/office/powerpoint/2010/main" val="39895247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1"/>
            <a:ext cx="117348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There are social implications of the gospel</a:t>
            </a:r>
          </a:p>
        </p:txBody>
      </p:sp>
      <p:sp>
        <p:nvSpPr>
          <p:cNvPr id="3" name="TextBox 2"/>
          <p:cNvSpPr txBox="1"/>
          <p:nvPr/>
        </p:nvSpPr>
        <p:spPr>
          <a:xfrm>
            <a:off x="1295400" y="1828800"/>
            <a:ext cx="10515600" cy="3416320"/>
          </a:xfrm>
          <a:prstGeom prst="rect">
            <a:avLst/>
          </a:prstGeom>
          <a:noFill/>
        </p:spPr>
        <p:txBody>
          <a:bodyPr wrap="square" rtlCol="0">
            <a:spAutoFit/>
          </a:bodyPr>
          <a:lstStyle/>
          <a:p>
            <a:r>
              <a:rPr lang="en-US" sz="3600" i="1" dirty="0"/>
              <a:t>When people become Christians, there will be: </a:t>
            </a:r>
          </a:p>
          <a:p>
            <a:pPr marL="914400" lvl="1" indent="-457200">
              <a:buFont typeface="Arial" panose="020B0604020202020204" pitchFamily="34" charset="0"/>
              <a:buChar char="•"/>
            </a:pPr>
            <a:r>
              <a:rPr lang="en-US" sz="3600" i="1" dirty="0"/>
              <a:t> less crime</a:t>
            </a:r>
          </a:p>
          <a:p>
            <a:pPr marL="914400" lvl="1" indent="-457200">
              <a:buFont typeface="Arial" panose="020B0604020202020204" pitchFamily="34" charset="0"/>
              <a:buChar char="•"/>
            </a:pPr>
            <a:r>
              <a:rPr lang="en-US" sz="3600" i="1" dirty="0"/>
              <a:t> more compassion</a:t>
            </a:r>
          </a:p>
          <a:p>
            <a:pPr marL="914400" lvl="1" indent="-457200">
              <a:buFont typeface="Arial" panose="020B0604020202020204" pitchFamily="34" charset="0"/>
              <a:buChar char="•"/>
            </a:pPr>
            <a:r>
              <a:rPr lang="en-US" sz="3600" i="1" dirty="0"/>
              <a:t> greater honesty</a:t>
            </a:r>
          </a:p>
          <a:p>
            <a:pPr marL="914400" lvl="1" indent="-457200">
              <a:buFont typeface="Arial" panose="020B0604020202020204" pitchFamily="34" charset="0"/>
              <a:buChar char="•"/>
            </a:pPr>
            <a:r>
              <a:rPr lang="en-US" sz="3600" i="1" dirty="0"/>
              <a:t> improved relationships</a:t>
            </a:r>
          </a:p>
          <a:p>
            <a:pPr marL="914400" lvl="1" indent="-457200">
              <a:buFont typeface="Arial" panose="020B0604020202020204" pitchFamily="34" charset="0"/>
              <a:buChar char="•"/>
            </a:pPr>
            <a:r>
              <a:rPr lang="en-US" sz="3600" i="1" dirty="0"/>
              <a:t> honorable treatment of others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5D0AFB8D-FB95-20C1-BE3B-39348E6BA153}"/>
              </a:ext>
            </a:extLst>
          </p:cNvPr>
          <p:cNvGrpSpPr/>
          <p:nvPr/>
        </p:nvGrpSpPr>
        <p:grpSpPr>
          <a:xfrm>
            <a:off x="1981200" y="1524000"/>
            <a:ext cx="8458200" cy="4953000"/>
            <a:chOff x="381000" y="1600200"/>
            <a:chExt cx="8458200" cy="4953000"/>
          </a:xfrm>
        </p:grpSpPr>
        <p:sp>
          <p:nvSpPr>
            <p:cNvPr id="3" name="Rectangle 2">
              <a:extLst>
                <a:ext uri="{FF2B5EF4-FFF2-40B4-BE49-F238E27FC236}">
                  <a16:creationId xmlns:a16="http://schemas.microsoft.com/office/drawing/2014/main" id="{0A56A22D-DF8A-1062-49D5-6A8B574D2252}"/>
                </a:ext>
              </a:extLst>
            </p:cNvPr>
            <p:cNvSpPr/>
            <p:nvPr/>
          </p:nvSpPr>
          <p:spPr>
            <a:xfrm>
              <a:off x="3810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sp>
          <p:nvSpPr>
            <p:cNvPr id="4" name="Rectangle 3">
              <a:extLst>
                <a:ext uri="{FF2B5EF4-FFF2-40B4-BE49-F238E27FC236}">
                  <a16:creationId xmlns:a16="http://schemas.microsoft.com/office/drawing/2014/main" id="{C8A156C6-78F3-55F4-0468-5B226EAD3951}"/>
                </a:ext>
              </a:extLst>
            </p:cNvPr>
            <p:cNvSpPr/>
            <p:nvPr/>
          </p:nvSpPr>
          <p:spPr>
            <a:xfrm>
              <a:off x="47244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Church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5" name="Picture 11" descr="C:\Documents and Settings\Donnie\Local Settings\Temporary Internet Files\Content.IE5\TNDCW2JQ\MCj04326250000[1].png">
              <a:extLst>
                <a:ext uri="{FF2B5EF4-FFF2-40B4-BE49-F238E27FC236}">
                  <a16:creationId xmlns:a16="http://schemas.microsoft.com/office/drawing/2014/main" id="{583B0975-340D-6DE8-6102-91234A6BCA39}"/>
                </a:ext>
              </a:extLst>
            </p:cNvPr>
            <p:cNvPicPr>
              <a:picLocks noChangeAspect="1" noChangeArrowheads="1"/>
            </p:cNvPicPr>
            <p:nvPr/>
          </p:nvPicPr>
          <p:blipFill>
            <a:blip r:embed="rId2" cstate="print"/>
            <a:srcRect/>
            <a:stretch>
              <a:fillRect/>
            </a:stretch>
          </p:blipFill>
          <p:spPr bwMode="auto">
            <a:xfrm>
              <a:off x="533400" y="1752600"/>
              <a:ext cx="914400" cy="914400"/>
            </a:xfrm>
            <a:prstGeom prst="rect">
              <a:avLst/>
            </a:prstGeom>
            <a:noFill/>
          </p:spPr>
        </p:pic>
        <p:grpSp>
          <p:nvGrpSpPr>
            <p:cNvPr id="6" name="Group 29">
              <a:extLst>
                <a:ext uri="{FF2B5EF4-FFF2-40B4-BE49-F238E27FC236}">
                  <a16:creationId xmlns:a16="http://schemas.microsoft.com/office/drawing/2014/main" id="{8397EE2C-1473-FFDC-00CB-8508D635C14D}"/>
                </a:ext>
              </a:extLst>
            </p:cNvPr>
            <p:cNvGrpSpPr/>
            <p:nvPr/>
          </p:nvGrpSpPr>
          <p:grpSpPr>
            <a:xfrm>
              <a:off x="4800600" y="1752600"/>
              <a:ext cx="1371600" cy="1143000"/>
              <a:chOff x="4114800" y="914400"/>
              <a:chExt cx="4648200" cy="4114800"/>
            </a:xfrm>
          </p:grpSpPr>
          <p:grpSp>
            <p:nvGrpSpPr>
              <p:cNvPr id="7" name="Group 20">
                <a:extLst>
                  <a:ext uri="{FF2B5EF4-FFF2-40B4-BE49-F238E27FC236}">
                    <a16:creationId xmlns:a16="http://schemas.microsoft.com/office/drawing/2014/main" id="{B9DEF82A-2604-98C9-D4F6-630624DE10DF}"/>
                  </a:ext>
                </a:extLst>
              </p:cNvPr>
              <p:cNvGrpSpPr/>
              <p:nvPr/>
            </p:nvGrpSpPr>
            <p:grpSpPr>
              <a:xfrm>
                <a:off x="4495800" y="914400"/>
                <a:ext cx="4267200" cy="2514600"/>
                <a:chOff x="4876800" y="1295400"/>
                <a:chExt cx="4267200" cy="2514600"/>
              </a:xfrm>
            </p:grpSpPr>
            <p:pic>
              <p:nvPicPr>
                <p:cNvPr id="17" name="Picture 12" descr="C:\Documents and Settings\Donnie\Local Settings\Temporary Internet Files\Content.IE5\7ZVCNS1P\MCj04326090000[1].png">
                  <a:extLst>
                    <a:ext uri="{FF2B5EF4-FFF2-40B4-BE49-F238E27FC236}">
                      <a16:creationId xmlns:a16="http://schemas.microsoft.com/office/drawing/2014/main" id="{FD62F53A-9631-E9C3-997D-6F8D725DCED7}"/>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18" name="Picture 11" descr="C:\Documents and Settings\Donnie\Local Settings\Temporary Internet Files\Content.IE5\TNDCW2JQ\MCj04326250000[1].png">
                  <a:extLst>
                    <a:ext uri="{FF2B5EF4-FFF2-40B4-BE49-F238E27FC236}">
                      <a16:creationId xmlns:a16="http://schemas.microsoft.com/office/drawing/2014/main" id="{5CD99793-AFA2-3B0B-535B-2F91259CDE9E}"/>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9" name="Picture 13" descr="C:\Documents and Settings\Donnie\Local Settings\Temporary Internet Files\Content.IE5\L1V11MNQ\MCj04316140000[1].png">
                  <a:extLst>
                    <a:ext uri="{FF2B5EF4-FFF2-40B4-BE49-F238E27FC236}">
                      <a16:creationId xmlns:a16="http://schemas.microsoft.com/office/drawing/2014/main" id="{39FD3FBB-017C-406D-496D-32EADA39D891}"/>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20" name="Picture 14" descr="C:\Documents and Settings\Donnie\Local Settings\Temporary Internet Files\Content.IE5\7ZVCNS1P\MCj04316010000[1].png">
                  <a:extLst>
                    <a:ext uri="{FF2B5EF4-FFF2-40B4-BE49-F238E27FC236}">
                      <a16:creationId xmlns:a16="http://schemas.microsoft.com/office/drawing/2014/main" id="{F85C0E4A-644B-C2A2-462E-B3F071A64F70}"/>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1" name="Picture 15" descr="C:\Documents and Settings\Donnie\Local Settings\Temporary Internet Files\Content.IE5\1ZRCUT1B\MCj04316410000[1].png">
                  <a:extLst>
                    <a:ext uri="{FF2B5EF4-FFF2-40B4-BE49-F238E27FC236}">
                      <a16:creationId xmlns:a16="http://schemas.microsoft.com/office/drawing/2014/main" id="{60D1CC31-3FC4-34DE-CD61-AFE98441575A}"/>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2" name="Picture 16" descr="C:\Documents and Settings\Donnie\Local Settings\Temporary Internet Files\Content.IE5\3J0W0GQY\MCj04326230000[1].png">
                  <a:extLst>
                    <a:ext uri="{FF2B5EF4-FFF2-40B4-BE49-F238E27FC236}">
                      <a16:creationId xmlns:a16="http://schemas.microsoft.com/office/drawing/2014/main" id="{A083986F-A610-00CC-F637-68AF7EB666CE}"/>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3" name="Picture 17" descr="C:\Documents and Settings\Donnie\Local Settings\Temporary Internet Files\Content.IE5\TNDCW2JQ\MCj04326120000[1].png">
                  <a:extLst>
                    <a:ext uri="{FF2B5EF4-FFF2-40B4-BE49-F238E27FC236}">
                      <a16:creationId xmlns:a16="http://schemas.microsoft.com/office/drawing/2014/main" id="{3DFFD0AD-E5A5-16F4-12CF-901DF3D04851}"/>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4" name="Picture 18" descr="C:\Documents and Settings\Donnie\Local Settings\Temporary Internet Files\Content.IE5\E51G5CIU\MCj04326220000[1].png">
                  <a:extLst>
                    <a:ext uri="{FF2B5EF4-FFF2-40B4-BE49-F238E27FC236}">
                      <a16:creationId xmlns:a16="http://schemas.microsoft.com/office/drawing/2014/main" id="{4E0881A8-6777-460C-6E57-63BEBE62402B}"/>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8" name="Group 21">
                <a:extLst>
                  <a:ext uri="{FF2B5EF4-FFF2-40B4-BE49-F238E27FC236}">
                    <a16:creationId xmlns:a16="http://schemas.microsoft.com/office/drawing/2014/main" id="{C691574A-9B2A-6539-5CCD-6DF8A35C6B86}"/>
                  </a:ext>
                </a:extLst>
              </p:cNvPr>
              <p:cNvGrpSpPr/>
              <p:nvPr/>
            </p:nvGrpSpPr>
            <p:grpSpPr>
              <a:xfrm flipH="1">
                <a:off x="4114800" y="2514600"/>
                <a:ext cx="4267200" cy="2514600"/>
                <a:chOff x="4876800" y="1295400"/>
                <a:chExt cx="4267200" cy="2514600"/>
              </a:xfrm>
            </p:grpSpPr>
            <p:pic>
              <p:nvPicPr>
                <p:cNvPr id="9" name="Picture 12" descr="C:\Documents and Settings\Donnie\Local Settings\Temporary Internet Files\Content.IE5\7ZVCNS1P\MCj04326090000[1].png">
                  <a:extLst>
                    <a:ext uri="{FF2B5EF4-FFF2-40B4-BE49-F238E27FC236}">
                      <a16:creationId xmlns:a16="http://schemas.microsoft.com/office/drawing/2014/main" id="{749701F7-34F2-3727-26A5-2EEF9DA70B6B}"/>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10" name="Picture 11" descr="C:\Documents and Settings\Donnie\Local Settings\Temporary Internet Files\Content.IE5\TNDCW2JQ\MCj04326250000[1].png">
                  <a:extLst>
                    <a:ext uri="{FF2B5EF4-FFF2-40B4-BE49-F238E27FC236}">
                      <a16:creationId xmlns:a16="http://schemas.microsoft.com/office/drawing/2014/main" id="{44E3F373-9B96-1209-4B6E-084DB9C0723A}"/>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1" name="Picture 13" descr="C:\Documents and Settings\Donnie\Local Settings\Temporary Internet Files\Content.IE5\L1V11MNQ\MCj04316140000[1].png">
                  <a:extLst>
                    <a:ext uri="{FF2B5EF4-FFF2-40B4-BE49-F238E27FC236}">
                      <a16:creationId xmlns:a16="http://schemas.microsoft.com/office/drawing/2014/main" id="{C765A251-D7BD-41A4-BED7-6D9674B9F240}"/>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12" name="Picture 14" descr="C:\Documents and Settings\Donnie\Local Settings\Temporary Internet Files\Content.IE5\7ZVCNS1P\MCj04316010000[1].png">
                  <a:extLst>
                    <a:ext uri="{FF2B5EF4-FFF2-40B4-BE49-F238E27FC236}">
                      <a16:creationId xmlns:a16="http://schemas.microsoft.com/office/drawing/2014/main" id="{8CCFEAF1-965D-B553-8E15-8CD1E6343310}"/>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3" name="Picture 15" descr="C:\Documents and Settings\Donnie\Local Settings\Temporary Internet Files\Content.IE5\1ZRCUT1B\MCj04316410000[1].png">
                  <a:extLst>
                    <a:ext uri="{FF2B5EF4-FFF2-40B4-BE49-F238E27FC236}">
                      <a16:creationId xmlns:a16="http://schemas.microsoft.com/office/drawing/2014/main" id="{4DBE0CE4-BC6D-8338-70BD-3DD336518026}"/>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4" name="Picture 16" descr="C:\Documents and Settings\Donnie\Local Settings\Temporary Internet Files\Content.IE5\3J0W0GQY\MCj04326230000[1].png">
                  <a:extLst>
                    <a:ext uri="{FF2B5EF4-FFF2-40B4-BE49-F238E27FC236}">
                      <a16:creationId xmlns:a16="http://schemas.microsoft.com/office/drawing/2014/main" id="{E7E5F1B6-AD4A-426F-6D70-A077AB97FB1F}"/>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5" name="Picture 17" descr="C:\Documents and Settings\Donnie\Local Settings\Temporary Internet Files\Content.IE5\TNDCW2JQ\MCj04326120000[1].png">
                  <a:extLst>
                    <a:ext uri="{FF2B5EF4-FFF2-40B4-BE49-F238E27FC236}">
                      <a16:creationId xmlns:a16="http://schemas.microsoft.com/office/drawing/2014/main" id="{1EF6EE79-49D4-0B71-017D-67CC9FAE274E}"/>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6" name="Picture 18" descr="C:\Documents and Settings\Donnie\Local Settings\Temporary Internet Files\Content.IE5\E51G5CIU\MCj04326220000[1].png">
                  <a:extLst>
                    <a:ext uri="{FF2B5EF4-FFF2-40B4-BE49-F238E27FC236}">
                      <a16:creationId xmlns:a16="http://schemas.microsoft.com/office/drawing/2014/main" id="{EF826E0C-1399-3AD4-1977-CCAA93CE59C4}"/>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5" name="TextBox 24">
            <a:extLst>
              <a:ext uri="{FF2B5EF4-FFF2-40B4-BE49-F238E27FC236}">
                <a16:creationId xmlns:a16="http://schemas.microsoft.com/office/drawing/2014/main" id="{339B4557-7746-96C4-01E4-628994810CC0}"/>
              </a:ext>
            </a:extLst>
          </p:cNvPr>
          <p:cNvSpPr txBox="1"/>
          <p:nvPr/>
        </p:nvSpPr>
        <p:spPr>
          <a:xfrm>
            <a:off x="6934200" y="3810000"/>
            <a:ext cx="2971800" cy="1054135"/>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ts val="248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“For in fact the body is not one member but many” (1 Cor.12:14)</a:t>
            </a:r>
          </a:p>
        </p:txBody>
      </p:sp>
      <p:sp>
        <p:nvSpPr>
          <p:cNvPr id="26" name="TextBox 25">
            <a:extLst>
              <a:ext uri="{FF2B5EF4-FFF2-40B4-BE49-F238E27FC236}">
                <a16:creationId xmlns:a16="http://schemas.microsoft.com/office/drawing/2014/main" id="{4FC8A422-F690-2403-A351-721AC96BC234}"/>
              </a:ext>
            </a:extLst>
          </p:cNvPr>
          <p:cNvSpPr txBox="1"/>
          <p:nvPr/>
        </p:nvSpPr>
        <p:spPr>
          <a:xfrm>
            <a:off x="7162800" y="2895600"/>
            <a:ext cx="2514600" cy="461665"/>
          </a:xfrm>
          <a:prstGeom prst="rect">
            <a:avLst/>
          </a:prstGeom>
          <a:noFill/>
        </p:spPr>
        <p:txBody>
          <a:bodyPr wrap="square" rtlCol="0">
            <a:spAutoFit/>
          </a:bodyPr>
          <a:lstStyle/>
          <a:p>
            <a:pPr algn="ctr" eaLnBrk="1" fontAlgn="auto" hangingPunct="1">
              <a:spcBef>
                <a:spcPts val="0"/>
              </a:spcBef>
              <a:spcAft>
                <a:spcPts val="0"/>
              </a:spcAft>
            </a:pPr>
            <a:r>
              <a:rPr lang="en-US" sz="2400" i="1" dirty="0">
                <a:solidFill>
                  <a:srgbClr val="474B78">
                    <a:lumMod val="75000"/>
                  </a:srgbClr>
                </a:solidFill>
                <a:latin typeface="Arial Unicode MS"/>
              </a:rPr>
              <a:t>Many Members</a:t>
            </a:r>
          </a:p>
        </p:txBody>
      </p:sp>
      <p:sp>
        <p:nvSpPr>
          <p:cNvPr id="27" name="TextBox 26">
            <a:extLst>
              <a:ext uri="{FF2B5EF4-FFF2-40B4-BE49-F238E27FC236}">
                <a16:creationId xmlns:a16="http://schemas.microsoft.com/office/drawing/2014/main" id="{C5DA9D59-B25B-0A76-63D2-38E49CE604B1}"/>
              </a:ext>
            </a:extLst>
          </p:cNvPr>
          <p:cNvSpPr txBox="1"/>
          <p:nvPr/>
        </p:nvSpPr>
        <p:spPr>
          <a:xfrm>
            <a:off x="2819400" y="2891135"/>
            <a:ext cx="2514600" cy="461665"/>
          </a:xfrm>
          <a:prstGeom prst="rect">
            <a:avLst/>
          </a:prstGeom>
          <a:noFill/>
        </p:spPr>
        <p:txBody>
          <a:bodyPr wrap="square" rtlCol="0">
            <a:spAutoFit/>
          </a:bodyPr>
          <a:lstStyle/>
          <a:p>
            <a:pPr algn="ctr" eaLnBrk="1" fontAlgn="auto" hangingPunct="1">
              <a:spcBef>
                <a:spcPts val="0"/>
              </a:spcBef>
              <a:spcAft>
                <a:spcPts val="0"/>
              </a:spcAft>
            </a:pPr>
            <a:r>
              <a:rPr lang="en-US" sz="2400" i="1" dirty="0">
                <a:solidFill>
                  <a:srgbClr val="474B78">
                    <a:lumMod val="75000"/>
                  </a:srgbClr>
                </a:solidFill>
                <a:latin typeface="Arial Unicode MS"/>
              </a:rPr>
              <a:t>Member</a:t>
            </a:r>
          </a:p>
        </p:txBody>
      </p:sp>
    </p:spTree>
    <p:extLst>
      <p:ext uri="{BB962C8B-B14F-4D97-AF65-F5344CB8AC3E}">
        <p14:creationId xmlns:p14="http://schemas.microsoft.com/office/powerpoint/2010/main" val="375566750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0">
            <a:extLst>
              <a:ext uri="{FF2B5EF4-FFF2-40B4-BE49-F238E27FC236}">
                <a16:creationId xmlns:a16="http://schemas.microsoft.com/office/drawing/2014/main" id="{00C1BC07-6B9F-E9A9-3E64-5F79B51770C6}"/>
              </a:ext>
            </a:extLst>
          </p:cNvPr>
          <p:cNvGrpSpPr/>
          <p:nvPr/>
        </p:nvGrpSpPr>
        <p:grpSpPr>
          <a:xfrm>
            <a:off x="1981200" y="1524000"/>
            <a:ext cx="8458200" cy="4953000"/>
            <a:chOff x="381000" y="1600200"/>
            <a:chExt cx="8458200" cy="4953000"/>
          </a:xfrm>
        </p:grpSpPr>
        <p:sp>
          <p:nvSpPr>
            <p:cNvPr id="29" name="Rectangle 28">
              <a:extLst>
                <a:ext uri="{FF2B5EF4-FFF2-40B4-BE49-F238E27FC236}">
                  <a16:creationId xmlns:a16="http://schemas.microsoft.com/office/drawing/2014/main" id="{2FFDC3D2-D63A-509F-666D-CF6D7F3D814C}"/>
                </a:ext>
              </a:extLst>
            </p:cNvPr>
            <p:cNvSpPr/>
            <p:nvPr/>
          </p:nvSpPr>
          <p:spPr>
            <a:xfrm>
              <a:off x="3810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sp>
          <p:nvSpPr>
            <p:cNvPr id="30" name="Rectangle 29">
              <a:extLst>
                <a:ext uri="{FF2B5EF4-FFF2-40B4-BE49-F238E27FC236}">
                  <a16:creationId xmlns:a16="http://schemas.microsoft.com/office/drawing/2014/main" id="{2066AB79-8A33-E401-1CE9-3E093BC4F021}"/>
                </a:ext>
              </a:extLst>
            </p:cNvPr>
            <p:cNvSpPr/>
            <p:nvPr/>
          </p:nvSpPr>
          <p:spPr>
            <a:xfrm>
              <a:off x="47244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Church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31" name="Picture 11" descr="C:\Documents and Settings\Donnie\Local Settings\Temporary Internet Files\Content.IE5\TNDCW2JQ\MCj04326250000[1].png">
              <a:extLst>
                <a:ext uri="{FF2B5EF4-FFF2-40B4-BE49-F238E27FC236}">
                  <a16:creationId xmlns:a16="http://schemas.microsoft.com/office/drawing/2014/main" id="{21F5DB83-2256-73E7-805A-17B2EAA2FC0A}"/>
                </a:ext>
              </a:extLst>
            </p:cNvPr>
            <p:cNvPicPr>
              <a:picLocks noChangeAspect="1" noChangeArrowheads="1"/>
            </p:cNvPicPr>
            <p:nvPr/>
          </p:nvPicPr>
          <p:blipFill>
            <a:blip r:embed="rId2" cstate="print"/>
            <a:srcRect/>
            <a:stretch>
              <a:fillRect/>
            </a:stretch>
          </p:blipFill>
          <p:spPr bwMode="auto">
            <a:xfrm>
              <a:off x="533400" y="1752600"/>
              <a:ext cx="914400" cy="914400"/>
            </a:xfrm>
            <a:prstGeom prst="rect">
              <a:avLst/>
            </a:prstGeom>
            <a:noFill/>
          </p:spPr>
        </p:pic>
        <p:grpSp>
          <p:nvGrpSpPr>
            <p:cNvPr id="32" name="Group 29">
              <a:extLst>
                <a:ext uri="{FF2B5EF4-FFF2-40B4-BE49-F238E27FC236}">
                  <a16:creationId xmlns:a16="http://schemas.microsoft.com/office/drawing/2014/main" id="{9D1E110B-9510-60FE-711F-12FEBBCA658D}"/>
                </a:ext>
              </a:extLst>
            </p:cNvPr>
            <p:cNvGrpSpPr/>
            <p:nvPr/>
          </p:nvGrpSpPr>
          <p:grpSpPr>
            <a:xfrm>
              <a:off x="4800600" y="1752600"/>
              <a:ext cx="1371600" cy="1143000"/>
              <a:chOff x="4114800" y="914400"/>
              <a:chExt cx="4648200" cy="4114800"/>
            </a:xfrm>
          </p:grpSpPr>
          <p:grpSp>
            <p:nvGrpSpPr>
              <p:cNvPr id="33" name="Group 20">
                <a:extLst>
                  <a:ext uri="{FF2B5EF4-FFF2-40B4-BE49-F238E27FC236}">
                    <a16:creationId xmlns:a16="http://schemas.microsoft.com/office/drawing/2014/main" id="{EFBFEEDC-060E-8A98-A955-64AC1C1891EC}"/>
                  </a:ext>
                </a:extLst>
              </p:cNvPr>
              <p:cNvGrpSpPr/>
              <p:nvPr/>
            </p:nvGrpSpPr>
            <p:grpSpPr>
              <a:xfrm>
                <a:off x="4495800" y="914400"/>
                <a:ext cx="4267200" cy="2514600"/>
                <a:chOff x="4876800" y="1295400"/>
                <a:chExt cx="4267200" cy="2514600"/>
              </a:xfrm>
            </p:grpSpPr>
            <p:pic>
              <p:nvPicPr>
                <p:cNvPr id="43" name="Picture 12" descr="C:\Documents and Settings\Donnie\Local Settings\Temporary Internet Files\Content.IE5\7ZVCNS1P\MCj04326090000[1].png">
                  <a:extLst>
                    <a:ext uri="{FF2B5EF4-FFF2-40B4-BE49-F238E27FC236}">
                      <a16:creationId xmlns:a16="http://schemas.microsoft.com/office/drawing/2014/main" id="{7EC4DEF8-2E58-C25F-4F7A-5B537EE89724}"/>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44" name="Picture 11" descr="C:\Documents and Settings\Donnie\Local Settings\Temporary Internet Files\Content.IE5\TNDCW2JQ\MCj04326250000[1].png">
                  <a:extLst>
                    <a:ext uri="{FF2B5EF4-FFF2-40B4-BE49-F238E27FC236}">
                      <a16:creationId xmlns:a16="http://schemas.microsoft.com/office/drawing/2014/main" id="{F286031B-6A72-4555-BBFC-7FC1D475D39F}"/>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5" name="Picture 13" descr="C:\Documents and Settings\Donnie\Local Settings\Temporary Internet Files\Content.IE5\L1V11MNQ\MCj04316140000[1].png">
                  <a:extLst>
                    <a:ext uri="{FF2B5EF4-FFF2-40B4-BE49-F238E27FC236}">
                      <a16:creationId xmlns:a16="http://schemas.microsoft.com/office/drawing/2014/main" id="{FA2EC582-881E-1B3E-02E4-50F56A61FB59}"/>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46" name="Picture 14" descr="C:\Documents and Settings\Donnie\Local Settings\Temporary Internet Files\Content.IE5\7ZVCNS1P\MCj04316010000[1].png">
                  <a:extLst>
                    <a:ext uri="{FF2B5EF4-FFF2-40B4-BE49-F238E27FC236}">
                      <a16:creationId xmlns:a16="http://schemas.microsoft.com/office/drawing/2014/main" id="{8BFCB9BA-2BE6-8492-5DB3-963CD47AF0B9}"/>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7" name="Picture 15" descr="C:\Documents and Settings\Donnie\Local Settings\Temporary Internet Files\Content.IE5\1ZRCUT1B\MCj04316410000[1].png">
                  <a:extLst>
                    <a:ext uri="{FF2B5EF4-FFF2-40B4-BE49-F238E27FC236}">
                      <a16:creationId xmlns:a16="http://schemas.microsoft.com/office/drawing/2014/main" id="{34F1B4EE-8C8E-C41F-30FC-C1607BA122D2}"/>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8" name="Picture 16" descr="C:\Documents and Settings\Donnie\Local Settings\Temporary Internet Files\Content.IE5\3J0W0GQY\MCj04326230000[1].png">
                  <a:extLst>
                    <a:ext uri="{FF2B5EF4-FFF2-40B4-BE49-F238E27FC236}">
                      <a16:creationId xmlns:a16="http://schemas.microsoft.com/office/drawing/2014/main" id="{06E40F32-130B-71DD-2E33-7AACA02A66F5}"/>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9" name="Picture 17" descr="C:\Documents and Settings\Donnie\Local Settings\Temporary Internet Files\Content.IE5\TNDCW2JQ\MCj04326120000[1].png">
                  <a:extLst>
                    <a:ext uri="{FF2B5EF4-FFF2-40B4-BE49-F238E27FC236}">
                      <a16:creationId xmlns:a16="http://schemas.microsoft.com/office/drawing/2014/main" id="{38F03568-3931-1834-C62D-7E2354E45B61}"/>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50" name="Picture 18" descr="C:\Documents and Settings\Donnie\Local Settings\Temporary Internet Files\Content.IE5\E51G5CIU\MCj04326220000[1].png">
                  <a:extLst>
                    <a:ext uri="{FF2B5EF4-FFF2-40B4-BE49-F238E27FC236}">
                      <a16:creationId xmlns:a16="http://schemas.microsoft.com/office/drawing/2014/main" id="{8B995C9C-39D2-398C-E8C7-583A7295066F}"/>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34" name="Group 21">
                <a:extLst>
                  <a:ext uri="{FF2B5EF4-FFF2-40B4-BE49-F238E27FC236}">
                    <a16:creationId xmlns:a16="http://schemas.microsoft.com/office/drawing/2014/main" id="{410B72A3-E5EC-8023-21DB-E95626D68A75}"/>
                  </a:ext>
                </a:extLst>
              </p:cNvPr>
              <p:cNvGrpSpPr/>
              <p:nvPr/>
            </p:nvGrpSpPr>
            <p:grpSpPr>
              <a:xfrm flipH="1">
                <a:off x="4114800" y="2514600"/>
                <a:ext cx="4267200" cy="2514600"/>
                <a:chOff x="4876800" y="1295400"/>
                <a:chExt cx="4267200" cy="2514600"/>
              </a:xfrm>
            </p:grpSpPr>
            <p:pic>
              <p:nvPicPr>
                <p:cNvPr id="35" name="Picture 12" descr="C:\Documents and Settings\Donnie\Local Settings\Temporary Internet Files\Content.IE5\7ZVCNS1P\MCj04326090000[1].png">
                  <a:extLst>
                    <a:ext uri="{FF2B5EF4-FFF2-40B4-BE49-F238E27FC236}">
                      <a16:creationId xmlns:a16="http://schemas.microsoft.com/office/drawing/2014/main" id="{81139CAB-C6E9-5418-0870-A902973423AA}"/>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36" name="Picture 11" descr="C:\Documents and Settings\Donnie\Local Settings\Temporary Internet Files\Content.IE5\TNDCW2JQ\MCj04326250000[1].png">
                  <a:extLst>
                    <a:ext uri="{FF2B5EF4-FFF2-40B4-BE49-F238E27FC236}">
                      <a16:creationId xmlns:a16="http://schemas.microsoft.com/office/drawing/2014/main" id="{57E0E61D-381A-F87D-1125-DBC8DBF51484}"/>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37" name="Picture 13" descr="C:\Documents and Settings\Donnie\Local Settings\Temporary Internet Files\Content.IE5\L1V11MNQ\MCj04316140000[1].png">
                  <a:extLst>
                    <a:ext uri="{FF2B5EF4-FFF2-40B4-BE49-F238E27FC236}">
                      <a16:creationId xmlns:a16="http://schemas.microsoft.com/office/drawing/2014/main" id="{C4C64B54-6491-6325-236B-108C53C26DDB}"/>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38" name="Picture 14" descr="C:\Documents and Settings\Donnie\Local Settings\Temporary Internet Files\Content.IE5\7ZVCNS1P\MCj04316010000[1].png">
                  <a:extLst>
                    <a:ext uri="{FF2B5EF4-FFF2-40B4-BE49-F238E27FC236}">
                      <a16:creationId xmlns:a16="http://schemas.microsoft.com/office/drawing/2014/main" id="{0F1B6EDD-3B13-DE27-75F3-3481ED309745}"/>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39" name="Picture 15" descr="C:\Documents and Settings\Donnie\Local Settings\Temporary Internet Files\Content.IE5\1ZRCUT1B\MCj04316410000[1].png">
                  <a:extLst>
                    <a:ext uri="{FF2B5EF4-FFF2-40B4-BE49-F238E27FC236}">
                      <a16:creationId xmlns:a16="http://schemas.microsoft.com/office/drawing/2014/main" id="{766743E8-BF34-EAA7-0C5C-91F6221D6D70}"/>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0" name="Picture 16" descr="C:\Documents and Settings\Donnie\Local Settings\Temporary Internet Files\Content.IE5\3J0W0GQY\MCj04326230000[1].png">
                  <a:extLst>
                    <a:ext uri="{FF2B5EF4-FFF2-40B4-BE49-F238E27FC236}">
                      <a16:creationId xmlns:a16="http://schemas.microsoft.com/office/drawing/2014/main" id="{A7B300DE-BB83-D10C-D4A6-3E647F87B086}"/>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1" name="Picture 17" descr="C:\Documents and Settings\Donnie\Local Settings\Temporary Internet Files\Content.IE5\TNDCW2JQ\MCj04326120000[1].png">
                  <a:extLst>
                    <a:ext uri="{FF2B5EF4-FFF2-40B4-BE49-F238E27FC236}">
                      <a16:creationId xmlns:a16="http://schemas.microsoft.com/office/drawing/2014/main" id="{874E9D9C-F29D-1DA9-6145-4249DFAC3880}"/>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2" name="Picture 18" descr="C:\Documents and Settings\Donnie\Local Settings\Temporary Internet Files\Content.IE5\E51G5CIU\MCj04326220000[1].png">
                  <a:extLst>
                    <a:ext uri="{FF2B5EF4-FFF2-40B4-BE49-F238E27FC236}">
                      <a16:creationId xmlns:a16="http://schemas.microsoft.com/office/drawing/2014/main" id="{1BB96C62-8CAD-75A4-6A6B-BA29A5DEC9EB}"/>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51" name="TextBox 50">
            <a:extLst>
              <a:ext uri="{FF2B5EF4-FFF2-40B4-BE49-F238E27FC236}">
                <a16:creationId xmlns:a16="http://schemas.microsoft.com/office/drawing/2014/main" id="{3F47056B-1ACF-38EF-5ED5-EA4BB8714AA0}"/>
              </a:ext>
            </a:extLst>
          </p:cNvPr>
          <p:cNvSpPr txBox="1"/>
          <p:nvPr/>
        </p:nvSpPr>
        <p:spPr>
          <a:xfrm>
            <a:off x="2209800" y="3962400"/>
            <a:ext cx="3733800" cy="1054135"/>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ts val="248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“Now you are the body of Christ, and members individually” (1 Cor. 12:27)</a:t>
            </a:r>
          </a:p>
        </p:txBody>
      </p:sp>
      <p:sp>
        <p:nvSpPr>
          <p:cNvPr id="52" name="TextBox 51">
            <a:extLst>
              <a:ext uri="{FF2B5EF4-FFF2-40B4-BE49-F238E27FC236}">
                <a16:creationId xmlns:a16="http://schemas.microsoft.com/office/drawing/2014/main" id="{3CEB9E2B-944B-8880-EB84-9D4DD1BF1B55}"/>
              </a:ext>
            </a:extLst>
          </p:cNvPr>
          <p:cNvSpPr txBox="1"/>
          <p:nvPr/>
        </p:nvSpPr>
        <p:spPr>
          <a:xfrm>
            <a:off x="2819400" y="2891135"/>
            <a:ext cx="2514600" cy="461665"/>
          </a:xfrm>
          <a:prstGeom prst="rect">
            <a:avLst/>
          </a:prstGeom>
          <a:noFill/>
        </p:spPr>
        <p:txBody>
          <a:bodyPr wrap="square" rtlCol="0">
            <a:spAutoFit/>
          </a:bodyPr>
          <a:lstStyle/>
          <a:p>
            <a:pPr algn="ctr" eaLnBrk="1" fontAlgn="auto" hangingPunct="1">
              <a:spcBef>
                <a:spcPts val="0"/>
              </a:spcBef>
              <a:spcAft>
                <a:spcPts val="0"/>
              </a:spcAft>
            </a:pPr>
            <a:r>
              <a:rPr lang="en-US" sz="2400" i="1" dirty="0">
                <a:solidFill>
                  <a:srgbClr val="474B78">
                    <a:lumMod val="75000"/>
                  </a:srgbClr>
                </a:solidFill>
                <a:latin typeface="Arial Unicode MS"/>
              </a:rPr>
              <a:t>Member</a:t>
            </a:r>
          </a:p>
        </p:txBody>
      </p:sp>
      <p:sp>
        <p:nvSpPr>
          <p:cNvPr id="53" name="TextBox 52">
            <a:extLst>
              <a:ext uri="{FF2B5EF4-FFF2-40B4-BE49-F238E27FC236}">
                <a16:creationId xmlns:a16="http://schemas.microsoft.com/office/drawing/2014/main" id="{6EB36333-DDCE-320F-DF80-15639CBD86B9}"/>
              </a:ext>
            </a:extLst>
          </p:cNvPr>
          <p:cNvSpPr txBox="1"/>
          <p:nvPr/>
        </p:nvSpPr>
        <p:spPr>
          <a:xfrm>
            <a:off x="7162800" y="2895600"/>
            <a:ext cx="2514600" cy="461665"/>
          </a:xfrm>
          <a:prstGeom prst="rect">
            <a:avLst/>
          </a:prstGeom>
          <a:noFill/>
        </p:spPr>
        <p:txBody>
          <a:bodyPr wrap="square" rtlCol="0">
            <a:spAutoFit/>
          </a:bodyPr>
          <a:lstStyle/>
          <a:p>
            <a:pPr algn="ctr" eaLnBrk="1" fontAlgn="auto" hangingPunct="1">
              <a:spcBef>
                <a:spcPts val="0"/>
              </a:spcBef>
              <a:spcAft>
                <a:spcPts val="0"/>
              </a:spcAft>
            </a:pPr>
            <a:r>
              <a:rPr lang="en-US" sz="2400" i="1" dirty="0">
                <a:solidFill>
                  <a:srgbClr val="474B78">
                    <a:lumMod val="75000"/>
                  </a:srgbClr>
                </a:solidFill>
                <a:latin typeface="Arial Unicode MS"/>
              </a:rPr>
              <a:t>Many Members</a:t>
            </a:r>
          </a:p>
        </p:txBody>
      </p:sp>
    </p:spTree>
    <p:extLst>
      <p:ext uri="{BB962C8B-B14F-4D97-AF65-F5344CB8AC3E}">
        <p14:creationId xmlns:p14="http://schemas.microsoft.com/office/powerpoint/2010/main" val="543534456"/>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30">
            <a:extLst>
              <a:ext uri="{FF2B5EF4-FFF2-40B4-BE49-F238E27FC236}">
                <a16:creationId xmlns:a16="http://schemas.microsoft.com/office/drawing/2014/main" id="{B60C464A-07F5-1321-F86E-5CA4DA3A8D01}"/>
              </a:ext>
            </a:extLst>
          </p:cNvPr>
          <p:cNvGrpSpPr/>
          <p:nvPr/>
        </p:nvGrpSpPr>
        <p:grpSpPr>
          <a:xfrm>
            <a:off x="1981200" y="1524000"/>
            <a:ext cx="8458200" cy="4953000"/>
            <a:chOff x="381000" y="1600200"/>
            <a:chExt cx="8458200" cy="4953000"/>
          </a:xfrm>
        </p:grpSpPr>
        <p:sp>
          <p:nvSpPr>
            <p:cNvPr id="28" name="Rectangle 27">
              <a:extLst>
                <a:ext uri="{FF2B5EF4-FFF2-40B4-BE49-F238E27FC236}">
                  <a16:creationId xmlns:a16="http://schemas.microsoft.com/office/drawing/2014/main" id="{314AE7A4-A772-8E29-8305-B3473D60A0AA}"/>
                </a:ext>
              </a:extLst>
            </p:cNvPr>
            <p:cNvSpPr/>
            <p:nvPr/>
          </p:nvSpPr>
          <p:spPr>
            <a:xfrm>
              <a:off x="3810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sp>
          <p:nvSpPr>
            <p:cNvPr id="29" name="Rectangle 28">
              <a:extLst>
                <a:ext uri="{FF2B5EF4-FFF2-40B4-BE49-F238E27FC236}">
                  <a16:creationId xmlns:a16="http://schemas.microsoft.com/office/drawing/2014/main" id="{C79BB135-90C3-0CF8-95DC-531F4834A3F3}"/>
                </a:ext>
              </a:extLst>
            </p:cNvPr>
            <p:cNvSpPr/>
            <p:nvPr/>
          </p:nvSpPr>
          <p:spPr>
            <a:xfrm>
              <a:off x="47244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Church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30" name="Picture 11" descr="C:\Documents and Settings\Donnie\Local Settings\Temporary Internet Files\Content.IE5\TNDCW2JQ\MCj04326250000[1].png">
              <a:extLst>
                <a:ext uri="{FF2B5EF4-FFF2-40B4-BE49-F238E27FC236}">
                  <a16:creationId xmlns:a16="http://schemas.microsoft.com/office/drawing/2014/main" id="{776A6060-7C22-A780-77A6-59E9A01B13FC}"/>
                </a:ext>
              </a:extLst>
            </p:cNvPr>
            <p:cNvPicPr>
              <a:picLocks noChangeAspect="1" noChangeArrowheads="1"/>
            </p:cNvPicPr>
            <p:nvPr/>
          </p:nvPicPr>
          <p:blipFill>
            <a:blip r:embed="rId2" cstate="print"/>
            <a:srcRect/>
            <a:stretch>
              <a:fillRect/>
            </a:stretch>
          </p:blipFill>
          <p:spPr bwMode="auto">
            <a:xfrm>
              <a:off x="533400" y="1752600"/>
              <a:ext cx="914400" cy="914400"/>
            </a:xfrm>
            <a:prstGeom prst="rect">
              <a:avLst/>
            </a:prstGeom>
            <a:noFill/>
          </p:spPr>
        </p:pic>
        <p:grpSp>
          <p:nvGrpSpPr>
            <p:cNvPr id="31" name="Group 29">
              <a:extLst>
                <a:ext uri="{FF2B5EF4-FFF2-40B4-BE49-F238E27FC236}">
                  <a16:creationId xmlns:a16="http://schemas.microsoft.com/office/drawing/2014/main" id="{F9CA4AFA-7C8D-F10E-87E0-824783A36329}"/>
                </a:ext>
              </a:extLst>
            </p:cNvPr>
            <p:cNvGrpSpPr/>
            <p:nvPr/>
          </p:nvGrpSpPr>
          <p:grpSpPr>
            <a:xfrm>
              <a:off x="4800600" y="1752600"/>
              <a:ext cx="1371600" cy="1143000"/>
              <a:chOff x="4114800" y="914400"/>
              <a:chExt cx="4648200" cy="4114800"/>
            </a:xfrm>
          </p:grpSpPr>
          <p:grpSp>
            <p:nvGrpSpPr>
              <p:cNvPr id="32" name="Group 20">
                <a:extLst>
                  <a:ext uri="{FF2B5EF4-FFF2-40B4-BE49-F238E27FC236}">
                    <a16:creationId xmlns:a16="http://schemas.microsoft.com/office/drawing/2014/main" id="{F83E5B54-3E4C-F394-48E8-1B3514C7953A}"/>
                  </a:ext>
                </a:extLst>
              </p:cNvPr>
              <p:cNvGrpSpPr/>
              <p:nvPr/>
            </p:nvGrpSpPr>
            <p:grpSpPr>
              <a:xfrm>
                <a:off x="4495800" y="914400"/>
                <a:ext cx="4267200" cy="2514600"/>
                <a:chOff x="4876800" y="1295400"/>
                <a:chExt cx="4267200" cy="2514600"/>
              </a:xfrm>
            </p:grpSpPr>
            <p:pic>
              <p:nvPicPr>
                <p:cNvPr id="42" name="Picture 12" descr="C:\Documents and Settings\Donnie\Local Settings\Temporary Internet Files\Content.IE5\7ZVCNS1P\MCj04326090000[1].png">
                  <a:extLst>
                    <a:ext uri="{FF2B5EF4-FFF2-40B4-BE49-F238E27FC236}">
                      <a16:creationId xmlns:a16="http://schemas.microsoft.com/office/drawing/2014/main" id="{A5394562-EDF5-B2B4-6815-2A2876451B0E}"/>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43" name="Picture 11" descr="C:\Documents and Settings\Donnie\Local Settings\Temporary Internet Files\Content.IE5\TNDCW2JQ\MCj04326250000[1].png">
                  <a:extLst>
                    <a:ext uri="{FF2B5EF4-FFF2-40B4-BE49-F238E27FC236}">
                      <a16:creationId xmlns:a16="http://schemas.microsoft.com/office/drawing/2014/main" id="{C82DD2E8-4869-0A73-D819-29081855D4B3}"/>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4" name="Picture 13" descr="C:\Documents and Settings\Donnie\Local Settings\Temporary Internet Files\Content.IE5\L1V11MNQ\MCj04316140000[1].png">
                  <a:extLst>
                    <a:ext uri="{FF2B5EF4-FFF2-40B4-BE49-F238E27FC236}">
                      <a16:creationId xmlns:a16="http://schemas.microsoft.com/office/drawing/2014/main" id="{C84B50C6-9FCE-903B-FF8C-7B56354A57AA}"/>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45" name="Picture 14" descr="C:\Documents and Settings\Donnie\Local Settings\Temporary Internet Files\Content.IE5\7ZVCNS1P\MCj04316010000[1].png">
                  <a:extLst>
                    <a:ext uri="{FF2B5EF4-FFF2-40B4-BE49-F238E27FC236}">
                      <a16:creationId xmlns:a16="http://schemas.microsoft.com/office/drawing/2014/main" id="{CF220CE4-5EDB-B43D-2F5E-0F7BD49FB077}"/>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6" name="Picture 15" descr="C:\Documents and Settings\Donnie\Local Settings\Temporary Internet Files\Content.IE5\1ZRCUT1B\MCj04316410000[1].png">
                  <a:extLst>
                    <a:ext uri="{FF2B5EF4-FFF2-40B4-BE49-F238E27FC236}">
                      <a16:creationId xmlns:a16="http://schemas.microsoft.com/office/drawing/2014/main" id="{3F139971-5140-8D5B-0B54-A69F074A8389}"/>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7" name="Picture 16" descr="C:\Documents and Settings\Donnie\Local Settings\Temporary Internet Files\Content.IE5\3J0W0GQY\MCj04326230000[1].png">
                  <a:extLst>
                    <a:ext uri="{FF2B5EF4-FFF2-40B4-BE49-F238E27FC236}">
                      <a16:creationId xmlns:a16="http://schemas.microsoft.com/office/drawing/2014/main" id="{8E6FF018-E43E-173C-3E4E-5F705A6372F6}"/>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8" name="Picture 17" descr="C:\Documents and Settings\Donnie\Local Settings\Temporary Internet Files\Content.IE5\TNDCW2JQ\MCj04326120000[1].png">
                  <a:extLst>
                    <a:ext uri="{FF2B5EF4-FFF2-40B4-BE49-F238E27FC236}">
                      <a16:creationId xmlns:a16="http://schemas.microsoft.com/office/drawing/2014/main" id="{64C22B38-8FA5-69FD-F26C-FCF8C56426CF}"/>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9" name="Picture 18" descr="C:\Documents and Settings\Donnie\Local Settings\Temporary Internet Files\Content.IE5\E51G5CIU\MCj04326220000[1].png">
                  <a:extLst>
                    <a:ext uri="{FF2B5EF4-FFF2-40B4-BE49-F238E27FC236}">
                      <a16:creationId xmlns:a16="http://schemas.microsoft.com/office/drawing/2014/main" id="{E5959998-9223-BB50-525F-3BBC16A3F5AD}"/>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33" name="Group 21">
                <a:extLst>
                  <a:ext uri="{FF2B5EF4-FFF2-40B4-BE49-F238E27FC236}">
                    <a16:creationId xmlns:a16="http://schemas.microsoft.com/office/drawing/2014/main" id="{CBB45858-13FC-69E2-79CC-134D9FB7355E}"/>
                  </a:ext>
                </a:extLst>
              </p:cNvPr>
              <p:cNvGrpSpPr/>
              <p:nvPr/>
            </p:nvGrpSpPr>
            <p:grpSpPr>
              <a:xfrm flipH="1">
                <a:off x="4114800" y="2514600"/>
                <a:ext cx="4267200" cy="2514600"/>
                <a:chOff x="4876800" y="1295400"/>
                <a:chExt cx="4267200" cy="2514600"/>
              </a:xfrm>
            </p:grpSpPr>
            <p:pic>
              <p:nvPicPr>
                <p:cNvPr id="34" name="Picture 12" descr="C:\Documents and Settings\Donnie\Local Settings\Temporary Internet Files\Content.IE5\7ZVCNS1P\MCj04326090000[1].png">
                  <a:extLst>
                    <a:ext uri="{FF2B5EF4-FFF2-40B4-BE49-F238E27FC236}">
                      <a16:creationId xmlns:a16="http://schemas.microsoft.com/office/drawing/2014/main" id="{CDE0B7A6-DC2B-7EEA-DF8A-CBBE70D3E499}"/>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35" name="Picture 11" descr="C:\Documents and Settings\Donnie\Local Settings\Temporary Internet Files\Content.IE5\TNDCW2JQ\MCj04326250000[1].png">
                  <a:extLst>
                    <a:ext uri="{FF2B5EF4-FFF2-40B4-BE49-F238E27FC236}">
                      <a16:creationId xmlns:a16="http://schemas.microsoft.com/office/drawing/2014/main" id="{05CE6638-D52A-7927-74CE-2BD6120376E6}"/>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36" name="Picture 13" descr="C:\Documents and Settings\Donnie\Local Settings\Temporary Internet Files\Content.IE5\L1V11MNQ\MCj04316140000[1].png">
                  <a:extLst>
                    <a:ext uri="{FF2B5EF4-FFF2-40B4-BE49-F238E27FC236}">
                      <a16:creationId xmlns:a16="http://schemas.microsoft.com/office/drawing/2014/main" id="{169F3D9F-176F-7B47-AEB9-0D8EF42804EA}"/>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37" name="Picture 14" descr="C:\Documents and Settings\Donnie\Local Settings\Temporary Internet Files\Content.IE5\7ZVCNS1P\MCj04316010000[1].png">
                  <a:extLst>
                    <a:ext uri="{FF2B5EF4-FFF2-40B4-BE49-F238E27FC236}">
                      <a16:creationId xmlns:a16="http://schemas.microsoft.com/office/drawing/2014/main" id="{FAFCCE4B-3FB9-4BB8-7EC5-4F92303787DD}"/>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38" name="Picture 15" descr="C:\Documents and Settings\Donnie\Local Settings\Temporary Internet Files\Content.IE5\1ZRCUT1B\MCj04316410000[1].png">
                  <a:extLst>
                    <a:ext uri="{FF2B5EF4-FFF2-40B4-BE49-F238E27FC236}">
                      <a16:creationId xmlns:a16="http://schemas.microsoft.com/office/drawing/2014/main" id="{B0E2CE2A-DB12-6C1A-CAE1-8968A03ABE2D}"/>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39" name="Picture 16" descr="C:\Documents and Settings\Donnie\Local Settings\Temporary Internet Files\Content.IE5\3J0W0GQY\MCj04326230000[1].png">
                  <a:extLst>
                    <a:ext uri="{FF2B5EF4-FFF2-40B4-BE49-F238E27FC236}">
                      <a16:creationId xmlns:a16="http://schemas.microsoft.com/office/drawing/2014/main" id="{41E02485-3D48-F9CF-87EE-525CE160C1D3}"/>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0" name="Picture 17" descr="C:\Documents and Settings\Donnie\Local Settings\Temporary Internet Files\Content.IE5\TNDCW2JQ\MCj04326120000[1].png">
                  <a:extLst>
                    <a:ext uri="{FF2B5EF4-FFF2-40B4-BE49-F238E27FC236}">
                      <a16:creationId xmlns:a16="http://schemas.microsoft.com/office/drawing/2014/main" id="{8174BB7C-B75E-14E2-A3A9-4801EF804F9F}"/>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1" name="Picture 18" descr="C:\Documents and Settings\Donnie\Local Settings\Temporary Internet Files\Content.IE5\E51G5CIU\MCj04326220000[1].png">
                  <a:extLst>
                    <a:ext uri="{FF2B5EF4-FFF2-40B4-BE49-F238E27FC236}">
                      <a16:creationId xmlns:a16="http://schemas.microsoft.com/office/drawing/2014/main" id="{C4511003-82FD-574A-B2DF-153C1C4D4F52}"/>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50" name="TextBox 49">
            <a:extLst>
              <a:ext uri="{FF2B5EF4-FFF2-40B4-BE49-F238E27FC236}">
                <a16:creationId xmlns:a16="http://schemas.microsoft.com/office/drawing/2014/main" id="{FC3800E9-2FFC-F1B0-0BDC-41892FA4451F}"/>
              </a:ext>
            </a:extLst>
          </p:cNvPr>
          <p:cNvSpPr txBox="1"/>
          <p:nvPr/>
        </p:nvSpPr>
        <p:spPr>
          <a:xfrm>
            <a:off x="6629400" y="3124200"/>
            <a:ext cx="3505200" cy="2308324"/>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“I wrote to the </a:t>
            </a:r>
            <a:r>
              <a:rPr kumimoji="0" lang="en-US" sz="2400" b="0" i="0" u="sng" strike="noStrike" kern="0" cap="none" spc="0" normalizeH="0" baseline="0" noProof="0" dirty="0">
                <a:ln>
                  <a:noFill/>
                </a:ln>
                <a:solidFill>
                  <a:prstClr val="black"/>
                </a:solidFill>
                <a:effectLst/>
                <a:uLnTx/>
                <a:uFillTx/>
                <a:latin typeface="Times New Roman" pitchFamily="18" charset="0"/>
                <a:cs typeface="Times New Roman" pitchFamily="18" charset="0"/>
              </a:rPr>
              <a:t>church</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but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Diotrephes</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who loves to have the preeminence among </a:t>
            </a:r>
            <a:r>
              <a:rPr kumimoji="0" lang="en-US" sz="2400" b="0" i="0" u="sng" strike="noStrike" kern="0" cap="none" spc="0" normalizeH="0" baseline="0" noProof="0" dirty="0">
                <a:ln>
                  <a:noFill/>
                </a:ln>
                <a:solidFill>
                  <a:prstClr val="black"/>
                </a:solidFill>
                <a:effectLst/>
                <a:uLnTx/>
                <a:uFillTx/>
                <a:latin typeface="Times New Roman" pitchFamily="18" charset="0"/>
                <a:cs typeface="Times New Roman" pitchFamily="18" charset="0"/>
              </a:rPr>
              <a:t>them</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does not receive us.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(3 John 9)</a:t>
            </a:r>
          </a:p>
        </p:txBody>
      </p:sp>
      <p:sp>
        <p:nvSpPr>
          <p:cNvPr id="51" name="TextBox 50">
            <a:extLst>
              <a:ext uri="{FF2B5EF4-FFF2-40B4-BE49-F238E27FC236}">
                <a16:creationId xmlns:a16="http://schemas.microsoft.com/office/drawing/2014/main" id="{9A5EF9A6-16A7-CE2D-2679-7ADD72B4A91C}"/>
              </a:ext>
            </a:extLst>
          </p:cNvPr>
          <p:cNvSpPr txBox="1"/>
          <p:nvPr/>
        </p:nvSpPr>
        <p:spPr>
          <a:xfrm>
            <a:off x="2667000" y="3429000"/>
            <a:ext cx="2438400" cy="461665"/>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Diotrephes</a:t>
            </a:r>
            <a:endParaRPr kumimoji="0" lang="en-US" sz="2400" b="0" i="0" u="none" strike="noStrike" kern="0" cap="none" spc="0" normalizeH="0" baseline="0" noProof="0" dirty="0">
              <a:ln>
                <a:noFill/>
              </a:ln>
              <a:solidFill>
                <a:prstClr val="black"/>
              </a:solidFill>
              <a:effectLst/>
              <a:uLnTx/>
              <a:uFillTx/>
              <a:latin typeface="Arial Unicode MS"/>
            </a:endParaRPr>
          </a:p>
        </p:txBody>
      </p:sp>
    </p:spTree>
    <p:extLst>
      <p:ext uri="{BB962C8B-B14F-4D97-AF65-F5344CB8AC3E}">
        <p14:creationId xmlns:p14="http://schemas.microsoft.com/office/powerpoint/2010/main" val="1606633669"/>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11BE1-3172-6D97-BBEA-083B49552535}"/>
            </a:ext>
          </a:extLst>
        </p:cNvPr>
        <p:cNvGrpSpPr/>
        <p:nvPr/>
      </p:nvGrpSpPr>
      <p:grpSpPr>
        <a:xfrm>
          <a:off x="0" y="0"/>
          <a:ext cx="0" cy="0"/>
          <a:chOff x="0" y="0"/>
          <a:chExt cx="0" cy="0"/>
        </a:xfrm>
      </p:grpSpPr>
      <p:sp>
        <p:nvSpPr>
          <p:cNvPr id="4" name="Oval 4">
            <a:extLst>
              <a:ext uri="{FF2B5EF4-FFF2-40B4-BE49-F238E27FC236}">
                <a16:creationId xmlns:a16="http://schemas.microsoft.com/office/drawing/2014/main" id="{0712D184-DE6D-ABCE-FA13-90A44D8BEEBD}"/>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III. The Individual – Church Distinction</a:t>
            </a:r>
          </a:p>
        </p:txBody>
      </p:sp>
      <p:sp>
        <p:nvSpPr>
          <p:cNvPr id="52" name="TextBox 51">
            <a:extLst>
              <a:ext uri="{FF2B5EF4-FFF2-40B4-BE49-F238E27FC236}">
                <a16:creationId xmlns:a16="http://schemas.microsoft.com/office/drawing/2014/main" id="{0337772A-7C82-16CF-F897-29E7DEBEF487}"/>
              </a:ext>
            </a:extLst>
          </p:cNvPr>
          <p:cNvSpPr txBox="1"/>
          <p:nvPr/>
        </p:nvSpPr>
        <p:spPr>
          <a:xfrm>
            <a:off x="1524000" y="1676400"/>
            <a:ext cx="9829800" cy="1107996"/>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their nature</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responsibility</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050155"/>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30">
            <a:extLst>
              <a:ext uri="{FF2B5EF4-FFF2-40B4-BE49-F238E27FC236}">
                <a16:creationId xmlns:a16="http://schemas.microsoft.com/office/drawing/2014/main" id="{D34F4F95-F627-21E9-CC1D-5EC2321477B7}"/>
              </a:ext>
            </a:extLst>
          </p:cNvPr>
          <p:cNvGrpSpPr/>
          <p:nvPr/>
        </p:nvGrpSpPr>
        <p:grpSpPr>
          <a:xfrm>
            <a:off x="1981200" y="1524000"/>
            <a:ext cx="8458200" cy="4953000"/>
            <a:chOff x="381000" y="1600200"/>
            <a:chExt cx="8458200" cy="4953000"/>
          </a:xfrm>
        </p:grpSpPr>
        <p:sp>
          <p:nvSpPr>
            <p:cNvPr id="28" name="Rectangle 27">
              <a:extLst>
                <a:ext uri="{FF2B5EF4-FFF2-40B4-BE49-F238E27FC236}">
                  <a16:creationId xmlns:a16="http://schemas.microsoft.com/office/drawing/2014/main" id="{AAD80755-F67A-D9DE-15E5-42302576FC4C}"/>
                </a:ext>
              </a:extLst>
            </p:cNvPr>
            <p:cNvSpPr/>
            <p:nvPr/>
          </p:nvSpPr>
          <p:spPr>
            <a:xfrm>
              <a:off x="3810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sp>
          <p:nvSpPr>
            <p:cNvPr id="29" name="Rectangle 28">
              <a:extLst>
                <a:ext uri="{FF2B5EF4-FFF2-40B4-BE49-F238E27FC236}">
                  <a16:creationId xmlns:a16="http://schemas.microsoft.com/office/drawing/2014/main" id="{0713AF9E-5696-2EA6-5207-45387DBBA4F9}"/>
                </a:ext>
              </a:extLst>
            </p:cNvPr>
            <p:cNvSpPr/>
            <p:nvPr/>
          </p:nvSpPr>
          <p:spPr>
            <a:xfrm>
              <a:off x="47244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Church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30" name="Picture 11" descr="C:\Documents and Settings\Donnie\Local Settings\Temporary Internet Files\Content.IE5\TNDCW2JQ\MCj04326250000[1].png">
              <a:extLst>
                <a:ext uri="{FF2B5EF4-FFF2-40B4-BE49-F238E27FC236}">
                  <a16:creationId xmlns:a16="http://schemas.microsoft.com/office/drawing/2014/main" id="{FB4D2938-8AD3-6682-72AD-72743BB2C190}"/>
                </a:ext>
              </a:extLst>
            </p:cNvPr>
            <p:cNvPicPr>
              <a:picLocks noChangeAspect="1" noChangeArrowheads="1"/>
            </p:cNvPicPr>
            <p:nvPr/>
          </p:nvPicPr>
          <p:blipFill>
            <a:blip r:embed="rId2" cstate="print"/>
            <a:srcRect/>
            <a:stretch>
              <a:fillRect/>
            </a:stretch>
          </p:blipFill>
          <p:spPr bwMode="auto">
            <a:xfrm>
              <a:off x="533400" y="1752600"/>
              <a:ext cx="914400" cy="914400"/>
            </a:xfrm>
            <a:prstGeom prst="rect">
              <a:avLst/>
            </a:prstGeom>
            <a:noFill/>
          </p:spPr>
        </p:pic>
        <p:grpSp>
          <p:nvGrpSpPr>
            <p:cNvPr id="31" name="Group 29">
              <a:extLst>
                <a:ext uri="{FF2B5EF4-FFF2-40B4-BE49-F238E27FC236}">
                  <a16:creationId xmlns:a16="http://schemas.microsoft.com/office/drawing/2014/main" id="{A9393BE6-43EF-461A-F6FC-661A2E251952}"/>
                </a:ext>
              </a:extLst>
            </p:cNvPr>
            <p:cNvGrpSpPr/>
            <p:nvPr/>
          </p:nvGrpSpPr>
          <p:grpSpPr>
            <a:xfrm>
              <a:off x="4800600" y="1752600"/>
              <a:ext cx="1371600" cy="1143000"/>
              <a:chOff x="4114800" y="914400"/>
              <a:chExt cx="4648200" cy="4114800"/>
            </a:xfrm>
          </p:grpSpPr>
          <p:grpSp>
            <p:nvGrpSpPr>
              <p:cNvPr id="32" name="Group 20">
                <a:extLst>
                  <a:ext uri="{FF2B5EF4-FFF2-40B4-BE49-F238E27FC236}">
                    <a16:creationId xmlns:a16="http://schemas.microsoft.com/office/drawing/2014/main" id="{805712A6-423F-2F20-FA74-A9B1C5650339}"/>
                  </a:ext>
                </a:extLst>
              </p:cNvPr>
              <p:cNvGrpSpPr/>
              <p:nvPr/>
            </p:nvGrpSpPr>
            <p:grpSpPr>
              <a:xfrm>
                <a:off x="4495800" y="914400"/>
                <a:ext cx="4267200" cy="2514600"/>
                <a:chOff x="4876800" y="1295400"/>
                <a:chExt cx="4267200" cy="2514600"/>
              </a:xfrm>
            </p:grpSpPr>
            <p:pic>
              <p:nvPicPr>
                <p:cNvPr id="42" name="Picture 12" descr="C:\Documents and Settings\Donnie\Local Settings\Temporary Internet Files\Content.IE5\7ZVCNS1P\MCj04326090000[1].png">
                  <a:extLst>
                    <a:ext uri="{FF2B5EF4-FFF2-40B4-BE49-F238E27FC236}">
                      <a16:creationId xmlns:a16="http://schemas.microsoft.com/office/drawing/2014/main" id="{3DBD2969-C1F4-418D-1D02-8E019F13FF68}"/>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43" name="Picture 11" descr="C:\Documents and Settings\Donnie\Local Settings\Temporary Internet Files\Content.IE5\TNDCW2JQ\MCj04326250000[1].png">
                  <a:extLst>
                    <a:ext uri="{FF2B5EF4-FFF2-40B4-BE49-F238E27FC236}">
                      <a16:creationId xmlns:a16="http://schemas.microsoft.com/office/drawing/2014/main" id="{001B9A58-978F-1272-3086-B4C81F50DE84}"/>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4" name="Picture 13" descr="C:\Documents and Settings\Donnie\Local Settings\Temporary Internet Files\Content.IE5\L1V11MNQ\MCj04316140000[1].png">
                  <a:extLst>
                    <a:ext uri="{FF2B5EF4-FFF2-40B4-BE49-F238E27FC236}">
                      <a16:creationId xmlns:a16="http://schemas.microsoft.com/office/drawing/2014/main" id="{E88F8A83-011C-C920-1212-02BDB188E2EB}"/>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45" name="Picture 14" descr="C:\Documents and Settings\Donnie\Local Settings\Temporary Internet Files\Content.IE5\7ZVCNS1P\MCj04316010000[1].png">
                  <a:extLst>
                    <a:ext uri="{FF2B5EF4-FFF2-40B4-BE49-F238E27FC236}">
                      <a16:creationId xmlns:a16="http://schemas.microsoft.com/office/drawing/2014/main" id="{E97DEAEE-B78F-59A5-ABED-D81D90D769CA}"/>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6" name="Picture 15" descr="C:\Documents and Settings\Donnie\Local Settings\Temporary Internet Files\Content.IE5\1ZRCUT1B\MCj04316410000[1].png">
                  <a:extLst>
                    <a:ext uri="{FF2B5EF4-FFF2-40B4-BE49-F238E27FC236}">
                      <a16:creationId xmlns:a16="http://schemas.microsoft.com/office/drawing/2014/main" id="{038B4D11-902B-A47A-2E72-25C4E21A2461}"/>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7" name="Picture 16" descr="C:\Documents and Settings\Donnie\Local Settings\Temporary Internet Files\Content.IE5\3J0W0GQY\MCj04326230000[1].png">
                  <a:extLst>
                    <a:ext uri="{FF2B5EF4-FFF2-40B4-BE49-F238E27FC236}">
                      <a16:creationId xmlns:a16="http://schemas.microsoft.com/office/drawing/2014/main" id="{58ADB4BD-C564-61FE-7FAE-0E44F34FDDDB}"/>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8" name="Picture 17" descr="C:\Documents and Settings\Donnie\Local Settings\Temporary Internet Files\Content.IE5\TNDCW2JQ\MCj04326120000[1].png">
                  <a:extLst>
                    <a:ext uri="{FF2B5EF4-FFF2-40B4-BE49-F238E27FC236}">
                      <a16:creationId xmlns:a16="http://schemas.microsoft.com/office/drawing/2014/main" id="{285E95C8-0115-4583-DA18-A3EED44850DF}"/>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9" name="Picture 18" descr="C:\Documents and Settings\Donnie\Local Settings\Temporary Internet Files\Content.IE5\E51G5CIU\MCj04326220000[1].png">
                  <a:extLst>
                    <a:ext uri="{FF2B5EF4-FFF2-40B4-BE49-F238E27FC236}">
                      <a16:creationId xmlns:a16="http://schemas.microsoft.com/office/drawing/2014/main" id="{6CE36FA8-4725-9CBE-DDCB-7C5142CA64EF}"/>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33" name="Group 21">
                <a:extLst>
                  <a:ext uri="{FF2B5EF4-FFF2-40B4-BE49-F238E27FC236}">
                    <a16:creationId xmlns:a16="http://schemas.microsoft.com/office/drawing/2014/main" id="{5F1D0DC4-89D0-7D9D-55CF-A47CDF9F7352}"/>
                  </a:ext>
                </a:extLst>
              </p:cNvPr>
              <p:cNvGrpSpPr/>
              <p:nvPr/>
            </p:nvGrpSpPr>
            <p:grpSpPr>
              <a:xfrm flipH="1">
                <a:off x="4114800" y="2514600"/>
                <a:ext cx="4267200" cy="2514600"/>
                <a:chOff x="4876800" y="1295400"/>
                <a:chExt cx="4267200" cy="2514600"/>
              </a:xfrm>
            </p:grpSpPr>
            <p:pic>
              <p:nvPicPr>
                <p:cNvPr id="34" name="Picture 12" descr="C:\Documents and Settings\Donnie\Local Settings\Temporary Internet Files\Content.IE5\7ZVCNS1P\MCj04326090000[1].png">
                  <a:extLst>
                    <a:ext uri="{FF2B5EF4-FFF2-40B4-BE49-F238E27FC236}">
                      <a16:creationId xmlns:a16="http://schemas.microsoft.com/office/drawing/2014/main" id="{44AC533C-84CA-1EB6-5650-343974C907C5}"/>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35" name="Picture 11" descr="C:\Documents and Settings\Donnie\Local Settings\Temporary Internet Files\Content.IE5\TNDCW2JQ\MCj04326250000[1].png">
                  <a:extLst>
                    <a:ext uri="{FF2B5EF4-FFF2-40B4-BE49-F238E27FC236}">
                      <a16:creationId xmlns:a16="http://schemas.microsoft.com/office/drawing/2014/main" id="{521A1236-F921-F00C-421B-709CA870E59F}"/>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36" name="Picture 13" descr="C:\Documents and Settings\Donnie\Local Settings\Temporary Internet Files\Content.IE5\L1V11MNQ\MCj04316140000[1].png">
                  <a:extLst>
                    <a:ext uri="{FF2B5EF4-FFF2-40B4-BE49-F238E27FC236}">
                      <a16:creationId xmlns:a16="http://schemas.microsoft.com/office/drawing/2014/main" id="{B90ED40A-6C8B-CFFE-C40C-E4503630B68B}"/>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37" name="Picture 14" descr="C:\Documents and Settings\Donnie\Local Settings\Temporary Internet Files\Content.IE5\7ZVCNS1P\MCj04316010000[1].png">
                  <a:extLst>
                    <a:ext uri="{FF2B5EF4-FFF2-40B4-BE49-F238E27FC236}">
                      <a16:creationId xmlns:a16="http://schemas.microsoft.com/office/drawing/2014/main" id="{07008AED-867E-1314-F195-6B26929CB80F}"/>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38" name="Picture 15" descr="C:\Documents and Settings\Donnie\Local Settings\Temporary Internet Files\Content.IE5\1ZRCUT1B\MCj04316410000[1].png">
                  <a:extLst>
                    <a:ext uri="{FF2B5EF4-FFF2-40B4-BE49-F238E27FC236}">
                      <a16:creationId xmlns:a16="http://schemas.microsoft.com/office/drawing/2014/main" id="{CCB3E2FC-1A31-3674-C73F-687431E9BFC3}"/>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39" name="Picture 16" descr="C:\Documents and Settings\Donnie\Local Settings\Temporary Internet Files\Content.IE5\3J0W0GQY\MCj04326230000[1].png">
                  <a:extLst>
                    <a:ext uri="{FF2B5EF4-FFF2-40B4-BE49-F238E27FC236}">
                      <a16:creationId xmlns:a16="http://schemas.microsoft.com/office/drawing/2014/main" id="{B2FD3045-14E9-751F-6721-F6EF16FB81D7}"/>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0" name="Picture 17" descr="C:\Documents and Settings\Donnie\Local Settings\Temporary Internet Files\Content.IE5\TNDCW2JQ\MCj04326120000[1].png">
                  <a:extLst>
                    <a:ext uri="{FF2B5EF4-FFF2-40B4-BE49-F238E27FC236}">
                      <a16:creationId xmlns:a16="http://schemas.microsoft.com/office/drawing/2014/main" id="{47A19E33-0A03-308B-A852-2DC3CE4B2FB6}"/>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1" name="Picture 18" descr="C:\Documents and Settings\Donnie\Local Settings\Temporary Internet Files\Content.IE5\E51G5CIU\MCj04326220000[1].png">
                  <a:extLst>
                    <a:ext uri="{FF2B5EF4-FFF2-40B4-BE49-F238E27FC236}">
                      <a16:creationId xmlns:a16="http://schemas.microsoft.com/office/drawing/2014/main" id="{436ED678-79A0-CC39-7546-FAA8C46EB16F}"/>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50" name="TextBox 49">
            <a:extLst>
              <a:ext uri="{FF2B5EF4-FFF2-40B4-BE49-F238E27FC236}">
                <a16:creationId xmlns:a16="http://schemas.microsoft.com/office/drawing/2014/main" id="{72246CC4-231A-4C3D-5183-DB49DC00C6C4}"/>
              </a:ext>
            </a:extLst>
          </p:cNvPr>
          <p:cNvSpPr txBox="1"/>
          <p:nvPr/>
        </p:nvSpPr>
        <p:spPr>
          <a:xfrm>
            <a:off x="2286000" y="2971800"/>
            <a:ext cx="3657600" cy="1569660"/>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“If any believing man or woman has widows, let them relieve them…”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(1 Tim. 5:16)</a:t>
            </a:r>
          </a:p>
        </p:txBody>
      </p:sp>
      <p:sp>
        <p:nvSpPr>
          <p:cNvPr id="51" name="TextBox 50">
            <a:extLst>
              <a:ext uri="{FF2B5EF4-FFF2-40B4-BE49-F238E27FC236}">
                <a16:creationId xmlns:a16="http://schemas.microsoft.com/office/drawing/2014/main" id="{3FAF29B9-89CA-E05D-69C9-DF2CAF6D3BC7}"/>
              </a:ext>
            </a:extLst>
          </p:cNvPr>
          <p:cNvSpPr txBox="1"/>
          <p:nvPr/>
        </p:nvSpPr>
        <p:spPr>
          <a:xfrm>
            <a:off x="6553200" y="2971800"/>
            <a:ext cx="3657600" cy="1569660"/>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“...and do not let the church be burdened, that it may relieve those who are really widows” (1 Tim. 5:16)</a:t>
            </a:r>
          </a:p>
        </p:txBody>
      </p:sp>
    </p:spTree>
    <p:extLst>
      <p:ext uri="{BB962C8B-B14F-4D97-AF65-F5344CB8AC3E}">
        <p14:creationId xmlns:p14="http://schemas.microsoft.com/office/powerpoint/2010/main" val="2610716789"/>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FD4B5-484C-D30C-94E9-DABDD58F9450}"/>
            </a:ext>
          </a:extLst>
        </p:cNvPr>
        <p:cNvGrpSpPr/>
        <p:nvPr/>
      </p:nvGrpSpPr>
      <p:grpSpPr>
        <a:xfrm>
          <a:off x="0" y="0"/>
          <a:ext cx="0" cy="0"/>
          <a:chOff x="0" y="0"/>
          <a:chExt cx="0" cy="0"/>
        </a:xfrm>
      </p:grpSpPr>
      <p:sp>
        <p:nvSpPr>
          <p:cNvPr id="4" name="Oval 4">
            <a:extLst>
              <a:ext uri="{FF2B5EF4-FFF2-40B4-BE49-F238E27FC236}">
                <a16:creationId xmlns:a16="http://schemas.microsoft.com/office/drawing/2014/main" id="{B9C577F0-9335-8E09-9C3D-650BC6FC1678}"/>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III. The Individual – Church Distinction</a:t>
            </a:r>
          </a:p>
        </p:txBody>
      </p:sp>
      <p:sp>
        <p:nvSpPr>
          <p:cNvPr id="52" name="TextBox 51">
            <a:extLst>
              <a:ext uri="{FF2B5EF4-FFF2-40B4-BE49-F238E27FC236}">
                <a16:creationId xmlns:a16="http://schemas.microsoft.com/office/drawing/2014/main" id="{23AF7DB5-E2A3-259B-8D23-94A0AD7DAD75}"/>
              </a:ext>
            </a:extLst>
          </p:cNvPr>
          <p:cNvSpPr txBox="1"/>
          <p:nvPr/>
        </p:nvSpPr>
        <p:spPr>
          <a:xfrm>
            <a:off x="1524000" y="1676400"/>
            <a:ext cx="9829800" cy="1538883"/>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their nature</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responsibility</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getting money</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33469"/>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30">
            <a:extLst>
              <a:ext uri="{FF2B5EF4-FFF2-40B4-BE49-F238E27FC236}">
                <a16:creationId xmlns:a16="http://schemas.microsoft.com/office/drawing/2014/main" id="{98A3A12A-9C8A-E275-6C57-B9167FB6D0E0}"/>
              </a:ext>
            </a:extLst>
          </p:cNvPr>
          <p:cNvGrpSpPr/>
          <p:nvPr/>
        </p:nvGrpSpPr>
        <p:grpSpPr>
          <a:xfrm>
            <a:off x="1981200" y="1524000"/>
            <a:ext cx="8458200" cy="4953000"/>
            <a:chOff x="381000" y="1600200"/>
            <a:chExt cx="8458200" cy="4953000"/>
          </a:xfrm>
        </p:grpSpPr>
        <p:sp>
          <p:nvSpPr>
            <p:cNvPr id="28" name="Rectangle 27">
              <a:extLst>
                <a:ext uri="{FF2B5EF4-FFF2-40B4-BE49-F238E27FC236}">
                  <a16:creationId xmlns:a16="http://schemas.microsoft.com/office/drawing/2014/main" id="{EA882B2C-D847-CD70-5F50-B9A061E1F75E}"/>
                </a:ext>
              </a:extLst>
            </p:cNvPr>
            <p:cNvSpPr/>
            <p:nvPr/>
          </p:nvSpPr>
          <p:spPr>
            <a:xfrm>
              <a:off x="3810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sp>
          <p:nvSpPr>
            <p:cNvPr id="29" name="Rectangle 28">
              <a:extLst>
                <a:ext uri="{FF2B5EF4-FFF2-40B4-BE49-F238E27FC236}">
                  <a16:creationId xmlns:a16="http://schemas.microsoft.com/office/drawing/2014/main" id="{D32C4C9F-CBCA-4E47-CF81-1571D759D158}"/>
                </a:ext>
              </a:extLst>
            </p:cNvPr>
            <p:cNvSpPr/>
            <p:nvPr/>
          </p:nvSpPr>
          <p:spPr>
            <a:xfrm>
              <a:off x="47244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Church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30" name="Picture 11" descr="C:\Documents and Settings\Donnie\Local Settings\Temporary Internet Files\Content.IE5\TNDCW2JQ\MCj04326250000[1].png">
              <a:extLst>
                <a:ext uri="{FF2B5EF4-FFF2-40B4-BE49-F238E27FC236}">
                  <a16:creationId xmlns:a16="http://schemas.microsoft.com/office/drawing/2014/main" id="{F6B8F702-250D-3FA1-0973-A46D6D95EF3E}"/>
                </a:ext>
              </a:extLst>
            </p:cNvPr>
            <p:cNvPicPr>
              <a:picLocks noChangeAspect="1" noChangeArrowheads="1"/>
            </p:cNvPicPr>
            <p:nvPr/>
          </p:nvPicPr>
          <p:blipFill>
            <a:blip r:embed="rId2" cstate="print"/>
            <a:srcRect/>
            <a:stretch>
              <a:fillRect/>
            </a:stretch>
          </p:blipFill>
          <p:spPr bwMode="auto">
            <a:xfrm>
              <a:off x="533400" y="1752600"/>
              <a:ext cx="914400" cy="914400"/>
            </a:xfrm>
            <a:prstGeom prst="rect">
              <a:avLst/>
            </a:prstGeom>
            <a:noFill/>
          </p:spPr>
        </p:pic>
        <p:grpSp>
          <p:nvGrpSpPr>
            <p:cNvPr id="31" name="Group 29">
              <a:extLst>
                <a:ext uri="{FF2B5EF4-FFF2-40B4-BE49-F238E27FC236}">
                  <a16:creationId xmlns:a16="http://schemas.microsoft.com/office/drawing/2014/main" id="{14319F47-73D7-E13E-0D85-9C6228180386}"/>
                </a:ext>
              </a:extLst>
            </p:cNvPr>
            <p:cNvGrpSpPr/>
            <p:nvPr/>
          </p:nvGrpSpPr>
          <p:grpSpPr>
            <a:xfrm>
              <a:off x="4800600" y="1752600"/>
              <a:ext cx="1371600" cy="1143000"/>
              <a:chOff x="4114800" y="914400"/>
              <a:chExt cx="4648200" cy="4114800"/>
            </a:xfrm>
          </p:grpSpPr>
          <p:grpSp>
            <p:nvGrpSpPr>
              <p:cNvPr id="32" name="Group 20">
                <a:extLst>
                  <a:ext uri="{FF2B5EF4-FFF2-40B4-BE49-F238E27FC236}">
                    <a16:creationId xmlns:a16="http://schemas.microsoft.com/office/drawing/2014/main" id="{B525FC50-6F56-D940-A33C-4E1DDD9E1DFC}"/>
                  </a:ext>
                </a:extLst>
              </p:cNvPr>
              <p:cNvGrpSpPr/>
              <p:nvPr/>
            </p:nvGrpSpPr>
            <p:grpSpPr>
              <a:xfrm>
                <a:off x="4495800" y="914400"/>
                <a:ext cx="4267200" cy="2514600"/>
                <a:chOff x="4876800" y="1295400"/>
                <a:chExt cx="4267200" cy="2514600"/>
              </a:xfrm>
            </p:grpSpPr>
            <p:pic>
              <p:nvPicPr>
                <p:cNvPr id="42" name="Picture 12" descr="C:\Documents and Settings\Donnie\Local Settings\Temporary Internet Files\Content.IE5\7ZVCNS1P\MCj04326090000[1].png">
                  <a:extLst>
                    <a:ext uri="{FF2B5EF4-FFF2-40B4-BE49-F238E27FC236}">
                      <a16:creationId xmlns:a16="http://schemas.microsoft.com/office/drawing/2014/main" id="{F2BA1F8C-DE31-5E41-5A56-FB7BD6A7395C}"/>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43" name="Picture 11" descr="C:\Documents and Settings\Donnie\Local Settings\Temporary Internet Files\Content.IE5\TNDCW2JQ\MCj04326250000[1].png">
                  <a:extLst>
                    <a:ext uri="{FF2B5EF4-FFF2-40B4-BE49-F238E27FC236}">
                      <a16:creationId xmlns:a16="http://schemas.microsoft.com/office/drawing/2014/main" id="{37622272-6946-7AC9-2ABE-BAD968013926}"/>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4" name="Picture 13" descr="C:\Documents and Settings\Donnie\Local Settings\Temporary Internet Files\Content.IE5\L1V11MNQ\MCj04316140000[1].png">
                  <a:extLst>
                    <a:ext uri="{FF2B5EF4-FFF2-40B4-BE49-F238E27FC236}">
                      <a16:creationId xmlns:a16="http://schemas.microsoft.com/office/drawing/2014/main" id="{F4F0DAC8-D66C-A657-7575-39626BF77909}"/>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45" name="Picture 14" descr="C:\Documents and Settings\Donnie\Local Settings\Temporary Internet Files\Content.IE5\7ZVCNS1P\MCj04316010000[1].png">
                  <a:extLst>
                    <a:ext uri="{FF2B5EF4-FFF2-40B4-BE49-F238E27FC236}">
                      <a16:creationId xmlns:a16="http://schemas.microsoft.com/office/drawing/2014/main" id="{630467B5-4526-82AD-3AD4-453F855E4B1F}"/>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6" name="Picture 15" descr="C:\Documents and Settings\Donnie\Local Settings\Temporary Internet Files\Content.IE5\1ZRCUT1B\MCj04316410000[1].png">
                  <a:extLst>
                    <a:ext uri="{FF2B5EF4-FFF2-40B4-BE49-F238E27FC236}">
                      <a16:creationId xmlns:a16="http://schemas.microsoft.com/office/drawing/2014/main" id="{42C23071-3476-3196-96F6-7202CD3158F4}"/>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7" name="Picture 16" descr="C:\Documents and Settings\Donnie\Local Settings\Temporary Internet Files\Content.IE5\3J0W0GQY\MCj04326230000[1].png">
                  <a:extLst>
                    <a:ext uri="{FF2B5EF4-FFF2-40B4-BE49-F238E27FC236}">
                      <a16:creationId xmlns:a16="http://schemas.microsoft.com/office/drawing/2014/main" id="{2594A925-720E-8F9C-5E76-3AC91F3B0460}"/>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8" name="Picture 17" descr="C:\Documents and Settings\Donnie\Local Settings\Temporary Internet Files\Content.IE5\TNDCW2JQ\MCj04326120000[1].png">
                  <a:extLst>
                    <a:ext uri="{FF2B5EF4-FFF2-40B4-BE49-F238E27FC236}">
                      <a16:creationId xmlns:a16="http://schemas.microsoft.com/office/drawing/2014/main" id="{DD89C3E1-655C-CEA1-6C8B-1C4DF1057922}"/>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9" name="Picture 18" descr="C:\Documents and Settings\Donnie\Local Settings\Temporary Internet Files\Content.IE5\E51G5CIU\MCj04326220000[1].png">
                  <a:extLst>
                    <a:ext uri="{FF2B5EF4-FFF2-40B4-BE49-F238E27FC236}">
                      <a16:creationId xmlns:a16="http://schemas.microsoft.com/office/drawing/2014/main" id="{58140398-7328-5A08-0CAF-CA17CC81C5EE}"/>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33" name="Group 21">
                <a:extLst>
                  <a:ext uri="{FF2B5EF4-FFF2-40B4-BE49-F238E27FC236}">
                    <a16:creationId xmlns:a16="http://schemas.microsoft.com/office/drawing/2014/main" id="{D9B132E0-1C2B-B89A-ABCD-DA5C67AF41DE}"/>
                  </a:ext>
                </a:extLst>
              </p:cNvPr>
              <p:cNvGrpSpPr/>
              <p:nvPr/>
            </p:nvGrpSpPr>
            <p:grpSpPr>
              <a:xfrm flipH="1">
                <a:off x="4114800" y="2514600"/>
                <a:ext cx="4267200" cy="2514600"/>
                <a:chOff x="4876800" y="1295400"/>
                <a:chExt cx="4267200" cy="2514600"/>
              </a:xfrm>
            </p:grpSpPr>
            <p:pic>
              <p:nvPicPr>
                <p:cNvPr id="34" name="Picture 12" descr="C:\Documents and Settings\Donnie\Local Settings\Temporary Internet Files\Content.IE5\7ZVCNS1P\MCj04326090000[1].png">
                  <a:extLst>
                    <a:ext uri="{FF2B5EF4-FFF2-40B4-BE49-F238E27FC236}">
                      <a16:creationId xmlns:a16="http://schemas.microsoft.com/office/drawing/2014/main" id="{DA217001-0AD6-7307-F2C6-373DE26B04CF}"/>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35" name="Picture 11" descr="C:\Documents and Settings\Donnie\Local Settings\Temporary Internet Files\Content.IE5\TNDCW2JQ\MCj04326250000[1].png">
                  <a:extLst>
                    <a:ext uri="{FF2B5EF4-FFF2-40B4-BE49-F238E27FC236}">
                      <a16:creationId xmlns:a16="http://schemas.microsoft.com/office/drawing/2014/main" id="{2A740CE1-C94B-1074-CF61-3532A06DD782}"/>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36" name="Picture 13" descr="C:\Documents and Settings\Donnie\Local Settings\Temporary Internet Files\Content.IE5\L1V11MNQ\MCj04316140000[1].png">
                  <a:extLst>
                    <a:ext uri="{FF2B5EF4-FFF2-40B4-BE49-F238E27FC236}">
                      <a16:creationId xmlns:a16="http://schemas.microsoft.com/office/drawing/2014/main" id="{477C6008-4CC6-6BAE-5A1A-D52533EF4F84}"/>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37" name="Picture 14" descr="C:\Documents and Settings\Donnie\Local Settings\Temporary Internet Files\Content.IE5\7ZVCNS1P\MCj04316010000[1].png">
                  <a:extLst>
                    <a:ext uri="{FF2B5EF4-FFF2-40B4-BE49-F238E27FC236}">
                      <a16:creationId xmlns:a16="http://schemas.microsoft.com/office/drawing/2014/main" id="{B14AFE31-6B09-CDBA-974B-B54796D12D90}"/>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38" name="Picture 15" descr="C:\Documents and Settings\Donnie\Local Settings\Temporary Internet Files\Content.IE5\1ZRCUT1B\MCj04316410000[1].png">
                  <a:extLst>
                    <a:ext uri="{FF2B5EF4-FFF2-40B4-BE49-F238E27FC236}">
                      <a16:creationId xmlns:a16="http://schemas.microsoft.com/office/drawing/2014/main" id="{84C65B56-9D62-6F83-0F4B-DCEADB8EBD92}"/>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39" name="Picture 16" descr="C:\Documents and Settings\Donnie\Local Settings\Temporary Internet Files\Content.IE5\3J0W0GQY\MCj04326230000[1].png">
                  <a:extLst>
                    <a:ext uri="{FF2B5EF4-FFF2-40B4-BE49-F238E27FC236}">
                      <a16:creationId xmlns:a16="http://schemas.microsoft.com/office/drawing/2014/main" id="{5A336702-1C93-2F37-B3AB-775C7EC136F1}"/>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0" name="Picture 17" descr="C:\Documents and Settings\Donnie\Local Settings\Temporary Internet Files\Content.IE5\TNDCW2JQ\MCj04326120000[1].png">
                  <a:extLst>
                    <a:ext uri="{FF2B5EF4-FFF2-40B4-BE49-F238E27FC236}">
                      <a16:creationId xmlns:a16="http://schemas.microsoft.com/office/drawing/2014/main" id="{1DB9970A-50CD-F328-7CC6-7B683576F369}"/>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1" name="Picture 18" descr="C:\Documents and Settings\Donnie\Local Settings\Temporary Internet Files\Content.IE5\E51G5CIU\MCj04326220000[1].png">
                  <a:extLst>
                    <a:ext uri="{FF2B5EF4-FFF2-40B4-BE49-F238E27FC236}">
                      <a16:creationId xmlns:a16="http://schemas.microsoft.com/office/drawing/2014/main" id="{E91CC4EB-D9F1-BEE2-CAFD-6026B1A2D9E0}"/>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50" name="TextBox 49">
            <a:extLst>
              <a:ext uri="{FF2B5EF4-FFF2-40B4-BE49-F238E27FC236}">
                <a16:creationId xmlns:a16="http://schemas.microsoft.com/office/drawing/2014/main" id="{7ED3BBB2-3A72-1926-3BD1-E7C0B136F43A}"/>
              </a:ext>
            </a:extLst>
          </p:cNvPr>
          <p:cNvSpPr txBox="1"/>
          <p:nvPr/>
        </p:nvSpPr>
        <p:spPr>
          <a:xfrm>
            <a:off x="2667000" y="3048000"/>
            <a:ext cx="2743200" cy="156966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Arial Unicode MS"/>
              </a:rPr>
              <a:t>Get Money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Unicode M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Buy &amp; Sell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(Jas. 4:13)</a:t>
            </a:r>
          </a:p>
        </p:txBody>
      </p:sp>
      <p:sp>
        <p:nvSpPr>
          <p:cNvPr id="51" name="TextBox 50">
            <a:extLst>
              <a:ext uri="{FF2B5EF4-FFF2-40B4-BE49-F238E27FC236}">
                <a16:creationId xmlns:a16="http://schemas.microsoft.com/office/drawing/2014/main" id="{B86A0A9A-FD5D-B59E-F40E-070D6F507515}"/>
              </a:ext>
            </a:extLst>
          </p:cNvPr>
          <p:cNvSpPr txBox="1"/>
          <p:nvPr/>
        </p:nvSpPr>
        <p:spPr>
          <a:xfrm>
            <a:off x="7010400" y="3048000"/>
            <a:ext cx="2971800" cy="156966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Arial Unicode MS"/>
              </a:rPr>
              <a:t>Get Money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Unicode M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Freewill Contribution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(1 Cor. 16:1-2)</a:t>
            </a:r>
          </a:p>
        </p:txBody>
      </p:sp>
    </p:spTree>
    <p:extLst>
      <p:ext uri="{BB962C8B-B14F-4D97-AF65-F5344CB8AC3E}">
        <p14:creationId xmlns:p14="http://schemas.microsoft.com/office/powerpoint/2010/main" val="3518880412"/>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30149-A003-B4CA-98BF-3D5F1EF7CA4C}"/>
            </a:ext>
          </a:extLst>
        </p:cNvPr>
        <p:cNvGrpSpPr/>
        <p:nvPr/>
      </p:nvGrpSpPr>
      <p:grpSpPr>
        <a:xfrm>
          <a:off x="0" y="0"/>
          <a:ext cx="0" cy="0"/>
          <a:chOff x="0" y="0"/>
          <a:chExt cx="0" cy="0"/>
        </a:xfrm>
      </p:grpSpPr>
      <p:sp>
        <p:nvSpPr>
          <p:cNvPr id="4" name="Oval 4">
            <a:extLst>
              <a:ext uri="{FF2B5EF4-FFF2-40B4-BE49-F238E27FC236}">
                <a16:creationId xmlns:a16="http://schemas.microsoft.com/office/drawing/2014/main" id="{42CF1E20-A84B-43FB-924F-04D9A509EC0F}"/>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III. The Individual – Church Distinction</a:t>
            </a:r>
          </a:p>
        </p:txBody>
      </p:sp>
      <p:sp>
        <p:nvSpPr>
          <p:cNvPr id="52" name="TextBox 51">
            <a:extLst>
              <a:ext uri="{FF2B5EF4-FFF2-40B4-BE49-F238E27FC236}">
                <a16:creationId xmlns:a16="http://schemas.microsoft.com/office/drawing/2014/main" id="{5BB4FFAF-D107-D02F-7E18-AD38EBAAE428}"/>
              </a:ext>
            </a:extLst>
          </p:cNvPr>
          <p:cNvSpPr txBox="1"/>
          <p:nvPr/>
        </p:nvSpPr>
        <p:spPr>
          <a:xfrm>
            <a:off x="1524000" y="1676400"/>
            <a:ext cx="9829800" cy="1969770"/>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their nature</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responsibility</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getting money</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name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106601"/>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30">
            <a:extLst>
              <a:ext uri="{FF2B5EF4-FFF2-40B4-BE49-F238E27FC236}">
                <a16:creationId xmlns:a16="http://schemas.microsoft.com/office/drawing/2014/main" id="{3B858418-3CAB-44B0-8187-31D9F4B02166}"/>
              </a:ext>
            </a:extLst>
          </p:cNvPr>
          <p:cNvGrpSpPr/>
          <p:nvPr/>
        </p:nvGrpSpPr>
        <p:grpSpPr>
          <a:xfrm>
            <a:off x="1981200" y="1524000"/>
            <a:ext cx="8458200" cy="4953000"/>
            <a:chOff x="381000" y="1600200"/>
            <a:chExt cx="8458200" cy="4953000"/>
          </a:xfrm>
        </p:grpSpPr>
        <p:sp>
          <p:nvSpPr>
            <p:cNvPr id="28" name="Rectangle 27">
              <a:extLst>
                <a:ext uri="{FF2B5EF4-FFF2-40B4-BE49-F238E27FC236}">
                  <a16:creationId xmlns:a16="http://schemas.microsoft.com/office/drawing/2014/main" id="{37F73EA9-7460-E764-46D2-0F729FF7F5A0}"/>
                </a:ext>
              </a:extLst>
            </p:cNvPr>
            <p:cNvSpPr/>
            <p:nvPr/>
          </p:nvSpPr>
          <p:spPr>
            <a:xfrm>
              <a:off x="3810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sp>
          <p:nvSpPr>
            <p:cNvPr id="29" name="Rectangle 28">
              <a:extLst>
                <a:ext uri="{FF2B5EF4-FFF2-40B4-BE49-F238E27FC236}">
                  <a16:creationId xmlns:a16="http://schemas.microsoft.com/office/drawing/2014/main" id="{A9C37145-E8B9-B034-68EC-E1987885A4D3}"/>
                </a:ext>
              </a:extLst>
            </p:cNvPr>
            <p:cNvSpPr/>
            <p:nvPr/>
          </p:nvSpPr>
          <p:spPr>
            <a:xfrm>
              <a:off x="47244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Church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30" name="Picture 11" descr="C:\Documents and Settings\Donnie\Local Settings\Temporary Internet Files\Content.IE5\TNDCW2JQ\MCj04326250000[1].png">
              <a:extLst>
                <a:ext uri="{FF2B5EF4-FFF2-40B4-BE49-F238E27FC236}">
                  <a16:creationId xmlns:a16="http://schemas.microsoft.com/office/drawing/2014/main" id="{17EEB4CC-CE5C-573E-73A6-9FB1878942BC}"/>
                </a:ext>
              </a:extLst>
            </p:cNvPr>
            <p:cNvPicPr>
              <a:picLocks noChangeAspect="1" noChangeArrowheads="1"/>
            </p:cNvPicPr>
            <p:nvPr/>
          </p:nvPicPr>
          <p:blipFill>
            <a:blip r:embed="rId2" cstate="print"/>
            <a:srcRect/>
            <a:stretch>
              <a:fillRect/>
            </a:stretch>
          </p:blipFill>
          <p:spPr bwMode="auto">
            <a:xfrm>
              <a:off x="533400" y="1752600"/>
              <a:ext cx="914400" cy="914400"/>
            </a:xfrm>
            <a:prstGeom prst="rect">
              <a:avLst/>
            </a:prstGeom>
            <a:noFill/>
          </p:spPr>
        </p:pic>
        <p:grpSp>
          <p:nvGrpSpPr>
            <p:cNvPr id="31" name="Group 29">
              <a:extLst>
                <a:ext uri="{FF2B5EF4-FFF2-40B4-BE49-F238E27FC236}">
                  <a16:creationId xmlns:a16="http://schemas.microsoft.com/office/drawing/2014/main" id="{3831132F-1297-CB01-D394-59ACD736BFAF}"/>
                </a:ext>
              </a:extLst>
            </p:cNvPr>
            <p:cNvGrpSpPr/>
            <p:nvPr/>
          </p:nvGrpSpPr>
          <p:grpSpPr>
            <a:xfrm>
              <a:off x="4800600" y="1752600"/>
              <a:ext cx="1371600" cy="1143000"/>
              <a:chOff x="4114800" y="914400"/>
              <a:chExt cx="4648200" cy="4114800"/>
            </a:xfrm>
          </p:grpSpPr>
          <p:grpSp>
            <p:nvGrpSpPr>
              <p:cNvPr id="32" name="Group 20">
                <a:extLst>
                  <a:ext uri="{FF2B5EF4-FFF2-40B4-BE49-F238E27FC236}">
                    <a16:creationId xmlns:a16="http://schemas.microsoft.com/office/drawing/2014/main" id="{9169CBE0-3F33-B927-6610-19F5BD6B0F47}"/>
                  </a:ext>
                </a:extLst>
              </p:cNvPr>
              <p:cNvGrpSpPr/>
              <p:nvPr/>
            </p:nvGrpSpPr>
            <p:grpSpPr>
              <a:xfrm>
                <a:off x="4495800" y="914400"/>
                <a:ext cx="4267200" cy="2514600"/>
                <a:chOff x="4876800" y="1295400"/>
                <a:chExt cx="4267200" cy="2514600"/>
              </a:xfrm>
            </p:grpSpPr>
            <p:pic>
              <p:nvPicPr>
                <p:cNvPr id="42" name="Picture 12" descr="C:\Documents and Settings\Donnie\Local Settings\Temporary Internet Files\Content.IE5\7ZVCNS1P\MCj04326090000[1].png">
                  <a:extLst>
                    <a:ext uri="{FF2B5EF4-FFF2-40B4-BE49-F238E27FC236}">
                      <a16:creationId xmlns:a16="http://schemas.microsoft.com/office/drawing/2014/main" id="{B386759C-8595-27F7-1F11-417904E95220}"/>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43" name="Picture 11" descr="C:\Documents and Settings\Donnie\Local Settings\Temporary Internet Files\Content.IE5\TNDCW2JQ\MCj04326250000[1].png">
                  <a:extLst>
                    <a:ext uri="{FF2B5EF4-FFF2-40B4-BE49-F238E27FC236}">
                      <a16:creationId xmlns:a16="http://schemas.microsoft.com/office/drawing/2014/main" id="{3B6AA853-58ED-43F4-4F1E-BA652F3AB9B3}"/>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4" name="Picture 13" descr="C:\Documents and Settings\Donnie\Local Settings\Temporary Internet Files\Content.IE5\L1V11MNQ\MCj04316140000[1].png">
                  <a:extLst>
                    <a:ext uri="{FF2B5EF4-FFF2-40B4-BE49-F238E27FC236}">
                      <a16:creationId xmlns:a16="http://schemas.microsoft.com/office/drawing/2014/main" id="{A425D3D7-1254-C492-433F-EA101D4910E5}"/>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45" name="Picture 14" descr="C:\Documents and Settings\Donnie\Local Settings\Temporary Internet Files\Content.IE5\7ZVCNS1P\MCj04316010000[1].png">
                  <a:extLst>
                    <a:ext uri="{FF2B5EF4-FFF2-40B4-BE49-F238E27FC236}">
                      <a16:creationId xmlns:a16="http://schemas.microsoft.com/office/drawing/2014/main" id="{091DE4AB-4237-AA1C-6325-02537012D9B8}"/>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6" name="Picture 15" descr="C:\Documents and Settings\Donnie\Local Settings\Temporary Internet Files\Content.IE5\1ZRCUT1B\MCj04316410000[1].png">
                  <a:extLst>
                    <a:ext uri="{FF2B5EF4-FFF2-40B4-BE49-F238E27FC236}">
                      <a16:creationId xmlns:a16="http://schemas.microsoft.com/office/drawing/2014/main" id="{27B0498D-D2C1-BDB3-D582-9A20279C4788}"/>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7" name="Picture 16" descr="C:\Documents and Settings\Donnie\Local Settings\Temporary Internet Files\Content.IE5\3J0W0GQY\MCj04326230000[1].png">
                  <a:extLst>
                    <a:ext uri="{FF2B5EF4-FFF2-40B4-BE49-F238E27FC236}">
                      <a16:creationId xmlns:a16="http://schemas.microsoft.com/office/drawing/2014/main" id="{2ED1D24D-B192-C625-4AF6-6669E5E2A46E}"/>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8" name="Picture 17" descr="C:\Documents and Settings\Donnie\Local Settings\Temporary Internet Files\Content.IE5\TNDCW2JQ\MCj04326120000[1].png">
                  <a:extLst>
                    <a:ext uri="{FF2B5EF4-FFF2-40B4-BE49-F238E27FC236}">
                      <a16:creationId xmlns:a16="http://schemas.microsoft.com/office/drawing/2014/main" id="{DA72C80D-14E8-E1BC-4882-D8D1EB395329}"/>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9" name="Picture 18" descr="C:\Documents and Settings\Donnie\Local Settings\Temporary Internet Files\Content.IE5\E51G5CIU\MCj04326220000[1].png">
                  <a:extLst>
                    <a:ext uri="{FF2B5EF4-FFF2-40B4-BE49-F238E27FC236}">
                      <a16:creationId xmlns:a16="http://schemas.microsoft.com/office/drawing/2014/main" id="{3210BB92-44FD-8E1C-EB3A-B85F3CAE0BBA}"/>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33" name="Group 21">
                <a:extLst>
                  <a:ext uri="{FF2B5EF4-FFF2-40B4-BE49-F238E27FC236}">
                    <a16:creationId xmlns:a16="http://schemas.microsoft.com/office/drawing/2014/main" id="{64520D71-97EF-FBB5-74F4-304F69C238CF}"/>
                  </a:ext>
                </a:extLst>
              </p:cNvPr>
              <p:cNvGrpSpPr/>
              <p:nvPr/>
            </p:nvGrpSpPr>
            <p:grpSpPr>
              <a:xfrm flipH="1">
                <a:off x="4114800" y="2514600"/>
                <a:ext cx="4267200" cy="2514600"/>
                <a:chOff x="4876800" y="1295400"/>
                <a:chExt cx="4267200" cy="2514600"/>
              </a:xfrm>
            </p:grpSpPr>
            <p:pic>
              <p:nvPicPr>
                <p:cNvPr id="34" name="Picture 12" descr="C:\Documents and Settings\Donnie\Local Settings\Temporary Internet Files\Content.IE5\7ZVCNS1P\MCj04326090000[1].png">
                  <a:extLst>
                    <a:ext uri="{FF2B5EF4-FFF2-40B4-BE49-F238E27FC236}">
                      <a16:creationId xmlns:a16="http://schemas.microsoft.com/office/drawing/2014/main" id="{C28147C8-6127-0F12-1F1A-044180276E3F}"/>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35" name="Picture 11" descr="C:\Documents and Settings\Donnie\Local Settings\Temporary Internet Files\Content.IE5\TNDCW2JQ\MCj04326250000[1].png">
                  <a:extLst>
                    <a:ext uri="{FF2B5EF4-FFF2-40B4-BE49-F238E27FC236}">
                      <a16:creationId xmlns:a16="http://schemas.microsoft.com/office/drawing/2014/main" id="{85743621-4D3D-0C24-701D-29A99D5D12BD}"/>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36" name="Picture 13" descr="C:\Documents and Settings\Donnie\Local Settings\Temporary Internet Files\Content.IE5\L1V11MNQ\MCj04316140000[1].png">
                  <a:extLst>
                    <a:ext uri="{FF2B5EF4-FFF2-40B4-BE49-F238E27FC236}">
                      <a16:creationId xmlns:a16="http://schemas.microsoft.com/office/drawing/2014/main" id="{AF5E4CB4-EB41-F8CE-EC19-15E394C3F86A}"/>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37" name="Picture 14" descr="C:\Documents and Settings\Donnie\Local Settings\Temporary Internet Files\Content.IE5\7ZVCNS1P\MCj04316010000[1].png">
                  <a:extLst>
                    <a:ext uri="{FF2B5EF4-FFF2-40B4-BE49-F238E27FC236}">
                      <a16:creationId xmlns:a16="http://schemas.microsoft.com/office/drawing/2014/main" id="{B5FF3B3C-886D-5129-FF69-9C558CCECAAB}"/>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38" name="Picture 15" descr="C:\Documents and Settings\Donnie\Local Settings\Temporary Internet Files\Content.IE5\1ZRCUT1B\MCj04316410000[1].png">
                  <a:extLst>
                    <a:ext uri="{FF2B5EF4-FFF2-40B4-BE49-F238E27FC236}">
                      <a16:creationId xmlns:a16="http://schemas.microsoft.com/office/drawing/2014/main" id="{BEB54E51-B7D7-5610-2567-F8820DA3E11C}"/>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39" name="Picture 16" descr="C:\Documents and Settings\Donnie\Local Settings\Temporary Internet Files\Content.IE5\3J0W0GQY\MCj04326230000[1].png">
                  <a:extLst>
                    <a:ext uri="{FF2B5EF4-FFF2-40B4-BE49-F238E27FC236}">
                      <a16:creationId xmlns:a16="http://schemas.microsoft.com/office/drawing/2014/main" id="{36E5D41F-3FFC-3310-06BB-9DE3F0EEC6F7}"/>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0" name="Picture 17" descr="C:\Documents and Settings\Donnie\Local Settings\Temporary Internet Files\Content.IE5\TNDCW2JQ\MCj04326120000[1].png">
                  <a:extLst>
                    <a:ext uri="{FF2B5EF4-FFF2-40B4-BE49-F238E27FC236}">
                      <a16:creationId xmlns:a16="http://schemas.microsoft.com/office/drawing/2014/main" id="{6D244CCE-8DD3-4A77-299D-378F18D87E1F}"/>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1" name="Picture 18" descr="C:\Documents and Settings\Donnie\Local Settings\Temporary Internet Files\Content.IE5\E51G5CIU\MCj04326220000[1].png">
                  <a:extLst>
                    <a:ext uri="{FF2B5EF4-FFF2-40B4-BE49-F238E27FC236}">
                      <a16:creationId xmlns:a16="http://schemas.microsoft.com/office/drawing/2014/main" id="{B298C8D9-58FB-3B68-D0FB-C201DE0B5334}"/>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50" name="TextBox 49">
            <a:extLst>
              <a:ext uri="{FF2B5EF4-FFF2-40B4-BE49-F238E27FC236}">
                <a16:creationId xmlns:a16="http://schemas.microsoft.com/office/drawing/2014/main" id="{4F26436B-EBB9-86F9-8E08-B5E0ACE6582F}"/>
              </a:ext>
            </a:extLst>
          </p:cNvPr>
          <p:cNvSpPr txBox="1"/>
          <p:nvPr/>
        </p:nvSpPr>
        <p:spPr>
          <a:xfrm>
            <a:off x="2667000" y="3048000"/>
            <a:ext cx="2743200" cy="1938992"/>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Arial Unicode MS"/>
              </a:rPr>
              <a:t>Name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Unicode M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Christian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(Acts 11:26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1 Pet. 4:16)</a:t>
            </a:r>
          </a:p>
        </p:txBody>
      </p:sp>
      <p:sp>
        <p:nvSpPr>
          <p:cNvPr id="51" name="TextBox 50">
            <a:extLst>
              <a:ext uri="{FF2B5EF4-FFF2-40B4-BE49-F238E27FC236}">
                <a16:creationId xmlns:a16="http://schemas.microsoft.com/office/drawing/2014/main" id="{1222550E-7728-B3DA-A878-DF4B441C87FF}"/>
              </a:ext>
            </a:extLst>
          </p:cNvPr>
          <p:cNvSpPr txBox="1"/>
          <p:nvPr/>
        </p:nvSpPr>
        <p:spPr>
          <a:xfrm>
            <a:off x="7010400" y="3048000"/>
            <a:ext cx="2971800" cy="2677656"/>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Arial Unicode MS"/>
              </a:rPr>
              <a:t>Name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Unicode M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Church of God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(1 Cor. 1:2)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Unicode M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Church of Christ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Unicode MS"/>
              </a:rPr>
              <a:t>(Rom. 16:16)</a:t>
            </a:r>
          </a:p>
        </p:txBody>
      </p:sp>
    </p:spTree>
    <p:extLst>
      <p:ext uri="{BB962C8B-B14F-4D97-AF65-F5344CB8AC3E}">
        <p14:creationId xmlns:p14="http://schemas.microsoft.com/office/powerpoint/2010/main" val="1724527754"/>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ACF43-A50F-80BC-6896-DC91A17CFD9E}"/>
            </a:ext>
          </a:extLst>
        </p:cNvPr>
        <p:cNvGrpSpPr/>
        <p:nvPr/>
      </p:nvGrpSpPr>
      <p:grpSpPr>
        <a:xfrm>
          <a:off x="0" y="0"/>
          <a:ext cx="0" cy="0"/>
          <a:chOff x="0" y="0"/>
          <a:chExt cx="0" cy="0"/>
        </a:xfrm>
      </p:grpSpPr>
      <p:sp>
        <p:nvSpPr>
          <p:cNvPr id="4" name="Oval 4">
            <a:extLst>
              <a:ext uri="{FF2B5EF4-FFF2-40B4-BE49-F238E27FC236}">
                <a16:creationId xmlns:a16="http://schemas.microsoft.com/office/drawing/2014/main" id="{1A5A851C-6C80-892B-F42E-7A50BF151D66}"/>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III. The Individual – Church Distinction</a:t>
            </a:r>
          </a:p>
        </p:txBody>
      </p:sp>
      <p:sp>
        <p:nvSpPr>
          <p:cNvPr id="52" name="TextBox 51">
            <a:extLst>
              <a:ext uri="{FF2B5EF4-FFF2-40B4-BE49-F238E27FC236}">
                <a16:creationId xmlns:a16="http://schemas.microsoft.com/office/drawing/2014/main" id="{E8F83AE7-9915-29E4-5A3F-088AA1FE25E9}"/>
              </a:ext>
            </a:extLst>
          </p:cNvPr>
          <p:cNvSpPr txBox="1"/>
          <p:nvPr/>
        </p:nvSpPr>
        <p:spPr>
          <a:xfrm>
            <a:off x="1524000" y="1676400"/>
            <a:ext cx="9829800" cy="2400657"/>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their nature</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responsibility</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getting money</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 in name</a:t>
            </a: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Difference in individual, individuals &amp; the church</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20976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03091-7D43-1E6A-CEB3-3843933E1064}"/>
            </a:ext>
          </a:extLst>
        </p:cNvPr>
        <p:cNvGrpSpPr/>
        <p:nvPr/>
      </p:nvGrpSpPr>
      <p:grpSpPr>
        <a:xfrm>
          <a:off x="0" y="0"/>
          <a:ext cx="0" cy="0"/>
          <a:chOff x="0" y="0"/>
          <a:chExt cx="0" cy="0"/>
        </a:xfrm>
      </p:grpSpPr>
      <p:sp>
        <p:nvSpPr>
          <p:cNvPr id="2" name="Text Box 2">
            <a:extLst>
              <a:ext uri="{FF2B5EF4-FFF2-40B4-BE49-F238E27FC236}">
                <a16:creationId xmlns:a16="http://schemas.microsoft.com/office/drawing/2014/main" id="{3D3BCA23-7E7D-97EE-B686-DF61E5B1D7DA}"/>
              </a:ext>
            </a:extLst>
          </p:cNvPr>
          <p:cNvSpPr txBox="1">
            <a:spLocks noChangeArrowheads="1"/>
          </p:cNvSpPr>
          <p:nvPr/>
        </p:nvSpPr>
        <p:spPr bwMode="auto">
          <a:xfrm>
            <a:off x="152400" y="228600"/>
            <a:ext cx="11963400" cy="1169551"/>
          </a:xfrm>
          <a:prstGeom prst="rect">
            <a:avLst/>
          </a:prstGeom>
          <a:noFill/>
          <a:ln w="9525">
            <a:noFill/>
            <a:miter lim="800000"/>
            <a:headEnd/>
            <a:tailEnd/>
          </a:ln>
          <a:effectLst/>
        </p:spPr>
        <p:txBody>
          <a:bodyPr wrap="square">
            <a:spAutoFit/>
          </a:bodyPr>
          <a:lstStyle/>
          <a:p>
            <a:pPr algn="ctr">
              <a:spcBef>
                <a:spcPct val="500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Distinctions</a:t>
            </a:r>
          </a:p>
        </p:txBody>
      </p:sp>
      <p:sp>
        <p:nvSpPr>
          <p:cNvPr id="6" name="TextBox 5">
            <a:extLst>
              <a:ext uri="{FF2B5EF4-FFF2-40B4-BE49-F238E27FC236}">
                <a16:creationId xmlns:a16="http://schemas.microsoft.com/office/drawing/2014/main" id="{92A59492-75A0-C679-8ED9-C81D3AED4139}"/>
              </a:ext>
            </a:extLst>
          </p:cNvPr>
          <p:cNvSpPr txBox="1"/>
          <p:nvPr/>
        </p:nvSpPr>
        <p:spPr>
          <a:xfrm>
            <a:off x="1143000" y="1447800"/>
            <a:ext cx="9906000" cy="4493538"/>
          </a:xfrm>
          <a:prstGeom prst="rect">
            <a:avLst/>
          </a:prstGeom>
          <a:noFill/>
        </p:spPr>
        <p:txBody>
          <a:bodyPr wrap="square" rtlCol="0">
            <a:spAutoFit/>
          </a:bodyPr>
          <a:lstStyle/>
          <a:p>
            <a:pPr marL="457200" indent="-457200">
              <a:buFont typeface="Arial" pitchFamily="34" charset="0"/>
              <a:buChar char="•"/>
            </a:pPr>
            <a:endParaRPr lang="en-US" sz="1100" dirty="0">
              <a:solidFill>
                <a:srgbClr val="FFFF00"/>
              </a:solidFill>
              <a:effectLst>
                <a:outerShdw blurRad="38100" dist="38100" dir="2700000" algn="tl">
                  <a:srgbClr val="000000">
                    <a:alpha val="43137"/>
                  </a:srgbClr>
                </a:outerShdw>
              </a:effectLst>
              <a:latin typeface="Arial Narrow" pitchFamily="34" charset="0"/>
            </a:endParaRPr>
          </a:p>
          <a:p>
            <a:pPr marL="457200" indent="-457200">
              <a:buFont typeface="Arial" pitchFamily="34" charset="0"/>
              <a:buChar char="•"/>
            </a:pPr>
            <a:r>
              <a:rPr lang="en-US" sz="3200" dirty="0">
                <a:solidFill>
                  <a:srgbClr val="FFFF00"/>
                </a:solidFill>
                <a:effectLst>
                  <a:outerShdw blurRad="38100" dist="38100" dir="2700000" algn="tl">
                    <a:srgbClr val="000000">
                      <a:alpha val="43137"/>
                    </a:srgbClr>
                  </a:outerShdw>
                </a:effectLst>
                <a:latin typeface="Arial Narrow" pitchFamily="34" charset="0"/>
              </a:rPr>
              <a:t>Idea is: The purpose of Gospel Message – improve social circumstance of man</a:t>
            </a:r>
          </a:p>
          <a:p>
            <a:pPr marL="457200" indent="-457200">
              <a:buFont typeface="Arial" pitchFamily="34" charset="0"/>
              <a:buChar char="•"/>
            </a:pPr>
            <a:endParaRPr lang="en-US" sz="1100" dirty="0">
              <a:solidFill>
                <a:srgbClr val="FFFF00"/>
              </a:solidFill>
              <a:effectLst>
                <a:outerShdw blurRad="38100" dist="38100" dir="2700000" algn="tl">
                  <a:srgbClr val="000000">
                    <a:alpha val="43137"/>
                  </a:srgbClr>
                </a:outerShdw>
              </a:effectLst>
              <a:latin typeface="Arial Narrow" pitchFamily="34" charset="0"/>
            </a:endParaRPr>
          </a:p>
          <a:p>
            <a:pPr marL="457200" indent="-457200">
              <a:buFont typeface="Arial" pitchFamily="34" charset="0"/>
              <a:buChar char="•"/>
            </a:pPr>
            <a:r>
              <a:rPr lang="en-US" sz="3200" dirty="0">
                <a:solidFill>
                  <a:srgbClr val="FFFF00"/>
                </a:solidFill>
                <a:effectLst>
                  <a:outerShdw blurRad="38100" dist="38100" dir="2700000" algn="tl">
                    <a:srgbClr val="000000">
                      <a:alpha val="43137"/>
                    </a:srgbClr>
                  </a:outerShdw>
                </a:effectLst>
                <a:latin typeface="Arial Narrow" pitchFamily="34" charset="0"/>
              </a:rPr>
              <a:t>Includes Churches involved in:</a:t>
            </a:r>
          </a:p>
          <a:p>
            <a:pPr marL="914400" lvl="1" indent="-457200">
              <a:buFont typeface="Wingdings" pitchFamily="2" charset="2"/>
              <a:buChar char="ü"/>
            </a:pPr>
            <a:r>
              <a:rPr lang="en-US" dirty="0">
                <a:effectLst>
                  <a:outerShdw blurRad="38100" dist="38100" dir="2700000" algn="tl">
                    <a:srgbClr val="000000">
                      <a:alpha val="43137"/>
                    </a:srgbClr>
                  </a:outerShdw>
                </a:effectLst>
                <a:latin typeface="Arial Narrow" pitchFamily="34" charset="0"/>
              </a:rPr>
              <a:t>Colleges</a:t>
            </a:r>
          </a:p>
          <a:p>
            <a:pPr marL="914400" lvl="1" indent="-457200">
              <a:buFont typeface="Wingdings" pitchFamily="2" charset="2"/>
              <a:buChar char="ü"/>
            </a:pPr>
            <a:r>
              <a:rPr lang="en-US" dirty="0">
                <a:effectLst>
                  <a:outerShdw blurRad="38100" dist="38100" dir="2700000" algn="tl">
                    <a:srgbClr val="000000">
                      <a:alpha val="43137"/>
                    </a:srgbClr>
                  </a:outerShdw>
                </a:effectLst>
                <a:latin typeface="Arial Narrow" pitchFamily="34" charset="0"/>
              </a:rPr>
              <a:t>Schools / Day care</a:t>
            </a:r>
          </a:p>
          <a:p>
            <a:pPr marL="914400" lvl="1" indent="-457200">
              <a:buFont typeface="Wingdings" pitchFamily="2" charset="2"/>
              <a:buChar char="ü"/>
            </a:pPr>
            <a:r>
              <a:rPr lang="en-US" dirty="0">
                <a:effectLst>
                  <a:outerShdw blurRad="38100" dist="38100" dir="2700000" algn="tl">
                    <a:srgbClr val="000000">
                      <a:alpha val="43137"/>
                    </a:srgbClr>
                  </a:outerShdw>
                </a:effectLst>
                <a:latin typeface="Arial Narrow" pitchFamily="34" charset="0"/>
              </a:rPr>
              <a:t>Fellowship halls</a:t>
            </a:r>
          </a:p>
          <a:p>
            <a:pPr marL="914400" lvl="1" indent="-457200">
              <a:buFont typeface="Wingdings" pitchFamily="2" charset="2"/>
              <a:buChar char="ü"/>
            </a:pPr>
            <a:r>
              <a:rPr lang="en-US" dirty="0">
                <a:effectLst>
                  <a:outerShdw blurRad="38100" dist="38100" dir="2700000" algn="tl">
                    <a:srgbClr val="000000">
                      <a:alpha val="43137"/>
                    </a:srgbClr>
                  </a:outerShdw>
                </a:effectLst>
                <a:latin typeface="Arial Narrow" pitchFamily="34" charset="0"/>
              </a:rPr>
              <a:t>Bus Ministry</a:t>
            </a:r>
          </a:p>
          <a:p>
            <a:pPr marL="914400" lvl="1" indent="-457200">
              <a:buFont typeface="Wingdings" pitchFamily="2" charset="2"/>
              <a:buChar char="ü"/>
            </a:pPr>
            <a:r>
              <a:rPr lang="en-US" dirty="0">
                <a:effectLst>
                  <a:outerShdw blurRad="38100" dist="38100" dir="2700000" algn="tl">
                    <a:srgbClr val="000000">
                      <a:alpha val="43137"/>
                    </a:srgbClr>
                  </a:outerShdw>
                </a:effectLst>
                <a:latin typeface="Arial Narrow" pitchFamily="34" charset="0"/>
              </a:rPr>
              <a:t>Gyms – ball teams</a:t>
            </a:r>
          </a:p>
          <a:p>
            <a:pPr marL="914400" lvl="1" indent="-457200">
              <a:buFont typeface="Wingdings" pitchFamily="2" charset="2"/>
              <a:buChar char="ü"/>
            </a:pPr>
            <a:r>
              <a:rPr lang="en-US" dirty="0">
                <a:effectLst>
                  <a:outerShdw blurRad="38100" dist="38100" dir="2700000" algn="tl">
                    <a:srgbClr val="000000">
                      <a:alpha val="43137"/>
                    </a:srgbClr>
                  </a:outerShdw>
                </a:effectLst>
                <a:latin typeface="Arial Narrow" pitchFamily="34" charset="0"/>
              </a:rPr>
              <a:t>“Gimmicks” to draw crowd</a:t>
            </a:r>
          </a:p>
        </p:txBody>
      </p:sp>
      <p:grpSp>
        <p:nvGrpSpPr>
          <p:cNvPr id="11" name="Group 10">
            <a:extLst>
              <a:ext uri="{FF2B5EF4-FFF2-40B4-BE49-F238E27FC236}">
                <a16:creationId xmlns:a16="http://schemas.microsoft.com/office/drawing/2014/main" id="{4E220540-E06B-9E37-A067-8A91FDB0E8F1}"/>
              </a:ext>
            </a:extLst>
          </p:cNvPr>
          <p:cNvGrpSpPr/>
          <p:nvPr/>
        </p:nvGrpSpPr>
        <p:grpSpPr>
          <a:xfrm>
            <a:off x="7239000" y="2667000"/>
            <a:ext cx="3380530" cy="3491438"/>
            <a:chOff x="5334000" y="2743200"/>
            <a:chExt cx="3251200" cy="3491438"/>
          </a:xfrm>
        </p:grpSpPr>
        <p:pic>
          <p:nvPicPr>
            <p:cNvPr id="12" name="Picture 2" descr="See full size image">
              <a:extLst>
                <a:ext uri="{FF2B5EF4-FFF2-40B4-BE49-F238E27FC236}">
                  <a16:creationId xmlns:a16="http://schemas.microsoft.com/office/drawing/2014/main" id="{0CEA1E7C-CB5D-8D3B-5FC2-1F98859800A8}"/>
                </a:ext>
              </a:extLst>
            </p:cNvPr>
            <p:cNvPicPr>
              <a:picLocks noChangeAspect="1" noChangeArrowheads="1"/>
            </p:cNvPicPr>
            <p:nvPr/>
          </p:nvPicPr>
          <p:blipFill>
            <a:blip r:embed="rId3" cstate="print"/>
            <a:srcRect/>
            <a:stretch>
              <a:fillRect/>
            </a:stretch>
          </p:blipFill>
          <p:spPr bwMode="auto">
            <a:xfrm>
              <a:off x="5334000" y="2743200"/>
              <a:ext cx="1280160" cy="1066800"/>
            </a:xfrm>
            <a:prstGeom prst="rect">
              <a:avLst/>
            </a:prstGeom>
            <a:ln>
              <a:noFill/>
            </a:ln>
            <a:effectLst>
              <a:softEdge rad="112500"/>
            </a:effectLst>
          </p:spPr>
        </p:pic>
        <p:pic>
          <p:nvPicPr>
            <p:cNvPr id="13" name="Picture 6" descr="http://t1.gstatic.com/images?q=tbn:O1rxv6pxXNY9QM:http://thatwoman.files.wordpress.com/2009/05/volleyball.jpg">
              <a:extLst>
                <a:ext uri="{FF2B5EF4-FFF2-40B4-BE49-F238E27FC236}">
                  <a16:creationId xmlns:a16="http://schemas.microsoft.com/office/drawing/2014/main" id="{0107C198-9494-40E8-690E-CAAB910C0766}"/>
                </a:ext>
              </a:extLst>
            </p:cNvPr>
            <p:cNvPicPr>
              <a:picLocks noChangeAspect="1" noChangeArrowheads="1"/>
            </p:cNvPicPr>
            <p:nvPr/>
          </p:nvPicPr>
          <p:blipFill>
            <a:blip r:embed="rId4" cstate="print"/>
            <a:srcRect/>
            <a:stretch>
              <a:fillRect/>
            </a:stretch>
          </p:blipFill>
          <p:spPr bwMode="auto">
            <a:xfrm>
              <a:off x="7246937" y="4924129"/>
              <a:ext cx="904875" cy="1310509"/>
            </a:xfrm>
            <a:prstGeom prst="rect">
              <a:avLst/>
            </a:prstGeom>
            <a:ln>
              <a:noFill/>
            </a:ln>
            <a:effectLst>
              <a:softEdge rad="112500"/>
            </a:effectLst>
          </p:spPr>
        </p:pic>
        <p:pic>
          <p:nvPicPr>
            <p:cNvPr id="14" name="Picture 13" descr="http://t2.gstatic.com/images?q=tbn:UFMCfkKypDO1rM:http://www.stippah.k12.ms.us/BM/Athletics/Athletics/images/Softball.jpg">
              <a:extLst>
                <a:ext uri="{FF2B5EF4-FFF2-40B4-BE49-F238E27FC236}">
                  <a16:creationId xmlns:a16="http://schemas.microsoft.com/office/drawing/2014/main" id="{C7CD1420-3177-8364-3B31-9335643F73B6}"/>
                </a:ext>
              </a:extLst>
            </p:cNvPr>
            <p:cNvPicPr>
              <a:picLocks noChangeAspect="1" noChangeArrowheads="1"/>
            </p:cNvPicPr>
            <p:nvPr/>
          </p:nvPicPr>
          <p:blipFill>
            <a:blip r:embed="rId5" cstate="print"/>
            <a:srcRect/>
            <a:stretch>
              <a:fillRect/>
            </a:stretch>
          </p:blipFill>
          <p:spPr bwMode="auto">
            <a:xfrm>
              <a:off x="5524500" y="3933529"/>
              <a:ext cx="990599" cy="990600"/>
            </a:xfrm>
            <a:prstGeom prst="rect">
              <a:avLst/>
            </a:prstGeom>
            <a:ln>
              <a:noFill/>
            </a:ln>
            <a:effectLst>
              <a:softEdge rad="112500"/>
            </a:effectLst>
          </p:spPr>
        </p:pic>
        <p:pic>
          <p:nvPicPr>
            <p:cNvPr id="15" name="Picture 14" descr="http://t0.gstatic.com/images?q=tbn:IkOMLxlhLTWbOM:http://eroundlake.com/blog/uploaded_images/hbl_picnic-724030.gif">
              <a:extLst>
                <a:ext uri="{FF2B5EF4-FFF2-40B4-BE49-F238E27FC236}">
                  <a16:creationId xmlns:a16="http://schemas.microsoft.com/office/drawing/2014/main" id="{42F7B5F5-7D38-E2A0-9705-38C6CC8DDFC9}"/>
                </a:ext>
              </a:extLst>
            </p:cNvPr>
            <p:cNvPicPr>
              <a:picLocks noChangeAspect="1" noChangeArrowheads="1"/>
            </p:cNvPicPr>
            <p:nvPr/>
          </p:nvPicPr>
          <p:blipFill>
            <a:blip r:embed="rId6" cstate="print"/>
            <a:srcRect/>
            <a:stretch>
              <a:fillRect/>
            </a:stretch>
          </p:blipFill>
          <p:spPr bwMode="auto">
            <a:xfrm>
              <a:off x="5524500" y="5181599"/>
              <a:ext cx="1437865" cy="962025"/>
            </a:xfrm>
            <a:prstGeom prst="rect">
              <a:avLst/>
            </a:prstGeom>
            <a:ln>
              <a:noFill/>
            </a:ln>
            <a:effectLst>
              <a:softEdge rad="112500"/>
            </a:effectLst>
          </p:spPr>
        </p:pic>
        <p:pic>
          <p:nvPicPr>
            <p:cNvPr id="16" name="Picture 18" descr="http://t1.gstatic.com/images?q=tbn:V4Ul5ijEanox3M:http://wwwdelivery.superstock.com/WI/223/1557/PreviewComp/SuperStock_1557R-301614.jpg">
              <a:hlinkClick r:id="rId7"/>
              <a:extLst>
                <a:ext uri="{FF2B5EF4-FFF2-40B4-BE49-F238E27FC236}">
                  <a16:creationId xmlns:a16="http://schemas.microsoft.com/office/drawing/2014/main" id="{6A7D939B-3461-5DD1-C45D-D4A0E9239C0E}"/>
                </a:ext>
              </a:extLst>
            </p:cNvPr>
            <p:cNvPicPr>
              <a:picLocks noChangeAspect="1" noChangeArrowheads="1"/>
            </p:cNvPicPr>
            <p:nvPr/>
          </p:nvPicPr>
          <p:blipFill>
            <a:blip r:embed="rId8" cstate="print"/>
            <a:srcRect l="20000"/>
            <a:stretch>
              <a:fillRect/>
            </a:stretch>
          </p:blipFill>
          <p:spPr bwMode="auto">
            <a:xfrm>
              <a:off x="7013575" y="3781129"/>
              <a:ext cx="1371600" cy="1143000"/>
            </a:xfrm>
            <a:prstGeom prst="rect">
              <a:avLst/>
            </a:prstGeom>
            <a:ln>
              <a:noFill/>
            </a:ln>
            <a:effectLst>
              <a:softEdge rad="112500"/>
            </a:effectLst>
          </p:spPr>
        </p:pic>
        <p:pic>
          <p:nvPicPr>
            <p:cNvPr id="17" name="Picture 20" descr="http://t3.gstatic.com/images?q=tbn:Sm0jd5K_kLtqHM:http://barfblog.foodsafety.ksu.edu/uploads/image/pepperoni%2520pizza%2520e%2520coli.jpg">
              <a:hlinkClick r:id="rId9"/>
              <a:extLst>
                <a:ext uri="{FF2B5EF4-FFF2-40B4-BE49-F238E27FC236}">
                  <a16:creationId xmlns:a16="http://schemas.microsoft.com/office/drawing/2014/main" id="{3A5C0263-961E-81A0-76B4-A6F9D5A039D3}"/>
                </a:ext>
              </a:extLst>
            </p:cNvPr>
            <p:cNvPicPr>
              <a:picLocks noChangeAspect="1" noChangeArrowheads="1"/>
            </p:cNvPicPr>
            <p:nvPr/>
          </p:nvPicPr>
          <p:blipFill>
            <a:blip r:embed="rId10" cstate="print"/>
            <a:srcRect/>
            <a:stretch>
              <a:fillRect/>
            </a:stretch>
          </p:blipFill>
          <p:spPr bwMode="auto">
            <a:xfrm>
              <a:off x="7013575" y="2743200"/>
              <a:ext cx="1571625" cy="967154"/>
            </a:xfrm>
            <a:prstGeom prst="rect">
              <a:avLst/>
            </a:prstGeom>
            <a:ln>
              <a:noFill/>
            </a:ln>
            <a:effectLst>
              <a:softEdge rad="112500"/>
            </a:effectLst>
          </p:spPr>
        </p:pic>
      </p:grpSp>
    </p:spTree>
    <p:extLst>
      <p:ext uri="{BB962C8B-B14F-4D97-AF65-F5344CB8AC3E}">
        <p14:creationId xmlns:p14="http://schemas.microsoft.com/office/powerpoint/2010/main" val="13491076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anim calcmode="lin" valueType="num">
                                      <p:cBhvr>
                                        <p:cTn id="2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1000"/>
                                        <p:tgtEl>
                                          <p:spTgt spid="6">
                                            <p:txEl>
                                              <p:pRg st="7" end="7"/>
                                            </p:txEl>
                                          </p:spTgt>
                                        </p:tgtEl>
                                      </p:cBhvr>
                                    </p:animEffect>
                                    <p:anim calcmode="lin" valueType="num">
                                      <p:cBhvr>
                                        <p:cTn id="2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1000"/>
                                        <p:tgtEl>
                                          <p:spTgt spid="6">
                                            <p:txEl>
                                              <p:pRg st="8" end="8"/>
                                            </p:txEl>
                                          </p:spTgt>
                                        </p:tgtEl>
                                      </p:cBhvr>
                                    </p:animEffect>
                                    <p:anim calcmode="lin" valueType="num">
                                      <p:cBhvr>
                                        <p:cTn id="3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1000"/>
                                        <p:tgtEl>
                                          <p:spTgt spid="6">
                                            <p:txEl>
                                              <p:pRg st="9" end="9"/>
                                            </p:txEl>
                                          </p:spTgt>
                                        </p:tgtEl>
                                      </p:cBhvr>
                                    </p:animEffect>
                                    <p:anim calcmode="lin" valueType="num">
                                      <p:cBhvr>
                                        <p:cTn id="3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9" end="9"/>
                                            </p:txEl>
                                          </p:spTgt>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30">
            <a:extLst>
              <a:ext uri="{FF2B5EF4-FFF2-40B4-BE49-F238E27FC236}">
                <a16:creationId xmlns:a16="http://schemas.microsoft.com/office/drawing/2014/main" id="{BA05C6C4-69B2-8176-A3FB-8771B7A02463}"/>
              </a:ext>
            </a:extLst>
          </p:cNvPr>
          <p:cNvGrpSpPr/>
          <p:nvPr/>
        </p:nvGrpSpPr>
        <p:grpSpPr>
          <a:xfrm>
            <a:off x="1981200" y="1524000"/>
            <a:ext cx="8458200" cy="4953000"/>
            <a:chOff x="381000" y="1600200"/>
            <a:chExt cx="8458200" cy="4953000"/>
          </a:xfrm>
        </p:grpSpPr>
        <p:sp>
          <p:nvSpPr>
            <p:cNvPr id="28" name="Rectangle 27">
              <a:extLst>
                <a:ext uri="{FF2B5EF4-FFF2-40B4-BE49-F238E27FC236}">
                  <a16:creationId xmlns:a16="http://schemas.microsoft.com/office/drawing/2014/main" id="{6F783336-18E9-FC31-A0E8-E7A35705D396}"/>
                </a:ext>
              </a:extLst>
            </p:cNvPr>
            <p:cNvSpPr/>
            <p:nvPr/>
          </p:nvSpPr>
          <p:spPr>
            <a:xfrm>
              <a:off x="3810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sp>
          <p:nvSpPr>
            <p:cNvPr id="29" name="Rectangle 28">
              <a:extLst>
                <a:ext uri="{FF2B5EF4-FFF2-40B4-BE49-F238E27FC236}">
                  <a16:creationId xmlns:a16="http://schemas.microsoft.com/office/drawing/2014/main" id="{78FAA7C6-E4FF-536E-D032-B9C2C84D80DB}"/>
                </a:ext>
              </a:extLst>
            </p:cNvPr>
            <p:cNvSpPr/>
            <p:nvPr/>
          </p:nvSpPr>
          <p:spPr>
            <a:xfrm>
              <a:off x="4724400" y="1600200"/>
              <a:ext cx="41148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Church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30" name="Picture 11" descr="C:\Documents and Settings\Donnie\Local Settings\Temporary Internet Files\Content.IE5\TNDCW2JQ\MCj04326250000[1].png">
              <a:extLst>
                <a:ext uri="{FF2B5EF4-FFF2-40B4-BE49-F238E27FC236}">
                  <a16:creationId xmlns:a16="http://schemas.microsoft.com/office/drawing/2014/main" id="{45736270-FC43-28C4-FB8A-E2DA558DC40A}"/>
                </a:ext>
              </a:extLst>
            </p:cNvPr>
            <p:cNvPicPr>
              <a:picLocks noChangeAspect="1" noChangeArrowheads="1"/>
            </p:cNvPicPr>
            <p:nvPr/>
          </p:nvPicPr>
          <p:blipFill>
            <a:blip r:embed="rId2" cstate="print"/>
            <a:srcRect/>
            <a:stretch>
              <a:fillRect/>
            </a:stretch>
          </p:blipFill>
          <p:spPr bwMode="auto">
            <a:xfrm>
              <a:off x="533400" y="1752600"/>
              <a:ext cx="914400" cy="914400"/>
            </a:xfrm>
            <a:prstGeom prst="rect">
              <a:avLst/>
            </a:prstGeom>
            <a:noFill/>
          </p:spPr>
        </p:pic>
        <p:grpSp>
          <p:nvGrpSpPr>
            <p:cNvPr id="31" name="Group 29">
              <a:extLst>
                <a:ext uri="{FF2B5EF4-FFF2-40B4-BE49-F238E27FC236}">
                  <a16:creationId xmlns:a16="http://schemas.microsoft.com/office/drawing/2014/main" id="{867DC290-279B-F9DD-EA8A-9F89A2E28F43}"/>
                </a:ext>
              </a:extLst>
            </p:cNvPr>
            <p:cNvGrpSpPr/>
            <p:nvPr/>
          </p:nvGrpSpPr>
          <p:grpSpPr>
            <a:xfrm>
              <a:off x="4800600" y="1752600"/>
              <a:ext cx="1371600" cy="1143000"/>
              <a:chOff x="4114800" y="914400"/>
              <a:chExt cx="4648200" cy="4114800"/>
            </a:xfrm>
          </p:grpSpPr>
          <p:grpSp>
            <p:nvGrpSpPr>
              <p:cNvPr id="32" name="Group 20">
                <a:extLst>
                  <a:ext uri="{FF2B5EF4-FFF2-40B4-BE49-F238E27FC236}">
                    <a16:creationId xmlns:a16="http://schemas.microsoft.com/office/drawing/2014/main" id="{F8C81065-0F6D-5149-D71E-22E87F379636}"/>
                  </a:ext>
                </a:extLst>
              </p:cNvPr>
              <p:cNvGrpSpPr/>
              <p:nvPr/>
            </p:nvGrpSpPr>
            <p:grpSpPr>
              <a:xfrm>
                <a:off x="4495800" y="914400"/>
                <a:ext cx="4267200" cy="2514600"/>
                <a:chOff x="4876800" y="1295400"/>
                <a:chExt cx="4267200" cy="2514600"/>
              </a:xfrm>
            </p:grpSpPr>
            <p:pic>
              <p:nvPicPr>
                <p:cNvPr id="42" name="Picture 12" descr="C:\Documents and Settings\Donnie\Local Settings\Temporary Internet Files\Content.IE5\7ZVCNS1P\MCj04326090000[1].png">
                  <a:extLst>
                    <a:ext uri="{FF2B5EF4-FFF2-40B4-BE49-F238E27FC236}">
                      <a16:creationId xmlns:a16="http://schemas.microsoft.com/office/drawing/2014/main" id="{72274299-43D6-3851-E3A7-1AE24334E0A6}"/>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43" name="Picture 11" descr="C:\Documents and Settings\Donnie\Local Settings\Temporary Internet Files\Content.IE5\TNDCW2JQ\MCj04326250000[1].png">
                  <a:extLst>
                    <a:ext uri="{FF2B5EF4-FFF2-40B4-BE49-F238E27FC236}">
                      <a16:creationId xmlns:a16="http://schemas.microsoft.com/office/drawing/2014/main" id="{9747AE1B-EBC1-B7FB-5AC9-C08498EBFE82}"/>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4" name="Picture 13" descr="C:\Documents and Settings\Donnie\Local Settings\Temporary Internet Files\Content.IE5\L1V11MNQ\MCj04316140000[1].png">
                  <a:extLst>
                    <a:ext uri="{FF2B5EF4-FFF2-40B4-BE49-F238E27FC236}">
                      <a16:creationId xmlns:a16="http://schemas.microsoft.com/office/drawing/2014/main" id="{DF2B672C-C7D2-5B9A-6D15-65BA4E0A7FEB}"/>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45" name="Picture 14" descr="C:\Documents and Settings\Donnie\Local Settings\Temporary Internet Files\Content.IE5\7ZVCNS1P\MCj04316010000[1].png">
                  <a:extLst>
                    <a:ext uri="{FF2B5EF4-FFF2-40B4-BE49-F238E27FC236}">
                      <a16:creationId xmlns:a16="http://schemas.microsoft.com/office/drawing/2014/main" id="{F3B852CC-7C6E-A952-955D-D29F09BA26B5}"/>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6" name="Picture 15" descr="C:\Documents and Settings\Donnie\Local Settings\Temporary Internet Files\Content.IE5\1ZRCUT1B\MCj04316410000[1].png">
                  <a:extLst>
                    <a:ext uri="{FF2B5EF4-FFF2-40B4-BE49-F238E27FC236}">
                      <a16:creationId xmlns:a16="http://schemas.microsoft.com/office/drawing/2014/main" id="{CDC8AAC8-C6CE-B265-5552-D3EE2E1F3B9B}"/>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7" name="Picture 16" descr="C:\Documents and Settings\Donnie\Local Settings\Temporary Internet Files\Content.IE5\3J0W0GQY\MCj04326230000[1].png">
                  <a:extLst>
                    <a:ext uri="{FF2B5EF4-FFF2-40B4-BE49-F238E27FC236}">
                      <a16:creationId xmlns:a16="http://schemas.microsoft.com/office/drawing/2014/main" id="{E8AC78A3-7287-5C87-AEFB-164405F18ED9}"/>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8" name="Picture 17" descr="C:\Documents and Settings\Donnie\Local Settings\Temporary Internet Files\Content.IE5\TNDCW2JQ\MCj04326120000[1].png">
                  <a:extLst>
                    <a:ext uri="{FF2B5EF4-FFF2-40B4-BE49-F238E27FC236}">
                      <a16:creationId xmlns:a16="http://schemas.microsoft.com/office/drawing/2014/main" id="{E25866D7-1ECA-562D-1276-5C1B32CF7AF8}"/>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9" name="Picture 18" descr="C:\Documents and Settings\Donnie\Local Settings\Temporary Internet Files\Content.IE5\E51G5CIU\MCj04326220000[1].png">
                  <a:extLst>
                    <a:ext uri="{FF2B5EF4-FFF2-40B4-BE49-F238E27FC236}">
                      <a16:creationId xmlns:a16="http://schemas.microsoft.com/office/drawing/2014/main" id="{332AEA38-0E5E-D4E8-182B-AC7B8A294C27}"/>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33" name="Group 21">
                <a:extLst>
                  <a:ext uri="{FF2B5EF4-FFF2-40B4-BE49-F238E27FC236}">
                    <a16:creationId xmlns:a16="http://schemas.microsoft.com/office/drawing/2014/main" id="{E21F9F70-802D-040C-4580-1FB2F2B31BC0}"/>
                  </a:ext>
                </a:extLst>
              </p:cNvPr>
              <p:cNvGrpSpPr/>
              <p:nvPr/>
            </p:nvGrpSpPr>
            <p:grpSpPr>
              <a:xfrm flipH="1">
                <a:off x="4114800" y="2514600"/>
                <a:ext cx="4267200" cy="2514600"/>
                <a:chOff x="4876800" y="1295400"/>
                <a:chExt cx="4267200" cy="2514600"/>
              </a:xfrm>
            </p:grpSpPr>
            <p:pic>
              <p:nvPicPr>
                <p:cNvPr id="34" name="Picture 12" descr="C:\Documents and Settings\Donnie\Local Settings\Temporary Internet Files\Content.IE5\7ZVCNS1P\MCj04326090000[1].png">
                  <a:extLst>
                    <a:ext uri="{FF2B5EF4-FFF2-40B4-BE49-F238E27FC236}">
                      <a16:creationId xmlns:a16="http://schemas.microsoft.com/office/drawing/2014/main" id="{E4B4224F-FAE4-8DB3-52A5-B180E5324CA2}"/>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35" name="Picture 11" descr="C:\Documents and Settings\Donnie\Local Settings\Temporary Internet Files\Content.IE5\TNDCW2JQ\MCj04326250000[1].png">
                  <a:extLst>
                    <a:ext uri="{FF2B5EF4-FFF2-40B4-BE49-F238E27FC236}">
                      <a16:creationId xmlns:a16="http://schemas.microsoft.com/office/drawing/2014/main" id="{4080FDA3-1129-D8FE-D9D0-376AF1410A3E}"/>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36" name="Picture 13" descr="C:\Documents and Settings\Donnie\Local Settings\Temporary Internet Files\Content.IE5\L1V11MNQ\MCj04316140000[1].png">
                  <a:extLst>
                    <a:ext uri="{FF2B5EF4-FFF2-40B4-BE49-F238E27FC236}">
                      <a16:creationId xmlns:a16="http://schemas.microsoft.com/office/drawing/2014/main" id="{0C27F036-59F6-F4D8-6ECC-8F462332B911}"/>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37" name="Picture 14" descr="C:\Documents and Settings\Donnie\Local Settings\Temporary Internet Files\Content.IE5\7ZVCNS1P\MCj04316010000[1].png">
                  <a:extLst>
                    <a:ext uri="{FF2B5EF4-FFF2-40B4-BE49-F238E27FC236}">
                      <a16:creationId xmlns:a16="http://schemas.microsoft.com/office/drawing/2014/main" id="{705239E5-EFA2-8A88-B2A4-DEDD5F691C4E}"/>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38" name="Picture 15" descr="C:\Documents and Settings\Donnie\Local Settings\Temporary Internet Files\Content.IE5\1ZRCUT1B\MCj04316410000[1].png">
                  <a:extLst>
                    <a:ext uri="{FF2B5EF4-FFF2-40B4-BE49-F238E27FC236}">
                      <a16:creationId xmlns:a16="http://schemas.microsoft.com/office/drawing/2014/main" id="{D9005535-3093-D9E4-900A-66E5CE015148}"/>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39" name="Picture 16" descr="C:\Documents and Settings\Donnie\Local Settings\Temporary Internet Files\Content.IE5\3J0W0GQY\MCj04326230000[1].png">
                  <a:extLst>
                    <a:ext uri="{FF2B5EF4-FFF2-40B4-BE49-F238E27FC236}">
                      <a16:creationId xmlns:a16="http://schemas.microsoft.com/office/drawing/2014/main" id="{140A6569-5270-94B5-D040-B2F90F4C3E67}"/>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0" name="Picture 17" descr="C:\Documents and Settings\Donnie\Local Settings\Temporary Internet Files\Content.IE5\TNDCW2JQ\MCj04326120000[1].png">
                  <a:extLst>
                    <a:ext uri="{FF2B5EF4-FFF2-40B4-BE49-F238E27FC236}">
                      <a16:creationId xmlns:a16="http://schemas.microsoft.com/office/drawing/2014/main" id="{E2D73C4C-1AD9-8BA6-C111-7440D53735B9}"/>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1" name="Picture 18" descr="C:\Documents and Settings\Donnie\Local Settings\Temporary Internet Files\Content.IE5\E51G5CIU\MCj04326220000[1].png">
                  <a:extLst>
                    <a:ext uri="{FF2B5EF4-FFF2-40B4-BE49-F238E27FC236}">
                      <a16:creationId xmlns:a16="http://schemas.microsoft.com/office/drawing/2014/main" id="{B3772AD1-25D9-4D2E-541C-A9CF4955D987}"/>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50" name="TextBox 49">
            <a:extLst>
              <a:ext uri="{FF2B5EF4-FFF2-40B4-BE49-F238E27FC236}">
                <a16:creationId xmlns:a16="http://schemas.microsoft.com/office/drawing/2014/main" id="{6A9DF36A-6283-33DE-9B90-B44C35F18393}"/>
              </a:ext>
            </a:extLst>
          </p:cNvPr>
          <p:cNvSpPr txBox="1"/>
          <p:nvPr/>
        </p:nvSpPr>
        <p:spPr>
          <a:xfrm>
            <a:off x="2286000" y="2590800"/>
            <a:ext cx="3657600" cy="3618939"/>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ts val="248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“Moreover if your brother sins against you, go and tell him his fault between you and him alone. If he hears you, you have gained your brother. But if he will not hear, take with you one or two more, that ‘by the mouth of two or three witnesses every word may be established’…”</a:t>
            </a:r>
          </a:p>
        </p:txBody>
      </p:sp>
      <p:sp>
        <p:nvSpPr>
          <p:cNvPr id="51" name="TextBox 50">
            <a:extLst>
              <a:ext uri="{FF2B5EF4-FFF2-40B4-BE49-F238E27FC236}">
                <a16:creationId xmlns:a16="http://schemas.microsoft.com/office/drawing/2014/main" id="{A94AB785-80BE-0378-3EFF-60E38892F23B}"/>
              </a:ext>
            </a:extLst>
          </p:cNvPr>
          <p:cNvSpPr txBox="1"/>
          <p:nvPr/>
        </p:nvSpPr>
        <p:spPr>
          <a:xfrm>
            <a:off x="6629400" y="3048000"/>
            <a:ext cx="3657600" cy="2336537"/>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ts val="248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“…And if he refuses to hear them, tell it to the church. But if he refuses even to hear the church, let him be to you like a heathen and a tax collector. </a:t>
            </a:r>
          </a:p>
          <a:p>
            <a:pPr marL="0" marR="0" lvl="0" indent="0" algn="r" defTabSz="914400" eaLnBrk="1" fontAlgn="auto" latinLnBrk="0" hangingPunct="1">
              <a:lnSpc>
                <a:spcPts val="248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(Matt. 18:15-17)</a:t>
            </a:r>
          </a:p>
        </p:txBody>
      </p:sp>
    </p:spTree>
    <p:extLst>
      <p:ext uri="{BB962C8B-B14F-4D97-AF65-F5344CB8AC3E}">
        <p14:creationId xmlns:p14="http://schemas.microsoft.com/office/powerpoint/2010/main" val="2898522825"/>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CF75DDD-68D4-7C9F-F053-F3BE99E3D409}"/>
              </a:ext>
            </a:extLst>
          </p:cNvPr>
          <p:cNvSpPr/>
          <p:nvPr/>
        </p:nvSpPr>
        <p:spPr>
          <a:xfrm>
            <a:off x="1866900" y="1600200"/>
            <a:ext cx="25146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sp>
        <p:nvSpPr>
          <p:cNvPr id="34" name="Rectangle 33">
            <a:extLst>
              <a:ext uri="{FF2B5EF4-FFF2-40B4-BE49-F238E27FC236}">
                <a16:creationId xmlns:a16="http://schemas.microsoft.com/office/drawing/2014/main" id="{5DF061D9-69A5-E8DA-BB82-7CE6C25F3B04}"/>
              </a:ext>
            </a:extLst>
          </p:cNvPr>
          <p:cNvSpPr/>
          <p:nvPr/>
        </p:nvSpPr>
        <p:spPr>
          <a:xfrm>
            <a:off x="7810500" y="1600200"/>
            <a:ext cx="25146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Church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35" name="Picture 11" descr="C:\Documents and Settings\Donnie\Local Settings\Temporary Internet Files\Content.IE5\TNDCW2JQ\MCj04326250000[1].png">
            <a:extLst>
              <a:ext uri="{FF2B5EF4-FFF2-40B4-BE49-F238E27FC236}">
                <a16:creationId xmlns:a16="http://schemas.microsoft.com/office/drawing/2014/main" id="{7F115F4C-2107-E22F-342F-177A9DE973B7}"/>
              </a:ext>
            </a:extLst>
          </p:cNvPr>
          <p:cNvPicPr>
            <a:picLocks noChangeAspect="1" noChangeArrowheads="1"/>
          </p:cNvPicPr>
          <p:nvPr/>
        </p:nvPicPr>
        <p:blipFill>
          <a:blip r:embed="rId2" cstate="print"/>
          <a:srcRect/>
          <a:stretch>
            <a:fillRect/>
          </a:stretch>
        </p:blipFill>
        <p:spPr bwMode="auto">
          <a:xfrm>
            <a:off x="2628900" y="2438400"/>
            <a:ext cx="914400" cy="914400"/>
          </a:xfrm>
          <a:prstGeom prst="rect">
            <a:avLst/>
          </a:prstGeom>
          <a:noFill/>
        </p:spPr>
      </p:pic>
      <p:grpSp>
        <p:nvGrpSpPr>
          <p:cNvPr id="36" name="Group 29">
            <a:extLst>
              <a:ext uri="{FF2B5EF4-FFF2-40B4-BE49-F238E27FC236}">
                <a16:creationId xmlns:a16="http://schemas.microsoft.com/office/drawing/2014/main" id="{94AF1ADE-2146-DF01-9A7A-A19A0A5DE66D}"/>
              </a:ext>
            </a:extLst>
          </p:cNvPr>
          <p:cNvGrpSpPr/>
          <p:nvPr/>
        </p:nvGrpSpPr>
        <p:grpSpPr>
          <a:xfrm>
            <a:off x="8343900" y="2286000"/>
            <a:ext cx="1371600" cy="1143000"/>
            <a:chOff x="4114800" y="914400"/>
            <a:chExt cx="4648200" cy="4114800"/>
          </a:xfrm>
        </p:grpSpPr>
        <p:grpSp>
          <p:nvGrpSpPr>
            <p:cNvPr id="37" name="Group 20">
              <a:extLst>
                <a:ext uri="{FF2B5EF4-FFF2-40B4-BE49-F238E27FC236}">
                  <a16:creationId xmlns:a16="http://schemas.microsoft.com/office/drawing/2014/main" id="{3AB51E53-67C4-D0EF-35DF-69CE7B0830A8}"/>
                </a:ext>
              </a:extLst>
            </p:cNvPr>
            <p:cNvGrpSpPr/>
            <p:nvPr/>
          </p:nvGrpSpPr>
          <p:grpSpPr>
            <a:xfrm>
              <a:off x="4495800" y="914400"/>
              <a:ext cx="4267200" cy="2514600"/>
              <a:chOff x="4876800" y="1295400"/>
              <a:chExt cx="4267200" cy="2514600"/>
            </a:xfrm>
          </p:grpSpPr>
          <p:pic>
            <p:nvPicPr>
              <p:cNvPr id="47" name="Picture 12" descr="C:\Documents and Settings\Donnie\Local Settings\Temporary Internet Files\Content.IE5\7ZVCNS1P\MCj04326090000[1].png">
                <a:extLst>
                  <a:ext uri="{FF2B5EF4-FFF2-40B4-BE49-F238E27FC236}">
                    <a16:creationId xmlns:a16="http://schemas.microsoft.com/office/drawing/2014/main" id="{D47EA0CB-281B-6AAC-02FE-2055F74B3B73}"/>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48" name="Picture 11" descr="C:\Documents and Settings\Donnie\Local Settings\Temporary Internet Files\Content.IE5\TNDCW2JQ\MCj04326250000[1].png">
                <a:extLst>
                  <a:ext uri="{FF2B5EF4-FFF2-40B4-BE49-F238E27FC236}">
                    <a16:creationId xmlns:a16="http://schemas.microsoft.com/office/drawing/2014/main" id="{4E86B883-8BFC-6B4B-A666-37723148D489}"/>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9" name="Picture 13" descr="C:\Documents and Settings\Donnie\Local Settings\Temporary Internet Files\Content.IE5\L1V11MNQ\MCj04316140000[1].png">
                <a:extLst>
                  <a:ext uri="{FF2B5EF4-FFF2-40B4-BE49-F238E27FC236}">
                    <a16:creationId xmlns:a16="http://schemas.microsoft.com/office/drawing/2014/main" id="{3D91B7C8-D5EF-74A4-3997-0C4542327086}"/>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50" name="Picture 14" descr="C:\Documents and Settings\Donnie\Local Settings\Temporary Internet Files\Content.IE5\7ZVCNS1P\MCj04316010000[1].png">
                <a:extLst>
                  <a:ext uri="{FF2B5EF4-FFF2-40B4-BE49-F238E27FC236}">
                    <a16:creationId xmlns:a16="http://schemas.microsoft.com/office/drawing/2014/main" id="{E2C8A8B5-436F-72F7-2F30-A5DA96194C0A}"/>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51" name="Picture 15" descr="C:\Documents and Settings\Donnie\Local Settings\Temporary Internet Files\Content.IE5\1ZRCUT1B\MCj04316410000[1].png">
                <a:extLst>
                  <a:ext uri="{FF2B5EF4-FFF2-40B4-BE49-F238E27FC236}">
                    <a16:creationId xmlns:a16="http://schemas.microsoft.com/office/drawing/2014/main" id="{AFE2A1C4-B001-29D7-A15F-04B654AE217B}"/>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52" name="Picture 16" descr="C:\Documents and Settings\Donnie\Local Settings\Temporary Internet Files\Content.IE5\3J0W0GQY\MCj04326230000[1].png">
                <a:extLst>
                  <a:ext uri="{FF2B5EF4-FFF2-40B4-BE49-F238E27FC236}">
                    <a16:creationId xmlns:a16="http://schemas.microsoft.com/office/drawing/2014/main" id="{2D039756-71F4-60DE-63DE-89DD60568C19}"/>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53" name="Picture 17" descr="C:\Documents and Settings\Donnie\Local Settings\Temporary Internet Files\Content.IE5\TNDCW2JQ\MCj04326120000[1].png">
                <a:extLst>
                  <a:ext uri="{FF2B5EF4-FFF2-40B4-BE49-F238E27FC236}">
                    <a16:creationId xmlns:a16="http://schemas.microsoft.com/office/drawing/2014/main" id="{CB4F7DBF-F557-C60B-1C4F-07C6FB7596FA}"/>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54" name="Picture 18" descr="C:\Documents and Settings\Donnie\Local Settings\Temporary Internet Files\Content.IE5\E51G5CIU\MCj04326220000[1].png">
                <a:extLst>
                  <a:ext uri="{FF2B5EF4-FFF2-40B4-BE49-F238E27FC236}">
                    <a16:creationId xmlns:a16="http://schemas.microsoft.com/office/drawing/2014/main" id="{98434779-7459-45B0-121B-51098DF9DD06}"/>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38" name="Group 21">
              <a:extLst>
                <a:ext uri="{FF2B5EF4-FFF2-40B4-BE49-F238E27FC236}">
                  <a16:creationId xmlns:a16="http://schemas.microsoft.com/office/drawing/2014/main" id="{F48C30AE-88F8-B16E-4585-D237C9711E0B}"/>
                </a:ext>
              </a:extLst>
            </p:cNvPr>
            <p:cNvGrpSpPr/>
            <p:nvPr/>
          </p:nvGrpSpPr>
          <p:grpSpPr>
            <a:xfrm flipH="1">
              <a:off x="4114800" y="2514600"/>
              <a:ext cx="4267200" cy="2514600"/>
              <a:chOff x="4876800" y="1295400"/>
              <a:chExt cx="4267200" cy="2514600"/>
            </a:xfrm>
          </p:grpSpPr>
          <p:pic>
            <p:nvPicPr>
              <p:cNvPr id="39" name="Picture 12" descr="C:\Documents and Settings\Donnie\Local Settings\Temporary Internet Files\Content.IE5\7ZVCNS1P\MCj04326090000[1].png">
                <a:extLst>
                  <a:ext uri="{FF2B5EF4-FFF2-40B4-BE49-F238E27FC236}">
                    <a16:creationId xmlns:a16="http://schemas.microsoft.com/office/drawing/2014/main" id="{D63F82B7-359D-C3AE-CC5B-5ADD4CF6D7D2}"/>
                  </a:ext>
                </a:extLst>
              </p:cNvPr>
              <p:cNvPicPr>
                <a:picLocks noChangeAspect="1" noChangeArrowheads="1"/>
              </p:cNvPicPr>
              <p:nvPr/>
            </p:nvPicPr>
            <p:blipFill>
              <a:blip r:embed="rId3" cstate="print"/>
              <a:srcRect/>
              <a:stretch>
                <a:fillRect/>
              </a:stretch>
            </p:blipFill>
            <p:spPr bwMode="auto">
              <a:xfrm>
                <a:off x="5562600" y="1295400"/>
                <a:ext cx="1828800" cy="1828800"/>
              </a:xfrm>
              <a:prstGeom prst="rect">
                <a:avLst/>
              </a:prstGeom>
              <a:noFill/>
            </p:spPr>
          </p:pic>
          <p:pic>
            <p:nvPicPr>
              <p:cNvPr id="40" name="Picture 11" descr="C:\Documents and Settings\Donnie\Local Settings\Temporary Internet Files\Content.IE5\TNDCW2JQ\MCj04326250000[1].png">
                <a:extLst>
                  <a:ext uri="{FF2B5EF4-FFF2-40B4-BE49-F238E27FC236}">
                    <a16:creationId xmlns:a16="http://schemas.microsoft.com/office/drawing/2014/main" id="{13BCD63C-23DF-707D-0ECA-973E63CB5064}"/>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1" name="Picture 13" descr="C:\Documents and Settings\Donnie\Local Settings\Temporary Internet Files\Content.IE5\L1V11MNQ\MCj04316140000[1].png">
                <a:extLst>
                  <a:ext uri="{FF2B5EF4-FFF2-40B4-BE49-F238E27FC236}">
                    <a16:creationId xmlns:a16="http://schemas.microsoft.com/office/drawing/2014/main" id="{0D0B9D2D-CE6B-45E7-8673-0E5EEB6558C6}"/>
                  </a:ext>
                </a:extLst>
              </p:cNvPr>
              <p:cNvPicPr>
                <a:picLocks noChangeAspect="1" noChangeArrowheads="1"/>
              </p:cNvPicPr>
              <p:nvPr/>
            </p:nvPicPr>
            <p:blipFill>
              <a:blip r:embed="rId5" cstate="print"/>
              <a:srcRect/>
              <a:stretch>
                <a:fillRect/>
              </a:stretch>
            </p:blipFill>
            <p:spPr bwMode="auto">
              <a:xfrm>
                <a:off x="6467475" y="1371600"/>
                <a:ext cx="1828800" cy="1828800"/>
              </a:xfrm>
              <a:prstGeom prst="rect">
                <a:avLst/>
              </a:prstGeom>
              <a:noFill/>
            </p:spPr>
          </p:pic>
          <p:pic>
            <p:nvPicPr>
              <p:cNvPr id="42" name="Picture 14" descr="C:\Documents and Settings\Donnie\Local Settings\Temporary Internet Files\Content.IE5\7ZVCNS1P\MCj04316010000[1].png">
                <a:extLst>
                  <a:ext uri="{FF2B5EF4-FFF2-40B4-BE49-F238E27FC236}">
                    <a16:creationId xmlns:a16="http://schemas.microsoft.com/office/drawing/2014/main" id="{A02B68EF-287F-6043-5E78-22AE150DEE1C}"/>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3" name="Picture 15" descr="C:\Documents and Settings\Donnie\Local Settings\Temporary Internet Files\Content.IE5\1ZRCUT1B\MCj04316410000[1].png">
                <a:extLst>
                  <a:ext uri="{FF2B5EF4-FFF2-40B4-BE49-F238E27FC236}">
                    <a16:creationId xmlns:a16="http://schemas.microsoft.com/office/drawing/2014/main" id="{505C5D71-E1F7-993E-A09B-8430F26E8D12}"/>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44" name="Picture 16" descr="C:\Documents and Settings\Donnie\Local Settings\Temporary Internet Files\Content.IE5\3J0W0GQY\MCj04326230000[1].png">
                <a:extLst>
                  <a:ext uri="{FF2B5EF4-FFF2-40B4-BE49-F238E27FC236}">
                    <a16:creationId xmlns:a16="http://schemas.microsoft.com/office/drawing/2014/main" id="{2B21B919-431F-8B10-C4B7-949EAEA93FD8}"/>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45" name="Picture 17" descr="C:\Documents and Settings\Donnie\Local Settings\Temporary Internet Files\Content.IE5\TNDCW2JQ\MCj04326120000[1].png">
                <a:extLst>
                  <a:ext uri="{FF2B5EF4-FFF2-40B4-BE49-F238E27FC236}">
                    <a16:creationId xmlns:a16="http://schemas.microsoft.com/office/drawing/2014/main" id="{D2F9E89A-C9FA-75DF-0B3C-CBB9F2778FC5}"/>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46" name="Picture 18" descr="C:\Documents and Settings\Donnie\Local Settings\Temporary Internet Files\Content.IE5\E51G5CIU\MCj04326220000[1].png">
                <a:extLst>
                  <a:ext uri="{FF2B5EF4-FFF2-40B4-BE49-F238E27FC236}">
                    <a16:creationId xmlns:a16="http://schemas.microsoft.com/office/drawing/2014/main" id="{A384799F-2DA5-0C51-491F-550297D700AB}"/>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sp>
        <p:nvSpPr>
          <p:cNvPr id="55" name="Rectangle 54">
            <a:extLst>
              <a:ext uri="{FF2B5EF4-FFF2-40B4-BE49-F238E27FC236}">
                <a16:creationId xmlns:a16="http://schemas.microsoft.com/office/drawing/2014/main" id="{87F9077C-7758-264A-90C4-4BE29C3EFE01}"/>
              </a:ext>
            </a:extLst>
          </p:cNvPr>
          <p:cNvSpPr/>
          <p:nvPr/>
        </p:nvSpPr>
        <p:spPr>
          <a:xfrm>
            <a:off x="4838700" y="1600200"/>
            <a:ext cx="2514600" cy="4953000"/>
          </a:xfrm>
          <a:prstGeom prst="rect">
            <a:avLst/>
          </a:prstGeom>
          <a:solidFill>
            <a:srgbClr val="DEF5FA">
              <a:lumMod val="90000"/>
            </a:srgbClr>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rPr>
              <a:t>Individuals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Unicode MS"/>
              <a:ea typeface="+mn-ea"/>
              <a:cs typeface="+mn-cs"/>
            </a:endParaRPr>
          </a:p>
        </p:txBody>
      </p:sp>
      <p:pic>
        <p:nvPicPr>
          <p:cNvPr id="56" name="Picture 11" descr="C:\Documents and Settings\Donnie\Local Settings\Temporary Internet Files\Content.IE5\TNDCW2JQ\MCj04326250000[1].png">
            <a:extLst>
              <a:ext uri="{FF2B5EF4-FFF2-40B4-BE49-F238E27FC236}">
                <a16:creationId xmlns:a16="http://schemas.microsoft.com/office/drawing/2014/main" id="{7C1C65C2-9DF4-98AF-FC80-9A44CCA5CF01}"/>
              </a:ext>
            </a:extLst>
          </p:cNvPr>
          <p:cNvPicPr>
            <a:picLocks noChangeAspect="1" noChangeArrowheads="1"/>
          </p:cNvPicPr>
          <p:nvPr/>
        </p:nvPicPr>
        <p:blipFill>
          <a:blip r:embed="rId4" cstate="print"/>
          <a:srcRect/>
          <a:stretch>
            <a:fillRect/>
          </a:stretch>
        </p:blipFill>
        <p:spPr bwMode="auto">
          <a:xfrm flipH="1">
            <a:off x="5600700" y="3200400"/>
            <a:ext cx="472190" cy="444500"/>
          </a:xfrm>
          <a:prstGeom prst="rect">
            <a:avLst/>
          </a:prstGeom>
          <a:noFill/>
        </p:spPr>
      </p:pic>
      <p:pic>
        <p:nvPicPr>
          <p:cNvPr id="57" name="Picture 13" descr="C:\Documents and Settings\Donnie\Local Settings\Temporary Internet Files\Content.IE5\L1V11MNQ\MCj04316140000[1].png">
            <a:extLst>
              <a:ext uri="{FF2B5EF4-FFF2-40B4-BE49-F238E27FC236}">
                <a16:creationId xmlns:a16="http://schemas.microsoft.com/office/drawing/2014/main" id="{0961F256-4AA3-6836-6309-4D2EB1CD3609}"/>
              </a:ext>
            </a:extLst>
          </p:cNvPr>
          <p:cNvPicPr>
            <a:picLocks noChangeAspect="1" noChangeArrowheads="1"/>
          </p:cNvPicPr>
          <p:nvPr/>
        </p:nvPicPr>
        <p:blipFill>
          <a:blip r:embed="rId5" cstate="print"/>
          <a:srcRect/>
          <a:stretch>
            <a:fillRect/>
          </a:stretch>
        </p:blipFill>
        <p:spPr bwMode="auto">
          <a:xfrm flipH="1">
            <a:off x="6057900" y="3200400"/>
            <a:ext cx="539646" cy="508000"/>
          </a:xfrm>
          <a:prstGeom prst="rect">
            <a:avLst/>
          </a:prstGeom>
          <a:noFill/>
        </p:spPr>
      </p:pic>
      <p:pic>
        <p:nvPicPr>
          <p:cNvPr id="58" name="Picture 14" descr="C:\Documents and Settings\Donnie\Local Settings\Temporary Internet Files\Content.IE5\7ZVCNS1P\MCj04316010000[1].png">
            <a:extLst>
              <a:ext uri="{FF2B5EF4-FFF2-40B4-BE49-F238E27FC236}">
                <a16:creationId xmlns:a16="http://schemas.microsoft.com/office/drawing/2014/main" id="{2D8DA8AE-F46F-29AF-44D3-B65EE31E07B9}"/>
              </a:ext>
            </a:extLst>
          </p:cNvPr>
          <p:cNvPicPr>
            <a:picLocks noChangeAspect="1" noChangeArrowheads="1"/>
          </p:cNvPicPr>
          <p:nvPr/>
        </p:nvPicPr>
        <p:blipFill>
          <a:blip r:embed="rId6" cstate="print"/>
          <a:srcRect/>
          <a:stretch>
            <a:fillRect/>
          </a:stretch>
        </p:blipFill>
        <p:spPr bwMode="auto">
          <a:xfrm flipH="1">
            <a:off x="6286500" y="2667000"/>
            <a:ext cx="539646" cy="508000"/>
          </a:xfrm>
          <a:prstGeom prst="rect">
            <a:avLst/>
          </a:prstGeom>
          <a:noFill/>
        </p:spPr>
      </p:pic>
      <p:pic>
        <p:nvPicPr>
          <p:cNvPr id="59" name="Picture 15" descr="C:\Documents and Settings\Donnie\Local Settings\Temporary Internet Files\Content.IE5\1ZRCUT1B\MCj04316410000[1].png">
            <a:extLst>
              <a:ext uri="{FF2B5EF4-FFF2-40B4-BE49-F238E27FC236}">
                <a16:creationId xmlns:a16="http://schemas.microsoft.com/office/drawing/2014/main" id="{C6A498C2-EBE7-9BC1-BD8A-EFF8639CDBD1}"/>
              </a:ext>
            </a:extLst>
          </p:cNvPr>
          <p:cNvPicPr>
            <a:picLocks noChangeAspect="1" noChangeArrowheads="1"/>
          </p:cNvPicPr>
          <p:nvPr/>
        </p:nvPicPr>
        <p:blipFill>
          <a:blip r:embed="rId7" cstate="print"/>
          <a:srcRect/>
          <a:stretch>
            <a:fillRect/>
          </a:stretch>
        </p:blipFill>
        <p:spPr bwMode="auto">
          <a:xfrm>
            <a:off x="5753100" y="2667000"/>
            <a:ext cx="505918" cy="476250"/>
          </a:xfrm>
          <a:prstGeom prst="rect">
            <a:avLst/>
          </a:prstGeom>
          <a:noFill/>
        </p:spPr>
      </p:pic>
      <p:pic>
        <p:nvPicPr>
          <p:cNvPr id="60" name="Picture 18" descr="C:\Documents and Settings\Donnie\Local Settings\Temporary Internet Files\Content.IE5\E51G5CIU\MCj04326220000[1].png">
            <a:extLst>
              <a:ext uri="{FF2B5EF4-FFF2-40B4-BE49-F238E27FC236}">
                <a16:creationId xmlns:a16="http://schemas.microsoft.com/office/drawing/2014/main" id="{64A9F9AE-ABAA-8FD6-1107-99FCD2B21F3E}"/>
              </a:ext>
            </a:extLst>
          </p:cNvPr>
          <p:cNvPicPr>
            <a:picLocks noChangeAspect="1" noChangeArrowheads="1"/>
          </p:cNvPicPr>
          <p:nvPr/>
        </p:nvPicPr>
        <p:blipFill>
          <a:blip r:embed="rId10" cstate="print"/>
          <a:srcRect/>
          <a:stretch>
            <a:fillRect/>
          </a:stretch>
        </p:blipFill>
        <p:spPr bwMode="auto">
          <a:xfrm flipH="1">
            <a:off x="5219700" y="2667000"/>
            <a:ext cx="494676" cy="465667"/>
          </a:xfrm>
          <a:prstGeom prst="rect">
            <a:avLst/>
          </a:prstGeom>
          <a:noFill/>
        </p:spPr>
      </p:pic>
      <p:sp>
        <p:nvSpPr>
          <p:cNvPr id="61" name="TextBox 60">
            <a:extLst>
              <a:ext uri="{FF2B5EF4-FFF2-40B4-BE49-F238E27FC236}">
                <a16:creationId xmlns:a16="http://schemas.microsoft.com/office/drawing/2014/main" id="{D58CECD2-BCD6-517E-C277-CF66961267E4}"/>
              </a:ext>
            </a:extLst>
          </p:cNvPr>
          <p:cNvSpPr txBox="1"/>
          <p:nvPr/>
        </p:nvSpPr>
        <p:spPr>
          <a:xfrm>
            <a:off x="2095500" y="3505200"/>
            <a:ext cx="1981200" cy="2785378"/>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ts val="208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“Moreover if your brother sins against you, go and tell him his fault between you and him alone. If he hears you, you have gained your brother.” </a:t>
            </a:r>
          </a:p>
        </p:txBody>
      </p:sp>
      <p:sp>
        <p:nvSpPr>
          <p:cNvPr id="62" name="TextBox 61">
            <a:extLst>
              <a:ext uri="{FF2B5EF4-FFF2-40B4-BE49-F238E27FC236}">
                <a16:creationId xmlns:a16="http://schemas.microsoft.com/office/drawing/2014/main" id="{61FE7268-B3CA-3A0F-7337-8646DC46EFB2}"/>
              </a:ext>
            </a:extLst>
          </p:cNvPr>
          <p:cNvSpPr txBox="1"/>
          <p:nvPr/>
        </p:nvSpPr>
        <p:spPr>
          <a:xfrm>
            <a:off x="5143500" y="3810000"/>
            <a:ext cx="1981200" cy="2516073"/>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ts val="208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“But if he will not hear, take with you one or two more, that ‘by the mouth of two or three witnesses every word may be established’”</a:t>
            </a:r>
          </a:p>
        </p:txBody>
      </p:sp>
      <p:sp>
        <p:nvSpPr>
          <p:cNvPr id="63" name="TextBox 62">
            <a:extLst>
              <a:ext uri="{FF2B5EF4-FFF2-40B4-BE49-F238E27FC236}">
                <a16:creationId xmlns:a16="http://schemas.microsoft.com/office/drawing/2014/main" id="{BEB0586D-0C07-67DE-557A-DCEE6262096F}"/>
              </a:ext>
            </a:extLst>
          </p:cNvPr>
          <p:cNvSpPr txBox="1"/>
          <p:nvPr/>
        </p:nvSpPr>
        <p:spPr>
          <a:xfrm>
            <a:off x="8039100" y="3581400"/>
            <a:ext cx="2057400" cy="2516073"/>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ts val="208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“…And if he refuses to hear them, tell it to the church. But if he refuses even to hear the church, let him be to you like a heathen and a tax collector.”</a:t>
            </a:r>
          </a:p>
        </p:txBody>
      </p:sp>
    </p:spTree>
    <p:extLst>
      <p:ext uri="{BB962C8B-B14F-4D97-AF65-F5344CB8AC3E}">
        <p14:creationId xmlns:p14="http://schemas.microsoft.com/office/powerpoint/2010/main" val="522512420"/>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680380-5627-06AD-06A3-5D6164E7A859}"/>
              </a:ext>
            </a:extLst>
          </p:cNvPr>
          <p:cNvSpPr txBox="1"/>
          <p:nvPr/>
        </p:nvSpPr>
        <p:spPr>
          <a:xfrm>
            <a:off x="1752600" y="381000"/>
            <a:ext cx="8686800"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Conclusions:</a:t>
            </a:r>
          </a:p>
        </p:txBody>
      </p:sp>
      <p:sp>
        <p:nvSpPr>
          <p:cNvPr id="3" name="TextBox 2">
            <a:extLst>
              <a:ext uri="{FF2B5EF4-FFF2-40B4-BE49-F238E27FC236}">
                <a16:creationId xmlns:a16="http://schemas.microsoft.com/office/drawing/2014/main" id="{7BD99585-364B-3F95-8F10-EDBE8047F76F}"/>
              </a:ext>
            </a:extLst>
          </p:cNvPr>
          <p:cNvSpPr txBox="1"/>
          <p:nvPr/>
        </p:nvSpPr>
        <p:spPr>
          <a:xfrm>
            <a:off x="952500" y="1611514"/>
            <a:ext cx="10287000" cy="2677656"/>
          </a:xfrm>
          <a:prstGeom prst="rect">
            <a:avLst/>
          </a:prstGeom>
          <a:noFill/>
        </p:spPr>
        <p:txBody>
          <a:bodyPr wrap="square" rtlCol="0">
            <a:spAutoFit/>
          </a:bodyPr>
          <a:lstStyle/>
          <a:p>
            <a:pPr marL="457200" indent="-457200">
              <a:buFont typeface="Wingdings" panose="05000000000000000000" pitchFamily="2" charset="2"/>
              <a:buChar char="§"/>
            </a:pPr>
            <a:r>
              <a:rPr lang="en-US" dirty="0"/>
              <a:t>Responsibility of the individual is not the responsibility of the church</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The right of the individual is not the right of the church</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What an individual / individuals do is not the church acting</a:t>
            </a:r>
          </a:p>
        </p:txBody>
      </p:sp>
    </p:spTree>
    <p:extLst>
      <p:ext uri="{BB962C8B-B14F-4D97-AF65-F5344CB8AC3E}">
        <p14:creationId xmlns:p14="http://schemas.microsoft.com/office/powerpoint/2010/main" val="23958184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D803A-3A80-D869-5D80-1E64B1DD4423}"/>
            </a:ext>
          </a:extLst>
        </p:cNvPr>
        <p:cNvGrpSpPr/>
        <p:nvPr/>
      </p:nvGrpSpPr>
      <p:grpSpPr>
        <a:xfrm>
          <a:off x="0" y="0"/>
          <a:ext cx="0" cy="0"/>
          <a:chOff x="0" y="0"/>
          <a:chExt cx="0" cy="0"/>
        </a:xfrm>
      </p:grpSpPr>
      <p:sp>
        <p:nvSpPr>
          <p:cNvPr id="11" name="AutoShape 4">
            <a:extLst>
              <a:ext uri="{FF2B5EF4-FFF2-40B4-BE49-F238E27FC236}">
                <a16:creationId xmlns:a16="http://schemas.microsoft.com/office/drawing/2014/main" id="{28363B8B-FF9F-6CC1-321F-299C48946E3C}"/>
              </a:ext>
            </a:extLst>
          </p:cNvPr>
          <p:cNvSpPr>
            <a:spLocks noChangeArrowheads="1"/>
          </p:cNvSpPr>
          <p:nvPr/>
        </p:nvSpPr>
        <p:spPr bwMode="auto">
          <a:xfrm>
            <a:off x="1529615" y="1981200"/>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 The History</a:t>
            </a:r>
          </a:p>
        </p:txBody>
      </p:sp>
      <p:sp>
        <p:nvSpPr>
          <p:cNvPr id="8" name="AutoShape 4">
            <a:extLst>
              <a:ext uri="{FF2B5EF4-FFF2-40B4-BE49-F238E27FC236}">
                <a16:creationId xmlns:a16="http://schemas.microsoft.com/office/drawing/2014/main" id="{7FC3EE3F-060D-D2F9-3C87-6F489309002A}"/>
              </a:ext>
            </a:extLst>
          </p:cNvPr>
          <p:cNvSpPr>
            <a:spLocks noChangeArrowheads="1"/>
          </p:cNvSpPr>
          <p:nvPr/>
        </p:nvSpPr>
        <p:spPr bwMode="auto">
          <a:xfrm>
            <a:off x="1524000" y="1997242"/>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 The </a:t>
            </a:r>
            <a:r>
              <a:rPr lang="en-US" sz="3200" b="1" kern="0" dirty="0">
                <a:solidFill>
                  <a:srgbClr val="8C0000"/>
                </a:solidFill>
                <a:latin typeface="Kermit Semibold" panose="020F0503040000060003" pitchFamily="34" charset="0"/>
              </a:rPr>
              <a:t>History</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3" name="Text Box 2">
            <a:extLst>
              <a:ext uri="{FF2B5EF4-FFF2-40B4-BE49-F238E27FC236}">
                <a16:creationId xmlns:a16="http://schemas.microsoft.com/office/drawing/2014/main" id="{F7DF7E46-9DA3-1FE9-19C8-8CE070AA0E14}"/>
              </a:ext>
            </a:extLst>
          </p:cNvPr>
          <p:cNvSpPr txBox="1">
            <a:spLocks noChangeArrowheads="1"/>
          </p:cNvSpPr>
          <p:nvPr/>
        </p:nvSpPr>
        <p:spPr bwMode="auto">
          <a:xfrm>
            <a:off x="152400" y="228600"/>
            <a:ext cx="11963400" cy="1169551"/>
          </a:xfrm>
          <a:prstGeom prst="rect">
            <a:avLst/>
          </a:prstGeom>
          <a:noFill/>
          <a:ln w="9525">
            <a:noFill/>
            <a:miter lim="800000"/>
            <a:headEnd/>
            <a:tailEnd/>
          </a:ln>
          <a:effectLst/>
        </p:spPr>
        <p:txBody>
          <a:bodyPr wrap="square">
            <a:spAutoFit/>
          </a:bodyPr>
          <a:lstStyle/>
          <a:p>
            <a:pPr algn="ctr">
              <a:spcBef>
                <a:spcPct val="500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Distinctions</a:t>
            </a:r>
          </a:p>
        </p:txBody>
      </p:sp>
      <p:sp>
        <p:nvSpPr>
          <p:cNvPr id="2" name="AutoShape 4">
            <a:extLst>
              <a:ext uri="{FF2B5EF4-FFF2-40B4-BE49-F238E27FC236}">
                <a16:creationId xmlns:a16="http://schemas.microsoft.com/office/drawing/2014/main" id="{68D038A4-A7B9-C86B-428A-701A0B244D0D}"/>
              </a:ext>
            </a:extLst>
          </p:cNvPr>
          <p:cNvSpPr>
            <a:spLocks noChangeArrowheads="1"/>
          </p:cNvSpPr>
          <p:nvPr/>
        </p:nvSpPr>
        <p:spPr bwMode="auto">
          <a:xfrm>
            <a:off x="1528412" y="3070058"/>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 The Social – Spiritual Distinction</a:t>
            </a:r>
          </a:p>
        </p:txBody>
      </p:sp>
      <p:sp>
        <p:nvSpPr>
          <p:cNvPr id="4" name="AutoShape 4">
            <a:extLst>
              <a:ext uri="{FF2B5EF4-FFF2-40B4-BE49-F238E27FC236}">
                <a16:creationId xmlns:a16="http://schemas.microsoft.com/office/drawing/2014/main" id="{7A87C683-A559-2E7D-C344-E0379887A479}"/>
              </a:ext>
            </a:extLst>
          </p:cNvPr>
          <p:cNvSpPr>
            <a:spLocks noChangeArrowheads="1"/>
          </p:cNvSpPr>
          <p:nvPr/>
        </p:nvSpPr>
        <p:spPr bwMode="auto">
          <a:xfrm>
            <a:off x="1524000" y="3070058"/>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 The Social</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 Spiritual Distinction</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5" name="AutoShape 4">
            <a:extLst>
              <a:ext uri="{FF2B5EF4-FFF2-40B4-BE49-F238E27FC236}">
                <a16:creationId xmlns:a16="http://schemas.microsoft.com/office/drawing/2014/main" id="{C05B9A5D-ACA7-0222-7CC7-C8F67B1F802B}"/>
              </a:ext>
            </a:extLst>
          </p:cNvPr>
          <p:cNvSpPr>
            <a:spLocks noChangeArrowheads="1"/>
          </p:cNvSpPr>
          <p:nvPr/>
        </p:nvSpPr>
        <p:spPr bwMode="auto">
          <a:xfrm>
            <a:off x="1529615" y="4126832"/>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III. The Individual – Church Distinction</a:t>
            </a:r>
          </a:p>
        </p:txBody>
      </p:sp>
      <p:sp>
        <p:nvSpPr>
          <p:cNvPr id="6" name="AutoShape 4">
            <a:extLst>
              <a:ext uri="{FF2B5EF4-FFF2-40B4-BE49-F238E27FC236}">
                <a16:creationId xmlns:a16="http://schemas.microsoft.com/office/drawing/2014/main" id="{AEF9DFB4-6F30-73AC-30B1-E234AAB1D4F7}"/>
              </a:ext>
            </a:extLst>
          </p:cNvPr>
          <p:cNvSpPr>
            <a:spLocks noChangeArrowheads="1"/>
          </p:cNvSpPr>
          <p:nvPr/>
        </p:nvSpPr>
        <p:spPr bwMode="auto">
          <a:xfrm>
            <a:off x="1518385" y="4121618"/>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III. The Individual</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 Church Distinction</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Tree>
    <p:extLst>
      <p:ext uri="{BB962C8B-B14F-4D97-AF65-F5344CB8AC3E}">
        <p14:creationId xmlns:p14="http://schemas.microsoft.com/office/powerpoint/2010/main" val="77854228"/>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40B6-6234-CAF9-06B2-406B29DE651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8C80FFD-A393-2E72-1A41-30BE77F6A4C7}"/>
              </a:ext>
            </a:extLst>
          </p:cNvPr>
          <p:cNvSpPr txBox="1">
            <a:spLocks/>
          </p:cNvSpPr>
          <p:nvPr/>
        </p:nvSpPr>
        <p:spPr>
          <a:xfrm>
            <a:off x="266700" y="152400"/>
            <a:ext cx="11658600" cy="914400"/>
          </a:xfrm>
          <a:prstGeom prst="rect">
            <a:avLst/>
          </a:prstGeom>
        </p:spPr>
        <p:txBody>
          <a:bodyPr/>
          <a:lstStyle>
            <a:lvl1pPr algn="ctr" rtl="0" eaLnBrk="1" fontAlgn="base" hangingPunct="1">
              <a:spcBef>
                <a:spcPct val="0"/>
              </a:spcBef>
              <a:spcAft>
                <a:spcPct val="0"/>
              </a:spcAft>
              <a:defRPr sz="3000" b="1">
                <a:solidFill>
                  <a:srgbClr val="FFFFFF"/>
                </a:solidFill>
                <a:latin typeface="+mj-lt"/>
                <a:ea typeface="+mj-ea"/>
                <a:cs typeface="+mj-cs"/>
              </a:defRPr>
            </a:lvl1pPr>
            <a:lvl2pPr algn="ctr" rtl="0" eaLnBrk="1" fontAlgn="base" hangingPunct="1">
              <a:spcBef>
                <a:spcPct val="0"/>
              </a:spcBef>
              <a:spcAft>
                <a:spcPct val="0"/>
              </a:spcAft>
              <a:defRPr sz="3000" b="1">
                <a:solidFill>
                  <a:srgbClr val="FFFFFF"/>
                </a:solidFill>
                <a:latin typeface="Arial" pitchFamily="34" charset="0"/>
              </a:defRPr>
            </a:lvl2pPr>
            <a:lvl3pPr algn="ctr" rtl="0" eaLnBrk="1" fontAlgn="base" hangingPunct="1">
              <a:spcBef>
                <a:spcPct val="0"/>
              </a:spcBef>
              <a:spcAft>
                <a:spcPct val="0"/>
              </a:spcAft>
              <a:defRPr sz="3000" b="1">
                <a:solidFill>
                  <a:srgbClr val="FFFFFF"/>
                </a:solidFill>
                <a:latin typeface="Arial" pitchFamily="34" charset="0"/>
              </a:defRPr>
            </a:lvl3pPr>
            <a:lvl4pPr algn="ctr" rtl="0" eaLnBrk="1" fontAlgn="base" hangingPunct="1">
              <a:spcBef>
                <a:spcPct val="0"/>
              </a:spcBef>
              <a:spcAft>
                <a:spcPct val="0"/>
              </a:spcAft>
              <a:defRPr sz="3000" b="1">
                <a:solidFill>
                  <a:srgbClr val="FFFFFF"/>
                </a:solidFill>
                <a:latin typeface="Arial" pitchFamily="34" charset="0"/>
              </a:defRPr>
            </a:lvl4pPr>
            <a:lvl5pPr algn="ctr" rtl="0" eaLnBrk="1" fontAlgn="base" hangingPunct="1">
              <a:spcBef>
                <a:spcPct val="0"/>
              </a:spcBef>
              <a:spcAft>
                <a:spcPct val="0"/>
              </a:spcAft>
              <a:defRPr sz="3000" b="1">
                <a:solidFill>
                  <a:srgbClr val="FFFFFF"/>
                </a:solidFill>
                <a:latin typeface="Arial" pitchFamily="34" charset="0"/>
              </a:defRPr>
            </a:lvl5pPr>
            <a:lvl6pPr marL="457200" algn="ctr" rtl="0" eaLnBrk="1" fontAlgn="base" hangingPunct="1">
              <a:spcBef>
                <a:spcPct val="0"/>
              </a:spcBef>
              <a:spcAft>
                <a:spcPct val="0"/>
              </a:spcAft>
              <a:defRPr sz="3000" b="1">
                <a:solidFill>
                  <a:srgbClr val="FFFFFF"/>
                </a:solidFill>
                <a:latin typeface="Arial" pitchFamily="34" charset="0"/>
              </a:defRPr>
            </a:lvl6pPr>
            <a:lvl7pPr marL="914400" algn="ctr" rtl="0" eaLnBrk="1" fontAlgn="base" hangingPunct="1">
              <a:spcBef>
                <a:spcPct val="0"/>
              </a:spcBef>
              <a:spcAft>
                <a:spcPct val="0"/>
              </a:spcAft>
              <a:defRPr sz="3000" b="1">
                <a:solidFill>
                  <a:srgbClr val="FFFFFF"/>
                </a:solidFill>
                <a:latin typeface="Arial" pitchFamily="34" charset="0"/>
              </a:defRPr>
            </a:lvl7pPr>
            <a:lvl8pPr marL="1371600" algn="ctr" rtl="0" eaLnBrk="1" fontAlgn="base" hangingPunct="1">
              <a:spcBef>
                <a:spcPct val="0"/>
              </a:spcBef>
              <a:spcAft>
                <a:spcPct val="0"/>
              </a:spcAft>
              <a:defRPr sz="3000" b="1">
                <a:solidFill>
                  <a:srgbClr val="FFFFFF"/>
                </a:solidFill>
                <a:latin typeface="Arial" pitchFamily="34" charset="0"/>
              </a:defRPr>
            </a:lvl8pPr>
            <a:lvl9pPr marL="1828800" algn="ctr" rtl="0" eaLnBrk="1" fontAlgn="base" hangingPunct="1">
              <a:spcBef>
                <a:spcPct val="0"/>
              </a:spcBef>
              <a:spcAft>
                <a:spcPct val="0"/>
              </a:spcAft>
              <a:defRPr sz="3000" b="1">
                <a:solidFill>
                  <a:srgbClr val="FFFFFF"/>
                </a:solidFill>
                <a:latin typeface="Arial" pitchFamily="34" charset="0"/>
              </a:defRPr>
            </a:lvl9pPr>
          </a:lstStyle>
          <a:p>
            <a:r>
              <a:rPr lang="en-US" sz="8000" b="0" kern="0" dirty="0">
                <a:effectLst>
                  <a:outerShdw blurRad="38100" dist="38100" dir="2700000" algn="tl">
                    <a:srgbClr val="000000">
                      <a:alpha val="43137"/>
                    </a:srgbClr>
                  </a:outerShdw>
                </a:effectLst>
                <a:latin typeface="Freestyle Script" pitchFamily="66" charset="0"/>
              </a:rPr>
              <a:t>Divisions Within The Church of Christ</a:t>
            </a:r>
          </a:p>
        </p:txBody>
      </p:sp>
      <p:sp>
        <p:nvSpPr>
          <p:cNvPr id="5" name="TextBox 4">
            <a:extLst>
              <a:ext uri="{FF2B5EF4-FFF2-40B4-BE49-F238E27FC236}">
                <a16:creationId xmlns:a16="http://schemas.microsoft.com/office/drawing/2014/main" id="{96A7A907-AE14-7BBB-8888-2C3AD618BB76}"/>
              </a:ext>
            </a:extLst>
          </p:cNvPr>
          <p:cNvSpPr txBox="1"/>
          <p:nvPr/>
        </p:nvSpPr>
        <p:spPr>
          <a:xfrm>
            <a:off x="1221828" y="1371600"/>
            <a:ext cx="10972800" cy="5601533"/>
          </a:xfrm>
          <a:prstGeom prst="rect">
            <a:avLst/>
          </a:prstGeom>
          <a:noFill/>
        </p:spPr>
        <p:txBody>
          <a:bodyPr wrap="square" rtlCol="0">
            <a:spAutoFit/>
          </a:bodyPr>
          <a:lstStyle/>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5</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“Bible Authority – the Heart of all the Issues”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12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“Division in the 1800’s – The Missionary Society”</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19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“Division in the 1800’s – Instrumental Music”</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3</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“First of the Institutional Issues – The College in Church Budget”</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10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Major Dividing Issue – The Orphan Homes”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17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“A Secondary Dividing Issue – The Sponsoring Church”</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24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“A Minor, but Real Issue – Limited Benevolence”</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June 14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Clarifying Distinctions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June 21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What Builds Faith and Edifies”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July 5</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The Many Faces of the Social System”</a:t>
            </a:r>
          </a:p>
          <a:p>
            <a:pPr marL="514350" indent="-514350">
              <a:spcBef>
                <a:spcPts val="600"/>
              </a:spcBef>
              <a:buFont typeface="+mj-lt"/>
              <a:buAutoNum type="arabicPeriod"/>
            </a:pPr>
            <a:endParaRPr lang="en-US" dirty="0">
              <a:solidFill>
                <a:srgbClr val="FFFFCC"/>
              </a:solidFill>
              <a:effectLst>
                <a:outerShdw blurRad="38100" dist="38100" dir="2700000" algn="tl">
                  <a:srgbClr val="000000">
                    <a:alpha val="43137"/>
                  </a:srgbClr>
                </a:outerShdw>
              </a:effectLst>
              <a:latin typeface="Arial Narrow" panose="020B0606020202030204" pitchFamily="34" charset="0"/>
            </a:endParaRPr>
          </a:p>
        </p:txBody>
      </p:sp>
      <p:sp>
        <p:nvSpPr>
          <p:cNvPr id="2" name="Rectangle: Rounded Corners 1">
            <a:extLst>
              <a:ext uri="{FF2B5EF4-FFF2-40B4-BE49-F238E27FC236}">
                <a16:creationId xmlns:a16="http://schemas.microsoft.com/office/drawing/2014/main" id="{9A5E18DB-F9A8-73EC-473B-42F6E3C25CCF}"/>
              </a:ext>
            </a:extLst>
          </p:cNvPr>
          <p:cNvSpPr/>
          <p:nvPr/>
        </p:nvSpPr>
        <p:spPr>
          <a:xfrm>
            <a:off x="1066800" y="5334000"/>
            <a:ext cx="9144000" cy="609600"/>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0624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638D6-356E-9174-116E-D2F3DED74D72}"/>
            </a:ext>
          </a:extLst>
        </p:cNvPr>
        <p:cNvGrpSpPr/>
        <p:nvPr/>
      </p:nvGrpSpPr>
      <p:grpSpPr>
        <a:xfrm>
          <a:off x="0" y="0"/>
          <a:ext cx="0" cy="0"/>
          <a:chOff x="0" y="0"/>
          <a:chExt cx="0" cy="0"/>
        </a:xfrm>
      </p:grpSpPr>
      <p:sp>
        <p:nvSpPr>
          <p:cNvPr id="11" name="AutoShape 4">
            <a:extLst>
              <a:ext uri="{FF2B5EF4-FFF2-40B4-BE49-F238E27FC236}">
                <a16:creationId xmlns:a16="http://schemas.microsoft.com/office/drawing/2014/main" id="{E7744375-22D8-5E66-F602-DE8583A158E0}"/>
              </a:ext>
            </a:extLst>
          </p:cNvPr>
          <p:cNvSpPr>
            <a:spLocks noChangeArrowheads="1"/>
          </p:cNvSpPr>
          <p:nvPr/>
        </p:nvSpPr>
        <p:spPr bwMode="auto">
          <a:xfrm>
            <a:off x="1529615" y="1981200"/>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 The History</a:t>
            </a:r>
          </a:p>
        </p:txBody>
      </p:sp>
      <p:sp>
        <p:nvSpPr>
          <p:cNvPr id="8" name="AutoShape 4">
            <a:extLst>
              <a:ext uri="{FF2B5EF4-FFF2-40B4-BE49-F238E27FC236}">
                <a16:creationId xmlns:a16="http://schemas.microsoft.com/office/drawing/2014/main" id="{62AC1784-DDDF-E46F-4299-EE763AAD3EA8}"/>
              </a:ext>
            </a:extLst>
          </p:cNvPr>
          <p:cNvSpPr>
            <a:spLocks noChangeArrowheads="1"/>
          </p:cNvSpPr>
          <p:nvPr/>
        </p:nvSpPr>
        <p:spPr bwMode="auto">
          <a:xfrm>
            <a:off x="1524000" y="1997242"/>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 The </a:t>
            </a:r>
            <a:r>
              <a:rPr lang="en-US" sz="3200" b="1" kern="0" dirty="0">
                <a:solidFill>
                  <a:srgbClr val="8C0000"/>
                </a:solidFill>
                <a:latin typeface="Kermit Semibold" panose="020F0503040000060003" pitchFamily="34" charset="0"/>
              </a:rPr>
              <a:t>History</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3" name="Text Box 2">
            <a:extLst>
              <a:ext uri="{FF2B5EF4-FFF2-40B4-BE49-F238E27FC236}">
                <a16:creationId xmlns:a16="http://schemas.microsoft.com/office/drawing/2014/main" id="{968197D7-87EF-3559-D328-F2CCE7912DE1}"/>
              </a:ext>
            </a:extLst>
          </p:cNvPr>
          <p:cNvSpPr txBox="1">
            <a:spLocks noChangeArrowheads="1"/>
          </p:cNvSpPr>
          <p:nvPr/>
        </p:nvSpPr>
        <p:spPr bwMode="auto">
          <a:xfrm>
            <a:off x="152400" y="228600"/>
            <a:ext cx="11963400" cy="1169551"/>
          </a:xfrm>
          <a:prstGeom prst="rect">
            <a:avLst/>
          </a:prstGeom>
          <a:noFill/>
          <a:ln w="9525">
            <a:noFill/>
            <a:miter lim="800000"/>
            <a:headEnd/>
            <a:tailEnd/>
          </a:ln>
          <a:effectLst/>
        </p:spPr>
        <p:txBody>
          <a:bodyPr wrap="square">
            <a:spAutoFit/>
          </a:bodyPr>
          <a:lstStyle/>
          <a:p>
            <a:pPr algn="ctr">
              <a:spcBef>
                <a:spcPct val="500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Distinctions</a:t>
            </a:r>
          </a:p>
        </p:txBody>
      </p:sp>
    </p:spTree>
    <p:extLst>
      <p:ext uri="{BB962C8B-B14F-4D97-AF65-F5344CB8AC3E}">
        <p14:creationId xmlns:p14="http://schemas.microsoft.com/office/powerpoint/2010/main" val="26219138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http://nerve.com/CS/blogs/scanner/2008/12/23-End/civil_war_soldiers.jpg"/>
          <p:cNvPicPr>
            <a:picLocks noChangeAspect="1" noChangeArrowheads="1"/>
          </p:cNvPicPr>
          <p:nvPr/>
        </p:nvPicPr>
        <p:blipFill>
          <a:blip r:embed="rId2" cstate="print">
            <a:lum bright="70000" contrast="-70000"/>
          </a:blip>
          <a:srcRect b="6775"/>
          <a:stretch>
            <a:fillRect/>
          </a:stretch>
        </p:blipFill>
        <p:spPr bwMode="auto">
          <a:xfrm>
            <a:off x="7315200" y="1905000"/>
            <a:ext cx="4027485" cy="3645934"/>
          </a:xfrm>
          <a:prstGeom prst="rect">
            <a:avLst/>
          </a:prstGeom>
          <a:ln>
            <a:noFill/>
          </a:ln>
          <a:effectLst>
            <a:softEdge rad="112500"/>
          </a:effectLst>
        </p:spPr>
      </p:pic>
      <p:sp>
        <p:nvSpPr>
          <p:cNvPr id="4" name="Rectangle 3"/>
          <p:cNvSpPr/>
          <p:nvPr/>
        </p:nvSpPr>
        <p:spPr>
          <a:xfrm>
            <a:off x="1066800" y="1905000"/>
            <a:ext cx="6781800" cy="2462213"/>
          </a:xfrm>
          <a:prstGeom prst="rect">
            <a:avLst/>
          </a:prstGeom>
        </p:spPr>
        <p:txBody>
          <a:bodyPr wrap="square">
            <a:spAutoFit/>
          </a:bodyPr>
          <a:lstStyle/>
          <a:p>
            <a:pPr marL="457200" indent="-457200">
              <a:buFont typeface="Wingdings" pitchFamily="2" charset="2"/>
              <a:buChar char="Ø"/>
            </a:pPr>
            <a:r>
              <a:rPr lang="en-US" sz="3600" dirty="0">
                <a:latin typeface="Perpetua" pitchFamily="18" charset="0"/>
              </a:rPr>
              <a:t>Didn’t start with Institutional movement in churches of Christ</a:t>
            </a:r>
          </a:p>
          <a:p>
            <a:pPr marL="457200" indent="-457200">
              <a:buFont typeface="Wingdings" pitchFamily="2" charset="2"/>
              <a:buChar char="Ø"/>
            </a:pPr>
            <a:endParaRPr lang="en-US" sz="1000" dirty="0">
              <a:latin typeface="Perpetua" pitchFamily="18" charset="0"/>
            </a:endParaRPr>
          </a:p>
          <a:p>
            <a:pPr marL="457200" indent="-457200">
              <a:buFont typeface="Wingdings" pitchFamily="2" charset="2"/>
              <a:buChar char="Ø"/>
            </a:pPr>
            <a:r>
              <a:rPr lang="en-US" sz="3600" dirty="0">
                <a:latin typeface="Perpetua" pitchFamily="18" charset="0"/>
              </a:rPr>
              <a:t>Started in America in the years following the Civil War</a:t>
            </a:r>
          </a:p>
        </p:txBody>
      </p:sp>
      <p:sp>
        <p:nvSpPr>
          <p:cNvPr id="2" name="Text Box 2">
            <a:extLst>
              <a:ext uri="{FF2B5EF4-FFF2-40B4-BE49-F238E27FC236}">
                <a16:creationId xmlns:a16="http://schemas.microsoft.com/office/drawing/2014/main" id="{7A5F2A77-60F1-3B72-DFF7-3640951B988C}"/>
              </a:ext>
            </a:extLst>
          </p:cNvPr>
          <p:cNvSpPr txBox="1">
            <a:spLocks noChangeArrowheads="1"/>
          </p:cNvSpPr>
          <p:nvPr/>
        </p:nvSpPr>
        <p:spPr bwMode="auto">
          <a:xfrm>
            <a:off x="152400" y="228600"/>
            <a:ext cx="11963400" cy="1169551"/>
          </a:xfrm>
          <a:prstGeom prst="rect">
            <a:avLst/>
          </a:prstGeom>
          <a:noFill/>
          <a:ln w="9525">
            <a:noFill/>
            <a:miter lim="800000"/>
            <a:headEnd/>
            <a:tailEnd/>
          </a:ln>
          <a:effectLst/>
        </p:spPr>
        <p:txBody>
          <a:bodyPr wrap="square">
            <a:spAutoFit/>
          </a:bodyPr>
          <a:lstStyle/>
          <a:p>
            <a:pPr algn="ctr">
              <a:spcBef>
                <a:spcPct val="500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The Social Gospel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strVal val="#ppt_h"/>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240642"/>
                                        </p:tgtEl>
                                        <p:attrNameLst>
                                          <p:attrName>style.visibility</p:attrName>
                                        </p:attrNameLst>
                                      </p:cBhvr>
                                      <p:to>
                                        <p:strVal val="visible"/>
                                      </p:to>
                                    </p:set>
                                    <p:animEffect transition="in" filter="fade">
                                      <p:cBhvr>
                                        <p:cTn id="17" dur="2000"/>
                                        <p:tgtEl>
                                          <p:spTgt spid="240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41C2C-26DC-4B48-B163-705DF11B9825}"/>
              </a:ext>
            </a:extLst>
          </p:cNvPr>
          <p:cNvSpPr txBox="1"/>
          <p:nvPr/>
        </p:nvSpPr>
        <p:spPr>
          <a:xfrm>
            <a:off x="1524000" y="1676400"/>
            <a:ext cx="9829800" cy="1415772"/>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out of modernism</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Modernism: rejection of Bible fundamentals</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Denial of biblical record – i.e. Darwin’s theory</a:t>
            </a:r>
          </a:p>
        </p:txBody>
      </p:sp>
      <p:sp>
        <p:nvSpPr>
          <p:cNvPr id="4" name="Oval 4">
            <a:extLst>
              <a:ext uri="{FF2B5EF4-FFF2-40B4-BE49-F238E27FC236}">
                <a16:creationId xmlns:a16="http://schemas.microsoft.com/office/drawing/2014/main" id="{3017CD75-BFF4-51D0-E549-F52259414581}"/>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I. The History</a:t>
            </a:r>
          </a:p>
        </p:txBody>
      </p:sp>
    </p:spTree>
    <p:extLst>
      <p:ext uri="{BB962C8B-B14F-4D97-AF65-F5344CB8AC3E}">
        <p14:creationId xmlns:p14="http://schemas.microsoft.com/office/powerpoint/2010/main" val="16217486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Charles Darwin"/>
          <p:cNvPicPr>
            <a:picLocks noChangeAspect="1" noChangeArrowheads="1"/>
          </p:cNvPicPr>
          <p:nvPr/>
        </p:nvPicPr>
        <p:blipFill>
          <a:blip r:embed="rId3" cstate="print"/>
          <a:srcRect/>
          <a:stretch>
            <a:fillRect/>
          </a:stretch>
        </p:blipFill>
        <p:spPr bwMode="auto">
          <a:xfrm>
            <a:off x="1530851" y="557047"/>
            <a:ext cx="2257425" cy="2771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447800" y="3529178"/>
            <a:ext cx="2645276" cy="954107"/>
          </a:xfrm>
          <a:prstGeom prst="rect">
            <a:avLst/>
          </a:prstGeom>
          <a:noFill/>
        </p:spPr>
        <p:txBody>
          <a:bodyPr wrap="none" rtlCol="0">
            <a:spAutoFit/>
          </a:bodyPr>
          <a:lstStyle/>
          <a:p>
            <a:r>
              <a:rPr lang="en-US" dirty="0">
                <a:solidFill>
                  <a:srgbClr val="FFFF00"/>
                </a:solidFill>
              </a:rPr>
              <a:t>Charles Darwin</a:t>
            </a:r>
          </a:p>
          <a:p>
            <a:r>
              <a:rPr lang="en-US" dirty="0">
                <a:solidFill>
                  <a:srgbClr val="FFFF00"/>
                </a:solidFill>
              </a:rPr>
              <a:t>(1809 – 1882)</a:t>
            </a:r>
          </a:p>
        </p:txBody>
      </p:sp>
      <p:pic>
        <p:nvPicPr>
          <p:cNvPr id="274436" name="Picture 4" descr="On the Origin of the Species"/>
          <p:cNvPicPr>
            <a:picLocks noChangeAspect="1" noChangeArrowheads="1"/>
          </p:cNvPicPr>
          <p:nvPr/>
        </p:nvPicPr>
        <p:blipFill>
          <a:blip r:embed="rId4" cstate="print"/>
          <a:srcRect/>
          <a:stretch>
            <a:fillRect/>
          </a:stretch>
        </p:blipFill>
        <p:spPr bwMode="auto">
          <a:xfrm>
            <a:off x="5638800" y="1"/>
            <a:ext cx="4876800" cy="6803139"/>
          </a:xfrm>
          <a:prstGeom prst="rect">
            <a:avLst/>
          </a:prstGeom>
          <a:noFill/>
        </p:spPr>
      </p:pic>
      <p:sp>
        <p:nvSpPr>
          <p:cNvPr id="5" name="Oval 4"/>
          <p:cNvSpPr/>
          <p:nvPr/>
        </p:nvSpPr>
        <p:spPr bwMode="auto">
          <a:xfrm>
            <a:off x="7239000" y="5715000"/>
            <a:ext cx="1066800" cy="4572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p>
        </p:txBody>
      </p:sp>
      <p:sp>
        <p:nvSpPr>
          <p:cNvPr id="6" name="TextBox 5"/>
          <p:cNvSpPr txBox="1"/>
          <p:nvPr/>
        </p:nvSpPr>
        <p:spPr>
          <a:xfrm>
            <a:off x="1360738" y="4754581"/>
            <a:ext cx="3352800" cy="1138773"/>
          </a:xfrm>
          <a:prstGeom prst="rect">
            <a:avLst/>
          </a:prstGeom>
          <a:noFill/>
        </p:spPr>
        <p:txBody>
          <a:bodyPr wrap="square" rtlCol="0">
            <a:spAutoFit/>
          </a:bodyPr>
          <a:lstStyle/>
          <a:p>
            <a:pPr algn="ctr"/>
            <a:r>
              <a:rPr lang="en-US" sz="4000" i="1" dirty="0"/>
              <a:t>Evolution</a:t>
            </a:r>
          </a:p>
          <a:p>
            <a:pPr algn="ctr"/>
            <a:r>
              <a:rPr lang="en-US" dirty="0"/>
              <a:t>(Survival of Fittest)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PPP_SEDUC_TXT_Board">
  <a:themeElements>
    <a:clrScheme name="">
      <a:dk1>
        <a:srgbClr val="B2B2B2"/>
      </a:dk1>
      <a:lt1>
        <a:srgbClr val="FFFFFF"/>
      </a:lt1>
      <a:dk2>
        <a:srgbClr val="B2B2B2"/>
      </a:dk2>
      <a:lt2>
        <a:srgbClr val="0000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fontScheme name="PPP_SCITY_TXT_Brooklyn_Bri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CITY_TXT_Brooklyn_Brid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CITY_TXT_Brooklyn_Brid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CITY_TXT_Brooklyn_Brid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CITY_TXT_Brooklyn_Brid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CITY_TXT_Brooklyn_Brid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CITY_TXT_Brooklyn_Brid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CITY_TXT_Brooklyn_Brid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CITY_TXT_Brooklyn_Brid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CITY_TXT_Brooklyn_Brid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CITY_TXT_Brooklyn_Brid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CITY_TXT_Brooklyn_Brid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CITY_TXT_Brooklyn_Bridge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16">
        <a:dk1>
          <a:srgbClr val="000000"/>
        </a:dk1>
        <a:lt1>
          <a:srgbClr val="B2B2B2"/>
        </a:lt1>
        <a:dk2>
          <a:srgbClr val="FFFFFF"/>
        </a:dk2>
        <a:lt2>
          <a:srgbClr val="B2B2B2"/>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5614</TotalTime>
  <Words>2850</Words>
  <Application>Microsoft Office PowerPoint</Application>
  <PresentationFormat>Widescreen</PresentationFormat>
  <Paragraphs>542</Paragraphs>
  <Slides>54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Kermit Semibold</vt:lpstr>
      <vt:lpstr>Wingdings</vt:lpstr>
      <vt:lpstr>Times New Roman</vt:lpstr>
      <vt:lpstr>Perpetua</vt:lpstr>
      <vt:lpstr>Arial Narrow</vt:lpstr>
      <vt:lpstr>Arial</vt:lpstr>
      <vt:lpstr>Freestyle Script</vt:lpstr>
      <vt:lpstr>Arial Unicode MS</vt:lpstr>
      <vt:lpstr>PPP_SEDUC_TXT_Board</vt:lpstr>
      <vt:lpstr>Divisions Within The Church of Christ</vt:lpstr>
      <vt:lpstr>PowerPoint Presentation</vt:lpstr>
      <vt:lpstr>Divisions Within The 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Donnie V. Rader</cp:lastModifiedBy>
  <cp:revision>54</cp:revision>
  <dcterms:created xsi:type="dcterms:W3CDTF">2003-03-07T17:24:11Z</dcterms:created>
  <dcterms:modified xsi:type="dcterms:W3CDTF">2026-06-14T20:04:56Z</dcterms:modified>
</cp:coreProperties>
</file>