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6" r:id="rId1"/>
    <p:sldMasterId id="2147483746" r:id="rId2"/>
    <p:sldMasterId id="2147483806" r:id="rId3"/>
    <p:sldMasterId id="2147483890" r:id="rId4"/>
    <p:sldMasterId id="2147483914" r:id="rId5"/>
    <p:sldMasterId id="2147483926" r:id="rId6"/>
    <p:sldMasterId id="2147483938" r:id="rId7"/>
  </p:sldMasterIdLst>
  <p:notesMasterIdLst>
    <p:notesMasterId r:id="rId38"/>
  </p:notesMasterIdLst>
  <p:sldIdLst>
    <p:sldId id="297" r:id="rId8"/>
    <p:sldId id="260" r:id="rId9"/>
    <p:sldId id="327" r:id="rId10"/>
    <p:sldId id="309" r:id="rId11"/>
    <p:sldId id="310" r:id="rId12"/>
    <p:sldId id="257" r:id="rId13"/>
    <p:sldId id="312" r:id="rId14"/>
    <p:sldId id="313" r:id="rId15"/>
    <p:sldId id="657" r:id="rId16"/>
    <p:sldId id="658" r:id="rId17"/>
    <p:sldId id="316" r:id="rId18"/>
    <p:sldId id="317" r:id="rId19"/>
    <p:sldId id="318" r:id="rId20"/>
    <p:sldId id="319" r:id="rId21"/>
    <p:sldId id="651" r:id="rId22"/>
    <p:sldId id="367" r:id="rId23"/>
    <p:sldId id="664" r:id="rId24"/>
    <p:sldId id="659" r:id="rId25"/>
    <p:sldId id="323" r:id="rId26"/>
    <p:sldId id="660" r:id="rId27"/>
    <p:sldId id="325" r:id="rId28"/>
    <p:sldId id="283" r:id="rId29"/>
    <p:sldId id="666" r:id="rId30"/>
    <p:sldId id="663" r:id="rId31"/>
    <p:sldId id="665" r:id="rId32"/>
    <p:sldId id="661" r:id="rId33"/>
    <p:sldId id="653" r:id="rId34"/>
    <p:sldId id="654" r:id="rId35"/>
    <p:sldId id="662" r:id="rId36"/>
    <p:sldId id="656" r:id="rId37"/>
  </p:sldIdLst>
  <p:sldSz cx="12192000" cy="6858000"/>
  <p:notesSz cx="7004050" cy="92900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5555"/>
    <a:srgbClr val="CCCCFF"/>
    <a:srgbClr val="FBEFD5"/>
    <a:srgbClr val="E97132"/>
    <a:srgbClr val="96607D"/>
    <a:srgbClr val="3333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9C302A-BD08-4502-9C0F-86BE9415B4DB}" v="156" dt="2026-01-04T22:30:51.3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90" y="18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40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5/10/relationships/revisionInfo" Target="revisionInfo.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779A7969-ADE5-4B53-ADF5-6F5062C837A7}" type="datetimeFigureOut">
              <a:rPr lang="en-US" smtClean="0"/>
              <a:t>1/4/2026</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50064E8F-6809-472F-8638-32F2EBADA792}" type="slidenum">
              <a:rPr lang="en-US" smtClean="0"/>
              <a:t>‹#›</a:t>
            </a:fld>
            <a:endParaRPr lang="en-US"/>
          </a:p>
        </p:txBody>
      </p:sp>
    </p:spTree>
    <p:extLst>
      <p:ext uri="{BB962C8B-B14F-4D97-AF65-F5344CB8AC3E}">
        <p14:creationId xmlns:p14="http://schemas.microsoft.com/office/powerpoint/2010/main" val="2951317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323D48DB-2650-4680-B2E1-38C89CDBCA08}" type="slidenum">
              <a:rPr lang="en-US" altLang="en-US" smtClean="0"/>
              <a:pPr/>
              <a:t>‹#›</a:t>
            </a:fld>
            <a:endParaRPr lang="en-US" altLang="en-US"/>
          </a:p>
        </p:txBody>
      </p:sp>
    </p:spTree>
    <p:extLst>
      <p:ext uri="{BB962C8B-B14F-4D97-AF65-F5344CB8AC3E}">
        <p14:creationId xmlns:p14="http://schemas.microsoft.com/office/powerpoint/2010/main" val="273046628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1F7C5EF5-99EB-4673-862B-3E154B50B4C2}" type="slidenum">
              <a:rPr lang="en-US" altLang="en-US" smtClean="0"/>
              <a:pPr/>
              <a:t>‹#›</a:t>
            </a:fld>
            <a:endParaRPr lang="en-US" altLang="en-US"/>
          </a:p>
        </p:txBody>
      </p:sp>
    </p:spTree>
    <p:extLst>
      <p:ext uri="{BB962C8B-B14F-4D97-AF65-F5344CB8AC3E}">
        <p14:creationId xmlns:p14="http://schemas.microsoft.com/office/powerpoint/2010/main" val="327359393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7F013AE-1B61-4224-9E48-D80503F06B31}" type="slidenum">
              <a:rPr lang="en-US" altLang="en-US" smtClean="0"/>
              <a:pPr/>
              <a:t>‹#›</a:t>
            </a:fld>
            <a:endParaRPr lang="en-US" altLang="en-US"/>
          </a:p>
        </p:txBody>
      </p:sp>
    </p:spTree>
    <p:extLst>
      <p:ext uri="{BB962C8B-B14F-4D97-AF65-F5344CB8AC3E}">
        <p14:creationId xmlns:p14="http://schemas.microsoft.com/office/powerpoint/2010/main" val="321766503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120CEFA-EC97-413C-A345-F6C4C6A9B0A5}" type="slidenum">
              <a:rPr lang="en-US" altLang="en-US" smtClean="0"/>
              <a:pPr/>
              <a:t>‹#›</a:t>
            </a:fld>
            <a:endParaRPr lang="en-US" altLang="en-US"/>
          </a:p>
        </p:txBody>
      </p:sp>
    </p:spTree>
    <p:extLst>
      <p:ext uri="{BB962C8B-B14F-4D97-AF65-F5344CB8AC3E}">
        <p14:creationId xmlns:p14="http://schemas.microsoft.com/office/powerpoint/2010/main" val="10601476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1CE70937-0FA2-42D1-95E4-77BACFA7525C}" type="slidenum">
              <a:rPr lang="en-US" altLang="en-US" smtClean="0"/>
              <a:pPr/>
              <a:t>‹#›</a:t>
            </a:fld>
            <a:endParaRPr lang="en-US" altLang="en-US"/>
          </a:p>
        </p:txBody>
      </p:sp>
    </p:spTree>
    <p:extLst>
      <p:ext uri="{BB962C8B-B14F-4D97-AF65-F5344CB8AC3E}">
        <p14:creationId xmlns:p14="http://schemas.microsoft.com/office/powerpoint/2010/main" val="358857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96F9BACB-F3AB-449C-8496-4DF8DA87E15C}" type="slidenum">
              <a:rPr lang="en-US" altLang="en-US" smtClean="0"/>
              <a:pPr/>
              <a:t>‹#›</a:t>
            </a:fld>
            <a:endParaRPr lang="en-US" altLang="en-US"/>
          </a:p>
        </p:txBody>
      </p:sp>
    </p:spTree>
    <p:extLst>
      <p:ext uri="{BB962C8B-B14F-4D97-AF65-F5344CB8AC3E}">
        <p14:creationId xmlns:p14="http://schemas.microsoft.com/office/powerpoint/2010/main" val="165783927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F69D5985-C6BB-4266-9601-A81CA0B68DD1}" type="slidenum">
              <a:rPr lang="en-US" altLang="en-US" smtClean="0"/>
              <a:pPr/>
              <a:t>‹#›</a:t>
            </a:fld>
            <a:endParaRPr lang="en-US" altLang="en-US"/>
          </a:p>
        </p:txBody>
      </p:sp>
    </p:spTree>
    <p:extLst>
      <p:ext uri="{BB962C8B-B14F-4D97-AF65-F5344CB8AC3E}">
        <p14:creationId xmlns:p14="http://schemas.microsoft.com/office/powerpoint/2010/main" val="375220170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3A18794-8EEE-48DA-BF53-6E28924B6550}" type="slidenum">
              <a:rPr lang="en-US" altLang="en-US" smtClean="0"/>
              <a:pPr/>
              <a:t>‹#›</a:t>
            </a:fld>
            <a:endParaRPr lang="en-US" altLang="en-US"/>
          </a:p>
        </p:txBody>
      </p:sp>
    </p:spTree>
    <p:extLst>
      <p:ext uri="{BB962C8B-B14F-4D97-AF65-F5344CB8AC3E}">
        <p14:creationId xmlns:p14="http://schemas.microsoft.com/office/powerpoint/2010/main" val="55681703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B1D7B5D4-73E6-4B40-B222-24B722165083}" type="slidenum">
              <a:rPr lang="en-US" altLang="en-US" smtClean="0"/>
              <a:pPr/>
              <a:t>‹#›</a:t>
            </a:fld>
            <a:endParaRPr lang="en-US" altLang="en-US"/>
          </a:p>
        </p:txBody>
      </p:sp>
    </p:spTree>
    <p:extLst>
      <p:ext uri="{BB962C8B-B14F-4D97-AF65-F5344CB8AC3E}">
        <p14:creationId xmlns:p14="http://schemas.microsoft.com/office/powerpoint/2010/main" val="6359796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20509BB3-E583-44C1-8614-1EE3ADD19B81}" type="slidenum">
              <a:rPr lang="en-US" altLang="en-US" smtClean="0"/>
              <a:pPr/>
              <a:t>‹#›</a:t>
            </a:fld>
            <a:endParaRPr lang="en-US" altLang="en-US"/>
          </a:p>
        </p:txBody>
      </p:sp>
    </p:spTree>
    <p:extLst>
      <p:ext uri="{BB962C8B-B14F-4D97-AF65-F5344CB8AC3E}">
        <p14:creationId xmlns:p14="http://schemas.microsoft.com/office/powerpoint/2010/main" val="314206706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D11533A7-10A0-463E-B327-D85AE958925E}" type="slidenum">
              <a:rPr lang="en-US" altLang="en-US" smtClean="0"/>
              <a:pPr/>
              <a:t>‹#›</a:t>
            </a:fld>
            <a:endParaRPr lang="en-US" altLang="en-US"/>
          </a:p>
        </p:txBody>
      </p:sp>
    </p:spTree>
    <p:extLst>
      <p:ext uri="{BB962C8B-B14F-4D97-AF65-F5344CB8AC3E}">
        <p14:creationId xmlns:p14="http://schemas.microsoft.com/office/powerpoint/2010/main" val="33765138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1744-65D0-8197-E772-45A0BD8E66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F10DBD-7A9E-AEA9-2D6A-DC240773E9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22078F-316B-3F5D-AF4E-5E95A7B7A330}"/>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5" name="Footer Placeholder 4">
            <a:extLst>
              <a:ext uri="{FF2B5EF4-FFF2-40B4-BE49-F238E27FC236}">
                <a16:creationId xmlns:a16="http://schemas.microsoft.com/office/drawing/2014/main" id="{56530313-D677-186D-5F22-6290BFDD5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16FA1-010C-D79C-D7E0-58B37C677D9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51385013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A4DFD-FC64-83BF-FE14-985037D832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E710E1-E0C9-5292-0A69-FC7C85F5D8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39DAE9-8265-10B6-6AC7-B63971B2E94C}"/>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5" name="Footer Placeholder 4">
            <a:extLst>
              <a:ext uri="{FF2B5EF4-FFF2-40B4-BE49-F238E27FC236}">
                <a16:creationId xmlns:a16="http://schemas.microsoft.com/office/drawing/2014/main" id="{4140A132-68F9-7834-FDB2-9BD98FA40F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6C4739-000B-95A7-74D3-E91A8DC6E67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361933075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0F5C-87A7-E551-BB78-19D0E62E63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A17D3A-3859-3178-5C7F-065C8241FC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7D12AF-DB93-9C4E-088B-4A55D42BF8A1}"/>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5" name="Footer Placeholder 4">
            <a:extLst>
              <a:ext uri="{FF2B5EF4-FFF2-40B4-BE49-F238E27FC236}">
                <a16:creationId xmlns:a16="http://schemas.microsoft.com/office/drawing/2014/main" id="{4C604B4B-EC88-DF0D-7835-459247577A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E9C97A-7CD4-1FCB-6793-3E423039564F}"/>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381207539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A95B-810C-2D3F-01EF-3D6AE15392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2A4237-AE09-0869-1A9F-9C20434A8C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222A15-D090-4A4C-674D-3B87640A2D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CC551A-AFBB-ABB0-563F-BBD7DB5EFB78}"/>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6" name="Footer Placeholder 5">
            <a:extLst>
              <a:ext uri="{FF2B5EF4-FFF2-40B4-BE49-F238E27FC236}">
                <a16:creationId xmlns:a16="http://schemas.microsoft.com/office/drawing/2014/main" id="{0E13B32D-3424-7939-25A6-F89C275F2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30BB1-9B6F-61CD-AC43-A96FC7D8A660}"/>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56296094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CA4CA-ED34-7800-C964-FD6D1AE495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BE9AB1-0720-2373-FD1C-5DA167C52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CAB0DF-442D-1302-D90E-EA0D75FE23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F544F5-1CB5-07B4-6840-537CEDD505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786F43-A5B7-C611-C093-CDF27E5727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DD1373-EA3B-2E3B-E661-0BAD306AED8A}"/>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8" name="Footer Placeholder 7">
            <a:extLst>
              <a:ext uri="{FF2B5EF4-FFF2-40B4-BE49-F238E27FC236}">
                <a16:creationId xmlns:a16="http://schemas.microsoft.com/office/drawing/2014/main" id="{950853C1-042B-453C-5198-7326E5AC6B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91B16C-FD58-8DA6-D3DD-9B319BE4FE77}"/>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23302703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955D-6FC3-A954-C37E-9629960746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521695-C393-119C-41CC-764FF4B39E1B}"/>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4" name="Footer Placeholder 3">
            <a:extLst>
              <a:ext uri="{FF2B5EF4-FFF2-40B4-BE49-F238E27FC236}">
                <a16:creationId xmlns:a16="http://schemas.microsoft.com/office/drawing/2014/main" id="{408AA0BF-C768-700F-257B-E489AE31D6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1228B3-71E9-97E1-E5C6-6923E13B1EF4}"/>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196017618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AAE404-0A5C-635A-C635-DDADD148B2ED}"/>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3" name="Footer Placeholder 2">
            <a:extLst>
              <a:ext uri="{FF2B5EF4-FFF2-40B4-BE49-F238E27FC236}">
                <a16:creationId xmlns:a16="http://schemas.microsoft.com/office/drawing/2014/main" id="{69A500AC-A60E-04A1-B104-5FD602BF74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38A341-B82C-A3BA-98EB-8D7EBDB1B5BE}"/>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189360444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EEDC2-2C99-73A7-51A0-0F420092DC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B91C30-C7F7-E1C9-1C65-1227C76110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3ECED9-0A77-EF9C-6AB5-81CF2CD2B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AEF10F-0BD1-4F46-D005-B51646372401}"/>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6" name="Footer Placeholder 5">
            <a:extLst>
              <a:ext uri="{FF2B5EF4-FFF2-40B4-BE49-F238E27FC236}">
                <a16:creationId xmlns:a16="http://schemas.microsoft.com/office/drawing/2014/main" id="{049A0CD9-3A94-37D2-012B-2A048144E0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2F1AC4-9A9A-96EC-1A2A-8149991833F4}"/>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103764325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A65E2-3426-22C4-E4C8-5EEB719DF8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947073-8366-E371-02A6-246063F73F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860128-5FDA-6D3A-97C1-AF3DEEA206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C44BF8-BEC2-7C98-74E2-CBECC5F3C2A4}"/>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6" name="Footer Placeholder 5">
            <a:extLst>
              <a:ext uri="{FF2B5EF4-FFF2-40B4-BE49-F238E27FC236}">
                <a16:creationId xmlns:a16="http://schemas.microsoft.com/office/drawing/2014/main" id="{2E9F9CB3-CD36-7B65-669B-6B079D048F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4519EF-697C-DF4B-7B5B-428D0C16639A}"/>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145620508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5A4B-ED7E-D47F-34AB-AD26FF41A3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B220B8-E75D-25D2-BFB3-7589E58875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7D2170-112A-9AA2-AD04-D21FD03F17E7}"/>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5" name="Footer Placeholder 4">
            <a:extLst>
              <a:ext uri="{FF2B5EF4-FFF2-40B4-BE49-F238E27FC236}">
                <a16:creationId xmlns:a16="http://schemas.microsoft.com/office/drawing/2014/main" id="{E6094927-5CDC-366E-B00E-9159098BBA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34768-4F3B-9608-FE61-7DB2F7E879B2}"/>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105901776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B770BB-2BD8-D4E0-407C-DEE9E44E48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D1707-DE5B-2D6F-A3CA-20B1EA644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C3638C-6695-7FA3-0797-B3F94C38D11B}"/>
              </a:ext>
            </a:extLst>
          </p:cNvPr>
          <p:cNvSpPr>
            <a:spLocks noGrp="1"/>
          </p:cNvSpPr>
          <p:nvPr>
            <p:ph type="dt" sz="half" idx="10"/>
          </p:nvPr>
        </p:nvSpPr>
        <p:spPr/>
        <p:txBody>
          <a:bodyPr/>
          <a:lstStyle/>
          <a:p>
            <a:fld id="{93FFF228-E32F-4F68-AA99-6A0350749FCE}" type="datetimeFigureOut">
              <a:rPr lang="en-US" smtClean="0"/>
              <a:t>1/4/2026</a:t>
            </a:fld>
            <a:endParaRPr lang="en-US"/>
          </a:p>
        </p:txBody>
      </p:sp>
      <p:sp>
        <p:nvSpPr>
          <p:cNvPr id="5" name="Footer Placeholder 4">
            <a:extLst>
              <a:ext uri="{FF2B5EF4-FFF2-40B4-BE49-F238E27FC236}">
                <a16:creationId xmlns:a16="http://schemas.microsoft.com/office/drawing/2014/main" id="{1B9530D0-5061-365A-DA43-C7AF30D859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3B2A45-FCA5-D1D7-C953-E6F62B0940E6}"/>
              </a:ext>
            </a:extLst>
          </p:cNvPr>
          <p:cNvSpPr>
            <a:spLocks noGrp="1"/>
          </p:cNvSpPr>
          <p:nvPr>
            <p:ph type="sldNum" sz="quarter" idx="12"/>
          </p:nvPr>
        </p:nvSpPr>
        <p:spPr/>
        <p:txBody>
          <a:bodyPr/>
          <a:lstStyle/>
          <a:p>
            <a:fld id="{F0311E0A-5391-43D3-A2FD-BF4BFF310794}" type="slidenum">
              <a:rPr lang="en-US" smtClean="0"/>
              <a:t>‹#›</a:t>
            </a:fld>
            <a:endParaRPr lang="en-US"/>
          </a:p>
        </p:txBody>
      </p:sp>
    </p:spTree>
    <p:extLst>
      <p:ext uri="{BB962C8B-B14F-4D97-AF65-F5344CB8AC3E}">
        <p14:creationId xmlns:p14="http://schemas.microsoft.com/office/powerpoint/2010/main" val="16897847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4" name="Group 2"/>
          <p:cNvGrpSpPr>
            <a:grpSpLocks/>
          </p:cNvGrpSpPr>
          <p:nvPr/>
        </p:nvGrpSpPr>
        <p:grpSpPr bwMode="auto">
          <a:xfrm>
            <a:off x="0" y="-1588"/>
            <a:ext cx="12192000" cy="6859588"/>
            <a:chOff x="0" y="-1"/>
            <a:chExt cx="5760" cy="4321"/>
          </a:xfrm>
        </p:grpSpPr>
        <p:sp>
          <p:nvSpPr>
            <p:cNvPr id="3075" name="Rectangle 3"/>
            <p:cNvSpPr>
              <a:spLocks noChangeArrowheads="1"/>
            </p:cNvSpPr>
            <p:nvPr/>
          </p:nvSpPr>
          <p:spPr bwMode="auto">
            <a:xfrm>
              <a:off x="0" y="1824"/>
              <a:ext cx="5760" cy="24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3076" name="Rectangle 4"/>
            <p:cNvSpPr>
              <a:spLocks noChangeArrowheads="1"/>
            </p:cNvSpPr>
            <p:nvPr/>
          </p:nvSpPr>
          <p:spPr bwMode="white">
            <a:xfrm>
              <a:off x="0" y="4125"/>
              <a:ext cx="5760" cy="19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sp>
          <p:nvSpPr>
            <p:cNvPr id="3077" name="Rectangle 5"/>
            <p:cNvSpPr>
              <a:spLocks noChangeArrowheads="1"/>
            </p:cNvSpPr>
            <p:nvPr/>
          </p:nvSpPr>
          <p:spPr bwMode="white">
            <a:xfrm>
              <a:off x="0" y="-1"/>
              <a:ext cx="5760" cy="2017"/>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grpSp>
          <p:nvGrpSpPr>
            <p:cNvPr id="3078" name="Group 6"/>
            <p:cNvGrpSpPr>
              <a:grpSpLocks/>
            </p:cNvGrpSpPr>
            <p:nvPr/>
          </p:nvGrpSpPr>
          <p:grpSpPr bwMode="auto">
            <a:xfrm>
              <a:off x="0" y="2016"/>
              <a:ext cx="5760" cy="261"/>
              <a:chOff x="0" y="115"/>
              <a:chExt cx="5760" cy="464"/>
            </a:xfrm>
          </p:grpSpPr>
          <p:sp>
            <p:nvSpPr>
              <p:cNvPr id="3079" name="Rectangle 7"/>
              <p:cNvSpPr>
                <a:spLocks noChangeArrowheads="1"/>
              </p:cNvSpPr>
              <p:nvPr/>
            </p:nvSpPr>
            <p:spPr bwMode="ltGray">
              <a:xfrm>
                <a:off x="0" y="115"/>
                <a:ext cx="5760" cy="116"/>
              </a:xfrm>
              <a:prstGeom prst="rect">
                <a:avLst/>
              </a:prstGeom>
              <a:solidFill>
                <a:schemeClr val="accent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sp>
            <p:nvSpPr>
              <p:cNvPr id="3080" name="Rectangle 8"/>
              <p:cNvSpPr>
                <a:spLocks noChangeArrowheads="1"/>
              </p:cNvSpPr>
              <p:nvPr/>
            </p:nvSpPr>
            <p:spPr bwMode="ltGray">
              <a:xfrm>
                <a:off x="0" y="231"/>
                <a:ext cx="5760" cy="116"/>
              </a:xfrm>
              <a:prstGeom prst="rect">
                <a:avLst/>
              </a:prstGeom>
              <a:solidFill>
                <a:schemeClr va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sp>
            <p:nvSpPr>
              <p:cNvPr id="3081" name="Rectangle 9"/>
              <p:cNvSpPr>
                <a:spLocks noChangeArrowheads="1"/>
              </p:cNvSpPr>
              <p:nvPr/>
            </p:nvSpPr>
            <p:spPr bwMode="ltGray">
              <a:xfrm>
                <a:off x="0" y="347"/>
                <a:ext cx="5760" cy="116"/>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sp>
            <p:nvSpPr>
              <p:cNvPr id="3082" name="Rectangle 10"/>
              <p:cNvSpPr>
                <a:spLocks noChangeArrowheads="1"/>
              </p:cNvSpPr>
              <p:nvPr/>
            </p:nvSpPr>
            <p:spPr bwMode="ltGray">
              <a:xfrm>
                <a:off x="0" y="463"/>
                <a:ext cx="5760" cy="116"/>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grpSp>
      </p:grpSp>
      <p:sp>
        <p:nvSpPr>
          <p:cNvPr id="3083" name="Rectangle 11"/>
          <p:cNvSpPr>
            <a:spLocks noGrp="1" noChangeArrowheads="1"/>
          </p:cNvSpPr>
          <p:nvPr>
            <p:ph type="ctrTitle"/>
          </p:nvPr>
        </p:nvSpPr>
        <p:spPr>
          <a:xfrm>
            <a:off x="914400" y="1712913"/>
            <a:ext cx="10363200" cy="1143000"/>
          </a:xfrm>
        </p:spPr>
        <p:txBody>
          <a:bodyPr/>
          <a:lstStyle>
            <a:lvl1pPr>
              <a:defRPr/>
            </a:lvl1pPr>
          </a:lstStyle>
          <a:p>
            <a:pPr lvl="0"/>
            <a:r>
              <a:rPr lang="en-US" altLang="en-US" noProof="0"/>
              <a:t>Click to edit Master title style</a:t>
            </a:r>
          </a:p>
        </p:txBody>
      </p:sp>
      <p:sp>
        <p:nvSpPr>
          <p:cNvPr id="3084" name="Rectangle 12"/>
          <p:cNvSpPr>
            <a:spLocks noGrp="1" noChangeArrowheads="1"/>
          </p:cNvSpPr>
          <p:nvPr>
            <p:ph type="subTitle" idx="1"/>
          </p:nvPr>
        </p:nvSpPr>
        <p:spPr>
          <a:xfrm>
            <a:off x="1828800" y="4267200"/>
            <a:ext cx="8534400" cy="1752600"/>
          </a:xfrm>
        </p:spPr>
        <p:txBody>
          <a:bodyPr/>
          <a:lstStyle>
            <a:lvl1pPr marL="0" indent="0" algn="ctr">
              <a:buFont typeface="Monotype Sorts" pitchFamily="2" charset="2"/>
              <a:buNone/>
              <a:defRPr/>
            </a:lvl1pPr>
          </a:lstStyle>
          <a:p>
            <a:pPr lvl="0"/>
            <a:r>
              <a:rPr lang="en-US" altLang="en-US" noProof="0"/>
              <a:t>Click to edit Master subtitle style</a:t>
            </a:r>
          </a:p>
        </p:txBody>
      </p:sp>
      <p:sp>
        <p:nvSpPr>
          <p:cNvPr id="3085" name="Rectangle 13"/>
          <p:cNvSpPr>
            <a:spLocks noGrp="1" noChangeArrowheads="1"/>
          </p:cNvSpPr>
          <p:nvPr>
            <p:ph type="dt" sz="half" idx="2"/>
          </p:nvPr>
        </p:nvSpPr>
        <p:spPr/>
        <p:txBody>
          <a:bodyPr/>
          <a:lstStyle>
            <a:lvl1pPr>
              <a:defRPr>
                <a:solidFill>
                  <a:srgbClr val="FFFFFF"/>
                </a:solidFill>
              </a:defRPr>
            </a:lvl1pPr>
          </a:lstStyle>
          <a:p>
            <a:endParaRPr lang="en-US" altLang="en-US"/>
          </a:p>
        </p:txBody>
      </p:sp>
      <p:sp>
        <p:nvSpPr>
          <p:cNvPr id="3086" name="Rectangle 14"/>
          <p:cNvSpPr>
            <a:spLocks noGrp="1" noChangeArrowheads="1"/>
          </p:cNvSpPr>
          <p:nvPr>
            <p:ph type="ftr" sz="quarter" idx="3"/>
          </p:nvPr>
        </p:nvSpPr>
        <p:spPr/>
        <p:txBody>
          <a:bodyPr/>
          <a:lstStyle>
            <a:lvl1pPr>
              <a:defRPr>
                <a:solidFill>
                  <a:srgbClr val="FFFFFF"/>
                </a:solidFill>
              </a:defRPr>
            </a:lvl1pPr>
          </a:lstStyle>
          <a:p>
            <a:endParaRPr lang="en-US" altLang="en-US"/>
          </a:p>
        </p:txBody>
      </p:sp>
      <p:sp>
        <p:nvSpPr>
          <p:cNvPr id="3087" name="Rectangle 15"/>
          <p:cNvSpPr>
            <a:spLocks noGrp="1" noChangeArrowheads="1"/>
          </p:cNvSpPr>
          <p:nvPr>
            <p:ph type="sldNum" sz="quarter" idx="4"/>
          </p:nvPr>
        </p:nvSpPr>
        <p:spPr/>
        <p:txBody>
          <a:bodyPr/>
          <a:lstStyle>
            <a:lvl1pPr>
              <a:defRPr>
                <a:solidFill>
                  <a:srgbClr val="FFFFFF"/>
                </a:solidFill>
              </a:defRPr>
            </a:lvl1pPr>
          </a:lstStyle>
          <a:p>
            <a:fld id="{F7A0FF9C-8875-4EA0-A7C4-E8AD567216D9}" type="slidenum">
              <a:rPr lang="en-US" altLang="en-US"/>
              <a:pPr/>
              <a:t>‹#›</a:t>
            </a:fld>
            <a:endParaRPr lang="en-US" altLang="en-US"/>
          </a:p>
        </p:txBody>
      </p:sp>
    </p:spTree>
    <p:extLst>
      <p:ext uri="{BB962C8B-B14F-4D97-AF65-F5344CB8AC3E}">
        <p14:creationId xmlns:p14="http://schemas.microsoft.com/office/powerpoint/2010/main" val="67933597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2ABA5DF-0BDA-4BA4-B1FC-B00C6FDE1081}" type="slidenum">
              <a:rPr lang="en-US" altLang="en-US"/>
              <a:pPr/>
              <a:t>‹#›</a:t>
            </a:fld>
            <a:endParaRPr lang="en-US" altLang="en-US"/>
          </a:p>
        </p:txBody>
      </p:sp>
    </p:spTree>
    <p:extLst>
      <p:ext uri="{BB962C8B-B14F-4D97-AF65-F5344CB8AC3E}">
        <p14:creationId xmlns:p14="http://schemas.microsoft.com/office/powerpoint/2010/main" val="4052442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D6F2224-032E-4CE9-99D9-D6A05F073388}" type="slidenum">
              <a:rPr lang="en-US" altLang="en-US"/>
              <a:pPr/>
              <a:t>‹#›</a:t>
            </a:fld>
            <a:endParaRPr lang="en-US" altLang="en-US"/>
          </a:p>
        </p:txBody>
      </p:sp>
    </p:spTree>
    <p:extLst>
      <p:ext uri="{BB962C8B-B14F-4D97-AF65-F5344CB8AC3E}">
        <p14:creationId xmlns:p14="http://schemas.microsoft.com/office/powerpoint/2010/main" val="190849793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133600"/>
            <a:ext cx="508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33600"/>
            <a:ext cx="508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775CA12-9D1B-429F-9C84-3880B8018280}" type="slidenum">
              <a:rPr lang="en-US" altLang="en-US"/>
              <a:pPr/>
              <a:t>‹#›</a:t>
            </a:fld>
            <a:endParaRPr lang="en-US" altLang="en-US"/>
          </a:p>
        </p:txBody>
      </p:sp>
    </p:spTree>
    <p:extLst>
      <p:ext uri="{BB962C8B-B14F-4D97-AF65-F5344CB8AC3E}">
        <p14:creationId xmlns:p14="http://schemas.microsoft.com/office/powerpoint/2010/main" val="176873341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60AEF890-CAD1-4335-AECF-0F793B89D39A}" type="slidenum">
              <a:rPr lang="en-US" altLang="en-US"/>
              <a:pPr/>
              <a:t>‹#›</a:t>
            </a:fld>
            <a:endParaRPr lang="en-US" altLang="en-US"/>
          </a:p>
        </p:txBody>
      </p:sp>
    </p:spTree>
    <p:extLst>
      <p:ext uri="{BB962C8B-B14F-4D97-AF65-F5344CB8AC3E}">
        <p14:creationId xmlns:p14="http://schemas.microsoft.com/office/powerpoint/2010/main" val="140105492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23EB58E-45BC-48C9-9BBF-0D94F6E52AB0}" type="slidenum">
              <a:rPr lang="en-US" altLang="en-US"/>
              <a:pPr/>
              <a:t>‹#›</a:t>
            </a:fld>
            <a:endParaRPr lang="en-US" altLang="en-US"/>
          </a:p>
        </p:txBody>
      </p:sp>
    </p:spTree>
    <p:extLst>
      <p:ext uri="{BB962C8B-B14F-4D97-AF65-F5344CB8AC3E}">
        <p14:creationId xmlns:p14="http://schemas.microsoft.com/office/powerpoint/2010/main" val="123349535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AF7AC761-4D96-479D-9684-DF6E0F94790D}" type="slidenum">
              <a:rPr lang="en-US" altLang="en-US"/>
              <a:pPr/>
              <a:t>‹#›</a:t>
            </a:fld>
            <a:endParaRPr lang="en-US" altLang="en-US"/>
          </a:p>
        </p:txBody>
      </p:sp>
    </p:spTree>
    <p:extLst>
      <p:ext uri="{BB962C8B-B14F-4D97-AF65-F5344CB8AC3E}">
        <p14:creationId xmlns:p14="http://schemas.microsoft.com/office/powerpoint/2010/main" val="243493426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1BCFD19A-2983-4041-BD5F-ABFE53024914}" type="slidenum">
              <a:rPr lang="en-US" altLang="en-US"/>
              <a:pPr/>
              <a:t>‹#›</a:t>
            </a:fld>
            <a:endParaRPr lang="en-US" altLang="en-US"/>
          </a:p>
        </p:txBody>
      </p:sp>
    </p:spTree>
    <p:extLst>
      <p:ext uri="{BB962C8B-B14F-4D97-AF65-F5344CB8AC3E}">
        <p14:creationId xmlns:p14="http://schemas.microsoft.com/office/powerpoint/2010/main" val="54559738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DC9F726-9224-4B41-B77D-85241CC455C4}" type="slidenum">
              <a:rPr lang="en-US" altLang="en-US"/>
              <a:pPr/>
              <a:t>‹#›</a:t>
            </a:fld>
            <a:endParaRPr lang="en-US" altLang="en-US"/>
          </a:p>
        </p:txBody>
      </p:sp>
    </p:spTree>
    <p:extLst>
      <p:ext uri="{BB962C8B-B14F-4D97-AF65-F5344CB8AC3E}">
        <p14:creationId xmlns:p14="http://schemas.microsoft.com/office/powerpoint/2010/main" val="290502175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C239333-5536-4C05-9F81-626154FBE01C}" type="slidenum">
              <a:rPr lang="en-US" altLang="en-US"/>
              <a:pPr/>
              <a:t>‹#›</a:t>
            </a:fld>
            <a:endParaRPr lang="en-US" altLang="en-US"/>
          </a:p>
        </p:txBody>
      </p:sp>
    </p:spTree>
    <p:extLst>
      <p:ext uri="{BB962C8B-B14F-4D97-AF65-F5344CB8AC3E}">
        <p14:creationId xmlns:p14="http://schemas.microsoft.com/office/powerpoint/2010/main" val="363902173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9436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321C4FE-CF2B-49BF-A7F4-C889AEB682F5}" type="slidenum">
              <a:rPr lang="en-US" altLang="en-US"/>
              <a:pPr/>
              <a:t>‹#›</a:t>
            </a:fld>
            <a:endParaRPr lang="en-US" altLang="en-US"/>
          </a:p>
        </p:txBody>
      </p:sp>
    </p:spTree>
    <p:extLst>
      <p:ext uri="{BB962C8B-B14F-4D97-AF65-F5344CB8AC3E}">
        <p14:creationId xmlns:p14="http://schemas.microsoft.com/office/powerpoint/2010/main" val="167966878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D204FA21-382F-4394-B1F6-5C2C060AC6F5}"/>
              </a:ext>
            </a:extLst>
          </p:cNvPr>
          <p:cNvGrpSpPr>
            <a:grpSpLocks/>
          </p:cNvGrpSpPr>
          <p:nvPr/>
        </p:nvGrpSpPr>
        <p:grpSpPr bwMode="auto">
          <a:xfrm>
            <a:off x="0" y="-1588"/>
            <a:ext cx="12192000" cy="6859588"/>
            <a:chOff x="0" y="-1"/>
            <a:chExt cx="5760" cy="4321"/>
          </a:xfrm>
        </p:grpSpPr>
        <p:sp>
          <p:nvSpPr>
            <p:cNvPr id="5" name="Rectangle 3">
              <a:extLst>
                <a:ext uri="{FF2B5EF4-FFF2-40B4-BE49-F238E27FC236}">
                  <a16:creationId xmlns:a16="http://schemas.microsoft.com/office/drawing/2014/main" id="{D927EB09-ABF3-4731-9A70-B2B79D4252AA}"/>
                </a:ext>
              </a:extLst>
            </p:cNvPr>
            <p:cNvSpPr>
              <a:spLocks noChangeArrowheads="1"/>
            </p:cNvSpPr>
            <p:nvPr/>
          </p:nvSpPr>
          <p:spPr bwMode="auto">
            <a:xfrm>
              <a:off x="0" y="1824"/>
              <a:ext cx="5760" cy="2496"/>
            </a:xfrm>
            <a:prstGeom prst="rect">
              <a:avLst/>
            </a:prstGeom>
            <a:solidFill>
              <a:schemeClr val="bg1"/>
            </a:solidFill>
            <a:ln>
              <a:noFill/>
            </a:ln>
            <a:effec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6" name="Rectangle 4">
              <a:extLst>
                <a:ext uri="{FF2B5EF4-FFF2-40B4-BE49-F238E27FC236}">
                  <a16:creationId xmlns:a16="http://schemas.microsoft.com/office/drawing/2014/main" id="{04313A8D-C2F8-4C5A-BE8E-6748C21DDAA4}"/>
                </a:ext>
              </a:extLst>
            </p:cNvPr>
            <p:cNvSpPr>
              <a:spLocks noChangeArrowheads="1"/>
            </p:cNvSpPr>
            <p:nvPr/>
          </p:nvSpPr>
          <p:spPr bwMode="white">
            <a:xfrm>
              <a:off x="0" y="4125"/>
              <a:ext cx="5760" cy="195"/>
            </a:xfrm>
            <a:prstGeom prst="rect">
              <a:avLst/>
            </a:prstGeom>
            <a:solidFill>
              <a:schemeClr val="bg2"/>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7" name="Rectangle 5">
              <a:extLst>
                <a:ext uri="{FF2B5EF4-FFF2-40B4-BE49-F238E27FC236}">
                  <a16:creationId xmlns:a16="http://schemas.microsoft.com/office/drawing/2014/main" id="{4878E6C8-AB96-44EF-8D3B-C697E6DD339F}"/>
                </a:ext>
              </a:extLst>
            </p:cNvPr>
            <p:cNvSpPr>
              <a:spLocks noChangeArrowheads="1"/>
            </p:cNvSpPr>
            <p:nvPr/>
          </p:nvSpPr>
          <p:spPr bwMode="white">
            <a:xfrm>
              <a:off x="0" y="-1"/>
              <a:ext cx="5760" cy="2017"/>
            </a:xfrm>
            <a:prstGeom prst="rect">
              <a:avLst/>
            </a:prstGeom>
            <a:solidFill>
              <a:schemeClr val="bg2"/>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grpSp>
          <p:nvGrpSpPr>
            <p:cNvPr id="8" name="Group 6">
              <a:extLst>
                <a:ext uri="{FF2B5EF4-FFF2-40B4-BE49-F238E27FC236}">
                  <a16:creationId xmlns:a16="http://schemas.microsoft.com/office/drawing/2014/main" id="{7A715B33-0599-4A47-A1CB-280E893B9C76}"/>
                </a:ext>
              </a:extLst>
            </p:cNvPr>
            <p:cNvGrpSpPr>
              <a:grpSpLocks/>
            </p:cNvGrpSpPr>
            <p:nvPr/>
          </p:nvGrpSpPr>
          <p:grpSpPr bwMode="auto">
            <a:xfrm>
              <a:off x="0" y="2016"/>
              <a:ext cx="5760" cy="261"/>
              <a:chOff x="0" y="115"/>
              <a:chExt cx="5760" cy="464"/>
            </a:xfrm>
          </p:grpSpPr>
          <p:sp>
            <p:nvSpPr>
              <p:cNvPr id="9" name="Rectangle 7">
                <a:extLst>
                  <a:ext uri="{FF2B5EF4-FFF2-40B4-BE49-F238E27FC236}">
                    <a16:creationId xmlns:a16="http://schemas.microsoft.com/office/drawing/2014/main" id="{3452B962-295D-4D63-8C6A-DE3B671894B5}"/>
                  </a:ext>
                </a:extLst>
              </p:cNvPr>
              <p:cNvSpPr>
                <a:spLocks noChangeArrowheads="1"/>
              </p:cNvSpPr>
              <p:nvPr/>
            </p:nvSpPr>
            <p:spPr bwMode="ltGray">
              <a:xfrm>
                <a:off x="0" y="115"/>
                <a:ext cx="5760" cy="116"/>
              </a:xfrm>
              <a:prstGeom prst="rect">
                <a:avLst/>
              </a:prstGeom>
              <a:solidFill>
                <a:schemeClr val="accent2"/>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10" name="Rectangle 8">
                <a:extLst>
                  <a:ext uri="{FF2B5EF4-FFF2-40B4-BE49-F238E27FC236}">
                    <a16:creationId xmlns:a16="http://schemas.microsoft.com/office/drawing/2014/main" id="{51C2A0CD-4CC0-48B7-BEE4-CA7AEF5850C5}"/>
                  </a:ext>
                </a:extLst>
              </p:cNvPr>
              <p:cNvSpPr>
                <a:spLocks noChangeArrowheads="1"/>
              </p:cNvSpPr>
              <p:nvPr/>
            </p:nvSpPr>
            <p:spPr bwMode="ltGray">
              <a:xfrm>
                <a:off x="0" y="231"/>
                <a:ext cx="5760" cy="117"/>
              </a:xfrm>
              <a:prstGeom prst="rect">
                <a:avLst/>
              </a:prstGeom>
              <a:solidFill>
                <a:schemeClr val="hlink"/>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11" name="Rectangle 9">
                <a:extLst>
                  <a:ext uri="{FF2B5EF4-FFF2-40B4-BE49-F238E27FC236}">
                    <a16:creationId xmlns:a16="http://schemas.microsoft.com/office/drawing/2014/main" id="{99E172A7-D072-4080-AA18-2F85770E2D1F}"/>
                  </a:ext>
                </a:extLst>
              </p:cNvPr>
              <p:cNvSpPr>
                <a:spLocks noChangeArrowheads="1"/>
              </p:cNvSpPr>
              <p:nvPr/>
            </p:nvSpPr>
            <p:spPr bwMode="ltGray">
              <a:xfrm>
                <a:off x="0" y="348"/>
                <a:ext cx="5760" cy="116"/>
              </a:xfrm>
              <a:prstGeom prst="rect">
                <a:avLst/>
              </a:prstGeom>
              <a:solidFill>
                <a:schemeClr val="accent1"/>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12" name="Rectangle 10">
                <a:extLst>
                  <a:ext uri="{FF2B5EF4-FFF2-40B4-BE49-F238E27FC236}">
                    <a16:creationId xmlns:a16="http://schemas.microsoft.com/office/drawing/2014/main" id="{EDCA007A-14C3-4604-AD8A-38E1C9E17D55}"/>
                  </a:ext>
                </a:extLst>
              </p:cNvPr>
              <p:cNvSpPr>
                <a:spLocks noChangeArrowheads="1"/>
              </p:cNvSpPr>
              <p:nvPr/>
            </p:nvSpPr>
            <p:spPr bwMode="ltGray">
              <a:xfrm>
                <a:off x="0" y="463"/>
                <a:ext cx="5760" cy="116"/>
              </a:xfrm>
              <a:prstGeom prst="rect">
                <a:avLst/>
              </a:prstGeom>
              <a:solidFill>
                <a:schemeClr val="folHlink"/>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grpSp>
      </p:grpSp>
      <p:sp>
        <p:nvSpPr>
          <p:cNvPr id="63499" name="Rectangle 11"/>
          <p:cNvSpPr>
            <a:spLocks noGrp="1" noChangeArrowheads="1"/>
          </p:cNvSpPr>
          <p:nvPr>
            <p:ph type="ctrTitle"/>
          </p:nvPr>
        </p:nvSpPr>
        <p:spPr>
          <a:xfrm>
            <a:off x="914400" y="1712913"/>
            <a:ext cx="10363200" cy="1143000"/>
          </a:xfrm>
        </p:spPr>
        <p:txBody>
          <a:bodyPr/>
          <a:lstStyle>
            <a:lvl1pPr>
              <a:defRPr/>
            </a:lvl1pPr>
          </a:lstStyle>
          <a:p>
            <a:pPr lvl="0"/>
            <a:r>
              <a:rPr lang="en-US" noProof="0"/>
              <a:t>Click to edit Master title style</a:t>
            </a:r>
          </a:p>
        </p:txBody>
      </p:sp>
      <p:sp>
        <p:nvSpPr>
          <p:cNvPr id="63500" name="Rectangle 12"/>
          <p:cNvSpPr>
            <a:spLocks noGrp="1" noChangeArrowheads="1"/>
          </p:cNvSpPr>
          <p:nvPr>
            <p:ph type="subTitle" idx="1"/>
          </p:nvPr>
        </p:nvSpPr>
        <p:spPr>
          <a:xfrm>
            <a:off x="1828800" y="4267200"/>
            <a:ext cx="8534400" cy="1752600"/>
          </a:xfrm>
        </p:spPr>
        <p:txBody>
          <a:bodyPr/>
          <a:lstStyle>
            <a:lvl1pPr marL="0" indent="0" algn="ctr">
              <a:buFont typeface="Monotype Sorts" pitchFamily="2" charset="2"/>
              <a:buNone/>
              <a:defRPr/>
            </a:lvl1pPr>
          </a:lstStyle>
          <a:p>
            <a:pPr lvl="0"/>
            <a:r>
              <a:rPr lang="en-US" noProof="0"/>
              <a:t>Click to edit Master subtitle style</a:t>
            </a:r>
          </a:p>
        </p:txBody>
      </p:sp>
      <p:sp>
        <p:nvSpPr>
          <p:cNvPr id="13" name="Rectangle 13">
            <a:extLst>
              <a:ext uri="{FF2B5EF4-FFF2-40B4-BE49-F238E27FC236}">
                <a16:creationId xmlns:a16="http://schemas.microsoft.com/office/drawing/2014/main" id="{697F7804-A809-4AFD-A761-CF38C7761A46}"/>
              </a:ext>
            </a:extLst>
          </p:cNvPr>
          <p:cNvSpPr>
            <a:spLocks noGrp="1" noChangeArrowheads="1"/>
          </p:cNvSpPr>
          <p:nvPr>
            <p:ph type="dt" sz="half" idx="10"/>
          </p:nvPr>
        </p:nvSpPr>
        <p:spPr/>
        <p:txBody>
          <a:bodyPr/>
          <a:lstStyle>
            <a:lvl1pPr>
              <a:defRPr>
                <a:solidFill>
                  <a:srgbClr val="FFFFFF"/>
                </a:solidFill>
              </a:defRPr>
            </a:lvl1pPr>
          </a:lstStyle>
          <a:p>
            <a:pPr>
              <a:defRPr/>
            </a:pPr>
            <a:endParaRPr lang="en-US"/>
          </a:p>
        </p:txBody>
      </p:sp>
      <p:sp>
        <p:nvSpPr>
          <p:cNvPr id="14" name="Rectangle 14">
            <a:extLst>
              <a:ext uri="{FF2B5EF4-FFF2-40B4-BE49-F238E27FC236}">
                <a16:creationId xmlns:a16="http://schemas.microsoft.com/office/drawing/2014/main" id="{2F97CB13-A722-437D-BD04-593AF268458F}"/>
              </a:ext>
            </a:extLst>
          </p:cNvPr>
          <p:cNvSpPr>
            <a:spLocks noGrp="1" noChangeArrowheads="1"/>
          </p:cNvSpPr>
          <p:nvPr>
            <p:ph type="ftr" sz="quarter" idx="11"/>
          </p:nvPr>
        </p:nvSpPr>
        <p:spPr/>
        <p:txBody>
          <a:bodyPr/>
          <a:lstStyle>
            <a:lvl1pPr>
              <a:defRPr>
                <a:solidFill>
                  <a:srgbClr val="FFFFFF"/>
                </a:solidFill>
              </a:defRPr>
            </a:lvl1pPr>
          </a:lstStyle>
          <a:p>
            <a:pPr>
              <a:defRPr/>
            </a:pPr>
            <a:endParaRPr lang="en-US"/>
          </a:p>
        </p:txBody>
      </p:sp>
      <p:sp>
        <p:nvSpPr>
          <p:cNvPr id="15" name="Rectangle 15">
            <a:extLst>
              <a:ext uri="{FF2B5EF4-FFF2-40B4-BE49-F238E27FC236}">
                <a16:creationId xmlns:a16="http://schemas.microsoft.com/office/drawing/2014/main" id="{F06BB985-C6EC-4746-B407-8113FB59EDEA}"/>
              </a:ext>
            </a:extLst>
          </p:cNvPr>
          <p:cNvSpPr>
            <a:spLocks noGrp="1" noChangeArrowheads="1"/>
          </p:cNvSpPr>
          <p:nvPr>
            <p:ph type="sldNum" sz="quarter" idx="12"/>
          </p:nvPr>
        </p:nvSpPr>
        <p:spPr/>
        <p:txBody>
          <a:bodyPr/>
          <a:lstStyle>
            <a:lvl1pPr>
              <a:defRPr smtClean="0">
                <a:solidFill>
                  <a:srgbClr val="FFFFFF"/>
                </a:solidFill>
              </a:defRPr>
            </a:lvl1pPr>
          </a:lstStyle>
          <a:p>
            <a:pPr>
              <a:defRPr/>
            </a:pPr>
            <a:fld id="{427CECF4-0C10-43F0-B40F-61E5238D43ED}" type="slidenum">
              <a:rPr lang="en-US" altLang="en-US"/>
              <a:pPr>
                <a:defRPr/>
              </a:pPr>
              <a:t>‹#›</a:t>
            </a:fld>
            <a:endParaRPr lang="en-US" altLang="en-US"/>
          </a:p>
        </p:txBody>
      </p:sp>
    </p:spTree>
    <p:extLst>
      <p:ext uri="{BB962C8B-B14F-4D97-AF65-F5344CB8AC3E}">
        <p14:creationId xmlns:p14="http://schemas.microsoft.com/office/powerpoint/2010/main" val="111215871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5F7BDEB0-E89C-4EF8-8122-21C6D19E86C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FCDC8425-C82F-4ED1-9ECD-ADDF79C4A8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5">
            <a:extLst>
              <a:ext uri="{FF2B5EF4-FFF2-40B4-BE49-F238E27FC236}">
                <a16:creationId xmlns:a16="http://schemas.microsoft.com/office/drawing/2014/main" id="{7D4A6A2B-E2DD-4D9E-B48E-DA0C81E148AF}"/>
              </a:ext>
            </a:extLst>
          </p:cNvPr>
          <p:cNvSpPr>
            <a:spLocks noGrp="1" noChangeArrowheads="1"/>
          </p:cNvSpPr>
          <p:nvPr>
            <p:ph type="sldNum" sz="quarter" idx="12"/>
          </p:nvPr>
        </p:nvSpPr>
        <p:spPr>
          <a:ln/>
        </p:spPr>
        <p:txBody>
          <a:bodyPr/>
          <a:lstStyle>
            <a:lvl1pPr>
              <a:defRPr/>
            </a:lvl1pPr>
          </a:lstStyle>
          <a:p>
            <a:pPr>
              <a:defRPr/>
            </a:pPr>
            <a:fld id="{41993B8C-198C-422E-B76A-C0B32C45B2B7}" type="slidenum">
              <a:rPr lang="en-US" altLang="en-US"/>
              <a:pPr>
                <a:defRPr/>
              </a:pPr>
              <a:t>‹#›</a:t>
            </a:fld>
            <a:endParaRPr lang="en-US" altLang="en-US"/>
          </a:p>
        </p:txBody>
      </p:sp>
    </p:spTree>
    <p:extLst>
      <p:ext uri="{BB962C8B-B14F-4D97-AF65-F5344CB8AC3E}">
        <p14:creationId xmlns:p14="http://schemas.microsoft.com/office/powerpoint/2010/main" val="69392342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13">
            <a:extLst>
              <a:ext uri="{FF2B5EF4-FFF2-40B4-BE49-F238E27FC236}">
                <a16:creationId xmlns:a16="http://schemas.microsoft.com/office/drawing/2014/main" id="{6CF45B2B-AB30-4697-8445-E5F8EEDF8CB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E4A3F42F-BAC6-43AA-82BF-B16489487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5">
            <a:extLst>
              <a:ext uri="{FF2B5EF4-FFF2-40B4-BE49-F238E27FC236}">
                <a16:creationId xmlns:a16="http://schemas.microsoft.com/office/drawing/2014/main" id="{D15DA1AE-670B-4E5A-9984-51B14C6A0925}"/>
              </a:ext>
            </a:extLst>
          </p:cNvPr>
          <p:cNvSpPr>
            <a:spLocks noGrp="1" noChangeArrowheads="1"/>
          </p:cNvSpPr>
          <p:nvPr>
            <p:ph type="sldNum" sz="quarter" idx="12"/>
          </p:nvPr>
        </p:nvSpPr>
        <p:spPr>
          <a:ln/>
        </p:spPr>
        <p:txBody>
          <a:bodyPr/>
          <a:lstStyle>
            <a:lvl1pPr>
              <a:defRPr/>
            </a:lvl1pPr>
          </a:lstStyle>
          <a:p>
            <a:pPr>
              <a:defRPr/>
            </a:pPr>
            <a:fld id="{906230B1-47A2-4F7E-9021-59E16EE4270B}" type="slidenum">
              <a:rPr lang="en-US" altLang="en-US"/>
              <a:pPr>
                <a:defRPr/>
              </a:pPr>
              <a:t>‹#›</a:t>
            </a:fld>
            <a:endParaRPr lang="en-US" altLang="en-US"/>
          </a:p>
        </p:txBody>
      </p:sp>
    </p:spTree>
    <p:extLst>
      <p:ext uri="{BB962C8B-B14F-4D97-AF65-F5344CB8AC3E}">
        <p14:creationId xmlns:p14="http://schemas.microsoft.com/office/powerpoint/2010/main" val="341075026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1336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336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a:extLst>
              <a:ext uri="{FF2B5EF4-FFF2-40B4-BE49-F238E27FC236}">
                <a16:creationId xmlns:a16="http://schemas.microsoft.com/office/drawing/2014/main" id="{2F152A6C-3F2E-469C-8CCA-17152FC3320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4">
            <a:extLst>
              <a:ext uri="{FF2B5EF4-FFF2-40B4-BE49-F238E27FC236}">
                <a16:creationId xmlns:a16="http://schemas.microsoft.com/office/drawing/2014/main" id="{295C39A9-4833-4A0D-9E06-79A51BFE46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5">
            <a:extLst>
              <a:ext uri="{FF2B5EF4-FFF2-40B4-BE49-F238E27FC236}">
                <a16:creationId xmlns:a16="http://schemas.microsoft.com/office/drawing/2014/main" id="{5FE85A61-6557-454B-AF32-EBAD883CBFD2}"/>
              </a:ext>
            </a:extLst>
          </p:cNvPr>
          <p:cNvSpPr>
            <a:spLocks noGrp="1" noChangeArrowheads="1"/>
          </p:cNvSpPr>
          <p:nvPr>
            <p:ph type="sldNum" sz="quarter" idx="12"/>
          </p:nvPr>
        </p:nvSpPr>
        <p:spPr>
          <a:ln/>
        </p:spPr>
        <p:txBody>
          <a:bodyPr/>
          <a:lstStyle>
            <a:lvl1pPr>
              <a:defRPr/>
            </a:lvl1pPr>
          </a:lstStyle>
          <a:p>
            <a:pPr>
              <a:defRPr/>
            </a:pPr>
            <a:fld id="{8C4CF3D2-6EC7-4A5E-8168-272E6F3F0F7A}" type="slidenum">
              <a:rPr lang="en-US" altLang="en-US"/>
              <a:pPr>
                <a:defRPr/>
              </a:pPr>
              <a:t>‹#›</a:t>
            </a:fld>
            <a:endParaRPr lang="en-US" altLang="en-US"/>
          </a:p>
        </p:txBody>
      </p:sp>
    </p:spTree>
    <p:extLst>
      <p:ext uri="{BB962C8B-B14F-4D97-AF65-F5344CB8AC3E}">
        <p14:creationId xmlns:p14="http://schemas.microsoft.com/office/powerpoint/2010/main" val="150503375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a:extLst>
              <a:ext uri="{FF2B5EF4-FFF2-40B4-BE49-F238E27FC236}">
                <a16:creationId xmlns:a16="http://schemas.microsoft.com/office/drawing/2014/main" id="{5BC2FECD-0DB5-49A5-AC66-0559F0F5530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4">
            <a:extLst>
              <a:ext uri="{FF2B5EF4-FFF2-40B4-BE49-F238E27FC236}">
                <a16:creationId xmlns:a16="http://schemas.microsoft.com/office/drawing/2014/main" id="{5E922BF3-76B1-4A2A-B34B-B075E19F3E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5">
            <a:extLst>
              <a:ext uri="{FF2B5EF4-FFF2-40B4-BE49-F238E27FC236}">
                <a16:creationId xmlns:a16="http://schemas.microsoft.com/office/drawing/2014/main" id="{0FF7E5F0-AFD2-4C9C-B7A4-2968924B140A}"/>
              </a:ext>
            </a:extLst>
          </p:cNvPr>
          <p:cNvSpPr>
            <a:spLocks noGrp="1" noChangeArrowheads="1"/>
          </p:cNvSpPr>
          <p:nvPr>
            <p:ph type="sldNum" sz="quarter" idx="12"/>
          </p:nvPr>
        </p:nvSpPr>
        <p:spPr>
          <a:ln/>
        </p:spPr>
        <p:txBody>
          <a:bodyPr/>
          <a:lstStyle>
            <a:lvl1pPr>
              <a:defRPr/>
            </a:lvl1pPr>
          </a:lstStyle>
          <a:p>
            <a:pPr>
              <a:defRPr/>
            </a:pPr>
            <a:fld id="{3DBFD5C9-3E24-4DE6-87B9-91F863484FF6}" type="slidenum">
              <a:rPr lang="en-US" altLang="en-US"/>
              <a:pPr>
                <a:defRPr/>
              </a:pPr>
              <a:t>‹#›</a:t>
            </a:fld>
            <a:endParaRPr lang="en-US" altLang="en-US"/>
          </a:p>
        </p:txBody>
      </p:sp>
    </p:spTree>
    <p:extLst>
      <p:ext uri="{BB962C8B-B14F-4D97-AF65-F5344CB8AC3E}">
        <p14:creationId xmlns:p14="http://schemas.microsoft.com/office/powerpoint/2010/main" val="190548995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a:extLst>
              <a:ext uri="{FF2B5EF4-FFF2-40B4-BE49-F238E27FC236}">
                <a16:creationId xmlns:a16="http://schemas.microsoft.com/office/drawing/2014/main" id="{F29B0F49-8A8C-4EF1-806B-32B25DE854A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4">
            <a:extLst>
              <a:ext uri="{FF2B5EF4-FFF2-40B4-BE49-F238E27FC236}">
                <a16:creationId xmlns:a16="http://schemas.microsoft.com/office/drawing/2014/main" id="{63E80C39-D8D5-4BE7-8679-0261C5C83D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5">
            <a:extLst>
              <a:ext uri="{FF2B5EF4-FFF2-40B4-BE49-F238E27FC236}">
                <a16:creationId xmlns:a16="http://schemas.microsoft.com/office/drawing/2014/main" id="{EB0AD623-31FA-4ACF-8AD6-12A54640E866}"/>
              </a:ext>
            </a:extLst>
          </p:cNvPr>
          <p:cNvSpPr>
            <a:spLocks noGrp="1" noChangeArrowheads="1"/>
          </p:cNvSpPr>
          <p:nvPr>
            <p:ph type="sldNum" sz="quarter" idx="12"/>
          </p:nvPr>
        </p:nvSpPr>
        <p:spPr>
          <a:ln/>
        </p:spPr>
        <p:txBody>
          <a:bodyPr/>
          <a:lstStyle>
            <a:lvl1pPr>
              <a:defRPr/>
            </a:lvl1pPr>
          </a:lstStyle>
          <a:p>
            <a:pPr>
              <a:defRPr/>
            </a:pPr>
            <a:fld id="{F27E3895-9A76-4E90-A11D-CB0E925322FD}" type="slidenum">
              <a:rPr lang="en-US" altLang="en-US"/>
              <a:pPr>
                <a:defRPr/>
              </a:pPr>
              <a:t>‹#›</a:t>
            </a:fld>
            <a:endParaRPr lang="en-US" altLang="en-US"/>
          </a:p>
        </p:txBody>
      </p:sp>
    </p:spTree>
    <p:extLst>
      <p:ext uri="{BB962C8B-B14F-4D97-AF65-F5344CB8AC3E}">
        <p14:creationId xmlns:p14="http://schemas.microsoft.com/office/powerpoint/2010/main" val="334931328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DF241EEA-1A70-470B-86F4-76362D614FA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4">
            <a:extLst>
              <a:ext uri="{FF2B5EF4-FFF2-40B4-BE49-F238E27FC236}">
                <a16:creationId xmlns:a16="http://schemas.microsoft.com/office/drawing/2014/main" id="{D08C23AC-F216-4382-8BA0-1BD28A4AE3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5">
            <a:extLst>
              <a:ext uri="{FF2B5EF4-FFF2-40B4-BE49-F238E27FC236}">
                <a16:creationId xmlns:a16="http://schemas.microsoft.com/office/drawing/2014/main" id="{B770B32E-2F49-4059-8140-DD77762F7A5D}"/>
              </a:ext>
            </a:extLst>
          </p:cNvPr>
          <p:cNvSpPr>
            <a:spLocks noGrp="1" noChangeArrowheads="1"/>
          </p:cNvSpPr>
          <p:nvPr>
            <p:ph type="sldNum" sz="quarter" idx="12"/>
          </p:nvPr>
        </p:nvSpPr>
        <p:spPr>
          <a:ln/>
        </p:spPr>
        <p:txBody>
          <a:bodyPr/>
          <a:lstStyle>
            <a:lvl1pPr>
              <a:defRPr/>
            </a:lvl1pPr>
          </a:lstStyle>
          <a:p>
            <a:pPr>
              <a:defRPr/>
            </a:pPr>
            <a:fld id="{326D1351-E35E-4487-9DAD-EA0411BDF7BE}" type="slidenum">
              <a:rPr lang="en-US" altLang="en-US"/>
              <a:pPr>
                <a:defRPr/>
              </a:pPr>
              <a:t>‹#›</a:t>
            </a:fld>
            <a:endParaRPr lang="en-US" altLang="en-US"/>
          </a:p>
        </p:txBody>
      </p:sp>
    </p:spTree>
    <p:extLst>
      <p:ext uri="{BB962C8B-B14F-4D97-AF65-F5344CB8AC3E}">
        <p14:creationId xmlns:p14="http://schemas.microsoft.com/office/powerpoint/2010/main" val="271467967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3">
            <a:extLst>
              <a:ext uri="{FF2B5EF4-FFF2-40B4-BE49-F238E27FC236}">
                <a16:creationId xmlns:a16="http://schemas.microsoft.com/office/drawing/2014/main" id="{C4C29B86-0FBA-42C8-B5EF-E9A9F8F148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4">
            <a:extLst>
              <a:ext uri="{FF2B5EF4-FFF2-40B4-BE49-F238E27FC236}">
                <a16:creationId xmlns:a16="http://schemas.microsoft.com/office/drawing/2014/main" id="{8ABD0488-249B-429C-BF02-D4FFCDE59B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5">
            <a:extLst>
              <a:ext uri="{FF2B5EF4-FFF2-40B4-BE49-F238E27FC236}">
                <a16:creationId xmlns:a16="http://schemas.microsoft.com/office/drawing/2014/main" id="{A1512BB9-304B-4CA0-9E34-87A7D38B5D02}"/>
              </a:ext>
            </a:extLst>
          </p:cNvPr>
          <p:cNvSpPr>
            <a:spLocks noGrp="1" noChangeArrowheads="1"/>
          </p:cNvSpPr>
          <p:nvPr>
            <p:ph type="sldNum" sz="quarter" idx="12"/>
          </p:nvPr>
        </p:nvSpPr>
        <p:spPr>
          <a:ln/>
        </p:spPr>
        <p:txBody>
          <a:bodyPr/>
          <a:lstStyle>
            <a:lvl1pPr>
              <a:defRPr/>
            </a:lvl1pPr>
          </a:lstStyle>
          <a:p>
            <a:pPr>
              <a:defRPr/>
            </a:pPr>
            <a:fld id="{C0A7FE16-39C2-44D8-9064-76DE470F538E}" type="slidenum">
              <a:rPr lang="en-US" altLang="en-US"/>
              <a:pPr>
                <a:defRPr/>
              </a:pPr>
              <a:t>‹#›</a:t>
            </a:fld>
            <a:endParaRPr lang="en-US" altLang="en-US"/>
          </a:p>
        </p:txBody>
      </p:sp>
    </p:spTree>
    <p:extLst>
      <p:ext uri="{BB962C8B-B14F-4D97-AF65-F5344CB8AC3E}">
        <p14:creationId xmlns:p14="http://schemas.microsoft.com/office/powerpoint/2010/main" val="187155129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3">
            <a:extLst>
              <a:ext uri="{FF2B5EF4-FFF2-40B4-BE49-F238E27FC236}">
                <a16:creationId xmlns:a16="http://schemas.microsoft.com/office/drawing/2014/main" id="{9816ED19-248B-448E-B9C2-31876C5D49E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4">
            <a:extLst>
              <a:ext uri="{FF2B5EF4-FFF2-40B4-BE49-F238E27FC236}">
                <a16:creationId xmlns:a16="http://schemas.microsoft.com/office/drawing/2014/main" id="{1F8C9033-04F7-42A7-B216-2C68277B92A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5">
            <a:extLst>
              <a:ext uri="{FF2B5EF4-FFF2-40B4-BE49-F238E27FC236}">
                <a16:creationId xmlns:a16="http://schemas.microsoft.com/office/drawing/2014/main" id="{B621DA5E-BC52-42BD-97C2-3479A110FCD4}"/>
              </a:ext>
            </a:extLst>
          </p:cNvPr>
          <p:cNvSpPr>
            <a:spLocks noGrp="1" noChangeArrowheads="1"/>
          </p:cNvSpPr>
          <p:nvPr>
            <p:ph type="sldNum" sz="quarter" idx="12"/>
          </p:nvPr>
        </p:nvSpPr>
        <p:spPr>
          <a:ln/>
        </p:spPr>
        <p:txBody>
          <a:bodyPr/>
          <a:lstStyle>
            <a:lvl1pPr>
              <a:defRPr/>
            </a:lvl1pPr>
          </a:lstStyle>
          <a:p>
            <a:pPr>
              <a:defRPr/>
            </a:pPr>
            <a:fld id="{CB7723C7-0694-40C5-924E-F2366AD3FD94}" type="slidenum">
              <a:rPr lang="en-US" altLang="en-US"/>
              <a:pPr>
                <a:defRPr/>
              </a:pPr>
              <a:t>‹#›</a:t>
            </a:fld>
            <a:endParaRPr lang="en-US" altLang="en-US"/>
          </a:p>
        </p:txBody>
      </p:sp>
    </p:spTree>
    <p:extLst>
      <p:ext uri="{BB962C8B-B14F-4D97-AF65-F5344CB8AC3E}">
        <p14:creationId xmlns:p14="http://schemas.microsoft.com/office/powerpoint/2010/main" val="110391162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60B53BA0-FAAD-41DE-9C66-1AE6D2E0755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384E8B30-6645-4E42-97D9-52B65FDA02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5">
            <a:extLst>
              <a:ext uri="{FF2B5EF4-FFF2-40B4-BE49-F238E27FC236}">
                <a16:creationId xmlns:a16="http://schemas.microsoft.com/office/drawing/2014/main" id="{ADB3731D-8842-4EA5-BCB1-4D1717434925}"/>
              </a:ext>
            </a:extLst>
          </p:cNvPr>
          <p:cNvSpPr>
            <a:spLocks noGrp="1" noChangeArrowheads="1"/>
          </p:cNvSpPr>
          <p:nvPr>
            <p:ph type="sldNum" sz="quarter" idx="12"/>
          </p:nvPr>
        </p:nvSpPr>
        <p:spPr>
          <a:ln/>
        </p:spPr>
        <p:txBody>
          <a:bodyPr/>
          <a:lstStyle>
            <a:lvl1pPr>
              <a:defRPr/>
            </a:lvl1pPr>
          </a:lstStyle>
          <a:p>
            <a:pPr>
              <a:defRPr/>
            </a:pPr>
            <a:fld id="{0EC7136B-A579-48B3-9B65-20C2947DADB8}" type="slidenum">
              <a:rPr lang="en-US" altLang="en-US"/>
              <a:pPr>
                <a:defRPr/>
              </a:pPr>
              <a:t>‹#›</a:t>
            </a:fld>
            <a:endParaRPr lang="en-US" altLang="en-US"/>
          </a:p>
        </p:txBody>
      </p:sp>
    </p:spTree>
    <p:extLst>
      <p:ext uri="{BB962C8B-B14F-4D97-AF65-F5344CB8AC3E}">
        <p14:creationId xmlns:p14="http://schemas.microsoft.com/office/powerpoint/2010/main" val="155357183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F85AC8BC-8D35-4784-A3DD-33ABAF2E58E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86ACC9E1-829E-4FA7-8CA9-1661DC4CCF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5">
            <a:extLst>
              <a:ext uri="{FF2B5EF4-FFF2-40B4-BE49-F238E27FC236}">
                <a16:creationId xmlns:a16="http://schemas.microsoft.com/office/drawing/2014/main" id="{257C7B52-9FA8-4F92-A146-3A5A84882F6C}"/>
              </a:ext>
            </a:extLst>
          </p:cNvPr>
          <p:cNvSpPr>
            <a:spLocks noGrp="1" noChangeArrowheads="1"/>
          </p:cNvSpPr>
          <p:nvPr>
            <p:ph type="sldNum" sz="quarter" idx="12"/>
          </p:nvPr>
        </p:nvSpPr>
        <p:spPr>
          <a:ln/>
        </p:spPr>
        <p:txBody>
          <a:bodyPr/>
          <a:lstStyle>
            <a:lvl1pPr>
              <a:defRPr/>
            </a:lvl1pPr>
          </a:lstStyle>
          <a:p>
            <a:pPr>
              <a:defRPr/>
            </a:pPr>
            <a:fld id="{C6A00FA4-303B-4B90-B4CF-917CA8811752}" type="slidenum">
              <a:rPr lang="en-US" altLang="en-US"/>
              <a:pPr>
                <a:defRPr/>
              </a:pPr>
              <a:t>‹#›</a:t>
            </a:fld>
            <a:endParaRPr lang="en-US" altLang="en-US"/>
          </a:p>
        </p:txBody>
      </p:sp>
    </p:spTree>
    <p:extLst>
      <p:ext uri="{BB962C8B-B14F-4D97-AF65-F5344CB8AC3E}">
        <p14:creationId xmlns:p14="http://schemas.microsoft.com/office/powerpoint/2010/main" val="176050890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7FA9A5E6-A3DE-4045-A189-EA3D2C16E4E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D06A0C1-B906-4EA2-AFE2-8A7DF8D428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6591687-25A0-4FD5-81DB-DE548B3ED384}"/>
              </a:ext>
            </a:extLst>
          </p:cNvPr>
          <p:cNvSpPr>
            <a:spLocks noGrp="1" noChangeArrowheads="1"/>
          </p:cNvSpPr>
          <p:nvPr>
            <p:ph type="sldNum" sz="quarter" idx="12"/>
          </p:nvPr>
        </p:nvSpPr>
        <p:spPr>
          <a:ln/>
        </p:spPr>
        <p:txBody>
          <a:bodyPr/>
          <a:lstStyle>
            <a:lvl1pPr>
              <a:defRPr/>
            </a:lvl1pPr>
          </a:lstStyle>
          <a:p>
            <a:pPr>
              <a:defRPr/>
            </a:pPr>
            <a:fld id="{F948312E-7EB0-4355-A233-3D1CEFE16F18}" type="slidenum">
              <a:rPr lang="en-US" altLang="en-US"/>
              <a:pPr>
                <a:defRPr/>
              </a:pPr>
              <a:t>‹#›</a:t>
            </a:fld>
            <a:endParaRPr lang="en-US" altLang="en-US"/>
          </a:p>
        </p:txBody>
      </p:sp>
    </p:spTree>
    <p:extLst>
      <p:ext uri="{BB962C8B-B14F-4D97-AF65-F5344CB8AC3E}">
        <p14:creationId xmlns:p14="http://schemas.microsoft.com/office/powerpoint/2010/main" val="391301455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6E9D65A-5EC3-4D40-B67E-5A0E0D2F810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699B3C9-1BF4-4D06-8AB0-604E936A65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73E9110-FB48-45F1-92B9-CD69E12D2ECF}"/>
              </a:ext>
            </a:extLst>
          </p:cNvPr>
          <p:cNvSpPr>
            <a:spLocks noGrp="1" noChangeArrowheads="1"/>
          </p:cNvSpPr>
          <p:nvPr>
            <p:ph type="sldNum" sz="quarter" idx="12"/>
          </p:nvPr>
        </p:nvSpPr>
        <p:spPr>
          <a:ln/>
        </p:spPr>
        <p:txBody>
          <a:bodyPr/>
          <a:lstStyle>
            <a:lvl1pPr>
              <a:defRPr/>
            </a:lvl1pPr>
          </a:lstStyle>
          <a:p>
            <a:pPr>
              <a:defRPr/>
            </a:pPr>
            <a:fld id="{6297E1D8-917F-43BD-B389-B7D4972611C6}" type="slidenum">
              <a:rPr lang="en-US" altLang="en-US"/>
              <a:pPr>
                <a:defRPr/>
              </a:pPr>
              <a:t>‹#›</a:t>
            </a:fld>
            <a:endParaRPr lang="en-US" altLang="en-US"/>
          </a:p>
        </p:txBody>
      </p:sp>
    </p:spTree>
    <p:extLst>
      <p:ext uri="{BB962C8B-B14F-4D97-AF65-F5344CB8AC3E}">
        <p14:creationId xmlns:p14="http://schemas.microsoft.com/office/powerpoint/2010/main" val="85662247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51FF46E-EEAF-4CEE-A207-17F31E1D647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2FE9E65-C8EA-415B-A00A-7C51EAB799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D3D36F9-A806-40F2-8749-E176545126DD}"/>
              </a:ext>
            </a:extLst>
          </p:cNvPr>
          <p:cNvSpPr>
            <a:spLocks noGrp="1" noChangeArrowheads="1"/>
          </p:cNvSpPr>
          <p:nvPr>
            <p:ph type="sldNum" sz="quarter" idx="12"/>
          </p:nvPr>
        </p:nvSpPr>
        <p:spPr>
          <a:ln/>
        </p:spPr>
        <p:txBody>
          <a:bodyPr/>
          <a:lstStyle>
            <a:lvl1pPr>
              <a:defRPr/>
            </a:lvl1pPr>
          </a:lstStyle>
          <a:p>
            <a:pPr>
              <a:defRPr/>
            </a:pPr>
            <a:fld id="{C25458F3-4D21-41AE-AC17-6168343D2786}" type="slidenum">
              <a:rPr lang="en-US" altLang="en-US"/>
              <a:pPr>
                <a:defRPr/>
              </a:pPr>
              <a:t>‹#›</a:t>
            </a:fld>
            <a:endParaRPr lang="en-US" altLang="en-US"/>
          </a:p>
        </p:txBody>
      </p:sp>
    </p:spTree>
    <p:extLst>
      <p:ext uri="{BB962C8B-B14F-4D97-AF65-F5344CB8AC3E}">
        <p14:creationId xmlns:p14="http://schemas.microsoft.com/office/powerpoint/2010/main" val="306090673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F4B9B28-18F2-4AF8-A42B-1F336D9DB77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876E24A-988A-4E54-9DE4-115993FE960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179F4DC-BE2A-4D32-8B41-D3CE5026FE41}"/>
              </a:ext>
            </a:extLst>
          </p:cNvPr>
          <p:cNvSpPr>
            <a:spLocks noGrp="1" noChangeArrowheads="1"/>
          </p:cNvSpPr>
          <p:nvPr>
            <p:ph type="sldNum" sz="quarter" idx="12"/>
          </p:nvPr>
        </p:nvSpPr>
        <p:spPr>
          <a:ln/>
        </p:spPr>
        <p:txBody>
          <a:bodyPr/>
          <a:lstStyle>
            <a:lvl1pPr>
              <a:defRPr/>
            </a:lvl1pPr>
          </a:lstStyle>
          <a:p>
            <a:pPr>
              <a:defRPr/>
            </a:pPr>
            <a:fld id="{171AE4A7-AD39-4E96-A29D-C0ECC7F357BA}" type="slidenum">
              <a:rPr lang="en-US" altLang="en-US"/>
              <a:pPr>
                <a:defRPr/>
              </a:pPr>
              <a:t>‹#›</a:t>
            </a:fld>
            <a:endParaRPr lang="en-US" altLang="en-US"/>
          </a:p>
        </p:txBody>
      </p:sp>
    </p:spTree>
    <p:extLst>
      <p:ext uri="{BB962C8B-B14F-4D97-AF65-F5344CB8AC3E}">
        <p14:creationId xmlns:p14="http://schemas.microsoft.com/office/powerpoint/2010/main" val="287675468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47996BC-DBE8-44AA-ADD0-431D53D59A0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65815AF-8685-450F-AA32-66F2CDCBB2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E9F928E-EF76-4F1D-9A12-0C093055B935}"/>
              </a:ext>
            </a:extLst>
          </p:cNvPr>
          <p:cNvSpPr>
            <a:spLocks noGrp="1" noChangeArrowheads="1"/>
          </p:cNvSpPr>
          <p:nvPr>
            <p:ph type="sldNum" sz="quarter" idx="12"/>
          </p:nvPr>
        </p:nvSpPr>
        <p:spPr>
          <a:ln/>
        </p:spPr>
        <p:txBody>
          <a:bodyPr/>
          <a:lstStyle>
            <a:lvl1pPr>
              <a:defRPr/>
            </a:lvl1pPr>
          </a:lstStyle>
          <a:p>
            <a:pPr>
              <a:defRPr/>
            </a:pPr>
            <a:fld id="{56857D09-6112-4AF4-AABE-263D3EDEEAD8}" type="slidenum">
              <a:rPr lang="en-US" altLang="en-US"/>
              <a:pPr>
                <a:defRPr/>
              </a:pPr>
              <a:t>‹#›</a:t>
            </a:fld>
            <a:endParaRPr lang="en-US" altLang="en-US"/>
          </a:p>
        </p:txBody>
      </p:sp>
    </p:spTree>
    <p:extLst>
      <p:ext uri="{BB962C8B-B14F-4D97-AF65-F5344CB8AC3E}">
        <p14:creationId xmlns:p14="http://schemas.microsoft.com/office/powerpoint/2010/main" val="411198735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A521201-3BA5-417C-A745-37E6BE4D256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7CBD817-B620-42B8-9DE4-2B682EE0D1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98400C1-3104-4BE8-A71C-AFF57CC8FD7B}"/>
              </a:ext>
            </a:extLst>
          </p:cNvPr>
          <p:cNvSpPr>
            <a:spLocks noGrp="1" noChangeArrowheads="1"/>
          </p:cNvSpPr>
          <p:nvPr>
            <p:ph type="sldNum" sz="quarter" idx="12"/>
          </p:nvPr>
        </p:nvSpPr>
        <p:spPr>
          <a:ln/>
        </p:spPr>
        <p:txBody>
          <a:bodyPr/>
          <a:lstStyle>
            <a:lvl1pPr>
              <a:defRPr/>
            </a:lvl1pPr>
          </a:lstStyle>
          <a:p>
            <a:pPr>
              <a:defRPr/>
            </a:pPr>
            <a:fld id="{44DF4A78-C13C-4824-BECE-C0BE83547F82}" type="slidenum">
              <a:rPr lang="en-US" altLang="en-US"/>
              <a:pPr>
                <a:defRPr/>
              </a:pPr>
              <a:t>‹#›</a:t>
            </a:fld>
            <a:endParaRPr lang="en-US" altLang="en-US"/>
          </a:p>
        </p:txBody>
      </p:sp>
    </p:spTree>
    <p:extLst>
      <p:ext uri="{BB962C8B-B14F-4D97-AF65-F5344CB8AC3E}">
        <p14:creationId xmlns:p14="http://schemas.microsoft.com/office/powerpoint/2010/main" val="419074467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4B07ACE-73BF-4253-97E7-E791EC8C540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AA3AEDAD-6DA8-46EF-B11D-7158489B91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DA5A7AC-A4EF-4CF3-9590-C0BB5BDC280D}"/>
              </a:ext>
            </a:extLst>
          </p:cNvPr>
          <p:cNvSpPr>
            <a:spLocks noGrp="1" noChangeArrowheads="1"/>
          </p:cNvSpPr>
          <p:nvPr>
            <p:ph type="sldNum" sz="quarter" idx="12"/>
          </p:nvPr>
        </p:nvSpPr>
        <p:spPr>
          <a:ln/>
        </p:spPr>
        <p:txBody>
          <a:bodyPr/>
          <a:lstStyle>
            <a:lvl1pPr>
              <a:defRPr/>
            </a:lvl1pPr>
          </a:lstStyle>
          <a:p>
            <a:pPr>
              <a:defRPr/>
            </a:pPr>
            <a:fld id="{884B5882-FE5A-4C94-AF94-933ABACE4C3D}" type="slidenum">
              <a:rPr lang="en-US" altLang="en-US"/>
              <a:pPr>
                <a:defRPr/>
              </a:pPr>
              <a:t>‹#›</a:t>
            </a:fld>
            <a:endParaRPr lang="en-US" altLang="en-US"/>
          </a:p>
        </p:txBody>
      </p:sp>
    </p:spTree>
    <p:extLst>
      <p:ext uri="{BB962C8B-B14F-4D97-AF65-F5344CB8AC3E}">
        <p14:creationId xmlns:p14="http://schemas.microsoft.com/office/powerpoint/2010/main" val="20759379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432CA6F-7ACC-4C3F-B31B-E63629165E8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683C29-794D-4C56-BD33-E6002A40BC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00840AA-77DD-4F0B-997C-C90F5A848208}"/>
              </a:ext>
            </a:extLst>
          </p:cNvPr>
          <p:cNvSpPr>
            <a:spLocks noGrp="1" noChangeArrowheads="1"/>
          </p:cNvSpPr>
          <p:nvPr>
            <p:ph type="sldNum" sz="quarter" idx="12"/>
          </p:nvPr>
        </p:nvSpPr>
        <p:spPr>
          <a:ln/>
        </p:spPr>
        <p:txBody>
          <a:bodyPr/>
          <a:lstStyle>
            <a:lvl1pPr>
              <a:defRPr/>
            </a:lvl1pPr>
          </a:lstStyle>
          <a:p>
            <a:pPr>
              <a:defRPr/>
            </a:pPr>
            <a:fld id="{C1945CBA-8E84-4C58-9F9E-F37D8FF7834F}" type="slidenum">
              <a:rPr lang="en-US" altLang="en-US"/>
              <a:pPr>
                <a:defRPr/>
              </a:pPr>
              <a:t>‹#›</a:t>
            </a:fld>
            <a:endParaRPr lang="en-US" altLang="en-US"/>
          </a:p>
        </p:txBody>
      </p:sp>
    </p:spTree>
    <p:extLst>
      <p:ext uri="{BB962C8B-B14F-4D97-AF65-F5344CB8AC3E}">
        <p14:creationId xmlns:p14="http://schemas.microsoft.com/office/powerpoint/2010/main" val="300402850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C9FD9607-092A-4953-B7B3-21738771658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D3DDA46-BEBA-4131-95B2-270CD30A401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1046D77-F061-4D5D-B3C0-4C3585315B95}"/>
              </a:ext>
            </a:extLst>
          </p:cNvPr>
          <p:cNvSpPr>
            <a:spLocks noGrp="1" noChangeArrowheads="1"/>
          </p:cNvSpPr>
          <p:nvPr>
            <p:ph type="sldNum" sz="quarter" idx="12"/>
          </p:nvPr>
        </p:nvSpPr>
        <p:spPr>
          <a:ln/>
        </p:spPr>
        <p:txBody>
          <a:bodyPr/>
          <a:lstStyle>
            <a:lvl1pPr>
              <a:defRPr/>
            </a:lvl1pPr>
          </a:lstStyle>
          <a:p>
            <a:pPr>
              <a:defRPr/>
            </a:pPr>
            <a:fld id="{0305D1F6-BDAB-4108-BD0F-788E8C1EE70B}" type="slidenum">
              <a:rPr lang="en-US" altLang="en-US"/>
              <a:pPr>
                <a:defRPr/>
              </a:pPr>
              <a:t>‹#›</a:t>
            </a:fld>
            <a:endParaRPr lang="en-US" altLang="en-US"/>
          </a:p>
        </p:txBody>
      </p:sp>
    </p:spTree>
    <p:extLst>
      <p:ext uri="{BB962C8B-B14F-4D97-AF65-F5344CB8AC3E}">
        <p14:creationId xmlns:p14="http://schemas.microsoft.com/office/powerpoint/2010/main" val="160158445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F0BA67F-D36E-4CF3-A5FC-5D92FC508AF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A7642C-C18A-4F6F-8387-C73D0515F7A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3ADE9B0-563E-45F4-BB47-75D12788EBE7}"/>
              </a:ext>
            </a:extLst>
          </p:cNvPr>
          <p:cNvSpPr>
            <a:spLocks noGrp="1" noChangeArrowheads="1"/>
          </p:cNvSpPr>
          <p:nvPr>
            <p:ph type="sldNum" sz="quarter" idx="12"/>
          </p:nvPr>
        </p:nvSpPr>
        <p:spPr>
          <a:ln/>
        </p:spPr>
        <p:txBody>
          <a:bodyPr/>
          <a:lstStyle>
            <a:lvl1pPr>
              <a:defRPr/>
            </a:lvl1pPr>
          </a:lstStyle>
          <a:p>
            <a:pPr>
              <a:defRPr/>
            </a:pPr>
            <a:fld id="{3DDF0009-2A35-4D92-823C-5A9F63E1A786}" type="slidenum">
              <a:rPr lang="en-US" altLang="en-US"/>
              <a:pPr>
                <a:defRPr/>
              </a:pPr>
              <a:t>‹#›</a:t>
            </a:fld>
            <a:endParaRPr lang="en-US" altLang="en-US"/>
          </a:p>
        </p:txBody>
      </p:sp>
    </p:spTree>
    <p:extLst>
      <p:ext uri="{BB962C8B-B14F-4D97-AF65-F5344CB8AC3E}">
        <p14:creationId xmlns:p14="http://schemas.microsoft.com/office/powerpoint/2010/main" val="92848329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2C2CB2-7BBC-4395-948B-EDE6F21F469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118ABB8-A3A4-4BB9-8DD6-44A4CE6227C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77D7D3D-268A-4AE1-B65C-5B528E5F272B}"/>
              </a:ext>
            </a:extLst>
          </p:cNvPr>
          <p:cNvSpPr>
            <a:spLocks noGrp="1" noChangeArrowheads="1"/>
          </p:cNvSpPr>
          <p:nvPr>
            <p:ph type="sldNum" sz="quarter" idx="12"/>
          </p:nvPr>
        </p:nvSpPr>
        <p:spPr>
          <a:ln/>
        </p:spPr>
        <p:txBody>
          <a:bodyPr/>
          <a:lstStyle>
            <a:lvl1pPr>
              <a:defRPr/>
            </a:lvl1pPr>
          </a:lstStyle>
          <a:p>
            <a:pPr>
              <a:defRPr/>
            </a:pPr>
            <a:fld id="{F2FD464C-6EDC-49CA-9232-B6F7D18B50B1}" type="slidenum">
              <a:rPr lang="en-US" altLang="en-US"/>
              <a:pPr>
                <a:defRPr/>
              </a:pPr>
              <a:t>‹#›</a:t>
            </a:fld>
            <a:endParaRPr lang="en-US" altLang="en-US"/>
          </a:p>
        </p:txBody>
      </p:sp>
    </p:spTree>
    <p:extLst>
      <p:ext uri="{BB962C8B-B14F-4D97-AF65-F5344CB8AC3E}">
        <p14:creationId xmlns:p14="http://schemas.microsoft.com/office/powerpoint/2010/main" val="327522388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372632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085404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48432535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649386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0648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7243351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399690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5657512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6483598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978924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358965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4C4D3-0013-457B-9376-B6C94CD56D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227AE2-C710-4B6B-8B96-A1CD3D506D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534390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8BDFD-1E48-459E-9051-C799F3E18B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30F9A8-5F78-42AA-B63B-B911E0CC34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07311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7D297-08D7-4777-A523-1CB50C013488}"/>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78ACEA-18CF-47C7-9AB3-F3CCE527DB77}"/>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6747395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DAA26-14F3-496F-86EC-58FE26949E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543A68-9627-4CED-9E54-53EACD5A22B4}"/>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49EF22-AE43-4FCC-BE0E-86AE40954523}"/>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985690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82F97-8C04-4FAB-8F92-C4DEA59946A0}"/>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0A9727-71E7-44CC-9A30-F138A681EA82}"/>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481E4C-2C19-4A34-BF43-F8C40C748D84}"/>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BE050C-94DD-4375-BC4A-B50AFA51DD6C}"/>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6E5F5A-46B5-4A35-8372-482F07C092BE}"/>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325878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222A3-FD64-4BFA-84A6-9442247A8AD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4821342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689224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83993-8553-4C02-88E4-E8C17D8C21D7}"/>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C7D3C4-E292-4D58-92A7-81C98511406E}"/>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AFC042-1338-46BD-9653-5589D26B3CFD}"/>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90678486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42C9F-7540-494E-9EE9-51D01014B6F3}"/>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D3B04D-8FF2-4B9F-B491-5729FC85F007}"/>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F7217F-4E5F-4D13-A8B0-9F69D2DE39FA}"/>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228377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37FC5-138D-4FDD-82AE-7309949DF9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31A08D-5138-4672-87A3-9EF79FD359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960916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82A364-F30B-467B-A593-5449DAECA78C}"/>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3A39C5-2994-4E70-A121-89B3FDB6FA48}"/>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687903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1/4/2026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dirty="0"/>
          </a:p>
        </p:txBody>
      </p:sp>
      <p:grpSp>
        <p:nvGrpSpPr>
          <p:cNvPr id="25" name="Group 2">
            <a:extLst>
              <a:ext uri="{FF2B5EF4-FFF2-40B4-BE49-F238E27FC236}">
                <a16:creationId xmlns:a16="http://schemas.microsoft.com/office/drawing/2014/main" id="{2DACA94D-763A-C8B1-83C6-08347AA98981}"/>
              </a:ext>
            </a:extLst>
          </p:cNvPr>
          <p:cNvGrpSpPr>
            <a:grpSpLocks/>
          </p:cNvGrpSpPr>
          <p:nvPr userDrawn="1"/>
        </p:nvGrpSpPr>
        <p:grpSpPr bwMode="auto">
          <a:xfrm>
            <a:off x="0" y="-1588"/>
            <a:ext cx="12192000" cy="6859588"/>
            <a:chOff x="0" y="-1"/>
            <a:chExt cx="5760" cy="4321"/>
          </a:xfrm>
        </p:grpSpPr>
        <p:sp>
          <p:nvSpPr>
            <p:cNvPr id="26" name="Rectangle 3">
              <a:extLst>
                <a:ext uri="{FF2B5EF4-FFF2-40B4-BE49-F238E27FC236}">
                  <a16:creationId xmlns:a16="http://schemas.microsoft.com/office/drawing/2014/main" id="{3F1C53E0-3592-486F-6500-DD8D6E823573}"/>
                </a:ext>
              </a:extLst>
            </p:cNvPr>
            <p:cNvSpPr>
              <a:spLocks noChangeArrowheads="1"/>
            </p:cNvSpPr>
            <p:nvPr/>
          </p:nvSpPr>
          <p:spPr bwMode="auto">
            <a:xfrm>
              <a:off x="0" y="864"/>
              <a:ext cx="5760" cy="345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7" name="Rectangle 4">
              <a:extLst>
                <a:ext uri="{FF2B5EF4-FFF2-40B4-BE49-F238E27FC236}">
                  <a16:creationId xmlns:a16="http://schemas.microsoft.com/office/drawing/2014/main" id="{755E112E-2FF8-3FA8-5378-93EFE970F37B}"/>
                </a:ext>
              </a:extLst>
            </p:cNvPr>
            <p:cNvSpPr>
              <a:spLocks noChangeArrowheads="1"/>
            </p:cNvSpPr>
            <p:nvPr/>
          </p:nvSpPr>
          <p:spPr bwMode="white">
            <a:xfrm>
              <a:off x="0" y="4125"/>
              <a:ext cx="5760" cy="195"/>
            </a:xfrm>
            <a:prstGeom prst="rect">
              <a:avLst/>
            </a:prstGeom>
            <a:solidFill>
              <a:srgbClr val="FF99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8" name="Rectangle 5">
              <a:extLst>
                <a:ext uri="{FF2B5EF4-FFF2-40B4-BE49-F238E27FC236}">
                  <a16:creationId xmlns:a16="http://schemas.microsoft.com/office/drawing/2014/main" id="{134A3EC3-F535-4AF9-C515-ED9FF4321896}"/>
                </a:ext>
              </a:extLst>
            </p:cNvPr>
            <p:cNvSpPr>
              <a:spLocks noChangeArrowheads="1"/>
            </p:cNvSpPr>
            <p:nvPr/>
          </p:nvSpPr>
          <p:spPr bwMode="white">
            <a:xfrm>
              <a:off x="0" y="-1"/>
              <a:ext cx="5760" cy="1015"/>
            </a:xfrm>
            <a:prstGeom prst="rect">
              <a:avLst/>
            </a:prstGeom>
            <a:solidFill>
              <a:srgbClr val="FF99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grpSp>
          <p:nvGrpSpPr>
            <p:cNvPr id="29" name="Group 6">
              <a:extLst>
                <a:ext uri="{FF2B5EF4-FFF2-40B4-BE49-F238E27FC236}">
                  <a16:creationId xmlns:a16="http://schemas.microsoft.com/office/drawing/2014/main" id="{90575FA0-9AA6-8F1F-B606-CD340BEA5B02}"/>
                </a:ext>
              </a:extLst>
            </p:cNvPr>
            <p:cNvGrpSpPr>
              <a:grpSpLocks/>
            </p:cNvGrpSpPr>
            <p:nvPr/>
          </p:nvGrpSpPr>
          <p:grpSpPr bwMode="auto">
            <a:xfrm>
              <a:off x="0" y="1014"/>
              <a:ext cx="5760" cy="261"/>
              <a:chOff x="0" y="115"/>
              <a:chExt cx="5760" cy="464"/>
            </a:xfrm>
          </p:grpSpPr>
          <p:sp>
            <p:nvSpPr>
              <p:cNvPr id="30" name="Rectangle 7">
                <a:extLst>
                  <a:ext uri="{FF2B5EF4-FFF2-40B4-BE49-F238E27FC236}">
                    <a16:creationId xmlns:a16="http://schemas.microsoft.com/office/drawing/2014/main" id="{F414307A-E8AC-EE49-2230-B0735DB83EED}"/>
                  </a:ext>
                </a:extLst>
              </p:cNvPr>
              <p:cNvSpPr>
                <a:spLocks noChangeArrowheads="1"/>
              </p:cNvSpPr>
              <p:nvPr/>
            </p:nvSpPr>
            <p:spPr bwMode="ltGray">
              <a:xfrm>
                <a:off x="0" y="115"/>
                <a:ext cx="5760" cy="116"/>
              </a:xfrm>
              <a:prstGeom prst="rect">
                <a:avLst/>
              </a:prstGeom>
              <a:solidFill>
                <a:srgbClr val="80008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1" name="Rectangle 8">
                <a:extLst>
                  <a:ext uri="{FF2B5EF4-FFF2-40B4-BE49-F238E27FC236}">
                    <a16:creationId xmlns:a16="http://schemas.microsoft.com/office/drawing/2014/main" id="{FED4453E-6899-E30C-2DA9-1D0CF7AE35C4}"/>
                  </a:ext>
                </a:extLst>
              </p:cNvPr>
              <p:cNvSpPr>
                <a:spLocks noChangeArrowheads="1"/>
              </p:cNvSpPr>
              <p:nvPr/>
            </p:nvSpPr>
            <p:spPr bwMode="ltGray">
              <a:xfrm>
                <a:off x="0" y="231"/>
                <a:ext cx="5760" cy="116"/>
              </a:xfrm>
              <a:prstGeom prst="rect">
                <a:avLst/>
              </a:prstGeom>
              <a:solidFill>
                <a:srgbClr val="A5002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2" name="Rectangle 9">
                <a:extLst>
                  <a:ext uri="{FF2B5EF4-FFF2-40B4-BE49-F238E27FC236}">
                    <a16:creationId xmlns:a16="http://schemas.microsoft.com/office/drawing/2014/main" id="{9FD36498-2E2A-E299-EDD9-F11E67E0FE7F}"/>
                  </a:ext>
                </a:extLst>
              </p:cNvPr>
              <p:cNvSpPr>
                <a:spLocks noChangeArrowheads="1"/>
              </p:cNvSpPr>
              <p:nvPr/>
            </p:nvSpPr>
            <p:spPr bwMode="ltGray">
              <a:xfrm>
                <a:off x="0" y="347"/>
                <a:ext cx="5760" cy="116"/>
              </a:xfrm>
              <a:prstGeom prst="rect">
                <a:avLst/>
              </a:prstGeom>
              <a:solidFill>
                <a:srgbClr val="FF00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3" name="Rectangle 10">
                <a:extLst>
                  <a:ext uri="{FF2B5EF4-FFF2-40B4-BE49-F238E27FC236}">
                    <a16:creationId xmlns:a16="http://schemas.microsoft.com/office/drawing/2014/main" id="{671E60E1-EDDB-2FB0-8C74-EA54F54A3067}"/>
                  </a:ext>
                </a:extLst>
              </p:cNvPr>
              <p:cNvSpPr>
                <a:spLocks noChangeArrowheads="1"/>
              </p:cNvSpPr>
              <p:nvPr/>
            </p:nvSpPr>
            <p:spPr bwMode="ltGray">
              <a:xfrm>
                <a:off x="0" y="463"/>
                <a:ext cx="5760" cy="116"/>
              </a:xfrm>
              <a:prstGeom prst="rect">
                <a:avLst/>
              </a:prstGeom>
              <a:solidFill>
                <a:srgbClr val="996600"/>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grpSp>
      </p:grpSp>
    </p:spTree>
    <p:extLst>
      <p:ext uri="{BB962C8B-B14F-4D97-AF65-F5344CB8AC3E}">
        <p14:creationId xmlns:p14="http://schemas.microsoft.com/office/powerpoint/2010/main" val="152512495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1000">
              <a:schemeClr val="tx1"/>
            </a:gs>
            <a:gs pos="27000">
              <a:srgbClr val="FFFFCC"/>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8947C-8494-34FB-3E27-B46CBD88DC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955A4C-1613-7EEC-1B2A-AC70473A25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E46E2-7935-DCC8-D571-78297E2ECA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FFF228-E32F-4F68-AA99-6A0350749FCE}" type="datetimeFigureOut">
              <a:rPr lang="en-US" smtClean="0"/>
              <a:t>1/4/2026</a:t>
            </a:fld>
            <a:endParaRPr lang="en-US"/>
          </a:p>
        </p:txBody>
      </p:sp>
      <p:sp>
        <p:nvSpPr>
          <p:cNvPr id="5" name="Footer Placeholder 4">
            <a:extLst>
              <a:ext uri="{FF2B5EF4-FFF2-40B4-BE49-F238E27FC236}">
                <a16:creationId xmlns:a16="http://schemas.microsoft.com/office/drawing/2014/main" id="{F68BCAC9-C6EC-E9D7-9677-DD109F02FB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44B170-DBD4-B05B-7B5A-C1F858372B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311E0A-5391-43D3-A2FD-BF4BFF310794}" type="slidenum">
              <a:rPr lang="en-US" smtClean="0"/>
              <a:t>‹#›</a:t>
            </a:fld>
            <a:endParaRPr lang="en-US"/>
          </a:p>
        </p:txBody>
      </p:sp>
      <p:pic>
        <p:nvPicPr>
          <p:cNvPr id="10" name="Picture 9" descr="A close-up of a book&#10;&#10;Description automatically generated">
            <a:extLst>
              <a:ext uri="{FF2B5EF4-FFF2-40B4-BE49-F238E27FC236}">
                <a16:creationId xmlns:a16="http://schemas.microsoft.com/office/drawing/2014/main" id="{4B8EA0F8-ECDA-7BED-F6EB-2A18556D814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38200" y="446703"/>
            <a:ext cx="1865978" cy="1243985"/>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9C263A46-2F26-C497-363C-75CE2BE3CF30}"/>
              </a:ext>
            </a:extLst>
          </p:cNvPr>
          <p:cNvSpPr/>
          <p:nvPr userDrawn="1"/>
        </p:nvSpPr>
        <p:spPr>
          <a:xfrm>
            <a:off x="838200" y="365125"/>
            <a:ext cx="10515600" cy="1325563"/>
          </a:xfrm>
          <a:prstGeom prst="roundRect">
            <a:avLst>
              <a:gd name="adj" fmla="val 7766"/>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810798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969696"/>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1588"/>
            <a:ext cx="12192000" cy="6859588"/>
            <a:chOff x="0" y="-1"/>
            <a:chExt cx="5760" cy="4321"/>
          </a:xfrm>
        </p:grpSpPr>
        <p:sp>
          <p:nvSpPr>
            <p:cNvPr id="2051" name="Rectangle 3"/>
            <p:cNvSpPr>
              <a:spLocks noChangeArrowheads="1"/>
            </p:cNvSpPr>
            <p:nvPr/>
          </p:nvSpPr>
          <p:spPr bwMode="auto">
            <a:xfrm>
              <a:off x="0" y="864"/>
              <a:ext cx="5760" cy="34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2052" name="Rectangle 4"/>
            <p:cNvSpPr>
              <a:spLocks noChangeArrowheads="1"/>
            </p:cNvSpPr>
            <p:nvPr/>
          </p:nvSpPr>
          <p:spPr bwMode="white">
            <a:xfrm>
              <a:off x="0" y="4125"/>
              <a:ext cx="5760" cy="19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sp>
          <p:nvSpPr>
            <p:cNvPr id="2053" name="Rectangle 5"/>
            <p:cNvSpPr>
              <a:spLocks noChangeArrowheads="1"/>
            </p:cNvSpPr>
            <p:nvPr/>
          </p:nvSpPr>
          <p:spPr bwMode="white">
            <a:xfrm>
              <a:off x="0" y="-1"/>
              <a:ext cx="5760" cy="1015"/>
            </a:xfrm>
            <a:prstGeom prst="rect">
              <a:avLst/>
            </a:prstGeom>
            <a:solidFill>
              <a:schemeClr val="bg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grpSp>
          <p:nvGrpSpPr>
            <p:cNvPr id="2054" name="Group 6"/>
            <p:cNvGrpSpPr>
              <a:grpSpLocks/>
            </p:cNvGrpSpPr>
            <p:nvPr/>
          </p:nvGrpSpPr>
          <p:grpSpPr bwMode="auto">
            <a:xfrm>
              <a:off x="0" y="1014"/>
              <a:ext cx="5760" cy="261"/>
              <a:chOff x="0" y="115"/>
              <a:chExt cx="5760" cy="464"/>
            </a:xfrm>
          </p:grpSpPr>
          <p:sp>
            <p:nvSpPr>
              <p:cNvPr id="2055" name="Rectangle 7"/>
              <p:cNvSpPr>
                <a:spLocks noChangeArrowheads="1"/>
              </p:cNvSpPr>
              <p:nvPr/>
            </p:nvSpPr>
            <p:spPr bwMode="ltGray">
              <a:xfrm>
                <a:off x="0" y="115"/>
                <a:ext cx="5760" cy="116"/>
              </a:xfrm>
              <a:prstGeom prst="rect">
                <a:avLst/>
              </a:prstGeom>
              <a:solidFill>
                <a:schemeClr val="accent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sp>
            <p:nvSpPr>
              <p:cNvPr id="2056" name="Rectangle 8"/>
              <p:cNvSpPr>
                <a:spLocks noChangeArrowheads="1"/>
              </p:cNvSpPr>
              <p:nvPr/>
            </p:nvSpPr>
            <p:spPr bwMode="ltGray">
              <a:xfrm>
                <a:off x="0" y="231"/>
                <a:ext cx="5760" cy="116"/>
              </a:xfrm>
              <a:prstGeom prst="rect">
                <a:avLst/>
              </a:prstGeom>
              <a:solidFill>
                <a:schemeClr va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sp>
            <p:nvSpPr>
              <p:cNvPr id="2057" name="Rectangle 9"/>
              <p:cNvSpPr>
                <a:spLocks noChangeArrowheads="1"/>
              </p:cNvSpPr>
              <p:nvPr/>
            </p:nvSpPr>
            <p:spPr bwMode="ltGray">
              <a:xfrm>
                <a:off x="0" y="347"/>
                <a:ext cx="5760" cy="116"/>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sp>
            <p:nvSpPr>
              <p:cNvPr id="2058" name="Rectangle 10"/>
              <p:cNvSpPr>
                <a:spLocks noChangeArrowheads="1"/>
              </p:cNvSpPr>
              <p:nvPr/>
            </p:nvSpPr>
            <p:spPr bwMode="ltGray">
              <a:xfrm>
                <a:off x="0" y="463"/>
                <a:ext cx="5760" cy="116"/>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400"/>
              </a:p>
            </p:txBody>
          </p:sp>
        </p:grpSp>
      </p:grpSp>
      <p:sp>
        <p:nvSpPr>
          <p:cNvPr id="2059" name="Rectangle 11"/>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60" name="Rectangle 12"/>
          <p:cNvSpPr>
            <a:spLocks noGrp="1" noChangeArrowheads="1"/>
          </p:cNvSpPr>
          <p:nvPr>
            <p:ph type="body" idx="1"/>
          </p:nvPr>
        </p:nvSpPr>
        <p:spPr bwMode="auto">
          <a:xfrm>
            <a:off x="914400" y="21336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61" name="Rectangle 13"/>
          <p:cNvSpPr>
            <a:spLocks noGrp="1" noChangeArrowheads="1"/>
          </p:cNvSpPr>
          <p:nvPr>
            <p:ph type="dt" sz="half" idx="2"/>
          </p:nvPr>
        </p:nvSpPr>
        <p:spPr bwMode="auto">
          <a:xfrm>
            <a:off x="914400" y="64008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spcBef>
                <a:spcPct val="50000"/>
              </a:spcBef>
              <a:defRPr sz="1400">
                <a:solidFill>
                  <a:schemeClr val="tx2"/>
                </a:solidFill>
                <a:latin typeface="+mn-lt"/>
              </a:defRPr>
            </a:lvl1pPr>
          </a:lstStyle>
          <a:p>
            <a:endParaRPr lang="en-US" altLang="en-US"/>
          </a:p>
        </p:txBody>
      </p:sp>
      <p:sp>
        <p:nvSpPr>
          <p:cNvPr id="2062" name="Rectangle 14"/>
          <p:cNvSpPr>
            <a:spLocks noGrp="1" noChangeArrowheads="1"/>
          </p:cNvSpPr>
          <p:nvPr>
            <p:ph type="ftr" sz="quarter" idx="3"/>
          </p:nvPr>
        </p:nvSpPr>
        <p:spPr bwMode="auto">
          <a:xfrm>
            <a:off x="4165600" y="64008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ctr">
              <a:spcBef>
                <a:spcPct val="50000"/>
              </a:spcBef>
              <a:defRPr sz="1400">
                <a:solidFill>
                  <a:schemeClr val="tx2"/>
                </a:solidFill>
                <a:latin typeface="+mn-lt"/>
              </a:defRPr>
            </a:lvl1pPr>
          </a:lstStyle>
          <a:p>
            <a:endParaRPr lang="en-US" altLang="en-US"/>
          </a:p>
        </p:txBody>
      </p:sp>
      <p:sp>
        <p:nvSpPr>
          <p:cNvPr id="2063" name="Rectangle 15"/>
          <p:cNvSpPr>
            <a:spLocks noGrp="1" noChangeArrowheads="1"/>
          </p:cNvSpPr>
          <p:nvPr>
            <p:ph type="sldNum" sz="quarter" idx="4"/>
          </p:nvPr>
        </p:nvSpPr>
        <p:spPr bwMode="auto">
          <a:xfrm>
            <a:off x="8737600" y="64008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spcBef>
                <a:spcPct val="50000"/>
              </a:spcBef>
              <a:defRPr sz="1400">
                <a:solidFill>
                  <a:schemeClr val="tx2"/>
                </a:solidFill>
                <a:latin typeface="+mn-lt"/>
              </a:defRPr>
            </a:lvl1pPr>
          </a:lstStyle>
          <a:p>
            <a:fld id="{0B6E5022-7769-40DF-839F-8AA6A9EEBDFB}" type="slidenum">
              <a:rPr lang="en-US" altLang="en-US"/>
              <a:pPr/>
              <a:t>‹#›</a:t>
            </a:fld>
            <a:endParaRPr lang="en-US" altLang="en-US"/>
          </a:p>
        </p:txBody>
      </p:sp>
    </p:spTree>
    <p:extLst>
      <p:ext uri="{BB962C8B-B14F-4D97-AF65-F5344CB8AC3E}">
        <p14:creationId xmlns:p14="http://schemas.microsoft.com/office/powerpoint/2010/main" val="986142474"/>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Black" panose="020B0A04020102020204" pitchFamily="34" charset="0"/>
        </a:defRPr>
      </a:lvl2pPr>
      <a:lvl3pPr algn="ctr" rtl="0" eaLnBrk="0" fontAlgn="base" hangingPunct="0">
        <a:spcBef>
          <a:spcPct val="0"/>
        </a:spcBef>
        <a:spcAft>
          <a:spcPct val="0"/>
        </a:spcAft>
        <a:defRPr kumimoji="1" sz="4400">
          <a:solidFill>
            <a:schemeClr val="tx2"/>
          </a:solidFill>
          <a:latin typeface="Arial Black" panose="020B0A04020102020204" pitchFamily="34" charset="0"/>
        </a:defRPr>
      </a:lvl3pPr>
      <a:lvl4pPr algn="ctr" rtl="0" eaLnBrk="0" fontAlgn="base" hangingPunct="0">
        <a:spcBef>
          <a:spcPct val="0"/>
        </a:spcBef>
        <a:spcAft>
          <a:spcPct val="0"/>
        </a:spcAft>
        <a:defRPr kumimoji="1" sz="4400">
          <a:solidFill>
            <a:schemeClr val="tx2"/>
          </a:solidFill>
          <a:latin typeface="Arial Black" panose="020B0A04020102020204" pitchFamily="34" charset="0"/>
        </a:defRPr>
      </a:lvl4pPr>
      <a:lvl5pPr algn="ctr" rtl="0" eaLnBrk="0" fontAlgn="base" hangingPunct="0">
        <a:spcBef>
          <a:spcPct val="0"/>
        </a:spcBef>
        <a:spcAft>
          <a:spcPct val="0"/>
        </a:spcAft>
        <a:defRPr kumimoji="1" sz="4400">
          <a:solidFill>
            <a:schemeClr val="tx2"/>
          </a:solidFill>
          <a:latin typeface="Arial Black" panose="020B0A04020102020204" pitchFamily="34" charset="0"/>
        </a:defRPr>
      </a:lvl5pPr>
      <a:lvl6pPr marL="457200" algn="ctr" rtl="0" eaLnBrk="0" fontAlgn="base" hangingPunct="0">
        <a:spcBef>
          <a:spcPct val="0"/>
        </a:spcBef>
        <a:spcAft>
          <a:spcPct val="0"/>
        </a:spcAft>
        <a:defRPr kumimoji="1" sz="4400">
          <a:solidFill>
            <a:schemeClr val="tx2"/>
          </a:solidFill>
          <a:latin typeface="Arial Black" panose="020B0A04020102020204" pitchFamily="34" charset="0"/>
        </a:defRPr>
      </a:lvl6pPr>
      <a:lvl7pPr marL="914400" algn="ctr" rtl="0" eaLnBrk="0" fontAlgn="base" hangingPunct="0">
        <a:spcBef>
          <a:spcPct val="0"/>
        </a:spcBef>
        <a:spcAft>
          <a:spcPct val="0"/>
        </a:spcAft>
        <a:defRPr kumimoji="1" sz="4400">
          <a:solidFill>
            <a:schemeClr val="tx2"/>
          </a:solidFill>
          <a:latin typeface="Arial Black" panose="020B0A04020102020204" pitchFamily="34" charset="0"/>
        </a:defRPr>
      </a:lvl7pPr>
      <a:lvl8pPr marL="1371600" algn="ctr" rtl="0" eaLnBrk="0" fontAlgn="base" hangingPunct="0">
        <a:spcBef>
          <a:spcPct val="0"/>
        </a:spcBef>
        <a:spcAft>
          <a:spcPct val="0"/>
        </a:spcAft>
        <a:defRPr kumimoji="1" sz="4400">
          <a:solidFill>
            <a:schemeClr val="tx2"/>
          </a:solidFill>
          <a:latin typeface="Arial Black" panose="020B0A04020102020204" pitchFamily="34" charset="0"/>
        </a:defRPr>
      </a:lvl8pPr>
      <a:lvl9pPr marL="1828800" algn="ctr" rtl="0" eaLnBrk="0" fontAlgn="base" hangingPunct="0">
        <a:spcBef>
          <a:spcPct val="0"/>
        </a:spcBef>
        <a:spcAft>
          <a:spcPct val="0"/>
        </a:spcAft>
        <a:defRPr kumimoji="1" sz="4400">
          <a:solidFill>
            <a:schemeClr val="tx2"/>
          </a:solidFill>
          <a:latin typeface="Arial Black" panose="020B0A04020102020204" pitchFamily="34" charset="0"/>
        </a:defRPr>
      </a:lvl9pPr>
    </p:titleStyle>
    <p:bodyStyle>
      <a:lvl1pPr marL="342900" indent="-342900" algn="l" rtl="0" eaLnBrk="0" fontAlgn="base" hangingPunct="0">
        <a:spcBef>
          <a:spcPct val="20000"/>
        </a:spcBef>
        <a:spcAft>
          <a:spcPct val="0"/>
        </a:spcAft>
        <a:buClr>
          <a:schemeClr val="accent1"/>
        </a:buClr>
        <a:buSzPct val="70000"/>
        <a:buFont typeface="Monotype Sorts" pitchFamily="2" charset="2"/>
        <a:buChar char="l"/>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SzPct val="10000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969696"/>
        </a:soli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5F9F308C-B861-426C-A48E-EE47BFD09217}"/>
              </a:ext>
            </a:extLst>
          </p:cNvPr>
          <p:cNvGrpSpPr>
            <a:grpSpLocks/>
          </p:cNvGrpSpPr>
          <p:nvPr/>
        </p:nvGrpSpPr>
        <p:grpSpPr bwMode="auto">
          <a:xfrm>
            <a:off x="0" y="-1588"/>
            <a:ext cx="12192000" cy="6859588"/>
            <a:chOff x="0" y="-1"/>
            <a:chExt cx="5760" cy="4321"/>
          </a:xfrm>
        </p:grpSpPr>
        <p:sp>
          <p:nvSpPr>
            <p:cNvPr id="2056" name="Rectangle 3">
              <a:extLst>
                <a:ext uri="{FF2B5EF4-FFF2-40B4-BE49-F238E27FC236}">
                  <a16:creationId xmlns:a16="http://schemas.microsoft.com/office/drawing/2014/main" id="{C2BB24F0-51D5-40C3-B30D-33D1A7E4188F}"/>
                </a:ext>
              </a:extLst>
            </p:cNvPr>
            <p:cNvSpPr>
              <a:spLocks noChangeArrowheads="1"/>
            </p:cNvSpPr>
            <p:nvPr/>
          </p:nvSpPr>
          <p:spPr bwMode="auto">
            <a:xfrm>
              <a:off x="0" y="864"/>
              <a:ext cx="5760" cy="3456"/>
            </a:xfrm>
            <a:prstGeom prst="rect">
              <a:avLst/>
            </a:prstGeom>
            <a:solidFill>
              <a:schemeClr val="bg1"/>
            </a:solidFill>
            <a:ln>
              <a:noFill/>
            </a:ln>
            <a:effec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2057" name="Rectangle 4">
              <a:extLst>
                <a:ext uri="{FF2B5EF4-FFF2-40B4-BE49-F238E27FC236}">
                  <a16:creationId xmlns:a16="http://schemas.microsoft.com/office/drawing/2014/main" id="{D7E9E8E6-E020-4DD9-9855-92EFA0583841}"/>
                </a:ext>
              </a:extLst>
            </p:cNvPr>
            <p:cNvSpPr>
              <a:spLocks noChangeArrowheads="1"/>
            </p:cNvSpPr>
            <p:nvPr/>
          </p:nvSpPr>
          <p:spPr bwMode="white">
            <a:xfrm>
              <a:off x="0" y="4125"/>
              <a:ext cx="5760" cy="195"/>
            </a:xfrm>
            <a:prstGeom prst="rect">
              <a:avLst/>
            </a:prstGeom>
            <a:solidFill>
              <a:schemeClr val="bg2"/>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2058" name="Rectangle 5">
              <a:extLst>
                <a:ext uri="{FF2B5EF4-FFF2-40B4-BE49-F238E27FC236}">
                  <a16:creationId xmlns:a16="http://schemas.microsoft.com/office/drawing/2014/main" id="{A2F6EFAF-1C9D-480F-9050-14A39758BBC0}"/>
                </a:ext>
              </a:extLst>
            </p:cNvPr>
            <p:cNvSpPr>
              <a:spLocks noChangeArrowheads="1"/>
            </p:cNvSpPr>
            <p:nvPr/>
          </p:nvSpPr>
          <p:spPr bwMode="white">
            <a:xfrm>
              <a:off x="0" y="-1"/>
              <a:ext cx="5760" cy="1015"/>
            </a:xfrm>
            <a:prstGeom prst="rect">
              <a:avLst/>
            </a:prstGeom>
            <a:solidFill>
              <a:schemeClr val="bg2"/>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grpSp>
          <p:nvGrpSpPr>
            <p:cNvPr id="2059" name="Group 6">
              <a:extLst>
                <a:ext uri="{FF2B5EF4-FFF2-40B4-BE49-F238E27FC236}">
                  <a16:creationId xmlns:a16="http://schemas.microsoft.com/office/drawing/2014/main" id="{93D07831-B7B4-413C-8405-EAC70AD0C45A}"/>
                </a:ext>
              </a:extLst>
            </p:cNvPr>
            <p:cNvGrpSpPr>
              <a:grpSpLocks/>
            </p:cNvGrpSpPr>
            <p:nvPr/>
          </p:nvGrpSpPr>
          <p:grpSpPr bwMode="auto">
            <a:xfrm>
              <a:off x="0" y="1014"/>
              <a:ext cx="5760" cy="261"/>
              <a:chOff x="0" y="115"/>
              <a:chExt cx="5760" cy="464"/>
            </a:xfrm>
          </p:grpSpPr>
          <p:sp>
            <p:nvSpPr>
              <p:cNvPr id="2060" name="Rectangle 7">
                <a:extLst>
                  <a:ext uri="{FF2B5EF4-FFF2-40B4-BE49-F238E27FC236}">
                    <a16:creationId xmlns:a16="http://schemas.microsoft.com/office/drawing/2014/main" id="{E60E0393-4D03-4F9A-AB6F-7F73418A689B}"/>
                  </a:ext>
                </a:extLst>
              </p:cNvPr>
              <p:cNvSpPr>
                <a:spLocks noChangeArrowheads="1"/>
              </p:cNvSpPr>
              <p:nvPr/>
            </p:nvSpPr>
            <p:spPr bwMode="ltGray">
              <a:xfrm>
                <a:off x="0" y="115"/>
                <a:ext cx="5760" cy="116"/>
              </a:xfrm>
              <a:prstGeom prst="rect">
                <a:avLst/>
              </a:prstGeom>
              <a:solidFill>
                <a:schemeClr val="accent2"/>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2061" name="Rectangle 8">
                <a:extLst>
                  <a:ext uri="{FF2B5EF4-FFF2-40B4-BE49-F238E27FC236}">
                    <a16:creationId xmlns:a16="http://schemas.microsoft.com/office/drawing/2014/main" id="{3E5F4963-DA90-4043-882B-4EC5CB1B553E}"/>
                  </a:ext>
                </a:extLst>
              </p:cNvPr>
              <p:cNvSpPr>
                <a:spLocks noChangeArrowheads="1"/>
              </p:cNvSpPr>
              <p:nvPr/>
            </p:nvSpPr>
            <p:spPr bwMode="ltGray">
              <a:xfrm>
                <a:off x="0" y="231"/>
                <a:ext cx="5760" cy="117"/>
              </a:xfrm>
              <a:prstGeom prst="rect">
                <a:avLst/>
              </a:prstGeom>
              <a:solidFill>
                <a:schemeClr val="hlink"/>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2062" name="Rectangle 9">
                <a:extLst>
                  <a:ext uri="{FF2B5EF4-FFF2-40B4-BE49-F238E27FC236}">
                    <a16:creationId xmlns:a16="http://schemas.microsoft.com/office/drawing/2014/main" id="{98AC1F71-BC45-451E-981C-D3FD1D89C645}"/>
                  </a:ext>
                </a:extLst>
              </p:cNvPr>
              <p:cNvSpPr>
                <a:spLocks noChangeArrowheads="1"/>
              </p:cNvSpPr>
              <p:nvPr/>
            </p:nvSpPr>
            <p:spPr bwMode="ltGray">
              <a:xfrm>
                <a:off x="0" y="348"/>
                <a:ext cx="5760" cy="116"/>
              </a:xfrm>
              <a:prstGeom prst="rect">
                <a:avLst/>
              </a:prstGeom>
              <a:solidFill>
                <a:schemeClr val="accent1"/>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2063" name="Rectangle 10">
                <a:extLst>
                  <a:ext uri="{FF2B5EF4-FFF2-40B4-BE49-F238E27FC236}">
                    <a16:creationId xmlns:a16="http://schemas.microsoft.com/office/drawing/2014/main" id="{924053FA-FBF1-4A2A-945C-3FCE6EF2CB68}"/>
                  </a:ext>
                </a:extLst>
              </p:cNvPr>
              <p:cNvSpPr>
                <a:spLocks noChangeArrowheads="1"/>
              </p:cNvSpPr>
              <p:nvPr/>
            </p:nvSpPr>
            <p:spPr bwMode="ltGray">
              <a:xfrm>
                <a:off x="0" y="463"/>
                <a:ext cx="5760" cy="116"/>
              </a:xfrm>
              <a:prstGeom prst="rect">
                <a:avLst/>
              </a:prstGeom>
              <a:solidFill>
                <a:schemeClr val="folHlink"/>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grpSp>
      </p:grpSp>
      <p:sp>
        <p:nvSpPr>
          <p:cNvPr id="2051" name="Rectangle 11">
            <a:extLst>
              <a:ext uri="{FF2B5EF4-FFF2-40B4-BE49-F238E27FC236}">
                <a16:creationId xmlns:a16="http://schemas.microsoft.com/office/drawing/2014/main" id="{1E4E09BA-06EB-4132-A6F3-033EA7CA3C9C}"/>
              </a:ext>
            </a:extLst>
          </p:cNvPr>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Rectangle 12">
            <a:extLst>
              <a:ext uri="{FF2B5EF4-FFF2-40B4-BE49-F238E27FC236}">
                <a16:creationId xmlns:a16="http://schemas.microsoft.com/office/drawing/2014/main" id="{3D32E379-0B5C-45A2-AC6B-F7C019394C3C}"/>
              </a:ext>
            </a:extLst>
          </p:cNvPr>
          <p:cNvSpPr>
            <a:spLocks noGrp="1" noChangeArrowheads="1"/>
          </p:cNvSpPr>
          <p:nvPr>
            <p:ph type="body" idx="1"/>
          </p:nvPr>
        </p:nvSpPr>
        <p:spPr bwMode="auto">
          <a:xfrm>
            <a:off x="914400" y="21336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2477" name="Rectangle 13">
            <a:extLst>
              <a:ext uri="{FF2B5EF4-FFF2-40B4-BE49-F238E27FC236}">
                <a16:creationId xmlns:a16="http://schemas.microsoft.com/office/drawing/2014/main" id="{6F19D9E8-9E36-4F1B-8765-9169D8DC020C}"/>
              </a:ext>
            </a:extLst>
          </p:cNvPr>
          <p:cNvSpPr>
            <a:spLocks noGrp="1" noChangeArrowheads="1"/>
          </p:cNvSpPr>
          <p:nvPr>
            <p:ph type="dt" sz="half" idx="2"/>
          </p:nvPr>
        </p:nvSpPr>
        <p:spPr bwMode="auto">
          <a:xfrm>
            <a:off x="914400" y="6400800"/>
            <a:ext cx="2540000" cy="457200"/>
          </a:xfrm>
          <a:prstGeom prst="rect">
            <a:avLst/>
          </a:prstGeom>
          <a:noFill/>
          <a:ln>
            <a:noFill/>
          </a:ln>
        </p:spPr>
        <p:txBody>
          <a:bodyPr vert="horz" wrap="square" lIns="91440" tIns="45720" rIns="91440" bIns="45720" numCol="1" anchor="b" anchorCtr="0" compatLnSpc="1">
            <a:prstTxWarp prst="textNoShape">
              <a:avLst/>
            </a:prstTxWarp>
          </a:bodyPr>
          <a:lstStyle>
            <a:lvl1pPr>
              <a:spcBef>
                <a:spcPct val="50000"/>
              </a:spcBef>
              <a:defRPr sz="1400">
                <a:solidFill>
                  <a:schemeClr val="tx2"/>
                </a:solidFill>
                <a:latin typeface="+mn-lt"/>
              </a:defRPr>
            </a:lvl1pPr>
          </a:lstStyle>
          <a:p>
            <a:pPr>
              <a:defRPr/>
            </a:pPr>
            <a:endParaRPr lang="en-US"/>
          </a:p>
        </p:txBody>
      </p:sp>
      <p:sp>
        <p:nvSpPr>
          <p:cNvPr id="62478" name="Rectangle 14">
            <a:extLst>
              <a:ext uri="{FF2B5EF4-FFF2-40B4-BE49-F238E27FC236}">
                <a16:creationId xmlns:a16="http://schemas.microsoft.com/office/drawing/2014/main" id="{74B42B80-3C19-45AF-B9D7-DAB46F3F64CB}"/>
              </a:ext>
            </a:extLst>
          </p:cNvPr>
          <p:cNvSpPr>
            <a:spLocks noGrp="1" noChangeArrowheads="1"/>
          </p:cNvSpPr>
          <p:nvPr>
            <p:ph type="ftr" sz="quarter" idx="3"/>
          </p:nvPr>
        </p:nvSpPr>
        <p:spPr bwMode="auto">
          <a:xfrm>
            <a:off x="4165600" y="6400800"/>
            <a:ext cx="3860800" cy="457200"/>
          </a:xfrm>
          <a:prstGeom prst="rect">
            <a:avLst/>
          </a:prstGeom>
          <a:noFill/>
          <a:ln>
            <a:noFill/>
          </a:ln>
        </p:spPr>
        <p:txBody>
          <a:bodyPr vert="horz" wrap="square" lIns="91440" tIns="45720" rIns="91440" bIns="45720" numCol="1" anchor="b" anchorCtr="0" compatLnSpc="1">
            <a:prstTxWarp prst="textNoShape">
              <a:avLst/>
            </a:prstTxWarp>
          </a:bodyPr>
          <a:lstStyle>
            <a:lvl1pPr algn="ctr">
              <a:spcBef>
                <a:spcPct val="50000"/>
              </a:spcBef>
              <a:defRPr sz="1400">
                <a:solidFill>
                  <a:schemeClr val="tx2"/>
                </a:solidFill>
                <a:latin typeface="+mn-lt"/>
              </a:defRPr>
            </a:lvl1pPr>
          </a:lstStyle>
          <a:p>
            <a:pPr>
              <a:defRPr/>
            </a:pPr>
            <a:endParaRPr lang="en-US"/>
          </a:p>
        </p:txBody>
      </p:sp>
      <p:sp>
        <p:nvSpPr>
          <p:cNvPr id="62479" name="Rectangle 15">
            <a:extLst>
              <a:ext uri="{FF2B5EF4-FFF2-40B4-BE49-F238E27FC236}">
                <a16:creationId xmlns:a16="http://schemas.microsoft.com/office/drawing/2014/main" id="{A726988D-A1AC-4BC8-BE58-4C4D566E23A6}"/>
              </a:ext>
            </a:extLst>
          </p:cNvPr>
          <p:cNvSpPr>
            <a:spLocks noGrp="1" noChangeArrowheads="1"/>
          </p:cNvSpPr>
          <p:nvPr>
            <p:ph type="sldNum" sz="quarter" idx="4"/>
          </p:nvPr>
        </p:nvSpPr>
        <p:spPr bwMode="auto">
          <a:xfrm>
            <a:off x="8737600" y="6400800"/>
            <a:ext cx="2540000" cy="457200"/>
          </a:xfrm>
          <a:prstGeom prst="rect">
            <a:avLst/>
          </a:prstGeom>
          <a:noFill/>
          <a:ln>
            <a:noFill/>
          </a:ln>
        </p:spPr>
        <p:txBody>
          <a:bodyPr vert="horz" wrap="square" lIns="91440" tIns="45720" rIns="91440" bIns="45720" numCol="1" anchor="b" anchorCtr="0" compatLnSpc="1">
            <a:prstTxWarp prst="textNoShape">
              <a:avLst/>
            </a:prstTxWarp>
          </a:bodyPr>
          <a:lstStyle>
            <a:lvl1pPr algn="r">
              <a:spcBef>
                <a:spcPct val="50000"/>
              </a:spcBef>
              <a:defRPr sz="1400" smtClean="0">
                <a:solidFill>
                  <a:schemeClr val="tx2"/>
                </a:solidFill>
                <a:latin typeface="Arial Black" panose="020B0A04020102020204" pitchFamily="34" charset="0"/>
              </a:defRPr>
            </a:lvl1pPr>
          </a:lstStyle>
          <a:p>
            <a:pPr>
              <a:defRPr/>
            </a:pPr>
            <a:fld id="{9B60A95F-6613-4CAA-BB04-E565876A06EA}" type="slidenum">
              <a:rPr lang="en-US" altLang="en-US"/>
              <a:pPr>
                <a:defRPr/>
              </a:pPr>
              <a:t>‹#›</a:t>
            </a:fld>
            <a:endParaRPr lang="en-US" altLang="en-US"/>
          </a:p>
        </p:txBody>
      </p:sp>
    </p:spTree>
    <p:extLst>
      <p:ext uri="{BB962C8B-B14F-4D97-AF65-F5344CB8AC3E}">
        <p14:creationId xmlns:p14="http://schemas.microsoft.com/office/powerpoint/2010/main" val="3698136822"/>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Black" panose="020B0A04020102020204" pitchFamily="34" charset="0"/>
        </a:defRPr>
      </a:lvl2pPr>
      <a:lvl3pPr algn="ctr" rtl="0" eaLnBrk="0" fontAlgn="base" hangingPunct="0">
        <a:spcBef>
          <a:spcPct val="0"/>
        </a:spcBef>
        <a:spcAft>
          <a:spcPct val="0"/>
        </a:spcAft>
        <a:defRPr kumimoji="1" sz="4400">
          <a:solidFill>
            <a:schemeClr val="tx2"/>
          </a:solidFill>
          <a:latin typeface="Arial Black" panose="020B0A04020102020204" pitchFamily="34" charset="0"/>
        </a:defRPr>
      </a:lvl3pPr>
      <a:lvl4pPr algn="ctr" rtl="0" eaLnBrk="0" fontAlgn="base" hangingPunct="0">
        <a:spcBef>
          <a:spcPct val="0"/>
        </a:spcBef>
        <a:spcAft>
          <a:spcPct val="0"/>
        </a:spcAft>
        <a:defRPr kumimoji="1" sz="4400">
          <a:solidFill>
            <a:schemeClr val="tx2"/>
          </a:solidFill>
          <a:latin typeface="Arial Black" panose="020B0A04020102020204" pitchFamily="34" charset="0"/>
        </a:defRPr>
      </a:lvl4pPr>
      <a:lvl5pPr algn="ctr" rtl="0" eaLnBrk="0" fontAlgn="base" hangingPunct="0">
        <a:spcBef>
          <a:spcPct val="0"/>
        </a:spcBef>
        <a:spcAft>
          <a:spcPct val="0"/>
        </a:spcAft>
        <a:defRPr kumimoji="1" sz="4400">
          <a:solidFill>
            <a:schemeClr val="tx2"/>
          </a:solidFill>
          <a:latin typeface="Arial Black" panose="020B0A04020102020204" pitchFamily="34" charset="0"/>
        </a:defRPr>
      </a:lvl5pPr>
      <a:lvl6pPr marL="457200" algn="ctr" rtl="0" fontAlgn="base">
        <a:spcBef>
          <a:spcPct val="0"/>
        </a:spcBef>
        <a:spcAft>
          <a:spcPct val="0"/>
        </a:spcAft>
        <a:defRPr kumimoji="1" sz="4400">
          <a:solidFill>
            <a:schemeClr val="tx2"/>
          </a:solidFill>
          <a:latin typeface="Arial Black" panose="020B0A04020102020204" pitchFamily="34" charset="0"/>
        </a:defRPr>
      </a:lvl6pPr>
      <a:lvl7pPr marL="914400" algn="ctr" rtl="0" fontAlgn="base">
        <a:spcBef>
          <a:spcPct val="0"/>
        </a:spcBef>
        <a:spcAft>
          <a:spcPct val="0"/>
        </a:spcAft>
        <a:defRPr kumimoji="1" sz="4400">
          <a:solidFill>
            <a:schemeClr val="tx2"/>
          </a:solidFill>
          <a:latin typeface="Arial Black" panose="020B0A04020102020204" pitchFamily="34" charset="0"/>
        </a:defRPr>
      </a:lvl7pPr>
      <a:lvl8pPr marL="1371600" algn="ctr" rtl="0" fontAlgn="base">
        <a:spcBef>
          <a:spcPct val="0"/>
        </a:spcBef>
        <a:spcAft>
          <a:spcPct val="0"/>
        </a:spcAft>
        <a:defRPr kumimoji="1" sz="4400">
          <a:solidFill>
            <a:schemeClr val="tx2"/>
          </a:solidFill>
          <a:latin typeface="Arial Black" panose="020B0A04020102020204" pitchFamily="34" charset="0"/>
        </a:defRPr>
      </a:lvl8pPr>
      <a:lvl9pPr marL="1828800" algn="ctr" rtl="0" fontAlgn="base">
        <a:spcBef>
          <a:spcPct val="0"/>
        </a:spcBef>
        <a:spcAft>
          <a:spcPct val="0"/>
        </a:spcAft>
        <a:defRPr kumimoji="1" sz="4400">
          <a:solidFill>
            <a:schemeClr val="tx2"/>
          </a:solidFill>
          <a:latin typeface="Arial Black" panose="020B0A04020102020204" pitchFamily="34" charset="0"/>
        </a:defRPr>
      </a:lvl9pPr>
    </p:titleStyle>
    <p:bodyStyle>
      <a:lvl1pPr marL="342900" indent="-342900" algn="l" rtl="0" eaLnBrk="0" fontAlgn="base" hangingPunct="0">
        <a:spcBef>
          <a:spcPct val="20000"/>
        </a:spcBef>
        <a:spcAft>
          <a:spcPct val="0"/>
        </a:spcAft>
        <a:buClr>
          <a:schemeClr val="accent1"/>
        </a:buClr>
        <a:buSzPct val="70000"/>
        <a:buFont typeface="Monotype Sorts" pitchFamily="2" charset="2"/>
        <a:buChar char="l"/>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SzPct val="10000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2700000" scaled="1"/>
        </a:gra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E993CE4-B026-4C31-A703-19819F293E19}"/>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A015F298-846C-42FE-865F-EA03E44F3DB5}"/>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6852" name="Rectangle 4">
            <a:extLst>
              <a:ext uri="{FF2B5EF4-FFF2-40B4-BE49-F238E27FC236}">
                <a16:creationId xmlns:a16="http://schemas.microsoft.com/office/drawing/2014/main" id="{3B0AFA2B-2B53-494F-B65B-D4BAFDA1C46C}"/>
              </a:ext>
            </a:extLst>
          </p:cNvPr>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206853" name="Rectangle 5">
            <a:extLst>
              <a:ext uri="{FF2B5EF4-FFF2-40B4-BE49-F238E27FC236}">
                <a16:creationId xmlns:a16="http://schemas.microsoft.com/office/drawing/2014/main" id="{A60F34FD-5854-45BA-BBEC-7A32D1497DB5}"/>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206854" name="Rectangle 6">
            <a:extLst>
              <a:ext uri="{FF2B5EF4-FFF2-40B4-BE49-F238E27FC236}">
                <a16:creationId xmlns:a16="http://schemas.microsoft.com/office/drawing/2014/main" id="{8ECE52DA-9C40-4CCB-80A9-B99667C20085}"/>
              </a:ext>
            </a:extLst>
          </p:cNvPr>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BDFFC6F4-20C6-496C-B345-B99C665F7B08}" type="slidenum">
              <a:rPr lang="en-US" altLang="en-US"/>
              <a:pPr>
                <a:defRPr/>
              </a:pPr>
              <a:t>‹#›</a:t>
            </a:fld>
            <a:endParaRPr lang="en-US" altLang="en-US"/>
          </a:p>
        </p:txBody>
      </p:sp>
    </p:spTree>
    <p:extLst>
      <p:ext uri="{BB962C8B-B14F-4D97-AF65-F5344CB8AC3E}">
        <p14:creationId xmlns:p14="http://schemas.microsoft.com/office/powerpoint/2010/main" val="2795982886"/>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79CE6BE-2942-4FBE-AEB1-5834AC34ECEC}"/>
              </a:ext>
            </a:extLst>
          </p:cNvPr>
          <p:cNvSpPr>
            <a:spLocks noChangeArrowheads="1"/>
          </p:cNvSpPr>
          <p:nvPr/>
        </p:nvSpPr>
        <p:spPr bwMode="auto">
          <a:xfrm>
            <a:off x="1" y="1"/>
            <a:ext cx="12189884" cy="6856413"/>
          </a:xfrm>
          <a:prstGeom prst="rect">
            <a:avLst/>
          </a:prstGeom>
          <a:gradFill rotWithShape="0">
            <a:gsLst>
              <a:gs pos="0">
                <a:srgbClr val="000000"/>
              </a:gs>
              <a:gs pos="100000">
                <a:srgbClr val="008080"/>
              </a:gs>
            </a:gsLst>
            <a:lin ang="5400000" scaled="1"/>
          </a:gradFill>
          <a:ln>
            <a:noFill/>
          </a:ln>
          <a:effec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sz="2400"/>
          </a:p>
        </p:txBody>
      </p:sp>
      <p:sp>
        <p:nvSpPr>
          <p:cNvPr id="4099" name="Freeform 3">
            <a:extLst>
              <a:ext uri="{FF2B5EF4-FFF2-40B4-BE49-F238E27FC236}">
                <a16:creationId xmlns:a16="http://schemas.microsoft.com/office/drawing/2014/main" id="{955DFDF7-A4CA-4A38-9AED-324A923B728B}"/>
              </a:ext>
            </a:extLst>
          </p:cNvPr>
          <p:cNvSpPr>
            <a:spLocks/>
          </p:cNvSpPr>
          <p:nvPr/>
        </p:nvSpPr>
        <p:spPr bwMode="auto">
          <a:xfrm>
            <a:off x="260352" y="182563"/>
            <a:ext cx="11753849" cy="6559550"/>
          </a:xfrm>
          <a:custGeom>
            <a:avLst/>
            <a:gdLst>
              <a:gd name="T0" fmla="*/ 0 w 6247"/>
              <a:gd name="T1" fmla="*/ 2147483646 h 4132"/>
              <a:gd name="T2" fmla="*/ 2147483646 w 6247"/>
              <a:gd name="T3" fmla="*/ 2147483646 h 4132"/>
              <a:gd name="T4" fmla="*/ 2147483646 w 6247"/>
              <a:gd name="T5" fmla="*/ 0 h 4132"/>
              <a:gd name="T6" fmla="*/ 2147483646 w 6247"/>
              <a:gd name="T7" fmla="*/ 0 h 4132"/>
              <a:gd name="T8" fmla="*/ 2147483646 w 6247"/>
              <a:gd name="T9" fmla="*/ 2147483646 h 4132"/>
              <a:gd name="T10" fmla="*/ 2147483646 w 6247"/>
              <a:gd name="T11" fmla="*/ 2147483646 h 4132"/>
              <a:gd name="T12" fmla="*/ 2147483646 w 6247"/>
              <a:gd name="T13" fmla="*/ 2147483646 h 4132"/>
              <a:gd name="T14" fmla="*/ 2147483646 w 6247"/>
              <a:gd name="T15" fmla="*/ 2147483646 h 4132"/>
              <a:gd name="T16" fmla="*/ 2147483646 w 6247"/>
              <a:gd name="T17" fmla="*/ 2147483646 h 4132"/>
              <a:gd name="T18" fmla="*/ 2147483646 w 6247"/>
              <a:gd name="T19" fmla="*/ 2147483646 h 4132"/>
              <a:gd name="T20" fmla="*/ 2147483646 w 6247"/>
              <a:gd name="T21" fmla="*/ 2147483646 h 4132"/>
              <a:gd name="T22" fmla="*/ 0 w 6247"/>
              <a:gd name="T23" fmla="*/ 2147483646 h 4132"/>
              <a:gd name="T24" fmla="*/ 0 w 6247"/>
              <a:gd name="T25" fmla="*/ 2147483646 h 41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47" h="4132">
                <a:moveTo>
                  <a:pt x="0" y="307"/>
                </a:moveTo>
                <a:lnTo>
                  <a:pt x="352" y="307"/>
                </a:lnTo>
                <a:lnTo>
                  <a:pt x="352" y="0"/>
                </a:lnTo>
                <a:lnTo>
                  <a:pt x="5886" y="0"/>
                </a:lnTo>
                <a:lnTo>
                  <a:pt x="5886" y="307"/>
                </a:lnTo>
                <a:lnTo>
                  <a:pt x="6246" y="307"/>
                </a:lnTo>
                <a:lnTo>
                  <a:pt x="6246" y="3850"/>
                </a:lnTo>
                <a:lnTo>
                  <a:pt x="5886" y="3850"/>
                </a:lnTo>
                <a:lnTo>
                  <a:pt x="5886" y="4131"/>
                </a:lnTo>
                <a:lnTo>
                  <a:pt x="352" y="4131"/>
                </a:lnTo>
                <a:lnTo>
                  <a:pt x="352" y="3850"/>
                </a:lnTo>
                <a:lnTo>
                  <a:pt x="0" y="3850"/>
                </a:lnTo>
                <a:lnTo>
                  <a:pt x="0" y="307"/>
                </a:lnTo>
              </a:path>
            </a:pathLst>
          </a:custGeom>
          <a:noFill/>
          <a:ln w="50800" cap="rnd" cmpd="sng">
            <a:solidFill>
              <a:srgbClr val="ABABA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4100" name="Freeform 4">
            <a:extLst>
              <a:ext uri="{FF2B5EF4-FFF2-40B4-BE49-F238E27FC236}">
                <a16:creationId xmlns:a16="http://schemas.microsoft.com/office/drawing/2014/main" id="{BA5DE8C0-69ED-4459-B1DB-513CDC29BDD9}"/>
              </a:ext>
            </a:extLst>
          </p:cNvPr>
          <p:cNvSpPr>
            <a:spLocks/>
          </p:cNvSpPr>
          <p:nvPr/>
        </p:nvSpPr>
        <p:spPr bwMode="auto">
          <a:xfrm>
            <a:off x="516467" y="314325"/>
            <a:ext cx="11258551" cy="6281738"/>
          </a:xfrm>
          <a:custGeom>
            <a:avLst/>
            <a:gdLst>
              <a:gd name="T0" fmla="*/ 0 w 5984"/>
              <a:gd name="T1" fmla="*/ 0 h 3957"/>
              <a:gd name="T2" fmla="*/ 2147483646 w 5984"/>
              <a:gd name="T3" fmla="*/ 0 h 3957"/>
              <a:gd name="T4" fmla="*/ 2147483646 w 5984"/>
              <a:gd name="T5" fmla="*/ 2147483646 h 3957"/>
              <a:gd name="T6" fmla="*/ 0 w 5984"/>
              <a:gd name="T7" fmla="*/ 2147483646 h 3957"/>
              <a:gd name="T8" fmla="*/ 0 w 5984"/>
              <a:gd name="T9" fmla="*/ 0 h 39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84" h="3957">
                <a:moveTo>
                  <a:pt x="0" y="0"/>
                </a:moveTo>
                <a:lnTo>
                  <a:pt x="5983" y="0"/>
                </a:lnTo>
                <a:lnTo>
                  <a:pt x="5983" y="3956"/>
                </a:lnTo>
                <a:lnTo>
                  <a:pt x="0" y="3956"/>
                </a:lnTo>
                <a:lnTo>
                  <a:pt x="0" y="0"/>
                </a:lnTo>
              </a:path>
            </a:pathLst>
          </a:custGeom>
          <a:noFill/>
          <a:ln w="12700" cap="rnd" cmpd="sng">
            <a:solidFill>
              <a:srgbClr val="FEFF55"/>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4101" name="Rectangle 5">
            <a:extLst>
              <a:ext uri="{FF2B5EF4-FFF2-40B4-BE49-F238E27FC236}">
                <a16:creationId xmlns:a16="http://schemas.microsoft.com/office/drawing/2014/main" id="{A7A2122A-E9EE-4B5A-8698-0D85AC1353D7}"/>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en-US" altLang="en-US"/>
              <a:t>Click to edit Master title style</a:t>
            </a:r>
          </a:p>
        </p:txBody>
      </p:sp>
      <p:sp>
        <p:nvSpPr>
          <p:cNvPr id="4102" name="Rectangle 6">
            <a:extLst>
              <a:ext uri="{FF2B5EF4-FFF2-40B4-BE49-F238E27FC236}">
                <a16:creationId xmlns:a16="http://schemas.microsoft.com/office/drawing/2014/main" id="{2F93354B-7848-4689-A6A1-2077E4573F60}"/>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141733510"/>
      </p:ext>
    </p:extLst>
  </p:cSld>
  <p:clrMap bg1="dk2" tx1="lt1" bg2="dk1" tx2="lt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ctr" rtl="0" eaLnBrk="0" fontAlgn="base" hangingPunct="0">
        <a:spcBef>
          <a:spcPct val="0"/>
        </a:spcBef>
        <a:spcAft>
          <a:spcPct val="0"/>
        </a:spcAft>
        <a:defRPr sz="4400" b="1" kern="1200">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Times New Roman" panose="02020603050405020304" pitchFamily="18" charset="0"/>
        </a:defRPr>
      </a:lvl2pPr>
      <a:lvl3pPr algn="ctr" rtl="0" eaLnBrk="0" fontAlgn="base" hangingPunct="0">
        <a:spcBef>
          <a:spcPct val="0"/>
        </a:spcBef>
        <a:spcAft>
          <a:spcPct val="0"/>
        </a:spcAft>
        <a:defRPr sz="4400" b="1">
          <a:solidFill>
            <a:schemeClr val="tx2"/>
          </a:solidFill>
          <a:latin typeface="Times New Roman" panose="02020603050405020304" pitchFamily="18" charset="0"/>
        </a:defRPr>
      </a:lvl3pPr>
      <a:lvl4pPr algn="ctr" rtl="0" eaLnBrk="0" fontAlgn="base" hangingPunct="0">
        <a:spcBef>
          <a:spcPct val="0"/>
        </a:spcBef>
        <a:spcAft>
          <a:spcPct val="0"/>
        </a:spcAft>
        <a:defRPr sz="4400" b="1">
          <a:solidFill>
            <a:schemeClr val="tx2"/>
          </a:solidFill>
          <a:latin typeface="Times New Roman" panose="02020603050405020304" pitchFamily="18" charset="0"/>
        </a:defRPr>
      </a:lvl4pPr>
      <a:lvl5pPr algn="ctr" rtl="0" eaLnBrk="0" fontAlgn="base" hangingPunct="0">
        <a:spcBef>
          <a:spcPct val="0"/>
        </a:spcBef>
        <a:spcAft>
          <a:spcPct val="0"/>
        </a:spcAft>
        <a:defRPr sz="4400" b="1">
          <a:solidFill>
            <a:schemeClr val="tx2"/>
          </a:solidFill>
          <a:latin typeface="Times New Roman" panose="02020603050405020304" pitchFamily="18" charset="0"/>
        </a:defRPr>
      </a:lvl5pPr>
      <a:lvl6pPr marL="457200" algn="ctr" rtl="0" fontAlgn="base">
        <a:spcBef>
          <a:spcPct val="0"/>
        </a:spcBef>
        <a:spcAft>
          <a:spcPct val="0"/>
        </a:spcAft>
        <a:defRPr sz="4400" b="1">
          <a:solidFill>
            <a:schemeClr val="tx2"/>
          </a:solidFill>
          <a:latin typeface="Times New Roman" panose="02020603050405020304" pitchFamily="18" charset="0"/>
        </a:defRPr>
      </a:lvl6pPr>
      <a:lvl7pPr marL="914400" algn="ctr" rtl="0" fontAlgn="base">
        <a:spcBef>
          <a:spcPct val="0"/>
        </a:spcBef>
        <a:spcAft>
          <a:spcPct val="0"/>
        </a:spcAft>
        <a:defRPr sz="4400" b="1">
          <a:solidFill>
            <a:schemeClr val="tx2"/>
          </a:solidFill>
          <a:latin typeface="Times New Roman" panose="02020603050405020304" pitchFamily="18" charset="0"/>
        </a:defRPr>
      </a:lvl7pPr>
      <a:lvl8pPr marL="1371600" algn="ctr" rtl="0" fontAlgn="base">
        <a:spcBef>
          <a:spcPct val="0"/>
        </a:spcBef>
        <a:spcAft>
          <a:spcPct val="0"/>
        </a:spcAft>
        <a:defRPr sz="4400" b="1">
          <a:solidFill>
            <a:schemeClr val="tx2"/>
          </a:solidFill>
          <a:latin typeface="Times New Roman" panose="02020603050405020304" pitchFamily="18" charset="0"/>
        </a:defRPr>
      </a:lvl8pPr>
      <a:lvl9pPr marL="1828800" algn="ctr" rtl="0" fontAlgn="base">
        <a:spcBef>
          <a:spcPct val="0"/>
        </a:spcBef>
        <a:spcAft>
          <a:spcPct val="0"/>
        </a:spcAft>
        <a:defRPr sz="4400" b="1">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SzPct val="10000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10000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F8FB6E1-F1E7-498A-9221-C3695A86CFB7}"/>
              </a:ext>
            </a:extLst>
          </p:cNvPr>
          <p:cNvSpPr>
            <a:spLocks noChangeArrowheads="1"/>
          </p:cNvSpPr>
          <p:nvPr/>
        </p:nvSpPr>
        <p:spPr bwMode="auto">
          <a:xfrm>
            <a:off x="1" y="1"/>
            <a:ext cx="12189884" cy="6856413"/>
          </a:xfrm>
          <a:prstGeom prst="rect">
            <a:avLst/>
          </a:prstGeom>
          <a:gradFill rotWithShape="0">
            <a:gsLst>
              <a:gs pos="0">
                <a:srgbClr val="008080">
                  <a:gamma/>
                  <a:shade val="0"/>
                  <a:invGamma/>
                </a:srgbClr>
              </a:gs>
              <a:gs pos="100000">
                <a:srgbClr val="008080"/>
              </a:gs>
            </a:gsLst>
            <a:lin ang="540000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4099" name="Freeform 3">
            <a:extLst>
              <a:ext uri="{FF2B5EF4-FFF2-40B4-BE49-F238E27FC236}">
                <a16:creationId xmlns:a16="http://schemas.microsoft.com/office/drawing/2014/main" id="{5C46D013-D392-4FA0-AF77-7BC37D02FEC1}"/>
              </a:ext>
            </a:extLst>
          </p:cNvPr>
          <p:cNvSpPr>
            <a:spLocks/>
          </p:cNvSpPr>
          <p:nvPr/>
        </p:nvSpPr>
        <p:spPr bwMode="auto">
          <a:xfrm>
            <a:off x="260352" y="182563"/>
            <a:ext cx="11753849" cy="6559550"/>
          </a:xfrm>
          <a:custGeom>
            <a:avLst/>
            <a:gdLst>
              <a:gd name="T0" fmla="*/ 0 w 6247"/>
              <a:gd name="T1" fmla="*/ 307 h 4132"/>
              <a:gd name="T2" fmla="*/ 352 w 6247"/>
              <a:gd name="T3" fmla="*/ 307 h 4132"/>
              <a:gd name="T4" fmla="*/ 352 w 6247"/>
              <a:gd name="T5" fmla="*/ 0 h 4132"/>
              <a:gd name="T6" fmla="*/ 5886 w 6247"/>
              <a:gd name="T7" fmla="*/ 0 h 4132"/>
              <a:gd name="T8" fmla="*/ 5886 w 6247"/>
              <a:gd name="T9" fmla="*/ 307 h 4132"/>
              <a:gd name="T10" fmla="*/ 6246 w 6247"/>
              <a:gd name="T11" fmla="*/ 307 h 4132"/>
              <a:gd name="T12" fmla="*/ 6246 w 6247"/>
              <a:gd name="T13" fmla="*/ 3850 h 4132"/>
              <a:gd name="T14" fmla="*/ 5886 w 6247"/>
              <a:gd name="T15" fmla="*/ 3850 h 4132"/>
              <a:gd name="T16" fmla="*/ 5886 w 6247"/>
              <a:gd name="T17" fmla="*/ 4131 h 4132"/>
              <a:gd name="T18" fmla="*/ 352 w 6247"/>
              <a:gd name="T19" fmla="*/ 4131 h 4132"/>
              <a:gd name="T20" fmla="*/ 352 w 6247"/>
              <a:gd name="T21" fmla="*/ 3850 h 4132"/>
              <a:gd name="T22" fmla="*/ 0 w 6247"/>
              <a:gd name="T23" fmla="*/ 3850 h 4132"/>
              <a:gd name="T24" fmla="*/ 0 w 6247"/>
              <a:gd name="T25" fmla="*/ 307 h 4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47" h="4132">
                <a:moveTo>
                  <a:pt x="0" y="307"/>
                </a:moveTo>
                <a:lnTo>
                  <a:pt x="352" y="307"/>
                </a:lnTo>
                <a:lnTo>
                  <a:pt x="352" y="0"/>
                </a:lnTo>
                <a:lnTo>
                  <a:pt x="5886" y="0"/>
                </a:lnTo>
                <a:lnTo>
                  <a:pt x="5886" y="307"/>
                </a:lnTo>
                <a:lnTo>
                  <a:pt x="6246" y="307"/>
                </a:lnTo>
                <a:lnTo>
                  <a:pt x="6246" y="3850"/>
                </a:lnTo>
                <a:lnTo>
                  <a:pt x="5886" y="3850"/>
                </a:lnTo>
                <a:lnTo>
                  <a:pt x="5886" y="4131"/>
                </a:lnTo>
                <a:lnTo>
                  <a:pt x="352" y="4131"/>
                </a:lnTo>
                <a:lnTo>
                  <a:pt x="352" y="3850"/>
                </a:lnTo>
                <a:lnTo>
                  <a:pt x="0" y="3850"/>
                </a:lnTo>
                <a:lnTo>
                  <a:pt x="0" y="307"/>
                </a:lnTo>
              </a:path>
            </a:pathLst>
          </a:custGeom>
          <a:noFill/>
          <a:ln w="50800" cap="rnd" cmpd="sng">
            <a:solidFill>
              <a:srgbClr val="ABABA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dirty="0"/>
          </a:p>
        </p:txBody>
      </p:sp>
      <p:sp>
        <p:nvSpPr>
          <p:cNvPr id="4100" name="Freeform 4">
            <a:extLst>
              <a:ext uri="{FF2B5EF4-FFF2-40B4-BE49-F238E27FC236}">
                <a16:creationId xmlns:a16="http://schemas.microsoft.com/office/drawing/2014/main" id="{D340AA23-098A-4C0D-B0AD-94455F20C5B6}"/>
              </a:ext>
            </a:extLst>
          </p:cNvPr>
          <p:cNvSpPr>
            <a:spLocks/>
          </p:cNvSpPr>
          <p:nvPr/>
        </p:nvSpPr>
        <p:spPr bwMode="auto">
          <a:xfrm>
            <a:off x="516467" y="314325"/>
            <a:ext cx="11258551" cy="6281738"/>
          </a:xfrm>
          <a:custGeom>
            <a:avLst/>
            <a:gdLst>
              <a:gd name="T0" fmla="*/ 0 w 5984"/>
              <a:gd name="T1" fmla="*/ 0 h 3957"/>
              <a:gd name="T2" fmla="*/ 5983 w 5984"/>
              <a:gd name="T3" fmla="*/ 0 h 3957"/>
              <a:gd name="T4" fmla="*/ 5983 w 5984"/>
              <a:gd name="T5" fmla="*/ 3956 h 3957"/>
              <a:gd name="T6" fmla="*/ 0 w 5984"/>
              <a:gd name="T7" fmla="*/ 3956 h 3957"/>
              <a:gd name="T8" fmla="*/ 0 w 5984"/>
              <a:gd name="T9" fmla="*/ 0 h 3957"/>
            </a:gdLst>
            <a:ahLst/>
            <a:cxnLst>
              <a:cxn ang="0">
                <a:pos x="T0" y="T1"/>
              </a:cxn>
              <a:cxn ang="0">
                <a:pos x="T2" y="T3"/>
              </a:cxn>
              <a:cxn ang="0">
                <a:pos x="T4" y="T5"/>
              </a:cxn>
              <a:cxn ang="0">
                <a:pos x="T6" y="T7"/>
              </a:cxn>
              <a:cxn ang="0">
                <a:pos x="T8" y="T9"/>
              </a:cxn>
            </a:cxnLst>
            <a:rect l="0" t="0" r="r" b="b"/>
            <a:pathLst>
              <a:path w="5984" h="3957">
                <a:moveTo>
                  <a:pt x="0" y="0"/>
                </a:moveTo>
                <a:lnTo>
                  <a:pt x="5983" y="0"/>
                </a:lnTo>
                <a:lnTo>
                  <a:pt x="5983" y="3956"/>
                </a:lnTo>
                <a:lnTo>
                  <a:pt x="0" y="3956"/>
                </a:lnTo>
                <a:lnTo>
                  <a:pt x="0" y="0"/>
                </a:lnTo>
              </a:path>
            </a:pathLst>
          </a:custGeom>
          <a:noFill/>
          <a:ln w="12700" cap="rnd" cmpd="sng">
            <a:solidFill>
              <a:srgbClr val="FEFF55"/>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dirty="0"/>
          </a:p>
        </p:txBody>
      </p:sp>
      <p:sp>
        <p:nvSpPr>
          <p:cNvPr id="4101" name="Rectangle 5">
            <a:extLst>
              <a:ext uri="{FF2B5EF4-FFF2-40B4-BE49-F238E27FC236}">
                <a16:creationId xmlns:a16="http://schemas.microsoft.com/office/drawing/2014/main" id="{047DD177-8ABB-4867-AFE9-BE3982A94ECC}"/>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en-US" altLang="en-US"/>
              <a:t>Click to edit Master title style</a:t>
            </a:r>
          </a:p>
        </p:txBody>
      </p:sp>
      <p:sp>
        <p:nvSpPr>
          <p:cNvPr id="4102" name="Rectangle 6">
            <a:extLst>
              <a:ext uri="{FF2B5EF4-FFF2-40B4-BE49-F238E27FC236}">
                <a16:creationId xmlns:a16="http://schemas.microsoft.com/office/drawing/2014/main" id="{7AE1C46F-D0AA-494F-8BC4-097EB39C7261}"/>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398222935"/>
      </p:ext>
    </p:extLst>
  </p:cSld>
  <p:clrMap bg1="dk2" tx1="lt1" bg2="dk1" tx2="lt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ctr" rtl="0" fontAlgn="base">
        <a:spcBef>
          <a:spcPct val="0"/>
        </a:spcBef>
        <a:spcAft>
          <a:spcPct val="0"/>
        </a:spcAft>
        <a:defRPr sz="4400" b="1" kern="1200">
          <a:solidFill>
            <a:schemeClr val="tx2"/>
          </a:solidFill>
          <a:latin typeface="+mj-lt"/>
          <a:ea typeface="+mj-ea"/>
          <a:cs typeface="+mj-cs"/>
        </a:defRPr>
      </a:lvl1pPr>
      <a:lvl2pPr algn="ctr" rtl="0" fontAlgn="base">
        <a:spcBef>
          <a:spcPct val="0"/>
        </a:spcBef>
        <a:spcAft>
          <a:spcPct val="0"/>
        </a:spcAft>
        <a:defRPr sz="4400" b="1">
          <a:solidFill>
            <a:schemeClr val="tx2"/>
          </a:solidFill>
          <a:latin typeface="Times New Roman" panose="02020603050405020304" pitchFamily="18" charset="0"/>
        </a:defRPr>
      </a:lvl2pPr>
      <a:lvl3pPr algn="ctr" rtl="0" fontAlgn="base">
        <a:spcBef>
          <a:spcPct val="0"/>
        </a:spcBef>
        <a:spcAft>
          <a:spcPct val="0"/>
        </a:spcAft>
        <a:defRPr sz="4400" b="1">
          <a:solidFill>
            <a:schemeClr val="tx2"/>
          </a:solidFill>
          <a:latin typeface="Times New Roman" panose="02020603050405020304" pitchFamily="18" charset="0"/>
        </a:defRPr>
      </a:lvl3pPr>
      <a:lvl4pPr algn="ctr" rtl="0" fontAlgn="base">
        <a:spcBef>
          <a:spcPct val="0"/>
        </a:spcBef>
        <a:spcAft>
          <a:spcPct val="0"/>
        </a:spcAft>
        <a:defRPr sz="4400" b="1">
          <a:solidFill>
            <a:schemeClr val="tx2"/>
          </a:solidFill>
          <a:latin typeface="Times New Roman" panose="02020603050405020304" pitchFamily="18" charset="0"/>
        </a:defRPr>
      </a:lvl4pPr>
      <a:lvl5pPr algn="ctr" rtl="0" fontAlgn="base">
        <a:spcBef>
          <a:spcPct val="0"/>
        </a:spcBef>
        <a:spcAft>
          <a:spcPct val="0"/>
        </a:spcAft>
        <a:defRPr sz="4400" b="1">
          <a:solidFill>
            <a:schemeClr val="tx2"/>
          </a:solidFill>
          <a:latin typeface="Times New Roman" panose="02020603050405020304" pitchFamily="18" charset="0"/>
        </a:defRPr>
      </a:lvl5pPr>
      <a:lvl6pPr marL="457200" algn="ctr" rtl="0" fontAlgn="base">
        <a:spcBef>
          <a:spcPct val="0"/>
        </a:spcBef>
        <a:spcAft>
          <a:spcPct val="0"/>
        </a:spcAft>
        <a:defRPr sz="4400" b="1">
          <a:solidFill>
            <a:schemeClr val="tx2"/>
          </a:solidFill>
          <a:latin typeface="Times New Roman" panose="02020603050405020304" pitchFamily="18" charset="0"/>
        </a:defRPr>
      </a:lvl6pPr>
      <a:lvl7pPr marL="914400" algn="ctr" rtl="0" fontAlgn="base">
        <a:spcBef>
          <a:spcPct val="0"/>
        </a:spcBef>
        <a:spcAft>
          <a:spcPct val="0"/>
        </a:spcAft>
        <a:defRPr sz="4400" b="1">
          <a:solidFill>
            <a:schemeClr val="tx2"/>
          </a:solidFill>
          <a:latin typeface="Times New Roman" panose="02020603050405020304" pitchFamily="18" charset="0"/>
        </a:defRPr>
      </a:lvl7pPr>
      <a:lvl8pPr marL="1371600" algn="ctr" rtl="0" fontAlgn="base">
        <a:spcBef>
          <a:spcPct val="0"/>
        </a:spcBef>
        <a:spcAft>
          <a:spcPct val="0"/>
        </a:spcAft>
        <a:defRPr sz="4400" b="1">
          <a:solidFill>
            <a:schemeClr val="tx2"/>
          </a:solidFill>
          <a:latin typeface="Times New Roman" panose="02020603050405020304" pitchFamily="18" charset="0"/>
        </a:defRPr>
      </a:lvl8pPr>
      <a:lvl9pPr marL="1828800" algn="ctr" rtl="0" fontAlgn="base">
        <a:spcBef>
          <a:spcPct val="0"/>
        </a:spcBef>
        <a:spcAft>
          <a:spcPct val="0"/>
        </a:spcAft>
        <a:defRPr sz="4400" b="1">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SzPct val="100000"/>
        <a:buChar char="•"/>
        <a:defRPr sz="3200" kern="1200">
          <a:solidFill>
            <a:schemeClr val="tx1"/>
          </a:solidFill>
          <a:latin typeface="+mn-lt"/>
          <a:ea typeface="+mn-ea"/>
          <a:cs typeface="+mn-cs"/>
        </a:defRPr>
      </a:lvl1pPr>
      <a:lvl2pPr marL="742950" indent="-285750" algn="l" rtl="0" fontAlgn="base">
        <a:spcBef>
          <a:spcPct val="20000"/>
        </a:spcBef>
        <a:spcAft>
          <a:spcPct val="0"/>
        </a:spcAft>
        <a:buSzPct val="100000"/>
        <a:buChar char="–"/>
        <a:defRPr sz="2800" kern="1200">
          <a:solidFill>
            <a:schemeClr val="tx1"/>
          </a:solidFill>
          <a:latin typeface="+mn-lt"/>
          <a:ea typeface="+mn-ea"/>
          <a:cs typeface="+mn-cs"/>
        </a:defRPr>
      </a:lvl2pPr>
      <a:lvl3pPr marL="1143000" indent="-228600" algn="l" rtl="0" fontAlgn="base">
        <a:spcBef>
          <a:spcPct val="20000"/>
        </a:spcBef>
        <a:spcAft>
          <a:spcPct val="0"/>
        </a:spcAft>
        <a:buSzPct val="100000"/>
        <a:buChar char="•"/>
        <a:defRPr sz="2400" kern="1200">
          <a:solidFill>
            <a:schemeClr val="tx1"/>
          </a:solidFill>
          <a:latin typeface="+mn-lt"/>
          <a:ea typeface="+mn-ea"/>
          <a:cs typeface="+mn-cs"/>
        </a:defRPr>
      </a:lvl3pPr>
      <a:lvl4pPr marL="1600200" indent="-228600" algn="l" rtl="0" fontAlgn="base">
        <a:spcBef>
          <a:spcPct val="20000"/>
        </a:spcBef>
        <a:spcAft>
          <a:spcPct val="0"/>
        </a:spcAft>
        <a:buSzPct val="100000"/>
        <a:buChar char="–"/>
        <a:defRPr sz="2000" kern="1200">
          <a:solidFill>
            <a:schemeClr val="tx1"/>
          </a:solidFill>
          <a:latin typeface="+mn-lt"/>
          <a:ea typeface="+mn-ea"/>
          <a:cs typeface="+mn-cs"/>
        </a:defRPr>
      </a:lvl4pPr>
      <a:lvl5pPr marL="2057400" indent="-228600" algn="l" rtl="0" fontAlgn="base">
        <a:spcBef>
          <a:spcPct val="20000"/>
        </a:spcBef>
        <a:spcAft>
          <a:spcPct val="0"/>
        </a:spcAft>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A607C-975C-13BB-4C6C-C27529C28FFB}"/>
            </a:ext>
          </a:extLst>
        </p:cNvPr>
        <p:cNvGrpSpPr/>
        <p:nvPr/>
      </p:nvGrpSpPr>
      <p:grpSpPr>
        <a:xfrm>
          <a:off x="0" y="0"/>
          <a:ext cx="0" cy="0"/>
          <a:chOff x="0" y="0"/>
          <a:chExt cx="0" cy="0"/>
        </a:xfrm>
      </p:grpSpPr>
      <p:sp>
        <p:nvSpPr>
          <p:cNvPr id="2" name="Text Box 2">
            <a:extLst>
              <a:ext uri="{FF2B5EF4-FFF2-40B4-BE49-F238E27FC236}">
                <a16:creationId xmlns:a16="http://schemas.microsoft.com/office/drawing/2014/main" id="{BCDA22D0-7E1D-7159-0F1E-0BF7E349CFB2}"/>
              </a:ext>
            </a:extLst>
          </p:cNvPr>
          <p:cNvSpPr txBox="1">
            <a:spLocks noChangeArrowheads="1"/>
          </p:cNvSpPr>
          <p:nvPr/>
        </p:nvSpPr>
        <p:spPr bwMode="auto">
          <a:xfrm>
            <a:off x="3581400" y="-228600"/>
            <a:ext cx="5346335"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1500" b="1" dirty="0">
                <a:solidFill>
                  <a:schemeClr val="accent1"/>
                </a:solidFill>
                <a:effectLst>
                  <a:outerShdw blurRad="38100" dist="38100" dir="2700000" algn="tl">
                    <a:srgbClr val="000000"/>
                  </a:outerShdw>
                </a:effectLst>
              </a:rPr>
              <a:t>Romans</a:t>
            </a:r>
          </a:p>
        </p:txBody>
      </p:sp>
      <p:grpSp>
        <p:nvGrpSpPr>
          <p:cNvPr id="17" name="Group 16">
            <a:extLst>
              <a:ext uri="{FF2B5EF4-FFF2-40B4-BE49-F238E27FC236}">
                <a16:creationId xmlns:a16="http://schemas.microsoft.com/office/drawing/2014/main" id="{DD6C030A-704B-1A36-D646-D706E0C4183F}"/>
              </a:ext>
            </a:extLst>
          </p:cNvPr>
          <p:cNvGrpSpPr/>
          <p:nvPr/>
        </p:nvGrpSpPr>
        <p:grpSpPr>
          <a:xfrm>
            <a:off x="-457200" y="1752600"/>
            <a:ext cx="7431251" cy="4953000"/>
            <a:chOff x="-457200" y="1752600"/>
            <a:chExt cx="7431251" cy="4953000"/>
          </a:xfrm>
        </p:grpSpPr>
        <p:grpSp>
          <p:nvGrpSpPr>
            <p:cNvPr id="10" name="Group 9">
              <a:extLst>
                <a:ext uri="{FF2B5EF4-FFF2-40B4-BE49-F238E27FC236}">
                  <a16:creationId xmlns:a16="http://schemas.microsoft.com/office/drawing/2014/main" id="{28AAB3D9-3DD1-4B97-7471-08C4A4D47400}"/>
                </a:ext>
              </a:extLst>
            </p:cNvPr>
            <p:cNvGrpSpPr/>
            <p:nvPr/>
          </p:nvGrpSpPr>
          <p:grpSpPr>
            <a:xfrm>
              <a:off x="-457200" y="1752600"/>
              <a:ext cx="7431251" cy="4953000"/>
              <a:chOff x="-457200" y="1752600"/>
              <a:chExt cx="7431251" cy="4953000"/>
            </a:xfrm>
          </p:grpSpPr>
          <p:pic>
            <p:nvPicPr>
              <p:cNvPr id="6" name="Picture 5" descr="A hand holding a book and a white rectangular object&#10;&#10;AI-generated content may be incorrect.">
                <a:extLst>
                  <a:ext uri="{FF2B5EF4-FFF2-40B4-BE49-F238E27FC236}">
                    <a16:creationId xmlns:a16="http://schemas.microsoft.com/office/drawing/2014/main" id="{0D3D6039-B7B9-BCFE-9E84-D3EF5D61D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752600"/>
                <a:ext cx="7431251" cy="4953000"/>
              </a:xfrm>
              <a:prstGeom prst="rect">
                <a:avLst/>
              </a:prstGeom>
            </p:spPr>
          </p:pic>
          <p:sp>
            <p:nvSpPr>
              <p:cNvPr id="9" name="Rectangle: Rounded Corners 8">
                <a:extLst>
                  <a:ext uri="{FF2B5EF4-FFF2-40B4-BE49-F238E27FC236}">
                    <a16:creationId xmlns:a16="http://schemas.microsoft.com/office/drawing/2014/main" id="{2EB41402-F655-2317-7558-53B7C0C81EBF}"/>
                  </a:ext>
                </a:extLst>
              </p:cNvPr>
              <p:cNvSpPr/>
              <p:nvPr/>
            </p:nvSpPr>
            <p:spPr>
              <a:xfrm>
                <a:off x="2895600" y="4038600"/>
                <a:ext cx="685800" cy="15240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94B97BED-5F21-CA8C-13B4-F55D070C24B7}"/>
                </a:ext>
              </a:extLst>
            </p:cNvPr>
            <p:cNvGrpSpPr/>
            <p:nvPr/>
          </p:nvGrpSpPr>
          <p:grpSpPr>
            <a:xfrm>
              <a:off x="1676400" y="2587578"/>
              <a:ext cx="3144125" cy="3356022"/>
              <a:chOff x="1676400" y="2587578"/>
              <a:chExt cx="3144125" cy="3356022"/>
            </a:xfrm>
          </p:grpSpPr>
          <p:sp>
            <p:nvSpPr>
              <p:cNvPr id="11" name="TextBox 10">
                <a:extLst>
                  <a:ext uri="{FF2B5EF4-FFF2-40B4-BE49-F238E27FC236}">
                    <a16:creationId xmlns:a16="http://schemas.microsoft.com/office/drawing/2014/main" id="{C99462E4-9155-5EB0-3F99-B63E575C166C}"/>
                  </a:ext>
                </a:extLst>
              </p:cNvPr>
              <p:cNvSpPr txBox="1"/>
              <p:nvPr/>
            </p:nvSpPr>
            <p:spPr>
              <a:xfrm>
                <a:off x="2781300" y="3912275"/>
                <a:ext cx="952500" cy="2031325"/>
              </a:xfrm>
              <a:prstGeom prst="rect">
                <a:avLst/>
              </a:prstGeom>
              <a:noFill/>
            </p:spPr>
            <p:txBody>
              <a:bodyPr wrap="square" rtlCol="0">
                <a:spAutoFit/>
              </a:bodyPr>
              <a:lstStyle/>
              <a:p>
                <a:pPr algn="ctr"/>
                <a:r>
                  <a:rPr lang="en-US" sz="600" b="1" dirty="0"/>
                  <a:t>Romans</a:t>
                </a:r>
              </a:p>
              <a:p>
                <a:r>
                  <a:rPr lang="en-US" sz="600" dirty="0"/>
                  <a:t>Paul, a bondservant of Jesus Christ, called </a:t>
                </a:r>
                <a:r>
                  <a:rPr lang="en-US" sz="600" i="1" dirty="0"/>
                  <a:t>to be</a:t>
                </a:r>
                <a:r>
                  <a:rPr lang="en-US" sz="600" dirty="0"/>
                  <a:t> an apostle, separated to the gospel of God </a:t>
                </a:r>
                <a:r>
                  <a:rPr lang="en-US" sz="600" baseline="30000" dirty="0"/>
                  <a:t>2 </a:t>
                </a:r>
                <a:r>
                  <a:rPr lang="en-US" sz="600" dirty="0"/>
                  <a:t>which He promised before through His prophets in the Holy Scriptures, </a:t>
                </a:r>
                <a:r>
                  <a:rPr lang="en-US" sz="600" baseline="30000" dirty="0"/>
                  <a:t>3 </a:t>
                </a:r>
                <a:r>
                  <a:rPr lang="en-US" sz="600" dirty="0"/>
                  <a:t>concerning His Son Jesus Christ our Lord, who was born of the seed of David according to the flesh, </a:t>
                </a:r>
                <a:r>
                  <a:rPr lang="en-US" sz="600" baseline="30000" dirty="0"/>
                  <a:t>4 </a:t>
                </a:r>
                <a:r>
                  <a:rPr lang="en-US" sz="600" i="1" dirty="0"/>
                  <a:t>and</a:t>
                </a:r>
                <a:r>
                  <a:rPr lang="en-US" sz="600" dirty="0"/>
                  <a:t> declared </a:t>
                </a:r>
                <a:r>
                  <a:rPr lang="en-US" sz="600" i="1" dirty="0"/>
                  <a:t>to be</a:t>
                </a:r>
                <a:r>
                  <a:rPr lang="en-US" sz="600" dirty="0"/>
                  <a:t> the Son of God with power according to the Spirit of holiness, by the resurrection from the dead. </a:t>
                </a:r>
                <a:r>
                  <a:rPr lang="en-US" sz="600" baseline="30000" dirty="0"/>
                  <a:t>5 </a:t>
                </a:r>
                <a:r>
                  <a:rPr lang="en-US" sz="600" dirty="0"/>
                  <a:t>Through Him we have received grace and apostleship</a:t>
                </a:r>
              </a:p>
            </p:txBody>
          </p:sp>
          <p:sp>
            <p:nvSpPr>
              <p:cNvPr id="13" name="TextBox 12">
                <a:extLst>
                  <a:ext uri="{FF2B5EF4-FFF2-40B4-BE49-F238E27FC236}">
                    <a16:creationId xmlns:a16="http://schemas.microsoft.com/office/drawing/2014/main" id="{90E9A8D6-7E38-D153-45B1-8C245A02834E}"/>
                  </a:ext>
                </a:extLst>
              </p:cNvPr>
              <p:cNvSpPr txBox="1"/>
              <p:nvPr/>
            </p:nvSpPr>
            <p:spPr>
              <a:xfrm>
                <a:off x="1676400" y="2590800"/>
                <a:ext cx="1524000" cy="1384995"/>
              </a:xfrm>
              <a:prstGeom prst="rect">
                <a:avLst/>
              </a:prstGeom>
              <a:noFill/>
            </p:spPr>
            <p:txBody>
              <a:bodyPr wrap="square" rtlCol="0">
                <a:spAutoFit/>
              </a:bodyPr>
              <a:lstStyle/>
              <a:p>
                <a:pPr algn="ctr"/>
                <a:r>
                  <a:rPr lang="en-US" sz="1050" b="1" dirty="0"/>
                  <a:t>Romans</a:t>
                </a:r>
              </a:p>
              <a:p>
                <a:r>
                  <a:rPr lang="en-US" sz="1050" dirty="0"/>
                  <a:t>Paul, a bondservant of Jesus Christ, called </a:t>
                </a:r>
                <a:r>
                  <a:rPr lang="en-US" sz="1050" i="1" dirty="0"/>
                  <a:t>to be</a:t>
                </a:r>
                <a:r>
                  <a:rPr lang="en-US" sz="1050" dirty="0"/>
                  <a:t> an apostle, separated to the gospel of God </a:t>
                </a:r>
                <a:r>
                  <a:rPr lang="en-US" sz="1050" baseline="30000" dirty="0"/>
                  <a:t>2 </a:t>
                </a:r>
                <a:r>
                  <a:rPr lang="en-US" sz="1050" dirty="0"/>
                  <a:t>which He promised before through His prophets in the Holy</a:t>
                </a:r>
              </a:p>
            </p:txBody>
          </p:sp>
          <p:sp>
            <p:nvSpPr>
              <p:cNvPr id="14" name="TextBox 13">
                <a:extLst>
                  <a:ext uri="{FF2B5EF4-FFF2-40B4-BE49-F238E27FC236}">
                    <a16:creationId xmlns:a16="http://schemas.microsoft.com/office/drawing/2014/main" id="{A95D3C82-A30F-37CF-00DD-184099266195}"/>
                  </a:ext>
                </a:extLst>
              </p:cNvPr>
              <p:cNvSpPr txBox="1"/>
              <p:nvPr/>
            </p:nvSpPr>
            <p:spPr>
              <a:xfrm>
                <a:off x="3296525" y="2587578"/>
                <a:ext cx="1524000" cy="1384995"/>
              </a:xfrm>
              <a:prstGeom prst="rect">
                <a:avLst/>
              </a:prstGeom>
              <a:noFill/>
            </p:spPr>
            <p:txBody>
              <a:bodyPr wrap="square" rtlCol="0">
                <a:spAutoFit/>
              </a:bodyPr>
              <a:lstStyle/>
              <a:p>
                <a:pPr algn="ctr"/>
                <a:r>
                  <a:rPr lang="en-US" sz="1050" dirty="0"/>
                  <a:t>Scriptures, </a:t>
                </a:r>
                <a:r>
                  <a:rPr lang="en-US" sz="1050" baseline="30000" dirty="0"/>
                  <a:t>3 </a:t>
                </a:r>
                <a:r>
                  <a:rPr lang="en-US" sz="1050" dirty="0"/>
                  <a:t>concerning His Son Jesus Christ our Lord, who was born of the seed of David according to the flesh, </a:t>
                </a:r>
                <a:r>
                  <a:rPr lang="en-US" sz="1050" baseline="30000" dirty="0"/>
                  <a:t>4 </a:t>
                </a:r>
                <a:r>
                  <a:rPr lang="en-US" sz="1050" i="1" dirty="0"/>
                  <a:t>and</a:t>
                </a:r>
                <a:r>
                  <a:rPr lang="en-US" sz="1050" dirty="0"/>
                  <a:t> declared </a:t>
                </a:r>
                <a:r>
                  <a:rPr lang="en-US" sz="1050" i="1" dirty="0"/>
                  <a:t>to be</a:t>
                </a:r>
                <a:r>
                  <a:rPr lang="en-US" sz="1050" dirty="0"/>
                  <a:t> the Son of God with power according to the Spirit of</a:t>
                </a:r>
              </a:p>
            </p:txBody>
          </p:sp>
        </p:grpSp>
      </p:grpSp>
      <p:sp>
        <p:nvSpPr>
          <p:cNvPr id="18" name="TextBox 17">
            <a:extLst>
              <a:ext uri="{FF2B5EF4-FFF2-40B4-BE49-F238E27FC236}">
                <a16:creationId xmlns:a16="http://schemas.microsoft.com/office/drawing/2014/main" id="{36E9593B-175D-F885-E2A8-45E41B101382}"/>
              </a:ext>
            </a:extLst>
          </p:cNvPr>
          <p:cNvSpPr txBox="1"/>
          <p:nvPr/>
        </p:nvSpPr>
        <p:spPr>
          <a:xfrm>
            <a:off x="6515102" y="2410744"/>
            <a:ext cx="4953000" cy="1828386"/>
          </a:xfrm>
          <a:prstGeom prst="rect">
            <a:avLst/>
          </a:prstGeom>
          <a:noFill/>
        </p:spPr>
        <p:txBody>
          <a:bodyPr wrap="square" rtlCol="0">
            <a:spAutoFit/>
          </a:bodyPr>
          <a:lstStyle/>
          <a:p>
            <a:pPr marL="457200" indent="-457200">
              <a:lnSpc>
                <a:spcPct val="150000"/>
              </a:lnSpc>
              <a:buFont typeface="Wingdings" panose="05000000000000000000" pitchFamily="2" charset="2"/>
              <a:buChar char="§"/>
            </a:pPr>
            <a:r>
              <a:rPr lang="en-US" sz="4000" b="1" dirty="0"/>
              <a:t>A Series</a:t>
            </a:r>
          </a:p>
          <a:p>
            <a:pPr marL="457200" indent="-457200">
              <a:lnSpc>
                <a:spcPct val="150000"/>
              </a:lnSpc>
              <a:buFont typeface="Wingdings" panose="05000000000000000000" pitchFamily="2" charset="2"/>
              <a:buChar char="§"/>
            </a:pPr>
            <a:r>
              <a:rPr lang="en-US" sz="4000" b="1" dirty="0"/>
              <a:t>A Textual Study</a:t>
            </a:r>
          </a:p>
        </p:txBody>
      </p:sp>
      <p:sp>
        <p:nvSpPr>
          <p:cNvPr id="19" name="Rectangle: Rounded Corners 18">
            <a:extLst>
              <a:ext uri="{FF2B5EF4-FFF2-40B4-BE49-F238E27FC236}">
                <a16:creationId xmlns:a16="http://schemas.microsoft.com/office/drawing/2014/main" id="{BC10156D-8BAD-9568-5CBC-224FDE6D287D}"/>
              </a:ext>
            </a:extLst>
          </p:cNvPr>
          <p:cNvSpPr/>
          <p:nvPr/>
        </p:nvSpPr>
        <p:spPr>
          <a:xfrm>
            <a:off x="6324600" y="4724400"/>
            <a:ext cx="4953000" cy="1219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Times New Roman" panose="02020603050405020304" pitchFamily="18" charset="0"/>
                <a:cs typeface="Times New Roman" panose="02020603050405020304" pitchFamily="18" charset="0"/>
              </a:rPr>
              <a:t>Romans 8</a:t>
            </a:r>
          </a:p>
        </p:txBody>
      </p:sp>
    </p:spTree>
    <p:extLst>
      <p:ext uri="{BB962C8B-B14F-4D97-AF65-F5344CB8AC3E}">
        <p14:creationId xmlns:p14="http://schemas.microsoft.com/office/powerpoint/2010/main" val="427385785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a:extLst>
              <a:ext uri="{FF2B5EF4-FFF2-40B4-BE49-F238E27FC236}">
                <a16:creationId xmlns:a16="http://schemas.microsoft.com/office/drawing/2014/main" id="{B7430DD9-0564-DDD8-EF55-7CFAEA79C919}"/>
              </a:ext>
            </a:extLst>
          </p:cNvPr>
          <p:cNvSpPr txBox="1">
            <a:spLocks noChangeArrowheads="1"/>
          </p:cNvSpPr>
          <p:nvPr/>
        </p:nvSpPr>
        <p:spPr bwMode="auto">
          <a:xfrm>
            <a:off x="914400" y="3265944"/>
            <a:ext cx="108966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571500" indent="-571500">
              <a:spcBef>
                <a:spcPts val="1200"/>
              </a:spcBef>
              <a:buFont typeface="+mj-lt"/>
              <a:buAutoNum type="romanUcPeriod"/>
            </a:pPr>
            <a:r>
              <a:rPr lang="en-US" altLang="en-US" sz="3600" b="1" u="sng" dirty="0"/>
              <a:t>Justification by Faith Apart From the Law</a:t>
            </a:r>
            <a:r>
              <a:rPr lang="en-US" altLang="en-US" sz="3600" b="1" dirty="0"/>
              <a:t> (1-8)</a:t>
            </a:r>
          </a:p>
          <a:p>
            <a:pPr marL="571500" indent="-571500">
              <a:spcBef>
                <a:spcPts val="1200"/>
              </a:spcBef>
              <a:buFont typeface="+mj-lt"/>
              <a:buAutoNum type="romanUcPeriod"/>
            </a:pPr>
            <a:endParaRPr lang="en-US" altLang="en-US" sz="900" b="1" dirty="0"/>
          </a:p>
          <a:p>
            <a:pPr marL="571500" indent="-571500">
              <a:spcBef>
                <a:spcPts val="1200"/>
              </a:spcBef>
              <a:buFont typeface="+mj-lt"/>
              <a:buAutoNum type="romanUcPeriod"/>
            </a:pPr>
            <a:r>
              <a:rPr lang="en-US" altLang="en-US" sz="3600" b="1" u="sng" dirty="0"/>
              <a:t>Rejection of the Jews &amp; Accepting Gentiles</a:t>
            </a:r>
            <a:r>
              <a:rPr lang="en-US" altLang="en-US" sz="3600" b="1" dirty="0"/>
              <a:t> (9-11)</a:t>
            </a:r>
          </a:p>
          <a:p>
            <a:pPr marL="571500" indent="-571500">
              <a:spcBef>
                <a:spcPts val="1200"/>
              </a:spcBef>
              <a:buFont typeface="+mj-lt"/>
              <a:buAutoNum type="romanUcPeriod"/>
            </a:pPr>
            <a:endParaRPr lang="en-US" altLang="en-US" sz="800" b="1" dirty="0"/>
          </a:p>
          <a:p>
            <a:pPr marL="571500" indent="-571500">
              <a:spcBef>
                <a:spcPts val="1200"/>
              </a:spcBef>
              <a:buFont typeface="+mj-lt"/>
              <a:buAutoNum type="romanUcPeriod"/>
            </a:pPr>
            <a:r>
              <a:rPr lang="en-US" altLang="en-US" sz="3600" b="1" dirty="0"/>
              <a:t> </a:t>
            </a:r>
            <a:r>
              <a:rPr lang="en-US" altLang="en-US" sz="3600" b="1" u="sng" dirty="0"/>
              <a:t>The Christian’s Relationships</a:t>
            </a:r>
            <a:r>
              <a:rPr lang="en-US" altLang="en-US" sz="3600" b="1" dirty="0"/>
              <a:t> (12-16)</a:t>
            </a:r>
          </a:p>
        </p:txBody>
      </p:sp>
      <p:sp>
        <p:nvSpPr>
          <p:cNvPr id="4" name="Text Box 3">
            <a:extLst>
              <a:ext uri="{FF2B5EF4-FFF2-40B4-BE49-F238E27FC236}">
                <a16:creationId xmlns:a16="http://schemas.microsoft.com/office/drawing/2014/main" id="{4E604CF1-A71C-2F3B-282A-EA547D655F13}"/>
              </a:ext>
            </a:extLst>
          </p:cNvPr>
          <p:cNvSpPr txBox="1">
            <a:spLocks noChangeArrowheads="1"/>
          </p:cNvSpPr>
          <p:nvPr/>
        </p:nvSpPr>
        <p:spPr bwMode="auto">
          <a:xfrm>
            <a:off x="6096000" y="533400"/>
            <a:ext cx="6096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dirty="0"/>
              <a:t>(Outline)</a:t>
            </a:r>
          </a:p>
        </p:txBody>
      </p:sp>
      <p:sp>
        <p:nvSpPr>
          <p:cNvPr id="5" name="Text Box 2">
            <a:extLst>
              <a:ext uri="{FF2B5EF4-FFF2-40B4-BE49-F238E27FC236}">
                <a16:creationId xmlns:a16="http://schemas.microsoft.com/office/drawing/2014/main" id="{6F9B05EF-658E-C50B-3E1D-7D06F4A337A0}"/>
              </a:ext>
            </a:extLst>
          </p:cNvPr>
          <p:cNvSpPr txBox="1">
            <a:spLocks noChangeArrowheads="1"/>
          </p:cNvSpPr>
          <p:nvPr/>
        </p:nvSpPr>
        <p:spPr bwMode="auto">
          <a:xfrm>
            <a:off x="609600" y="-2988"/>
            <a:ext cx="413446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800" b="1" dirty="0">
                <a:solidFill>
                  <a:schemeClr val="accent1"/>
                </a:solidFill>
                <a:effectLst>
                  <a:outerShdw blurRad="38100" dist="38100" dir="2700000" algn="tl">
                    <a:srgbClr val="000000"/>
                  </a:outerShdw>
                </a:effectLst>
              </a:rPr>
              <a:t>Romans</a:t>
            </a:r>
          </a:p>
        </p:txBody>
      </p:sp>
      <p:sp>
        <p:nvSpPr>
          <p:cNvPr id="2" name="Text Box 2">
            <a:extLst>
              <a:ext uri="{FF2B5EF4-FFF2-40B4-BE49-F238E27FC236}">
                <a16:creationId xmlns:a16="http://schemas.microsoft.com/office/drawing/2014/main" id="{ABF412C3-28BB-13D5-E2AC-3F98C4029A6F}"/>
              </a:ext>
            </a:extLst>
          </p:cNvPr>
          <p:cNvSpPr txBox="1">
            <a:spLocks noChangeArrowheads="1"/>
          </p:cNvSpPr>
          <p:nvPr/>
        </p:nvSpPr>
        <p:spPr bwMode="auto">
          <a:xfrm>
            <a:off x="2209800" y="2240113"/>
            <a:ext cx="75612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b="1" i="1" dirty="0">
                <a:solidFill>
                  <a:srgbClr val="3333FF"/>
                </a:solidFill>
              </a:rPr>
              <a:t>“The Just Shall Live By Faith”</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FF9900"/>
        </a:solidFill>
        <a:effectLst/>
      </p:bgPr>
    </p:bg>
    <p:spTree>
      <p:nvGrpSpPr>
        <p:cNvPr id="1" name="">
          <a:extLst>
            <a:ext uri="{FF2B5EF4-FFF2-40B4-BE49-F238E27FC236}">
              <a16:creationId xmlns:a16="http://schemas.microsoft.com/office/drawing/2014/main" id="{EE945C09-E699-ADAD-C1D9-E2A354BC0C9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52E458F-FA8E-EB68-2C2A-1890BC08E65D}"/>
              </a:ext>
            </a:extLst>
          </p:cNvPr>
          <p:cNvSpPr/>
          <p:nvPr/>
        </p:nvSpPr>
        <p:spPr>
          <a:xfrm>
            <a:off x="1524000" y="6109800"/>
            <a:ext cx="7086600" cy="44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 Box 3">
            <a:extLst>
              <a:ext uri="{FF2B5EF4-FFF2-40B4-BE49-F238E27FC236}">
                <a16:creationId xmlns:a16="http://schemas.microsoft.com/office/drawing/2014/main" id="{DAF807C2-1EEE-2471-1FA6-C4E773D1E6B6}"/>
              </a:ext>
            </a:extLst>
          </p:cNvPr>
          <p:cNvSpPr txBox="1">
            <a:spLocks noChangeArrowheads="1"/>
          </p:cNvSpPr>
          <p:nvPr/>
        </p:nvSpPr>
        <p:spPr bwMode="auto">
          <a:xfrm>
            <a:off x="1066800" y="1066800"/>
            <a:ext cx="10591800"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marL="457200" marR="0" lvl="0" indent="-457200" algn="l" defTabSz="914400" rtl="0" eaLnBrk="1" fontAlgn="base" latinLnBrk="0" hangingPunct="1">
              <a:lnSpc>
                <a:spcPct val="100000"/>
              </a:lnSpc>
              <a:spcBef>
                <a:spcPct val="0"/>
              </a:spcBef>
              <a:spcAft>
                <a:spcPct val="0"/>
              </a:spcAft>
              <a:buClrTx/>
              <a:buSzTx/>
              <a:buFont typeface="+mj-lt"/>
              <a:buAutoNum type="alphaUcPeriod"/>
              <a:tabLst/>
              <a:defRPr/>
            </a:pPr>
            <a:r>
              <a:rPr kumimoji="0" lang="en-US" altLang="en-US" sz="2800" b="1" i="1" u="none" strike="noStrike" kern="1200" cap="none" spc="0" normalizeH="0" baseline="0" noProof="0" dirty="0">
                <a:ln>
                  <a:noFill/>
                </a:ln>
                <a:solidFill>
                  <a:srgbClr val="002060"/>
                </a:solidFill>
                <a:uLnTx/>
                <a:uFillTx/>
                <a:latin typeface="Times New Roman" panose="02020603050405020304" pitchFamily="18" charset="0"/>
                <a:ea typeface="+mn-ea"/>
                <a:cs typeface="+mn-cs"/>
              </a:rPr>
              <a:t>Man’s need for justification</a:t>
            </a:r>
            <a:r>
              <a:rPr kumimoji="0" lang="en-US" altLang="en-US" sz="2800" b="1" i="0" u="none" strike="noStrike" kern="1200" cap="none" spc="0" normalizeH="0" baseline="0" noProof="0" dirty="0">
                <a:ln>
                  <a:noFill/>
                </a:ln>
                <a:solidFill>
                  <a:srgbClr val="002060"/>
                </a:solidFill>
                <a:uLnTx/>
                <a:uFillTx/>
                <a:latin typeface="Times New Roman" panose="02020603050405020304" pitchFamily="18" charset="0"/>
                <a:ea typeface="+mn-ea"/>
                <a:cs typeface="+mn-cs"/>
              </a:rPr>
              <a:t> (1-3)</a:t>
            </a:r>
          </a:p>
          <a:p>
            <a:pPr marL="1200150" marR="0" lvl="1" indent="-4572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The Gentiles are in sin (1)</a:t>
            </a:r>
          </a:p>
          <a:p>
            <a:pPr marL="1200150" marR="0" lvl="1" indent="-4572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The Jews are in sin (2)</a:t>
            </a:r>
          </a:p>
          <a:p>
            <a:pPr marL="1200150" marR="0" lvl="1" indent="-4572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All are in sin (3:1-20)</a:t>
            </a:r>
          </a:p>
          <a:p>
            <a:pPr marL="457200" marR="0" lvl="0" indent="-457200" algn="l" defTabSz="914400" rtl="0" eaLnBrk="1" fontAlgn="base" latinLnBrk="0" hangingPunct="1">
              <a:lnSpc>
                <a:spcPct val="100000"/>
              </a:lnSpc>
              <a:spcBef>
                <a:spcPct val="0"/>
              </a:spcBef>
              <a:spcAft>
                <a:spcPct val="0"/>
              </a:spcAft>
              <a:buClrTx/>
              <a:buSzTx/>
              <a:buFont typeface="+mj-lt"/>
              <a:buAutoNum type="alphaUcPeriod"/>
              <a:tabLst/>
              <a:defRPr/>
            </a:pPr>
            <a:endParaRPr kumimoji="0" lang="en-US" alt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mj-lt"/>
              <a:buAutoNum type="alphaUcPeriod"/>
              <a:tabLst/>
              <a:defRPr/>
            </a:pPr>
            <a:r>
              <a:rPr kumimoji="0" lang="en-US" altLang="en-US" sz="2800" b="1" i="1" u="none" strike="noStrike" kern="1200" cap="none" spc="0" normalizeH="0" baseline="0" noProof="0" dirty="0">
                <a:ln>
                  <a:noFill/>
                </a:ln>
                <a:solidFill>
                  <a:srgbClr val="002060"/>
                </a:solidFill>
                <a:uLnTx/>
                <a:uFillTx/>
                <a:latin typeface="Times New Roman" panose="02020603050405020304" pitchFamily="18" charset="0"/>
                <a:ea typeface="+mn-ea"/>
                <a:cs typeface="+mn-cs"/>
              </a:rPr>
              <a:t>Man is justified by faith</a:t>
            </a:r>
            <a:r>
              <a:rPr kumimoji="0" lang="en-US" altLang="en-US" sz="2800" b="1" i="0" u="none" strike="noStrike" kern="1200" cap="none" spc="0" normalizeH="0" baseline="0" noProof="0" dirty="0">
                <a:ln>
                  <a:noFill/>
                </a:ln>
                <a:solidFill>
                  <a:srgbClr val="002060"/>
                </a:solidFill>
                <a:uLnTx/>
                <a:uFillTx/>
                <a:latin typeface="Times New Roman" panose="02020603050405020304" pitchFamily="18" charset="0"/>
                <a:ea typeface="+mn-ea"/>
                <a:cs typeface="+mn-cs"/>
              </a:rPr>
              <a:t> (3:21-4:25)</a:t>
            </a:r>
            <a:endParaRPr kumimoji="0" lang="en-US" altLang="en-US" sz="2800" b="0" i="0" u="none" strike="noStrike" kern="1200" cap="none" spc="0" normalizeH="0" baseline="0" noProof="0" dirty="0">
              <a:ln>
                <a:noFill/>
              </a:ln>
              <a:solidFill>
                <a:srgbClr val="002060"/>
              </a:solidFill>
              <a:uLnTx/>
              <a:uFillTx/>
              <a:latin typeface="Times New Roman" panose="02020603050405020304" pitchFamily="18" charset="0"/>
              <a:ea typeface="+mn-ea"/>
              <a:cs typeface="+mn-cs"/>
            </a:endParaRPr>
          </a:p>
          <a:p>
            <a:pPr marL="1200150" marR="0" lvl="1" indent="-4572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Justified by faith apart from the law (3:21-31)</a:t>
            </a:r>
          </a:p>
          <a:p>
            <a:pPr marL="1200150" marR="0" lvl="1" indent="-4572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Abraham is an example to us of one justified by faith apart from the law (4)</a:t>
            </a:r>
          </a:p>
          <a:p>
            <a:pPr marL="457200" marR="0" lvl="0" indent="-457200" algn="l" defTabSz="914400" rtl="0" eaLnBrk="1" fontAlgn="base" latinLnBrk="0" hangingPunct="1">
              <a:lnSpc>
                <a:spcPct val="100000"/>
              </a:lnSpc>
              <a:spcBef>
                <a:spcPct val="0"/>
              </a:spcBef>
              <a:spcAft>
                <a:spcPct val="0"/>
              </a:spcAft>
              <a:buClrTx/>
              <a:buSzTx/>
              <a:buFont typeface="+mj-lt"/>
              <a:buAutoNum type="alphaUcPeriod"/>
              <a:tabLst/>
              <a:defRPr/>
            </a:pPr>
            <a:endParaRPr kumimoji="0" lang="en-US" alt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mj-lt"/>
              <a:buAutoNum type="alphaUcPeriod"/>
              <a:tabLst/>
              <a:defRPr/>
            </a:pPr>
            <a:r>
              <a:rPr kumimoji="0" lang="en-US" altLang="en-US" sz="2800" b="1" i="1" u="none" strike="noStrike" kern="1200" cap="none" spc="0" normalizeH="0" baseline="0" noProof="0" dirty="0">
                <a:ln>
                  <a:noFill/>
                </a:ln>
                <a:solidFill>
                  <a:srgbClr val="002060"/>
                </a:solidFill>
                <a:uLnTx/>
                <a:uFillTx/>
                <a:latin typeface="Times New Roman" panose="02020603050405020304" pitchFamily="18" charset="0"/>
                <a:ea typeface="+mn-ea"/>
                <a:cs typeface="+mn-cs"/>
              </a:rPr>
              <a:t>What justification means to us</a:t>
            </a:r>
            <a:r>
              <a:rPr kumimoji="0" lang="en-US" altLang="en-US" sz="2800" b="1" i="0" u="none" strike="noStrike" kern="1200" cap="none" spc="0" normalizeH="0" baseline="0" noProof="0" dirty="0">
                <a:ln>
                  <a:noFill/>
                </a:ln>
                <a:solidFill>
                  <a:srgbClr val="002060"/>
                </a:solidFill>
                <a:uLnTx/>
                <a:uFillTx/>
                <a:latin typeface="Times New Roman" panose="02020603050405020304" pitchFamily="18" charset="0"/>
                <a:ea typeface="+mn-ea"/>
                <a:cs typeface="+mn-cs"/>
              </a:rPr>
              <a:t>  (5-8)</a:t>
            </a:r>
          </a:p>
          <a:p>
            <a:pPr marL="1200150" marR="0" lvl="1" indent="-4572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Blessings of salvation by faith (5)</a:t>
            </a:r>
          </a:p>
          <a:p>
            <a:pPr marL="1200150" marR="0" lvl="1" indent="-4572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Doesn’t mean that we can continue in sin (6)</a:t>
            </a:r>
          </a:p>
          <a:p>
            <a:pPr marL="1200150" marR="0" lvl="1" indent="-4572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Deliverance from the bondage of sin (7-8)</a:t>
            </a:r>
          </a:p>
          <a:p>
            <a:pPr marL="457200" marR="0" lvl="0" indent="-457200" algn="l" defTabSz="914400" rtl="0" eaLnBrk="1" fontAlgn="base" latinLnBrk="0" hangingPunct="1">
              <a:lnSpc>
                <a:spcPct val="100000"/>
              </a:lnSpc>
              <a:spcBef>
                <a:spcPct val="0"/>
              </a:spcBef>
              <a:spcAft>
                <a:spcPct val="0"/>
              </a:spcAft>
              <a:buClrTx/>
              <a:buSzTx/>
              <a:buFont typeface="+mj-lt"/>
              <a:buAutoNum type="alphaUcPeriod"/>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5" name="Text Box 4">
            <a:extLst>
              <a:ext uri="{FF2B5EF4-FFF2-40B4-BE49-F238E27FC236}">
                <a16:creationId xmlns:a16="http://schemas.microsoft.com/office/drawing/2014/main" id="{10C799DA-1DB1-FE0B-EF3C-A9EEB64BE5D1}"/>
              </a:ext>
            </a:extLst>
          </p:cNvPr>
          <p:cNvSpPr txBox="1">
            <a:spLocks noChangeArrowheads="1"/>
          </p:cNvSpPr>
          <p:nvPr/>
        </p:nvSpPr>
        <p:spPr bwMode="auto">
          <a:xfrm>
            <a:off x="0" y="171991"/>
            <a:ext cx="12192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571500" marR="0" lvl="0" indent="-571500" algn="ctr" defTabSz="285750" rtl="0" eaLnBrk="0" fontAlgn="base" latinLnBrk="0" hangingPunct="0">
              <a:lnSpc>
                <a:spcPct val="100000"/>
              </a:lnSpc>
              <a:spcBef>
                <a:spcPts val="600"/>
              </a:spcBef>
              <a:spcAft>
                <a:spcPct val="0"/>
              </a:spcAft>
              <a:buClrTx/>
              <a:buSzTx/>
              <a:buFont typeface="+mj-lt"/>
              <a:buAutoNum type="romanUcPeriod"/>
              <a:tabLst/>
              <a:defRPr/>
            </a:pPr>
            <a:r>
              <a:rPr kumimoji="0" lang="en-US" altLang="en-US" sz="3600" b="1" i="0" u="sng"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Justification by Faith Apart From the Law</a:t>
            </a:r>
            <a:r>
              <a:rPr kumimoji="0" lang="en-US" alt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(1-8)</a:t>
            </a:r>
          </a:p>
        </p:txBody>
      </p:sp>
    </p:spTree>
    <p:extLst>
      <p:ext uri="{BB962C8B-B14F-4D97-AF65-F5344CB8AC3E}">
        <p14:creationId xmlns:p14="http://schemas.microsoft.com/office/powerpoint/2010/main" val="310272816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9900"/>
        </a:solidFill>
        <a:effectLst/>
      </p:bgPr>
    </p:bg>
    <p:spTree>
      <p:nvGrpSpPr>
        <p:cNvPr id="1" name=""/>
        <p:cNvGrpSpPr/>
        <p:nvPr/>
      </p:nvGrpSpPr>
      <p:grpSpPr>
        <a:xfrm>
          <a:off x="0" y="0"/>
          <a:ext cx="0" cy="0"/>
          <a:chOff x="0" y="0"/>
          <a:chExt cx="0" cy="0"/>
        </a:xfrm>
      </p:grpSpPr>
      <p:grpSp>
        <p:nvGrpSpPr>
          <p:cNvPr id="14338" name="Group 2">
            <a:extLst>
              <a:ext uri="{FF2B5EF4-FFF2-40B4-BE49-F238E27FC236}">
                <a16:creationId xmlns:a16="http://schemas.microsoft.com/office/drawing/2014/main" id="{76F2ED5B-05FA-4DC7-A1A4-4C15361D3A75}"/>
              </a:ext>
            </a:extLst>
          </p:cNvPr>
          <p:cNvGrpSpPr>
            <a:grpSpLocks/>
          </p:cNvGrpSpPr>
          <p:nvPr/>
        </p:nvGrpSpPr>
        <p:grpSpPr bwMode="auto">
          <a:xfrm>
            <a:off x="1066800" y="457200"/>
            <a:ext cx="10058400" cy="2209800"/>
            <a:chOff x="288" y="288"/>
            <a:chExt cx="5328" cy="1392"/>
          </a:xfrm>
        </p:grpSpPr>
        <p:sp>
          <p:nvSpPr>
            <p:cNvPr id="14343" name="Rectangle 3">
              <a:extLst>
                <a:ext uri="{FF2B5EF4-FFF2-40B4-BE49-F238E27FC236}">
                  <a16:creationId xmlns:a16="http://schemas.microsoft.com/office/drawing/2014/main" id="{9BA253A1-0F10-4241-9841-5CB972149A04}"/>
                </a:ext>
              </a:extLst>
            </p:cNvPr>
            <p:cNvSpPr>
              <a:spLocks noChangeArrowheads="1"/>
            </p:cNvSpPr>
            <p:nvPr/>
          </p:nvSpPr>
          <p:spPr bwMode="auto">
            <a:xfrm>
              <a:off x="288" y="288"/>
              <a:ext cx="5328" cy="1392"/>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spcBef>
                  <a:spcPct val="0"/>
                </a:spcBef>
                <a:buClrTx/>
                <a:buSzTx/>
                <a:buNone/>
              </a:pPr>
              <a:endParaRPr kumimoji="0" lang="en-US" altLang="en-US" sz="2400">
                <a:solidFill>
                  <a:srgbClr val="000000"/>
                </a:solidFill>
                <a:latin typeface="Times New Roman" panose="02020603050405020304" pitchFamily="18" charset="0"/>
              </a:endParaRPr>
            </a:p>
          </p:txBody>
        </p:sp>
        <p:sp>
          <p:nvSpPr>
            <p:cNvPr id="14344" name="Text Box 4">
              <a:extLst>
                <a:ext uri="{FF2B5EF4-FFF2-40B4-BE49-F238E27FC236}">
                  <a16:creationId xmlns:a16="http://schemas.microsoft.com/office/drawing/2014/main" id="{46D3BC0C-5405-4466-8863-E0A5F796388B}"/>
                </a:ext>
              </a:extLst>
            </p:cNvPr>
            <p:cNvSpPr txBox="1">
              <a:spLocks noChangeArrowheads="1"/>
            </p:cNvSpPr>
            <p:nvPr/>
          </p:nvSpPr>
          <p:spPr bwMode="auto">
            <a:xfrm rot="-5400000">
              <a:off x="-24" y="772"/>
              <a:ext cx="122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lgn="ctr">
                <a:spcBef>
                  <a:spcPct val="0"/>
                </a:spcBef>
                <a:buClrTx/>
                <a:buSzTx/>
                <a:buNone/>
              </a:pPr>
              <a:r>
                <a:rPr kumimoji="0" lang="en-US" altLang="en-US" sz="3600" b="1" u="sng">
                  <a:solidFill>
                    <a:srgbClr val="000000"/>
                  </a:solidFill>
                  <a:latin typeface="Times New Roman" panose="02020603050405020304" pitchFamily="18" charset="0"/>
                </a:rPr>
                <a:t>Question</a:t>
              </a:r>
            </a:p>
          </p:txBody>
        </p:sp>
        <p:sp>
          <p:nvSpPr>
            <p:cNvPr id="14345" name="Text Box 5">
              <a:extLst>
                <a:ext uri="{FF2B5EF4-FFF2-40B4-BE49-F238E27FC236}">
                  <a16:creationId xmlns:a16="http://schemas.microsoft.com/office/drawing/2014/main" id="{C29A4F26-61EF-4C19-8EA0-18267887A535}"/>
                </a:ext>
              </a:extLst>
            </p:cNvPr>
            <p:cNvSpPr txBox="1">
              <a:spLocks noChangeArrowheads="1"/>
            </p:cNvSpPr>
            <p:nvPr/>
          </p:nvSpPr>
          <p:spPr bwMode="auto">
            <a:xfrm>
              <a:off x="1056" y="624"/>
              <a:ext cx="4512"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spcBef>
                  <a:spcPct val="0"/>
                </a:spcBef>
                <a:buClrTx/>
                <a:buSzTx/>
                <a:buNone/>
              </a:pPr>
              <a:r>
                <a:rPr kumimoji="0" lang="en-US" altLang="en-US" sz="2800" dirty="0">
                  <a:solidFill>
                    <a:srgbClr val="000000"/>
                  </a:solidFill>
                  <a:latin typeface="Times New Roman" panose="02020603050405020304" pitchFamily="18" charset="0"/>
                </a:rPr>
                <a:t>7:24 O wretched man that I am! Who will deliver me from this body of death? </a:t>
              </a:r>
            </a:p>
          </p:txBody>
        </p:sp>
      </p:grpSp>
      <p:grpSp>
        <p:nvGrpSpPr>
          <p:cNvPr id="14339" name="Group 6">
            <a:extLst>
              <a:ext uri="{FF2B5EF4-FFF2-40B4-BE49-F238E27FC236}">
                <a16:creationId xmlns:a16="http://schemas.microsoft.com/office/drawing/2014/main" id="{D1FA513C-3CCE-4ABF-820A-DFD4F1D0E803}"/>
              </a:ext>
            </a:extLst>
          </p:cNvPr>
          <p:cNvGrpSpPr>
            <a:grpSpLocks/>
          </p:cNvGrpSpPr>
          <p:nvPr/>
        </p:nvGrpSpPr>
        <p:grpSpPr bwMode="auto">
          <a:xfrm>
            <a:off x="1066799" y="2895600"/>
            <a:ext cx="10058399" cy="4122738"/>
            <a:chOff x="240" y="1824"/>
            <a:chExt cx="5328" cy="2597"/>
          </a:xfrm>
        </p:grpSpPr>
        <p:sp>
          <p:nvSpPr>
            <p:cNvPr id="14340" name="Rectangle 7">
              <a:extLst>
                <a:ext uri="{FF2B5EF4-FFF2-40B4-BE49-F238E27FC236}">
                  <a16:creationId xmlns:a16="http://schemas.microsoft.com/office/drawing/2014/main" id="{A73FBF1E-4BF1-45A5-BB22-23EA8F259064}"/>
                </a:ext>
              </a:extLst>
            </p:cNvPr>
            <p:cNvSpPr>
              <a:spLocks noChangeArrowheads="1"/>
            </p:cNvSpPr>
            <p:nvPr/>
          </p:nvSpPr>
          <p:spPr bwMode="auto">
            <a:xfrm>
              <a:off x="240" y="1824"/>
              <a:ext cx="5328" cy="2352"/>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spcBef>
                  <a:spcPct val="0"/>
                </a:spcBef>
                <a:buClrTx/>
                <a:buSzTx/>
                <a:buNone/>
              </a:pPr>
              <a:endParaRPr kumimoji="0" lang="en-US" altLang="en-US" sz="2400">
                <a:solidFill>
                  <a:srgbClr val="000000"/>
                </a:solidFill>
                <a:latin typeface="Times New Roman" panose="02020603050405020304" pitchFamily="18" charset="0"/>
              </a:endParaRPr>
            </a:p>
          </p:txBody>
        </p:sp>
        <p:sp>
          <p:nvSpPr>
            <p:cNvPr id="14341" name="Text Box 8">
              <a:extLst>
                <a:ext uri="{FF2B5EF4-FFF2-40B4-BE49-F238E27FC236}">
                  <a16:creationId xmlns:a16="http://schemas.microsoft.com/office/drawing/2014/main" id="{72643423-33A9-465C-8730-090DDE1AB615}"/>
                </a:ext>
              </a:extLst>
            </p:cNvPr>
            <p:cNvSpPr txBox="1">
              <a:spLocks noChangeArrowheads="1"/>
            </p:cNvSpPr>
            <p:nvPr/>
          </p:nvSpPr>
          <p:spPr bwMode="auto">
            <a:xfrm rot="-5400000">
              <a:off x="-40" y="2856"/>
              <a:ext cx="106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lgn="ctr">
                <a:spcBef>
                  <a:spcPct val="0"/>
                </a:spcBef>
                <a:buClrTx/>
                <a:buSzTx/>
                <a:buNone/>
              </a:pPr>
              <a:r>
                <a:rPr kumimoji="0" lang="en-US" altLang="en-US" sz="3600" b="1" u="sng">
                  <a:solidFill>
                    <a:srgbClr val="000000"/>
                  </a:solidFill>
                  <a:latin typeface="Times New Roman" panose="02020603050405020304" pitchFamily="18" charset="0"/>
                </a:rPr>
                <a:t>Answer</a:t>
              </a:r>
            </a:p>
          </p:txBody>
        </p:sp>
        <p:sp>
          <p:nvSpPr>
            <p:cNvPr id="14342" name="Text Box 9">
              <a:extLst>
                <a:ext uri="{FF2B5EF4-FFF2-40B4-BE49-F238E27FC236}">
                  <a16:creationId xmlns:a16="http://schemas.microsoft.com/office/drawing/2014/main" id="{54B51A70-BF1A-424F-A93E-5B6B47C54863}"/>
                </a:ext>
              </a:extLst>
            </p:cNvPr>
            <p:cNvSpPr txBox="1">
              <a:spLocks noChangeArrowheads="1"/>
            </p:cNvSpPr>
            <p:nvPr/>
          </p:nvSpPr>
          <p:spPr bwMode="auto">
            <a:xfrm>
              <a:off x="1008" y="1920"/>
              <a:ext cx="4512" cy="2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spcBef>
                  <a:spcPct val="0"/>
                </a:spcBef>
                <a:buClrTx/>
                <a:buSzTx/>
                <a:buNone/>
              </a:pPr>
              <a:r>
                <a:rPr kumimoji="0" lang="en-US" altLang="en-US" sz="2800" dirty="0">
                  <a:solidFill>
                    <a:srgbClr val="000000"/>
                  </a:solidFill>
                  <a:latin typeface="Times New Roman" panose="02020603050405020304" pitchFamily="18" charset="0"/>
                </a:rPr>
                <a:t>25 I thank God--through Jesus Christ our Lord! So then, with the mind I myself serve the law of God, but with the flesh the law of sin. </a:t>
              </a:r>
            </a:p>
            <a:p>
              <a:pPr>
                <a:spcBef>
                  <a:spcPct val="0"/>
                </a:spcBef>
                <a:buClrTx/>
                <a:buSzTx/>
                <a:buNone/>
              </a:pPr>
              <a:r>
                <a:rPr kumimoji="0" lang="en-US" altLang="en-US" sz="2800" dirty="0">
                  <a:solidFill>
                    <a:srgbClr val="000000"/>
                  </a:solidFill>
                  <a:latin typeface="Times New Roman" panose="02020603050405020304" pitchFamily="18" charset="0"/>
                </a:rPr>
                <a:t>8:1 There is therefore now no condemnation to those who are in Christ Jesus, who do not walk according to the flesh, but according to the Spirit. </a:t>
              </a:r>
            </a:p>
            <a:p>
              <a:pPr>
                <a:spcBef>
                  <a:spcPct val="0"/>
                </a:spcBef>
                <a:buClrTx/>
                <a:buSzTx/>
                <a:buNone/>
              </a:pPr>
              <a:r>
                <a:rPr kumimoji="0" lang="en-US" altLang="en-US" sz="2800" dirty="0">
                  <a:solidFill>
                    <a:srgbClr val="000000"/>
                  </a:solidFill>
                  <a:latin typeface="Times New Roman" panose="02020603050405020304" pitchFamily="18" charset="0"/>
                </a:rPr>
                <a:t>2 For the law of the Spirit of life in Christ Jesus has made me free from the law of sin and death. </a:t>
              </a:r>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AutoShape 2">
            <a:extLst>
              <a:ext uri="{FF2B5EF4-FFF2-40B4-BE49-F238E27FC236}">
                <a16:creationId xmlns:a16="http://schemas.microsoft.com/office/drawing/2014/main" id="{A4C2F986-1FF3-48F5-AAB7-08C93ECCA995}"/>
              </a:ext>
            </a:extLst>
          </p:cNvPr>
          <p:cNvSpPr>
            <a:spLocks noChangeArrowheads="1"/>
          </p:cNvSpPr>
          <p:nvPr/>
        </p:nvSpPr>
        <p:spPr bwMode="auto">
          <a:xfrm>
            <a:off x="2895600" y="228600"/>
            <a:ext cx="6400800" cy="1219200"/>
          </a:xfrm>
          <a:prstGeom prst="leftRightArrow">
            <a:avLst>
              <a:gd name="adj1" fmla="val 61665"/>
              <a:gd name="adj2" fmla="val 104083"/>
            </a:avLst>
          </a:prstGeom>
          <a:solidFill>
            <a:schemeClr val="accent2"/>
          </a:solidFill>
          <a:ln w="9525">
            <a:solidFill>
              <a:schemeClr val="tx1"/>
            </a:solidFill>
            <a:miter lim="800000"/>
            <a:headEnd/>
            <a:tailEnd/>
          </a:ln>
          <a:effectLst/>
        </p:spPr>
        <p:txBody>
          <a:bodyPr wrap="none" anchor="ctr"/>
          <a:lstStyle/>
          <a:p>
            <a:pPr algn="ctr">
              <a:defRPr/>
            </a:pPr>
            <a:r>
              <a:rPr lang="en-US" sz="5400" dirty="0">
                <a:solidFill>
                  <a:srgbClr val="FFFFFF"/>
                </a:solidFill>
                <a:effectLst>
                  <a:outerShdw blurRad="38100" dist="38100" dir="2700000" algn="tl">
                    <a:srgbClr val="000000"/>
                  </a:outerShdw>
                </a:effectLst>
                <a:latin typeface="Antique-Olive" panose="020B0500000000000000" pitchFamily="34" charset="0"/>
              </a:rPr>
              <a:t>Contrast</a:t>
            </a:r>
          </a:p>
        </p:txBody>
      </p:sp>
      <p:pic>
        <p:nvPicPr>
          <p:cNvPr id="15363" name="Picture 3" descr="bible103">
            <a:extLst>
              <a:ext uri="{FF2B5EF4-FFF2-40B4-BE49-F238E27FC236}">
                <a16:creationId xmlns:a16="http://schemas.microsoft.com/office/drawing/2014/main" id="{31B17117-DD14-4E0E-9C73-44454F4FE7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3248" y="2949575"/>
            <a:ext cx="3055779" cy="2598737"/>
          </a:xfrm>
          <a:prstGeom prst="rect">
            <a:avLst/>
          </a:prstGeom>
          <a:solidFill>
            <a:schemeClr val="bg2"/>
          </a:solidFill>
          <a:ln w="9525">
            <a:solidFill>
              <a:schemeClr val="tx1"/>
            </a:solidFill>
            <a:miter lim="800000"/>
            <a:headEnd/>
            <a:tailEnd/>
          </a:ln>
        </p:spPr>
      </p:pic>
      <p:pic>
        <p:nvPicPr>
          <p:cNvPr id="15364" name="Picture 4" descr="bible111">
            <a:extLst>
              <a:ext uri="{FF2B5EF4-FFF2-40B4-BE49-F238E27FC236}">
                <a16:creationId xmlns:a16="http://schemas.microsoft.com/office/drawing/2014/main" id="{A89A9347-780D-42D8-9BAC-8E95908F37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2" y="2962275"/>
            <a:ext cx="3079750" cy="2586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5" name="Text Box 5">
            <a:extLst>
              <a:ext uri="{FF2B5EF4-FFF2-40B4-BE49-F238E27FC236}">
                <a16:creationId xmlns:a16="http://schemas.microsoft.com/office/drawing/2014/main" id="{2BB239DC-7F97-4E5A-908F-FDF1B06C4D9D}"/>
              </a:ext>
            </a:extLst>
          </p:cNvPr>
          <p:cNvSpPr txBox="1">
            <a:spLocks noChangeArrowheads="1"/>
          </p:cNvSpPr>
          <p:nvPr/>
        </p:nvSpPr>
        <p:spPr bwMode="auto">
          <a:xfrm>
            <a:off x="1861264" y="2430463"/>
            <a:ext cx="3091736" cy="5191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lgn="ctr">
              <a:spcBef>
                <a:spcPct val="0"/>
              </a:spcBef>
              <a:buClrTx/>
              <a:buSzTx/>
              <a:buNone/>
            </a:pPr>
            <a:r>
              <a:rPr kumimoji="0" lang="en-US" altLang="en-US" sz="2800" b="1" dirty="0">
                <a:solidFill>
                  <a:srgbClr val="FFFFFF"/>
                </a:solidFill>
                <a:latin typeface="Times New Roman" panose="02020603050405020304" pitchFamily="18" charset="0"/>
              </a:rPr>
              <a:t>Under the Law</a:t>
            </a:r>
          </a:p>
        </p:txBody>
      </p:sp>
      <p:sp>
        <p:nvSpPr>
          <p:cNvPr id="15366" name="Text Box 6">
            <a:extLst>
              <a:ext uri="{FF2B5EF4-FFF2-40B4-BE49-F238E27FC236}">
                <a16:creationId xmlns:a16="http://schemas.microsoft.com/office/drawing/2014/main" id="{38A05896-6E83-4FC6-8AB0-5250713B1208}"/>
              </a:ext>
            </a:extLst>
          </p:cNvPr>
          <p:cNvSpPr txBox="1">
            <a:spLocks noChangeArrowheads="1"/>
          </p:cNvSpPr>
          <p:nvPr/>
        </p:nvSpPr>
        <p:spPr bwMode="auto">
          <a:xfrm>
            <a:off x="7227016" y="2428874"/>
            <a:ext cx="3091736" cy="51911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lgn="ctr">
              <a:spcBef>
                <a:spcPct val="0"/>
              </a:spcBef>
              <a:buClrTx/>
              <a:buSzTx/>
              <a:buNone/>
            </a:pPr>
            <a:r>
              <a:rPr kumimoji="0" lang="en-US" altLang="en-US" sz="2800" b="1" dirty="0">
                <a:solidFill>
                  <a:srgbClr val="FFFFFF"/>
                </a:solidFill>
                <a:latin typeface="Times New Roman" panose="02020603050405020304" pitchFamily="18" charset="0"/>
              </a:rPr>
              <a:t>Under the Gospel</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A2FD4149-016E-4114-B710-58406D1C1563}"/>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Romans 8</a:t>
            </a:r>
          </a:p>
        </p:txBody>
      </p:sp>
      <p:sp>
        <p:nvSpPr>
          <p:cNvPr id="4" name="TextBox 3">
            <a:extLst>
              <a:ext uri="{FF2B5EF4-FFF2-40B4-BE49-F238E27FC236}">
                <a16:creationId xmlns:a16="http://schemas.microsoft.com/office/drawing/2014/main" id="{392714E0-989F-E99A-475A-0D13FA3A3208}"/>
              </a:ext>
            </a:extLst>
          </p:cNvPr>
          <p:cNvSpPr txBox="1"/>
          <p:nvPr/>
        </p:nvSpPr>
        <p:spPr>
          <a:xfrm>
            <a:off x="0" y="570637"/>
            <a:ext cx="12192000" cy="877163"/>
          </a:xfrm>
          <a:prstGeom prst="rect">
            <a:avLst/>
          </a:prstGeom>
          <a:noFill/>
          <a:effectLst>
            <a:outerShdw blurRad="50800" dist="50800" dir="5400000" algn="ctr" rotWithShape="0">
              <a:schemeClr val="tx1"/>
            </a:outerShdw>
          </a:effectLst>
        </p:spPr>
        <p:txBody>
          <a:bodyPr wrap="square" rtlCol="0">
            <a:spAutoFit/>
          </a:bodyPr>
          <a:lstStyle/>
          <a:p>
            <a:pPr marL="0" marR="0" lvl="0" indent="0" algn="ctr" defTabSz="914400" rtl="0" eaLnBrk="0" fontAlgn="base" latinLnBrk="0" hangingPunct="0">
              <a:lnSpc>
                <a:spcPts val="6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Cavolini" panose="03000502040302020204" pitchFamily="66" charset="0"/>
              </a:rPr>
              <a:t>No Condemnation in Christ</a:t>
            </a:r>
          </a:p>
        </p:txBody>
      </p:sp>
      <p:sp>
        <p:nvSpPr>
          <p:cNvPr id="8" name="Rectangle 3">
            <a:extLst>
              <a:ext uri="{FF2B5EF4-FFF2-40B4-BE49-F238E27FC236}">
                <a16:creationId xmlns:a16="http://schemas.microsoft.com/office/drawing/2014/main" id="{5C2EA19D-5A14-C53A-BDC7-533B799C8BBA}"/>
              </a:ext>
            </a:extLst>
          </p:cNvPr>
          <p:cNvSpPr>
            <a:spLocks noChangeArrowheads="1"/>
          </p:cNvSpPr>
          <p:nvPr/>
        </p:nvSpPr>
        <p:spPr bwMode="auto">
          <a:xfrm>
            <a:off x="1066800" y="3200400"/>
            <a:ext cx="10058400" cy="1569660"/>
          </a:xfrm>
          <a:prstGeom prst="rect">
            <a:avLst/>
          </a:prstGeom>
          <a:solidFill>
            <a:srgbClr val="96607D"/>
          </a:solidFill>
          <a:ln w="9525">
            <a:solidFill>
              <a:schemeClr val="tx1"/>
            </a:solidFill>
            <a:miter lim="800000"/>
            <a:headEnd/>
            <a:tailEnd/>
          </a:ln>
          <a:effectLst/>
        </p:spPr>
        <p:txBody>
          <a:bodyPr wrap="squar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spcBef>
                <a:spcPct val="0"/>
              </a:spcBef>
              <a:buClrTx/>
              <a:buSzTx/>
              <a:buNone/>
            </a:pPr>
            <a:r>
              <a:rPr kumimoji="0" lang="en-US" altLang="en-US" dirty="0">
                <a:solidFill>
                  <a:srgbClr val="FFFFFF"/>
                </a:solidFill>
                <a:effectLst>
                  <a:outerShdw blurRad="38100" dist="38100" dir="2700000" algn="tl">
                    <a:srgbClr val="000000">
                      <a:alpha val="43137"/>
                    </a:srgbClr>
                  </a:outerShdw>
                </a:effectLst>
                <a:latin typeface="Times New Roman" panose="02020603050405020304" pitchFamily="18" charset="0"/>
              </a:rPr>
              <a:t>1 There is therefore now no condemnation to those who are in Christ Jesus, who do not walk according to the flesh, but according to the Spirit. </a:t>
            </a:r>
          </a:p>
        </p:txBody>
      </p:sp>
    </p:spTree>
    <p:extLst>
      <p:ext uri="{BB962C8B-B14F-4D97-AF65-F5344CB8AC3E}">
        <p14:creationId xmlns:p14="http://schemas.microsoft.com/office/powerpoint/2010/main" val="86947247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CA021A"/>
        </a:solidFill>
        <a:effectLst/>
      </p:bgPr>
    </p:bg>
    <p:spTree>
      <p:nvGrpSpPr>
        <p:cNvPr id="1" name=""/>
        <p:cNvGrpSpPr/>
        <p:nvPr/>
      </p:nvGrpSpPr>
      <p:grpSpPr>
        <a:xfrm>
          <a:off x="0" y="0"/>
          <a:ext cx="0" cy="0"/>
          <a:chOff x="0" y="0"/>
          <a:chExt cx="0" cy="0"/>
        </a:xfrm>
      </p:grpSpPr>
      <p:sp>
        <p:nvSpPr>
          <p:cNvPr id="207874" name="Oval 2">
            <a:extLst>
              <a:ext uri="{FF2B5EF4-FFF2-40B4-BE49-F238E27FC236}">
                <a16:creationId xmlns:a16="http://schemas.microsoft.com/office/drawing/2014/main" id="{14F11FE9-5E2B-494B-9E0D-A17FF3B5F36B}"/>
              </a:ext>
            </a:extLst>
          </p:cNvPr>
          <p:cNvSpPr>
            <a:spLocks noChangeArrowheads="1"/>
          </p:cNvSpPr>
          <p:nvPr/>
        </p:nvSpPr>
        <p:spPr bwMode="auto">
          <a:xfrm>
            <a:off x="2362200" y="681198"/>
            <a:ext cx="7239000" cy="2590800"/>
          </a:xfrm>
          <a:prstGeom prst="ellipse">
            <a:avLst/>
          </a:prstGeom>
          <a:solidFill>
            <a:schemeClr val="hlink"/>
          </a:solidFill>
          <a:ln w="9525">
            <a:solidFill>
              <a:schemeClr val="tx1"/>
            </a:solidFill>
            <a:round/>
            <a:headEnd/>
            <a:tailEnd/>
          </a:ln>
          <a:effectLst>
            <a:outerShdw dist="161645" dir="2700000" algn="ctr" rotWithShape="0">
              <a:schemeClr val="bg2">
                <a:alpha val="50000"/>
              </a:schemeClr>
            </a:outerShdw>
          </a:effectLst>
        </p:spPr>
        <p:txBody>
          <a:bodyPr wrap="none" anchor="ctr"/>
          <a:lstStyle/>
          <a:p>
            <a:pPr algn="ctr">
              <a:defRPr/>
            </a:pPr>
            <a:r>
              <a:rPr lang="en-US" sz="4000" b="1" dirty="0">
                <a:effectLst>
                  <a:outerShdw blurRad="38100" dist="38100" dir="2700000" algn="tl">
                    <a:srgbClr val="000000">
                      <a:alpha val="43137"/>
                    </a:srgbClr>
                  </a:outerShdw>
                </a:effectLst>
                <a:latin typeface="Arial" panose="020B0604020202020204" pitchFamily="34" charset="0"/>
              </a:rPr>
              <a:t>What Justification by Faith</a:t>
            </a:r>
          </a:p>
          <a:p>
            <a:pPr algn="ctr">
              <a:defRPr/>
            </a:pPr>
            <a:r>
              <a:rPr lang="en-US" sz="4000" b="1" dirty="0">
                <a:effectLst>
                  <a:outerShdw blurRad="38100" dist="38100" dir="2700000" algn="tl">
                    <a:srgbClr val="000000">
                      <a:alpha val="43137"/>
                    </a:srgbClr>
                  </a:outerShdw>
                </a:effectLst>
                <a:latin typeface="Arial" panose="020B0604020202020204" pitchFamily="34" charset="0"/>
              </a:rPr>
              <a:t>Means To Us</a:t>
            </a:r>
          </a:p>
        </p:txBody>
      </p:sp>
      <p:sp>
        <p:nvSpPr>
          <p:cNvPr id="207875" name="Text Box 3">
            <a:extLst>
              <a:ext uri="{FF2B5EF4-FFF2-40B4-BE49-F238E27FC236}">
                <a16:creationId xmlns:a16="http://schemas.microsoft.com/office/drawing/2014/main" id="{0457AE16-5850-4016-BED6-77E799239544}"/>
              </a:ext>
            </a:extLst>
          </p:cNvPr>
          <p:cNvSpPr txBox="1">
            <a:spLocks noChangeArrowheads="1"/>
          </p:cNvSpPr>
          <p:nvPr/>
        </p:nvSpPr>
        <p:spPr bwMode="auto">
          <a:xfrm>
            <a:off x="3627437" y="3594564"/>
            <a:ext cx="4937125" cy="3019425"/>
          </a:xfrm>
          <a:prstGeom prst="rect">
            <a:avLst/>
          </a:prstGeom>
          <a:noFill/>
          <a:ln>
            <a:noFill/>
          </a:ln>
          <a:effectLst/>
        </p:spPr>
        <p:txBody>
          <a:bodyPr wrap="none">
            <a:spAutoFit/>
          </a:bodyPr>
          <a:lstStyle/>
          <a:p>
            <a:pPr>
              <a:lnSpc>
                <a:spcPct val="120000"/>
              </a:lnSpc>
              <a:buFontTx/>
              <a:buChar char="•"/>
              <a:defRPr/>
            </a:pPr>
            <a:r>
              <a:rPr lang="en-US" sz="4000" b="1" dirty="0">
                <a:solidFill>
                  <a:srgbClr val="FFFFFF"/>
                </a:solidFill>
                <a:effectLst>
                  <a:outerShdw blurRad="38100" dist="38100" dir="2700000" algn="tl">
                    <a:srgbClr val="000000"/>
                  </a:outerShdw>
                </a:effectLst>
                <a:latin typeface="Arial" panose="020B0604020202020204" pitchFamily="34" charset="0"/>
              </a:rPr>
              <a:t> Delivered from sin</a:t>
            </a:r>
          </a:p>
          <a:p>
            <a:pPr>
              <a:lnSpc>
                <a:spcPct val="120000"/>
              </a:lnSpc>
              <a:buFontTx/>
              <a:buChar char="•"/>
              <a:defRPr/>
            </a:pPr>
            <a:r>
              <a:rPr lang="en-US" sz="4000" b="1" dirty="0">
                <a:solidFill>
                  <a:srgbClr val="FFFFFF"/>
                </a:solidFill>
                <a:effectLst>
                  <a:outerShdw blurRad="38100" dist="38100" dir="2700000" algn="tl">
                    <a:srgbClr val="000000"/>
                  </a:outerShdw>
                </a:effectLst>
                <a:latin typeface="Arial" panose="020B0604020202020204" pitchFamily="34" charset="0"/>
              </a:rPr>
              <a:t> Heirs (Hope)</a:t>
            </a:r>
          </a:p>
          <a:p>
            <a:pPr>
              <a:lnSpc>
                <a:spcPct val="120000"/>
              </a:lnSpc>
              <a:buFontTx/>
              <a:buChar char="•"/>
              <a:defRPr/>
            </a:pPr>
            <a:r>
              <a:rPr lang="en-US" sz="4000" b="1" dirty="0">
                <a:solidFill>
                  <a:srgbClr val="FFFFFF"/>
                </a:solidFill>
                <a:effectLst>
                  <a:outerShdw blurRad="38100" dist="38100" dir="2700000" algn="tl">
                    <a:srgbClr val="000000"/>
                  </a:outerShdw>
                </a:effectLst>
                <a:latin typeface="Arial" panose="020B0604020202020204" pitchFamily="34" charset="0"/>
              </a:rPr>
              <a:t> Will Suffer</a:t>
            </a:r>
          </a:p>
          <a:p>
            <a:pPr>
              <a:lnSpc>
                <a:spcPct val="120000"/>
              </a:lnSpc>
              <a:buFontTx/>
              <a:buChar char="•"/>
              <a:defRPr/>
            </a:pPr>
            <a:r>
              <a:rPr lang="en-US" sz="4000" b="1" dirty="0">
                <a:solidFill>
                  <a:srgbClr val="FFFFFF"/>
                </a:solidFill>
                <a:effectLst>
                  <a:outerShdw blurRad="38100" dist="38100" dir="2700000" algn="tl">
                    <a:srgbClr val="000000"/>
                  </a:outerShdw>
                </a:effectLst>
                <a:latin typeface="Arial" panose="020B0604020202020204" pitchFamily="34" charset="0"/>
              </a:rPr>
              <a:t> Have God’s Love</a:t>
            </a:r>
          </a:p>
        </p:txBody>
      </p:sp>
      <p:sp>
        <p:nvSpPr>
          <p:cNvPr id="17412" name="Rectangle 4">
            <a:extLst>
              <a:ext uri="{FF2B5EF4-FFF2-40B4-BE49-F238E27FC236}">
                <a16:creationId xmlns:a16="http://schemas.microsoft.com/office/drawing/2014/main" id="{A2615B14-DBD8-458B-ACC1-D8574541ED19}"/>
              </a:ext>
            </a:extLst>
          </p:cNvPr>
          <p:cNvSpPr>
            <a:spLocks noChangeArrowheads="1"/>
          </p:cNvSpPr>
          <p:nvPr/>
        </p:nvSpPr>
        <p:spPr bwMode="auto">
          <a:xfrm>
            <a:off x="609600" y="152400"/>
            <a:ext cx="10972800" cy="6477000"/>
          </a:xfrm>
          <a:prstGeom prst="rect">
            <a:avLst/>
          </a:prstGeom>
          <a:noFill/>
          <a:ln w="12700">
            <a:solidFill>
              <a:srgbClr val="FFFF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endParaRPr lang="en-US" altLang="en-US" sz="2400">
              <a:solidFill>
                <a:srgbClr val="000000"/>
              </a:solidFill>
            </a:endParaRPr>
          </a:p>
        </p:txBody>
      </p:sp>
      <p:sp>
        <p:nvSpPr>
          <p:cNvPr id="2" name="TextBox 1">
            <a:extLst>
              <a:ext uri="{FF2B5EF4-FFF2-40B4-BE49-F238E27FC236}">
                <a16:creationId xmlns:a16="http://schemas.microsoft.com/office/drawing/2014/main" id="{A3BA5843-3E9B-7D90-4863-688749DC7307}"/>
              </a:ext>
            </a:extLst>
          </p:cNvPr>
          <p:cNvSpPr txBox="1"/>
          <p:nvPr/>
        </p:nvSpPr>
        <p:spPr>
          <a:xfrm>
            <a:off x="838200" y="289083"/>
            <a:ext cx="3606115" cy="461665"/>
          </a:xfrm>
          <a:prstGeom prst="rect">
            <a:avLst/>
          </a:prstGeom>
          <a:noFill/>
        </p:spPr>
        <p:txBody>
          <a:bodyPr wrap="none" rtlCol="0">
            <a:spAutoFit/>
          </a:bodyPr>
          <a:lstStyle/>
          <a:p>
            <a:r>
              <a:rPr lang="en-US" dirty="0">
                <a:solidFill>
                  <a:schemeClr val="bg2">
                    <a:lumMod val="40000"/>
                    <a:lumOff val="60000"/>
                  </a:schemeClr>
                </a:solidFill>
                <a:latin typeface="Arial" panose="020B0604020202020204" pitchFamily="34" charset="0"/>
                <a:cs typeface="Arial" panose="020B0604020202020204" pitchFamily="34" charset="0"/>
              </a:rPr>
              <a:t>A Summary of Romans 8</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id="{6251BF02-B3EA-4BD0-8932-590AA770DC41}"/>
              </a:ext>
            </a:extLst>
          </p:cNvPr>
          <p:cNvSpPr txBox="1">
            <a:spLocks noChangeArrowheads="1"/>
          </p:cNvSpPr>
          <p:nvPr/>
        </p:nvSpPr>
        <p:spPr bwMode="auto">
          <a:xfrm>
            <a:off x="3059065" y="1305342"/>
            <a:ext cx="6378669" cy="923330"/>
          </a:xfrm>
          <a:prstGeom prst="rect">
            <a:avLst/>
          </a:prstGeom>
          <a:noFill/>
          <a:ln>
            <a:noFill/>
          </a:ln>
          <a:effectLst>
            <a:outerShdw dist="28398" dir="3806097"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SzPct val="100000"/>
              <a:buChar char="•"/>
              <a:defRPr sz="3200">
                <a:solidFill>
                  <a:schemeClr val="tx1"/>
                </a:solidFill>
                <a:latin typeface="Times New Roman" panose="02020603050405020304" pitchFamily="18" charset="0"/>
              </a:defRPr>
            </a:lvl1pPr>
            <a:lvl2pPr marL="742950" indent="-285750">
              <a:spcBef>
                <a:spcPct val="20000"/>
              </a:spcBef>
              <a:buSzPct val="100000"/>
              <a:buChar char="–"/>
              <a:defRPr sz="2800">
                <a:solidFill>
                  <a:schemeClr val="tx1"/>
                </a:solidFill>
                <a:latin typeface="Times New Roman" panose="02020603050405020304" pitchFamily="18" charset="0"/>
              </a:defRPr>
            </a:lvl2pPr>
            <a:lvl3pPr marL="1143000" indent="-228600">
              <a:spcBef>
                <a:spcPct val="20000"/>
              </a:spcBef>
              <a:buSzPct val="100000"/>
              <a:buChar char="•"/>
              <a:defRPr sz="2400">
                <a:solidFill>
                  <a:schemeClr val="tx1"/>
                </a:solidFill>
                <a:latin typeface="Times New Roman" panose="02020603050405020304" pitchFamily="18"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eaLnBrk="1" hangingPunct="1">
              <a:spcBef>
                <a:spcPct val="0"/>
              </a:spcBef>
              <a:buSzTx/>
              <a:buNone/>
            </a:pPr>
            <a:r>
              <a:rPr lang="en-US" altLang="en-US" sz="5400" dirty="0">
                <a:solidFill>
                  <a:srgbClr val="FFFFFF"/>
                </a:solidFill>
              </a:rPr>
              <a:t>“Spirit” – vs – “spirit”</a:t>
            </a:r>
          </a:p>
        </p:txBody>
      </p:sp>
      <p:sp>
        <p:nvSpPr>
          <p:cNvPr id="18435" name="Text Box 3">
            <a:extLst>
              <a:ext uri="{FF2B5EF4-FFF2-40B4-BE49-F238E27FC236}">
                <a16:creationId xmlns:a16="http://schemas.microsoft.com/office/drawing/2014/main" id="{C4671D9B-815A-4F10-AEFD-D808001DD5A9}"/>
              </a:ext>
            </a:extLst>
          </p:cNvPr>
          <p:cNvSpPr txBox="1">
            <a:spLocks noChangeArrowheads="1"/>
          </p:cNvSpPr>
          <p:nvPr/>
        </p:nvSpPr>
        <p:spPr bwMode="auto">
          <a:xfrm>
            <a:off x="1828799" y="2819400"/>
            <a:ext cx="8839200" cy="2462213"/>
          </a:xfrm>
          <a:prstGeom prst="rect">
            <a:avLst/>
          </a:prstGeom>
          <a:noFill/>
          <a:ln>
            <a:noFill/>
          </a:ln>
          <a:effectLst>
            <a:outerShdw dist="17961" dir="2700000"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SzPct val="100000"/>
              <a:buChar char="•"/>
              <a:defRPr sz="3200">
                <a:solidFill>
                  <a:schemeClr val="tx1"/>
                </a:solidFill>
                <a:latin typeface="Times New Roman" panose="02020603050405020304" pitchFamily="18" charset="0"/>
              </a:defRPr>
            </a:lvl1pPr>
            <a:lvl2pPr marL="742950" indent="-285750">
              <a:spcBef>
                <a:spcPct val="20000"/>
              </a:spcBef>
              <a:buSzPct val="100000"/>
              <a:buChar char="–"/>
              <a:defRPr sz="2800">
                <a:solidFill>
                  <a:schemeClr val="tx1"/>
                </a:solidFill>
                <a:latin typeface="Times New Roman" panose="02020603050405020304" pitchFamily="18" charset="0"/>
              </a:defRPr>
            </a:lvl2pPr>
            <a:lvl3pPr marL="1143000" indent="-228600">
              <a:spcBef>
                <a:spcPct val="20000"/>
              </a:spcBef>
              <a:buSzPct val="100000"/>
              <a:buChar char="•"/>
              <a:defRPr sz="2400">
                <a:solidFill>
                  <a:schemeClr val="tx1"/>
                </a:solidFill>
                <a:latin typeface="Times New Roman" panose="02020603050405020304" pitchFamily="18"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algn="ctr" eaLnBrk="1" hangingPunct="1">
              <a:spcBef>
                <a:spcPct val="50000"/>
              </a:spcBef>
              <a:buSzTx/>
              <a:buNone/>
            </a:pPr>
            <a:r>
              <a:rPr lang="en-US" altLang="en-US" sz="2800" dirty="0">
                <a:solidFill>
                  <a:srgbClr val="FFFF66"/>
                </a:solidFill>
                <a:latin typeface="Arial" panose="020B0604020202020204" pitchFamily="34" charset="0"/>
              </a:rPr>
              <a:t>Can’t tell by capitalization whether the reference is to</a:t>
            </a:r>
          </a:p>
          <a:p>
            <a:pPr algn="ctr" eaLnBrk="1" hangingPunct="1">
              <a:spcBef>
                <a:spcPct val="50000"/>
              </a:spcBef>
              <a:buSzTx/>
              <a:buNone/>
            </a:pPr>
            <a:r>
              <a:rPr lang="en-US" altLang="en-US" sz="2800" dirty="0">
                <a:solidFill>
                  <a:srgbClr val="FFFF66"/>
                </a:solidFill>
                <a:latin typeface="Arial" panose="020B0604020202020204" pitchFamily="34" charset="0"/>
              </a:rPr>
              <a:t>the Holy Spirit or the human spirit</a:t>
            </a:r>
          </a:p>
          <a:p>
            <a:pPr algn="ctr" eaLnBrk="1" hangingPunct="1">
              <a:spcBef>
                <a:spcPct val="50000"/>
              </a:spcBef>
              <a:buSzTx/>
              <a:buNone/>
            </a:pPr>
            <a:endParaRPr lang="en-US" altLang="en-US" sz="2800" dirty="0">
              <a:solidFill>
                <a:srgbClr val="FFFF66"/>
              </a:solidFill>
              <a:latin typeface="Arial" panose="020B0604020202020204" pitchFamily="34" charset="0"/>
            </a:endParaRPr>
          </a:p>
          <a:p>
            <a:pPr algn="ctr" eaLnBrk="1" hangingPunct="1">
              <a:spcBef>
                <a:spcPct val="50000"/>
              </a:spcBef>
              <a:buSzTx/>
              <a:buNone/>
            </a:pPr>
            <a:r>
              <a:rPr lang="en-US" altLang="en-US" sz="2800" dirty="0">
                <a:solidFill>
                  <a:srgbClr val="FFFF66"/>
                </a:solidFill>
                <a:latin typeface="Arial" panose="020B0604020202020204" pitchFamily="34" charset="0"/>
              </a:rPr>
              <a:t>Must be determined by context</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EF931-D4BF-013D-A36E-7E0446C728AE}"/>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96224244-022C-6152-46A5-D8F738D6F4ED}"/>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Romans 8</a:t>
            </a:r>
          </a:p>
        </p:txBody>
      </p:sp>
      <p:sp>
        <p:nvSpPr>
          <p:cNvPr id="4" name="TextBox 3">
            <a:extLst>
              <a:ext uri="{FF2B5EF4-FFF2-40B4-BE49-F238E27FC236}">
                <a16:creationId xmlns:a16="http://schemas.microsoft.com/office/drawing/2014/main" id="{9A09D2DD-29DF-18B1-B5E5-70738CE9DAA1}"/>
              </a:ext>
            </a:extLst>
          </p:cNvPr>
          <p:cNvSpPr txBox="1"/>
          <p:nvPr/>
        </p:nvSpPr>
        <p:spPr>
          <a:xfrm>
            <a:off x="0" y="570637"/>
            <a:ext cx="12192000" cy="877163"/>
          </a:xfrm>
          <a:prstGeom prst="rect">
            <a:avLst/>
          </a:prstGeom>
          <a:noFill/>
          <a:effectLst>
            <a:outerShdw blurRad="50800" dist="50800" dir="5400000" algn="ctr" rotWithShape="0">
              <a:schemeClr val="tx1"/>
            </a:outerShdw>
          </a:effectLst>
        </p:spPr>
        <p:txBody>
          <a:bodyPr wrap="square" rtlCol="0">
            <a:spAutoFit/>
          </a:bodyPr>
          <a:lstStyle/>
          <a:p>
            <a:pPr marL="0" marR="0" lvl="0" indent="0" algn="ctr" defTabSz="914400" rtl="0" eaLnBrk="0" fontAlgn="base" latinLnBrk="0" hangingPunct="0">
              <a:lnSpc>
                <a:spcPts val="6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Cavolini" panose="03000502040302020204" pitchFamily="66" charset="0"/>
              </a:rPr>
              <a:t>No Condemnation in Christ</a:t>
            </a:r>
          </a:p>
        </p:txBody>
      </p:sp>
      <p:sp>
        <p:nvSpPr>
          <p:cNvPr id="2" name="AutoShape 3">
            <a:extLst>
              <a:ext uri="{FF2B5EF4-FFF2-40B4-BE49-F238E27FC236}">
                <a16:creationId xmlns:a16="http://schemas.microsoft.com/office/drawing/2014/main" id="{83D350A4-A57A-1C22-E496-9958839CDF6C}"/>
              </a:ext>
            </a:extLst>
          </p:cNvPr>
          <p:cNvSpPr>
            <a:spLocks noChangeArrowheads="1"/>
          </p:cNvSpPr>
          <p:nvPr/>
        </p:nvSpPr>
        <p:spPr bwMode="auto">
          <a:xfrm>
            <a:off x="2017128" y="2286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 </a:t>
            </a:r>
            <a:r>
              <a:rPr lang="en-US" sz="2800" b="1" u="sng">
                <a:solidFill>
                  <a:srgbClr val="FFFFFF"/>
                </a:solidFill>
                <a:effectLst>
                  <a:outerShdw blurRad="38100" dist="38100" dir="2700000" algn="tl">
                    <a:srgbClr val="000000"/>
                  </a:outerShdw>
                </a:effectLst>
                <a:latin typeface="Arial" panose="020B0604020202020204" pitchFamily="34" charset="0"/>
              </a:rPr>
              <a:t>Deliverance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1-16)</a:t>
            </a:r>
          </a:p>
        </p:txBody>
      </p:sp>
      <p:sp>
        <p:nvSpPr>
          <p:cNvPr id="5" name="AutoShape 5">
            <a:extLst>
              <a:ext uri="{FF2B5EF4-FFF2-40B4-BE49-F238E27FC236}">
                <a16:creationId xmlns:a16="http://schemas.microsoft.com/office/drawing/2014/main" id="{A6FAB26E-9C61-AF11-E3B1-87488EB90930}"/>
              </a:ext>
            </a:extLst>
          </p:cNvPr>
          <p:cNvSpPr>
            <a:spLocks noChangeArrowheads="1"/>
          </p:cNvSpPr>
          <p:nvPr/>
        </p:nvSpPr>
        <p:spPr bwMode="auto">
          <a:xfrm>
            <a:off x="2017128" y="3302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II. </a:t>
            </a:r>
            <a:r>
              <a:rPr lang="en-US" sz="2800" b="1" u="sng">
                <a:solidFill>
                  <a:srgbClr val="FFFFFF"/>
                </a:solidFill>
                <a:effectLst>
                  <a:outerShdw blurRad="38100" dist="38100" dir="2700000" algn="tl">
                    <a:srgbClr val="000000"/>
                  </a:outerShdw>
                </a:effectLst>
                <a:latin typeface="Arial" panose="020B0604020202020204" pitchFamily="34" charset="0"/>
              </a:rPr>
              <a:t>Heirs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17-25)</a:t>
            </a:r>
          </a:p>
        </p:txBody>
      </p:sp>
      <p:sp>
        <p:nvSpPr>
          <p:cNvPr id="6" name="AutoShape 6">
            <a:extLst>
              <a:ext uri="{FF2B5EF4-FFF2-40B4-BE49-F238E27FC236}">
                <a16:creationId xmlns:a16="http://schemas.microsoft.com/office/drawing/2014/main" id="{E5FB3E3D-C91A-58E5-7549-D43BC9A5C0CD}"/>
              </a:ext>
            </a:extLst>
          </p:cNvPr>
          <p:cNvSpPr>
            <a:spLocks noChangeArrowheads="1"/>
          </p:cNvSpPr>
          <p:nvPr/>
        </p:nvSpPr>
        <p:spPr bwMode="auto">
          <a:xfrm>
            <a:off x="2017128" y="4318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III. </a:t>
            </a:r>
            <a:r>
              <a:rPr lang="en-US" sz="2800" b="1" u="sng">
                <a:solidFill>
                  <a:srgbClr val="FFFFFF"/>
                </a:solidFill>
                <a:effectLst>
                  <a:outerShdw blurRad="38100" dist="38100" dir="2700000" algn="tl">
                    <a:srgbClr val="000000"/>
                  </a:outerShdw>
                </a:effectLst>
                <a:latin typeface="Arial" panose="020B0604020202020204" pitchFamily="34" charset="0"/>
              </a:rPr>
              <a:t>Suffer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17-30)</a:t>
            </a:r>
          </a:p>
        </p:txBody>
      </p:sp>
      <p:sp>
        <p:nvSpPr>
          <p:cNvPr id="7" name="AutoShape 7">
            <a:extLst>
              <a:ext uri="{FF2B5EF4-FFF2-40B4-BE49-F238E27FC236}">
                <a16:creationId xmlns:a16="http://schemas.microsoft.com/office/drawing/2014/main" id="{0DFC3FFE-46E4-C671-8A1B-FFECBA19935F}"/>
              </a:ext>
            </a:extLst>
          </p:cNvPr>
          <p:cNvSpPr>
            <a:spLocks noChangeArrowheads="1"/>
          </p:cNvSpPr>
          <p:nvPr/>
        </p:nvSpPr>
        <p:spPr bwMode="auto">
          <a:xfrm>
            <a:off x="2017128" y="5334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IV. </a:t>
            </a:r>
            <a:r>
              <a:rPr lang="en-US" sz="2800" b="1" u="sng">
                <a:solidFill>
                  <a:srgbClr val="FFFFFF"/>
                </a:solidFill>
                <a:effectLst>
                  <a:outerShdw blurRad="38100" dist="38100" dir="2700000" algn="tl">
                    <a:srgbClr val="000000"/>
                  </a:outerShdw>
                </a:effectLst>
                <a:latin typeface="Arial" panose="020B0604020202020204" pitchFamily="34" charset="0"/>
              </a:rPr>
              <a:t>Love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31-39)</a:t>
            </a:r>
          </a:p>
        </p:txBody>
      </p:sp>
    </p:spTree>
    <p:extLst>
      <p:ext uri="{BB962C8B-B14F-4D97-AF65-F5344CB8AC3E}">
        <p14:creationId xmlns:p14="http://schemas.microsoft.com/office/powerpoint/2010/main" val="41416824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68648-AB1B-2638-9494-2F019FE8B7F8}"/>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5B1B0A4B-ED0B-5E98-AF6E-23CD883A8941}"/>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Romans 8</a:t>
            </a:r>
          </a:p>
        </p:txBody>
      </p:sp>
      <p:sp>
        <p:nvSpPr>
          <p:cNvPr id="4" name="TextBox 3">
            <a:extLst>
              <a:ext uri="{FF2B5EF4-FFF2-40B4-BE49-F238E27FC236}">
                <a16:creationId xmlns:a16="http://schemas.microsoft.com/office/drawing/2014/main" id="{C5162777-9DCA-D80B-5AAD-3E854672915D}"/>
              </a:ext>
            </a:extLst>
          </p:cNvPr>
          <p:cNvSpPr txBox="1"/>
          <p:nvPr/>
        </p:nvSpPr>
        <p:spPr>
          <a:xfrm>
            <a:off x="0" y="570637"/>
            <a:ext cx="12192000" cy="877163"/>
          </a:xfrm>
          <a:prstGeom prst="rect">
            <a:avLst/>
          </a:prstGeom>
          <a:noFill/>
          <a:effectLst>
            <a:outerShdw blurRad="50800" dist="50800" dir="5400000" algn="ctr" rotWithShape="0">
              <a:schemeClr val="tx1"/>
            </a:outerShdw>
          </a:effectLst>
        </p:spPr>
        <p:txBody>
          <a:bodyPr wrap="square" rtlCol="0">
            <a:spAutoFit/>
          </a:bodyPr>
          <a:lstStyle/>
          <a:p>
            <a:pPr marL="0" marR="0" lvl="0" indent="0" algn="ctr" defTabSz="914400" rtl="0" eaLnBrk="0" fontAlgn="base" latinLnBrk="0" hangingPunct="0">
              <a:lnSpc>
                <a:spcPts val="6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Cavolini" panose="03000502040302020204" pitchFamily="66" charset="0"/>
              </a:rPr>
              <a:t>No Condemnation in Christ</a:t>
            </a:r>
          </a:p>
        </p:txBody>
      </p:sp>
      <p:sp>
        <p:nvSpPr>
          <p:cNvPr id="2" name="AutoShape 3">
            <a:extLst>
              <a:ext uri="{FF2B5EF4-FFF2-40B4-BE49-F238E27FC236}">
                <a16:creationId xmlns:a16="http://schemas.microsoft.com/office/drawing/2014/main" id="{F926BE4C-8E9E-BF1B-5ECB-234FBDBA9E66}"/>
              </a:ext>
            </a:extLst>
          </p:cNvPr>
          <p:cNvSpPr>
            <a:spLocks noChangeArrowheads="1"/>
          </p:cNvSpPr>
          <p:nvPr/>
        </p:nvSpPr>
        <p:spPr bwMode="auto">
          <a:xfrm>
            <a:off x="2017128" y="2286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 </a:t>
            </a:r>
            <a:r>
              <a:rPr lang="en-US" sz="2800" b="1" u="sng">
                <a:solidFill>
                  <a:srgbClr val="FFFFFF"/>
                </a:solidFill>
                <a:effectLst>
                  <a:outerShdw blurRad="38100" dist="38100" dir="2700000" algn="tl">
                    <a:srgbClr val="000000"/>
                  </a:outerShdw>
                </a:effectLst>
                <a:latin typeface="Arial" panose="020B0604020202020204" pitchFamily="34" charset="0"/>
              </a:rPr>
              <a:t>Deliverance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1-16)</a:t>
            </a:r>
          </a:p>
        </p:txBody>
      </p:sp>
      <p:sp>
        <p:nvSpPr>
          <p:cNvPr id="5" name="AutoShape 5">
            <a:extLst>
              <a:ext uri="{FF2B5EF4-FFF2-40B4-BE49-F238E27FC236}">
                <a16:creationId xmlns:a16="http://schemas.microsoft.com/office/drawing/2014/main" id="{233E3F28-0C7C-A15A-2307-B4F4836D724B}"/>
              </a:ext>
            </a:extLst>
          </p:cNvPr>
          <p:cNvSpPr>
            <a:spLocks noChangeArrowheads="1"/>
          </p:cNvSpPr>
          <p:nvPr/>
        </p:nvSpPr>
        <p:spPr bwMode="auto">
          <a:xfrm>
            <a:off x="2017128" y="3302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E97132"/>
                </a:solidFill>
                <a:effectLst>
                  <a:outerShdw blurRad="38100" dist="38100" dir="2700000" algn="tl">
                    <a:srgbClr val="000000">
                      <a:alpha val="43137"/>
                    </a:srgbClr>
                  </a:outerShdw>
                </a:effectLst>
                <a:latin typeface="Arial" panose="020B0604020202020204" pitchFamily="34" charset="0"/>
              </a:rPr>
              <a:t>II. </a:t>
            </a:r>
            <a:r>
              <a:rPr lang="en-US" sz="2800" b="1" u="sng">
                <a:solidFill>
                  <a:srgbClr val="E97132"/>
                </a:solidFill>
                <a:effectLst>
                  <a:outerShdw blurRad="38100" dist="38100" dir="2700000" algn="tl">
                    <a:srgbClr val="000000">
                      <a:alpha val="43137"/>
                    </a:srgbClr>
                  </a:outerShdw>
                </a:effectLst>
                <a:latin typeface="Arial" panose="020B0604020202020204" pitchFamily="34" charset="0"/>
              </a:rPr>
              <a:t>Heirs – If one is in Christ</a:t>
            </a:r>
            <a:r>
              <a:rPr lang="en-US" sz="2800" b="1">
                <a:solidFill>
                  <a:srgbClr val="E97132"/>
                </a:solidFill>
                <a:effectLst>
                  <a:outerShdw blurRad="38100" dist="38100" dir="2700000" algn="tl">
                    <a:srgbClr val="000000">
                      <a:alpha val="43137"/>
                    </a:srgbClr>
                  </a:outerShdw>
                </a:effectLst>
                <a:latin typeface="Arial" panose="020B0604020202020204" pitchFamily="34" charset="0"/>
              </a:rPr>
              <a:t> (vv. 17-25)</a:t>
            </a:r>
          </a:p>
        </p:txBody>
      </p:sp>
      <p:sp>
        <p:nvSpPr>
          <p:cNvPr id="6" name="AutoShape 6">
            <a:extLst>
              <a:ext uri="{FF2B5EF4-FFF2-40B4-BE49-F238E27FC236}">
                <a16:creationId xmlns:a16="http://schemas.microsoft.com/office/drawing/2014/main" id="{CE97DE1D-0E21-FB1F-6CBA-92CFB7CF9A96}"/>
              </a:ext>
            </a:extLst>
          </p:cNvPr>
          <p:cNvSpPr>
            <a:spLocks noChangeArrowheads="1"/>
          </p:cNvSpPr>
          <p:nvPr/>
        </p:nvSpPr>
        <p:spPr bwMode="auto">
          <a:xfrm>
            <a:off x="2017128" y="4318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E97132"/>
                </a:solidFill>
                <a:effectLst>
                  <a:outerShdw blurRad="38100" dist="38100" dir="2700000" algn="tl">
                    <a:srgbClr val="000000">
                      <a:alpha val="43137"/>
                    </a:srgbClr>
                  </a:outerShdw>
                </a:effectLst>
                <a:latin typeface="Arial" panose="020B0604020202020204" pitchFamily="34" charset="0"/>
              </a:rPr>
              <a:t>III. </a:t>
            </a:r>
            <a:r>
              <a:rPr lang="en-US" sz="2800" b="1" u="sng">
                <a:solidFill>
                  <a:srgbClr val="E97132"/>
                </a:solidFill>
                <a:effectLst>
                  <a:outerShdw blurRad="38100" dist="38100" dir="2700000" algn="tl">
                    <a:srgbClr val="000000">
                      <a:alpha val="43137"/>
                    </a:srgbClr>
                  </a:outerShdw>
                </a:effectLst>
                <a:latin typeface="Arial" panose="020B0604020202020204" pitchFamily="34" charset="0"/>
              </a:rPr>
              <a:t>Suffer – If one is in Christ</a:t>
            </a:r>
            <a:r>
              <a:rPr lang="en-US" sz="2800" b="1">
                <a:solidFill>
                  <a:srgbClr val="E97132"/>
                </a:solidFill>
                <a:effectLst>
                  <a:outerShdw blurRad="38100" dist="38100" dir="2700000" algn="tl">
                    <a:srgbClr val="000000">
                      <a:alpha val="43137"/>
                    </a:srgbClr>
                  </a:outerShdw>
                </a:effectLst>
                <a:latin typeface="Arial" panose="020B0604020202020204" pitchFamily="34" charset="0"/>
              </a:rPr>
              <a:t> (vv. 17-30)</a:t>
            </a:r>
          </a:p>
        </p:txBody>
      </p:sp>
      <p:sp>
        <p:nvSpPr>
          <p:cNvPr id="7" name="AutoShape 7">
            <a:extLst>
              <a:ext uri="{FF2B5EF4-FFF2-40B4-BE49-F238E27FC236}">
                <a16:creationId xmlns:a16="http://schemas.microsoft.com/office/drawing/2014/main" id="{7127B80B-3E63-BA92-3661-134BACEA4E94}"/>
              </a:ext>
            </a:extLst>
          </p:cNvPr>
          <p:cNvSpPr>
            <a:spLocks noChangeArrowheads="1"/>
          </p:cNvSpPr>
          <p:nvPr/>
        </p:nvSpPr>
        <p:spPr bwMode="auto">
          <a:xfrm>
            <a:off x="2017128" y="5334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E97132"/>
                </a:solidFill>
                <a:effectLst>
                  <a:outerShdw blurRad="38100" dist="38100" dir="2700000" algn="tl">
                    <a:srgbClr val="000000">
                      <a:alpha val="43137"/>
                    </a:srgbClr>
                  </a:outerShdw>
                </a:effectLst>
                <a:latin typeface="Arial" panose="020B0604020202020204" pitchFamily="34" charset="0"/>
              </a:rPr>
              <a:t>IV. </a:t>
            </a:r>
            <a:r>
              <a:rPr lang="en-US" sz="2800" b="1" u="sng">
                <a:solidFill>
                  <a:srgbClr val="E97132"/>
                </a:solidFill>
                <a:effectLst>
                  <a:outerShdw blurRad="38100" dist="38100" dir="2700000" algn="tl">
                    <a:srgbClr val="000000">
                      <a:alpha val="43137"/>
                    </a:srgbClr>
                  </a:outerShdw>
                </a:effectLst>
                <a:latin typeface="Arial" panose="020B0604020202020204" pitchFamily="34" charset="0"/>
              </a:rPr>
              <a:t>Love – If one is in Christ</a:t>
            </a:r>
            <a:r>
              <a:rPr lang="en-US" sz="2800" b="1">
                <a:solidFill>
                  <a:srgbClr val="E97132"/>
                </a:solidFill>
                <a:effectLst>
                  <a:outerShdw blurRad="38100" dist="38100" dir="2700000" algn="tl">
                    <a:srgbClr val="000000">
                      <a:alpha val="43137"/>
                    </a:srgbClr>
                  </a:outerShdw>
                </a:effectLst>
                <a:latin typeface="Arial" panose="020B0604020202020204" pitchFamily="34" charset="0"/>
              </a:rPr>
              <a:t> (vv. 31-39)</a:t>
            </a:r>
          </a:p>
        </p:txBody>
      </p:sp>
    </p:spTree>
    <p:extLst>
      <p:ext uri="{BB962C8B-B14F-4D97-AF65-F5344CB8AC3E}">
        <p14:creationId xmlns:p14="http://schemas.microsoft.com/office/powerpoint/2010/main" val="198050159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a:extLst>
              <a:ext uri="{FF2B5EF4-FFF2-40B4-BE49-F238E27FC236}">
                <a16:creationId xmlns:a16="http://schemas.microsoft.com/office/drawing/2014/main" id="{5A32D550-8787-4E62-97FD-A8C470F8157D}"/>
              </a:ext>
            </a:extLst>
          </p:cNvPr>
          <p:cNvSpPr txBox="1">
            <a:spLocks noChangeArrowheads="1"/>
          </p:cNvSpPr>
          <p:nvPr/>
        </p:nvSpPr>
        <p:spPr bwMode="auto">
          <a:xfrm>
            <a:off x="1066800" y="2362200"/>
            <a:ext cx="8991600"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you walk after the Spirit</a:t>
            </a:r>
            <a:r>
              <a:rPr kumimoji="0" lang="en-US" altLang="en-US" sz="2800" b="1" dirty="0">
                <a:solidFill>
                  <a:srgbClr val="000000"/>
                </a:solidFill>
                <a:latin typeface="Times New Roman" panose="02020603050405020304" pitchFamily="18" charset="0"/>
              </a:rPr>
              <a:t> (vv.1-8)</a:t>
            </a:r>
          </a:p>
          <a:p>
            <a:pPr marL="1257300" lvl="1" indent="-514350" eaLnBrk="1" hangingPunct="1">
              <a:spcBef>
                <a:spcPct val="0"/>
              </a:spcBef>
              <a:buClrTx/>
              <a:buFont typeface="+mj-lt"/>
              <a:buAutoNum type="arabicPeriod"/>
            </a:pPr>
            <a:r>
              <a:rPr kumimoji="0" lang="en-US" altLang="en-US" b="1" i="1" dirty="0">
                <a:solidFill>
                  <a:srgbClr val="000000"/>
                </a:solidFill>
                <a:latin typeface="Times New Roman" panose="02020603050405020304" pitchFamily="18" charset="0"/>
              </a:rPr>
              <a:t>Not after the flesh (vv. 3-8)</a:t>
            </a:r>
          </a:p>
          <a:p>
            <a:pPr marL="1657350" lvl="2" indent="-514350" eaLnBrk="1" hangingPunct="1">
              <a:spcBef>
                <a:spcPct val="0"/>
              </a:spcBef>
              <a:buClrTx/>
              <a:buFont typeface="+mj-lt"/>
              <a:buAutoNum type="alphaLcPeriod"/>
            </a:pPr>
            <a:r>
              <a:rPr kumimoji="0" lang="en-US" altLang="en-US" b="1" dirty="0">
                <a:solidFill>
                  <a:srgbClr val="000000"/>
                </a:solidFill>
                <a:latin typeface="Times New Roman" panose="02020603050405020304" pitchFamily="18" charset="0"/>
              </a:rPr>
              <a:t>Not by the law (vv. 3-4)</a:t>
            </a:r>
          </a:p>
          <a:p>
            <a:pPr marL="1657350" lvl="2" indent="-514350" eaLnBrk="1" hangingPunct="1">
              <a:spcBef>
                <a:spcPct val="0"/>
              </a:spcBef>
              <a:buClrTx/>
              <a:buFont typeface="+mj-lt"/>
              <a:buAutoNum type="alphaLcPeriod"/>
            </a:pPr>
            <a:r>
              <a:rPr kumimoji="0" lang="en-US" altLang="en-US" b="1" dirty="0">
                <a:solidFill>
                  <a:srgbClr val="000000"/>
                </a:solidFill>
                <a:latin typeface="Times New Roman" panose="02020603050405020304" pitchFamily="18" charset="0"/>
              </a:rPr>
              <a:t>Contrast (vv. 5-8)</a:t>
            </a:r>
          </a:p>
        </p:txBody>
      </p:sp>
      <p:sp>
        <p:nvSpPr>
          <p:cNvPr id="2" name="AutoShape 3">
            <a:extLst>
              <a:ext uri="{FF2B5EF4-FFF2-40B4-BE49-F238E27FC236}">
                <a16:creationId xmlns:a16="http://schemas.microsoft.com/office/drawing/2014/main" id="{8A49C034-5130-BAA7-436D-CA329F67DB84}"/>
              </a:ext>
            </a:extLst>
          </p:cNvPr>
          <p:cNvSpPr>
            <a:spLocks noChangeArrowheads="1"/>
          </p:cNvSpPr>
          <p:nvPr/>
        </p:nvSpPr>
        <p:spPr bwMode="auto">
          <a:xfrm>
            <a:off x="1999164" y="4572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 </a:t>
            </a:r>
            <a:r>
              <a:rPr lang="en-US" sz="2800" b="1" u="sng">
                <a:solidFill>
                  <a:srgbClr val="FFFFFF"/>
                </a:solidFill>
                <a:effectLst>
                  <a:outerShdw blurRad="38100" dist="38100" dir="2700000" algn="tl">
                    <a:srgbClr val="000000"/>
                  </a:outerShdw>
                </a:effectLst>
                <a:latin typeface="Arial" panose="020B0604020202020204" pitchFamily="34" charset="0"/>
              </a:rPr>
              <a:t>Deliverance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1-16)</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fade">
                                      <p:cBhvr>
                                        <p:cTn id="7" dur="1000"/>
                                        <p:tgtEl>
                                          <p:spTgt spid="21507">
                                            <p:txEl>
                                              <p:pRg st="1" end="1"/>
                                            </p:txEl>
                                          </p:spTgt>
                                        </p:tgtEl>
                                      </p:cBhvr>
                                    </p:animEffect>
                                    <p:anim calcmode="lin" valueType="num">
                                      <p:cBhvr>
                                        <p:cTn id="8"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507">
                                            <p:txEl>
                                              <p:pRg st="3" end="3"/>
                                            </p:txEl>
                                          </p:spTgt>
                                        </p:tgtEl>
                                        <p:attrNameLst>
                                          <p:attrName>style.visibility</p:attrName>
                                        </p:attrNameLst>
                                      </p:cBhvr>
                                      <p:to>
                                        <p:strVal val="visible"/>
                                      </p:to>
                                    </p:set>
                                    <p:animEffect transition="in" filter="fade">
                                      <p:cBhvr>
                                        <p:cTn id="21" dur="1000"/>
                                        <p:tgtEl>
                                          <p:spTgt spid="21507">
                                            <p:txEl>
                                              <p:pRg st="3" end="3"/>
                                            </p:txEl>
                                          </p:spTgt>
                                        </p:tgtEl>
                                      </p:cBhvr>
                                    </p:animEffect>
                                    <p:anim calcmode="lin" valueType="num">
                                      <p:cBhvr>
                                        <p:cTn id="22" dur="10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2530" name="Rectangle 2" descr="Parchment">
            <a:extLst>
              <a:ext uri="{FF2B5EF4-FFF2-40B4-BE49-F238E27FC236}">
                <a16:creationId xmlns:a16="http://schemas.microsoft.com/office/drawing/2014/main" id="{3E60B7F4-E629-4AB7-8A10-0A77DA10062A}"/>
              </a:ext>
            </a:extLst>
          </p:cNvPr>
          <p:cNvSpPr>
            <a:spLocks noChangeArrowheads="1"/>
          </p:cNvSpPr>
          <p:nvPr/>
        </p:nvSpPr>
        <p:spPr bwMode="auto">
          <a:xfrm>
            <a:off x="2057400" y="1371600"/>
            <a:ext cx="3657600" cy="5029200"/>
          </a:xfrm>
          <a:prstGeom prst="rect">
            <a:avLst/>
          </a:prstGeom>
          <a:blipFill dpi="0" rotWithShape="0">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n-US" altLang="en-US" dirty="0">
                <a:solidFill>
                  <a:srgbClr val="3333CC"/>
                </a:solidFill>
                <a:latin typeface="Arial" panose="020B0604020202020204" pitchFamily="34" charset="0"/>
              </a:rPr>
              <a:t>Mind Things of…</a:t>
            </a:r>
          </a:p>
          <a:p>
            <a:pPr algn="ctr">
              <a:spcBef>
                <a:spcPct val="0"/>
              </a:spcBef>
              <a:buNone/>
            </a:pPr>
            <a:endParaRPr lang="en-US" altLang="en-US" dirty="0">
              <a:solidFill>
                <a:srgbClr val="3333CC"/>
              </a:solidFill>
              <a:latin typeface="Arial" panose="020B0604020202020204" pitchFamily="34" charset="0"/>
            </a:endParaRPr>
          </a:p>
          <a:p>
            <a:pPr algn="ctr">
              <a:spcBef>
                <a:spcPct val="0"/>
              </a:spcBef>
              <a:buNone/>
            </a:pPr>
            <a:r>
              <a:rPr lang="en-US" altLang="en-US" dirty="0">
                <a:solidFill>
                  <a:srgbClr val="3333CC"/>
                </a:solidFill>
                <a:latin typeface="Arial" panose="020B0604020202020204" pitchFamily="34" charset="0"/>
              </a:rPr>
              <a:t>Carnally Minded</a:t>
            </a:r>
          </a:p>
          <a:p>
            <a:pPr algn="ctr">
              <a:spcBef>
                <a:spcPct val="0"/>
              </a:spcBef>
              <a:buNone/>
            </a:pPr>
            <a:endParaRPr lang="en-US" altLang="en-US" dirty="0">
              <a:solidFill>
                <a:srgbClr val="3333CC"/>
              </a:solidFill>
              <a:latin typeface="Arial" panose="020B0604020202020204" pitchFamily="34" charset="0"/>
            </a:endParaRPr>
          </a:p>
          <a:p>
            <a:pPr algn="ctr">
              <a:spcBef>
                <a:spcPct val="0"/>
              </a:spcBef>
              <a:buNone/>
            </a:pPr>
            <a:r>
              <a:rPr lang="en-US" altLang="en-US" dirty="0">
                <a:solidFill>
                  <a:srgbClr val="3333CC"/>
                </a:solidFill>
                <a:latin typeface="Arial" panose="020B0604020202020204" pitchFamily="34" charset="0"/>
              </a:rPr>
              <a:t>Death</a:t>
            </a:r>
          </a:p>
          <a:p>
            <a:pPr algn="ctr">
              <a:spcBef>
                <a:spcPct val="0"/>
              </a:spcBef>
              <a:buNone/>
            </a:pPr>
            <a:endParaRPr lang="en-US" altLang="en-US" dirty="0">
              <a:solidFill>
                <a:srgbClr val="3333CC"/>
              </a:solidFill>
              <a:latin typeface="Arial" panose="020B0604020202020204" pitchFamily="34" charset="0"/>
            </a:endParaRPr>
          </a:p>
          <a:p>
            <a:pPr algn="ctr">
              <a:spcBef>
                <a:spcPct val="0"/>
              </a:spcBef>
              <a:buNone/>
            </a:pPr>
            <a:r>
              <a:rPr lang="en-US" altLang="en-US" dirty="0">
                <a:solidFill>
                  <a:srgbClr val="3333CC"/>
                </a:solidFill>
                <a:latin typeface="Arial" panose="020B0604020202020204" pitchFamily="34" charset="0"/>
              </a:rPr>
              <a:t>Enemy of God</a:t>
            </a:r>
          </a:p>
          <a:p>
            <a:pPr algn="ctr">
              <a:spcBef>
                <a:spcPct val="0"/>
              </a:spcBef>
              <a:buNone/>
            </a:pPr>
            <a:endParaRPr lang="en-US" altLang="en-US" dirty="0">
              <a:solidFill>
                <a:srgbClr val="3333CC"/>
              </a:solidFill>
              <a:latin typeface="Arial" panose="020B0604020202020204" pitchFamily="34" charset="0"/>
            </a:endParaRPr>
          </a:p>
          <a:p>
            <a:pPr algn="ctr">
              <a:spcBef>
                <a:spcPct val="0"/>
              </a:spcBef>
              <a:buNone/>
            </a:pPr>
            <a:r>
              <a:rPr lang="en-US" altLang="en-US" dirty="0">
                <a:solidFill>
                  <a:srgbClr val="3333CC"/>
                </a:solidFill>
                <a:latin typeface="Arial" panose="020B0604020202020204" pitchFamily="34" charset="0"/>
              </a:rPr>
              <a:t>Not Please God </a:t>
            </a:r>
          </a:p>
        </p:txBody>
      </p:sp>
      <p:sp>
        <p:nvSpPr>
          <p:cNvPr id="22531" name="Rectangle 3" descr="Parchment">
            <a:extLst>
              <a:ext uri="{FF2B5EF4-FFF2-40B4-BE49-F238E27FC236}">
                <a16:creationId xmlns:a16="http://schemas.microsoft.com/office/drawing/2014/main" id="{0B7A4D56-8CE1-4B3A-9D85-A9E0050FB746}"/>
              </a:ext>
            </a:extLst>
          </p:cNvPr>
          <p:cNvSpPr>
            <a:spLocks noChangeArrowheads="1"/>
          </p:cNvSpPr>
          <p:nvPr/>
        </p:nvSpPr>
        <p:spPr bwMode="auto">
          <a:xfrm>
            <a:off x="6705600" y="1371600"/>
            <a:ext cx="3657600" cy="5029200"/>
          </a:xfrm>
          <a:prstGeom prst="rect">
            <a:avLst/>
          </a:prstGeom>
          <a:blipFill dpi="0" rotWithShape="0">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n-US" altLang="en-US" dirty="0">
                <a:solidFill>
                  <a:srgbClr val="3333CC"/>
                </a:solidFill>
                <a:latin typeface="Arial" panose="020B0604020202020204" pitchFamily="34" charset="0"/>
              </a:rPr>
              <a:t>Mind Things of…</a:t>
            </a:r>
          </a:p>
          <a:p>
            <a:pPr algn="ctr">
              <a:spcBef>
                <a:spcPct val="0"/>
              </a:spcBef>
              <a:buNone/>
            </a:pPr>
            <a:endParaRPr lang="en-US" altLang="en-US" dirty="0">
              <a:solidFill>
                <a:srgbClr val="3333CC"/>
              </a:solidFill>
              <a:latin typeface="Arial" panose="020B0604020202020204" pitchFamily="34" charset="0"/>
            </a:endParaRPr>
          </a:p>
          <a:p>
            <a:pPr algn="ctr">
              <a:spcBef>
                <a:spcPct val="0"/>
              </a:spcBef>
              <a:buNone/>
            </a:pPr>
            <a:r>
              <a:rPr lang="en-US" altLang="en-US" dirty="0">
                <a:solidFill>
                  <a:srgbClr val="3333CC"/>
                </a:solidFill>
                <a:latin typeface="Arial" panose="020B0604020202020204" pitchFamily="34" charset="0"/>
              </a:rPr>
              <a:t>Spiritually Minded</a:t>
            </a:r>
          </a:p>
          <a:p>
            <a:pPr algn="ctr">
              <a:spcBef>
                <a:spcPct val="0"/>
              </a:spcBef>
              <a:buNone/>
            </a:pPr>
            <a:endParaRPr lang="en-US" altLang="en-US" dirty="0">
              <a:solidFill>
                <a:srgbClr val="3333CC"/>
              </a:solidFill>
              <a:latin typeface="Arial" panose="020B0604020202020204" pitchFamily="34" charset="0"/>
            </a:endParaRPr>
          </a:p>
          <a:p>
            <a:pPr algn="ctr">
              <a:spcBef>
                <a:spcPct val="0"/>
              </a:spcBef>
              <a:buNone/>
            </a:pPr>
            <a:r>
              <a:rPr lang="en-US" altLang="en-US" dirty="0">
                <a:solidFill>
                  <a:srgbClr val="3333CC"/>
                </a:solidFill>
                <a:latin typeface="Arial" panose="020B0604020202020204" pitchFamily="34" charset="0"/>
              </a:rPr>
              <a:t>Life</a:t>
            </a:r>
          </a:p>
          <a:p>
            <a:pPr algn="ctr">
              <a:spcBef>
                <a:spcPct val="0"/>
              </a:spcBef>
              <a:buNone/>
            </a:pPr>
            <a:endParaRPr lang="en-US" altLang="en-US" dirty="0">
              <a:solidFill>
                <a:srgbClr val="3333CC"/>
              </a:solidFill>
              <a:latin typeface="Arial" panose="020B0604020202020204" pitchFamily="34" charset="0"/>
            </a:endParaRPr>
          </a:p>
          <a:p>
            <a:pPr algn="ctr">
              <a:spcBef>
                <a:spcPct val="0"/>
              </a:spcBef>
              <a:buNone/>
            </a:pPr>
            <a:r>
              <a:rPr lang="en-US" altLang="en-US" dirty="0">
                <a:solidFill>
                  <a:srgbClr val="3333CC"/>
                </a:solidFill>
                <a:latin typeface="Arial" panose="020B0604020202020204" pitchFamily="34" charset="0"/>
              </a:rPr>
              <a:t>Peace with God</a:t>
            </a:r>
          </a:p>
          <a:p>
            <a:pPr algn="ctr">
              <a:spcBef>
                <a:spcPct val="0"/>
              </a:spcBef>
              <a:buNone/>
            </a:pPr>
            <a:endParaRPr lang="en-US" altLang="en-US" dirty="0">
              <a:solidFill>
                <a:srgbClr val="3333CC"/>
              </a:solidFill>
              <a:latin typeface="Arial" panose="020B0604020202020204" pitchFamily="34" charset="0"/>
            </a:endParaRPr>
          </a:p>
          <a:p>
            <a:pPr algn="ctr">
              <a:spcBef>
                <a:spcPct val="0"/>
              </a:spcBef>
              <a:buNone/>
            </a:pPr>
            <a:r>
              <a:rPr lang="en-US" altLang="en-US" dirty="0">
                <a:solidFill>
                  <a:srgbClr val="3333CC"/>
                </a:solidFill>
                <a:latin typeface="Arial" panose="020B0604020202020204" pitchFamily="34" charset="0"/>
              </a:rPr>
              <a:t>Please God</a:t>
            </a:r>
          </a:p>
        </p:txBody>
      </p:sp>
      <p:sp>
        <p:nvSpPr>
          <p:cNvPr id="22532" name="Text Box 4">
            <a:extLst>
              <a:ext uri="{FF2B5EF4-FFF2-40B4-BE49-F238E27FC236}">
                <a16:creationId xmlns:a16="http://schemas.microsoft.com/office/drawing/2014/main" id="{6C3C2596-E91D-489C-A3BE-F4B2C727335B}"/>
              </a:ext>
            </a:extLst>
          </p:cNvPr>
          <p:cNvSpPr txBox="1">
            <a:spLocks noChangeArrowheads="1"/>
          </p:cNvSpPr>
          <p:nvPr/>
        </p:nvSpPr>
        <p:spPr bwMode="auto">
          <a:xfrm>
            <a:off x="5181350" y="93252"/>
            <a:ext cx="2063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r>
              <a:rPr lang="en-US" altLang="en-US" sz="3600" b="1" dirty="0">
                <a:solidFill>
                  <a:srgbClr val="CCCCFF"/>
                </a:solidFill>
                <a:latin typeface="Arial" panose="020B0604020202020204" pitchFamily="34" charset="0"/>
              </a:rPr>
              <a:t>Contrast</a:t>
            </a:r>
          </a:p>
        </p:txBody>
      </p:sp>
      <p:sp>
        <p:nvSpPr>
          <p:cNvPr id="22533" name="Text Box 5">
            <a:extLst>
              <a:ext uri="{FF2B5EF4-FFF2-40B4-BE49-F238E27FC236}">
                <a16:creationId xmlns:a16="http://schemas.microsoft.com/office/drawing/2014/main" id="{E003A31E-8BBD-474C-9B7E-B3B5F35FF38B}"/>
              </a:ext>
            </a:extLst>
          </p:cNvPr>
          <p:cNvSpPr txBox="1">
            <a:spLocks noChangeArrowheads="1"/>
          </p:cNvSpPr>
          <p:nvPr/>
        </p:nvSpPr>
        <p:spPr bwMode="auto">
          <a:xfrm>
            <a:off x="7858125" y="685800"/>
            <a:ext cx="1352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r>
              <a:rPr lang="en-US" altLang="en-US" sz="3600" b="1" dirty="0">
                <a:solidFill>
                  <a:srgbClr val="FFFFFF"/>
                </a:solidFill>
                <a:latin typeface="Arial" panose="020B0604020202020204" pitchFamily="34" charset="0"/>
              </a:rPr>
              <a:t>Spirit</a:t>
            </a:r>
          </a:p>
        </p:txBody>
      </p:sp>
      <p:sp>
        <p:nvSpPr>
          <p:cNvPr id="22534" name="Text Box 6">
            <a:extLst>
              <a:ext uri="{FF2B5EF4-FFF2-40B4-BE49-F238E27FC236}">
                <a16:creationId xmlns:a16="http://schemas.microsoft.com/office/drawing/2014/main" id="{EB01E796-B759-48D1-9D2C-1AA99FAF37FB}"/>
              </a:ext>
            </a:extLst>
          </p:cNvPr>
          <p:cNvSpPr txBox="1">
            <a:spLocks noChangeArrowheads="1"/>
          </p:cNvSpPr>
          <p:nvPr/>
        </p:nvSpPr>
        <p:spPr bwMode="auto">
          <a:xfrm>
            <a:off x="3197225" y="685800"/>
            <a:ext cx="1377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r>
              <a:rPr lang="en-US" altLang="en-US" sz="3600" b="1" dirty="0">
                <a:solidFill>
                  <a:srgbClr val="FFFFFF"/>
                </a:solidFill>
                <a:latin typeface="Arial" panose="020B0604020202020204" pitchFamily="34" charset="0"/>
              </a:rPr>
              <a:t>Flesh</a:t>
            </a:r>
          </a:p>
        </p:txBody>
      </p:sp>
      <p:sp>
        <p:nvSpPr>
          <p:cNvPr id="2" name="Arrow: Striped Right 1">
            <a:extLst>
              <a:ext uri="{FF2B5EF4-FFF2-40B4-BE49-F238E27FC236}">
                <a16:creationId xmlns:a16="http://schemas.microsoft.com/office/drawing/2014/main" id="{93A3971C-4790-6B81-F54B-2A7327662578}"/>
              </a:ext>
            </a:extLst>
          </p:cNvPr>
          <p:cNvSpPr/>
          <p:nvPr/>
        </p:nvSpPr>
        <p:spPr bwMode="auto">
          <a:xfrm>
            <a:off x="7415106" y="93252"/>
            <a:ext cx="533400" cy="641350"/>
          </a:xfrm>
          <a:prstGeom prst="stripedRightArrow">
            <a:avLst/>
          </a:prstGeom>
          <a:solidFill>
            <a:srgbClr val="FBEFD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3" name="Arrow: Striped Right 2">
            <a:extLst>
              <a:ext uri="{FF2B5EF4-FFF2-40B4-BE49-F238E27FC236}">
                <a16:creationId xmlns:a16="http://schemas.microsoft.com/office/drawing/2014/main" id="{23FB3F4C-4414-AF53-3779-895BF4B40462}"/>
              </a:ext>
            </a:extLst>
          </p:cNvPr>
          <p:cNvSpPr/>
          <p:nvPr/>
        </p:nvSpPr>
        <p:spPr bwMode="auto">
          <a:xfrm rot="10800000">
            <a:off x="4477944" y="136525"/>
            <a:ext cx="533400" cy="641350"/>
          </a:xfrm>
          <a:prstGeom prst="stripedRightArrow">
            <a:avLst/>
          </a:prstGeom>
          <a:solidFill>
            <a:srgbClr val="FBEFD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3">
            <a:extLst>
              <a:ext uri="{FF2B5EF4-FFF2-40B4-BE49-F238E27FC236}">
                <a16:creationId xmlns:a16="http://schemas.microsoft.com/office/drawing/2014/main" id="{F9B963CE-3067-45B6-A747-8E9E1C179401}"/>
              </a:ext>
            </a:extLst>
          </p:cNvPr>
          <p:cNvSpPr txBox="1">
            <a:spLocks noChangeArrowheads="1"/>
          </p:cNvSpPr>
          <p:nvPr/>
        </p:nvSpPr>
        <p:spPr bwMode="auto">
          <a:xfrm>
            <a:off x="1066800" y="2362200"/>
            <a:ext cx="89916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457200" indent="-45720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you walk after the Spirit</a:t>
            </a:r>
            <a:r>
              <a:rPr kumimoji="0" lang="en-US" altLang="en-US" sz="2800" b="1" dirty="0">
                <a:solidFill>
                  <a:srgbClr val="000000"/>
                </a:solidFill>
                <a:latin typeface="Times New Roman" panose="02020603050405020304" pitchFamily="18" charset="0"/>
              </a:rPr>
              <a:t> (vv.1-8)</a:t>
            </a:r>
          </a:p>
          <a:p>
            <a:pPr marL="1200150" lvl="1" indent="-457200" eaLnBrk="1" hangingPunct="1">
              <a:spcBef>
                <a:spcPct val="0"/>
              </a:spcBef>
              <a:buClrTx/>
              <a:buFont typeface="+mj-lt"/>
              <a:buAutoNum type="arabicPeriod"/>
            </a:pPr>
            <a:r>
              <a:rPr kumimoji="0" lang="en-US" altLang="en-US" b="1" i="1" dirty="0">
                <a:solidFill>
                  <a:srgbClr val="000000"/>
                </a:solidFill>
                <a:latin typeface="Times New Roman" panose="02020603050405020304" pitchFamily="18" charset="0"/>
              </a:rPr>
              <a:t>Not after the flesh (vv. 3-8)</a:t>
            </a:r>
          </a:p>
          <a:p>
            <a:pPr marL="1600200" lvl="2" indent="-457200" eaLnBrk="1" hangingPunct="1">
              <a:spcBef>
                <a:spcPct val="0"/>
              </a:spcBef>
              <a:buClrTx/>
              <a:buFont typeface="+mj-lt"/>
              <a:buAutoNum type="alphaLcPeriod"/>
            </a:pPr>
            <a:r>
              <a:rPr kumimoji="0" lang="en-US" altLang="en-US" b="1" dirty="0">
                <a:solidFill>
                  <a:srgbClr val="000000"/>
                </a:solidFill>
                <a:latin typeface="Times New Roman" panose="02020603050405020304" pitchFamily="18" charset="0"/>
              </a:rPr>
              <a:t>Not by the OT law (vv. 3-4)</a:t>
            </a:r>
          </a:p>
          <a:p>
            <a:pPr marL="1600200" lvl="2" indent="-457200" eaLnBrk="1" hangingPunct="1">
              <a:spcBef>
                <a:spcPct val="0"/>
              </a:spcBef>
              <a:buClrTx/>
              <a:buFont typeface="+mj-lt"/>
              <a:buAutoNum type="alphaLcPeriod"/>
            </a:pPr>
            <a:r>
              <a:rPr kumimoji="0" lang="en-US" altLang="en-US" b="1" dirty="0">
                <a:solidFill>
                  <a:srgbClr val="000000"/>
                </a:solidFill>
                <a:latin typeface="Times New Roman" panose="02020603050405020304" pitchFamily="18" charset="0"/>
              </a:rPr>
              <a:t>Contrast (vv. 5-8)</a:t>
            </a:r>
          </a:p>
          <a:p>
            <a:pPr marL="1200150" lvl="1" indent="-457200" eaLnBrk="1" hangingPunct="1">
              <a:spcBef>
                <a:spcPct val="0"/>
              </a:spcBef>
              <a:buClrTx/>
              <a:buFont typeface="+mj-lt"/>
              <a:buAutoNum type="arabicPeriod"/>
            </a:pPr>
            <a:r>
              <a:rPr kumimoji="0" lang="en-US" altLang="en-US" b="1" i="1" dirty="0">
                <a:solidFill>
                  <a:srgbClr val="000000"/>
                </a:solidFill>
                <a:latin typeface="Times New Roman" panose="02020603050405020304" pitchFamily="18" charset="0"/>
              </a:rPr>
              <a:t>By the law of the Spirit (v. 2)</a:t>
            </a:r>
          </a:p>
        </p:txBody>
      </p:sp>
      <p:sp>
        <p:nvSpPr>
          <p:cNvPr id="2" name="AutoShape 3">
            <a:extLst>
              <a:ext uri="{FF2B5EF4-FFF2-40B4-BE49-F238E27FC236}">
                <a16:creationId xmlns:a16="http://schemas.microsoft.com/office/drawing/2014/main" id="{519C4B62-FFA0-5AD1-B9A9-A9A8B8A1D3A7}"/>
              </a:ext>
            </a:extLst>
          </p:cNvPr>
          <p:cNvSpPr>
            <a:spLocks noChangeArrowheads="1"/>
          </p:cNvSpPr>
          <p:nvPr/>
        </p:nvSpPr>
        <p:spPr bwMode="auto">
          <a:xfrm>
            <a:off x="1999164" y="4572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 </a:t>
            </a:r>
            <a:r>
              <a:rPr lang="en-US" sz="2800" b="1" u="sng">
                <a:solidFill>
                  <a:srgbClr val="FFFFFF"/>
                </a:solidFill>
                <a:effectLst>
                  <a:outerShdw blurRad="38100" dist="38100" dir="2700000" algn="tl">
                    <a:srgbClr val="000000"/>
                  </a:outerShdw>
                </a:effectLst>
                <a:latin typeface="Arial" panose="020B0604020202020204" pitchFamily="34" charset="0"/>
              </a:rPr>
              <a:t>Deliverance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1-16)</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a:extLst>
              <a:ext uri="{FF2B5EF4-FFF2-40B4-BE49-F238E27FC236}">
                <a16:creationId xmlns:a16="http://schemas.microsoft.com/office/drawing/2014/main" id="{08988282-D04F-4EEE-B12A-DE9B065730B2}"/>
              </a:ext>
            </a:extLst>
          </p:cNvPr>
          <p:cNvSpPr txBox="1">
            <a:spLocks noChangeArrowheads="1"/>
          </p:cNvSpPr>
          <p:nvPr/>
        </p:nvSpPr>
        <p:spPr bwMode="auto">
          <a:xfrm>
            <a:off x="1066800" y="2362201"/>
            <a:ext cx="89916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457200" indent="-45720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you walk after the Spirit</a:t>
            </a:r>
            <a:r>
              <a:rPr kumimoji="0" lang="en-US" altLang="en-US" sz="2800" b="1" dirty="0">
                <a:solidFill>
                  <a:srgbClr val="000000"/>
                </a:solidFill>
                <a:latin typeface="Times New Roman" panose="02020603050405020304" pitchFamily="18" charset="0"/>
              </a:rPr>
              <a:t> (vv.1-8)</a:t>
            </a:r>
          </a:p>
          <a:p>
            <a:pPr marL="457200" indent="-45720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457200" indent="-45720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Spirit dwells in you</a:t>
            </a:r>
            <a:r>
              <a:rPr kumimoji="0" lang="en-US" altLang="en-US" sz="2800" b="1" dirty="0">
                <a:solidFill>
                  <a:srgbClr val="000000"/>
                </a:solidFill>
                <a:latin typeface="Times New Roman" panose="02020603050405020304" pitchFamily="18" charset="0"/>
              </a:rPr>
              <a:t> (vv. 9-11)</a:t>
            </a:r>
            <a:endParaRPr kumimoji="0" lang="en-US" altLang="en-US" sz="2800" b="1" u="sng" dirty="0">
              <a:solidFill>
                <a:srgbClr val="000000"/>
              </a:solidFill>
              <a:latin typeface="Times New Roman" panose="02020603050405020304" pitchFamily="18" charset="0"/>
            </a:endParaRPr>
          </a:p>
          <a:p>
            <a:pPr marL="1200150" lvl="1" indent="-45720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Must have the Spirit to be of Christ (v. 9)</a:t>
            </a:r>
          </a:p>
          <a:p>
            <a:pPr marL="1200150" lvl="1" indent="-45720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Dead to sin – alive to righteousness (vv. 10-11)</a:t>
            </a:r>
            <a:endParaRPr kumimoji="0" lang="en-US" altLang="en-US" b="1" i="1" dirty="0">
              <a:solidFill>
                <a:srgbClr val="000000"/>
              </a:solidFill>
              <a:latin typeface="Times New Roman" panose="02020603050405020304" pitchFamily="18" charset="0"/>
            </a:endParaRPr>
          </a:p>
        </p:txBody>
      </p:sp>
      <p:sp>
        <p:nvSpPr>
          <p:cNvPr id="2" name="AutoShape 3">
            <a:extLst>
              <a:ext uri="{FF2B5EF4-FFF2-40B4-BE49-F238E27FC236}">
                <a16:creationId xmlns:a16="http://schemas.microsoft.com/office/drawing/2014/main" id="{36BDD23A-BA1B-E6DA-3356-4CD5B36A5F7D}"/>
              </a:ext>
            </a:extLst>
          </p:cNvPr>
          <p:cNvSpPr>
            <a:spLocks noChangeArrowheads="1"/>
          </p:cNvSpPr>
          <p:nvPr/>
        </p:nvSpPr>
        <p:spPr bwMode="auto">
          <a:xfrm>
            <a:off x="1999164" y="4572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 </a:t>
            </a:r>
            <a:r>
              <a:rPr lang="en-US" sz="2800" b="1" u="sng">
                <a:solidFill>
                  <a:srgbClr val="FFFFFF"/>
                </a:solidFill>
                <a:effectLst>
                  <a:outerShdw blurRad="38100" dist="38100" dir="2700000" algn="tl">
                    <a:srgbClr val="000000"/>
                  </a:outerShdw>
                </a:effectLst>
                <a:latin typeface="Arial" panose="020B0604020202020204" pitchFamily="34" charset="0"/>
              </a:rPr>
              <a:t>Deliverance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1-16)</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579">
                                            <p:txEl>
                                              <p:pRg st="3" end="3"/>
                                            </p:txEl>
                                          </p:spTgt>
                                        </p:tgtEl>
                                        <p:attrNameLst>
                                          <p:attrName>style.visibility</p:attrName>
                                        </p:attrNameLst>
                                      </p:cBhvr>
                                      <p:to>
                                        <p:strVal val="visible"/>
                                      </p:to>
                                    </p:set>
                                    <p:animEffect transition="in" filter="fade">
                                      <p:cBhvr>
                                        <p:cTn id="7" dur="1000"/>
                                        <p:tgtEl>
                                          <p:spTgt spid="24579">
                                            <p:txEl>
                                              <p:pRg st="3" end="3"/>
                                            </p:txEl>
                                          </p:spTgt>
                                        </p:tgtEl>
                                      </p:cBhvr>
                                    </p:animEffect>
                                    <p:anim calcmode="lin" valueType="num">
                                      <p:cBhvr>
                                        <p:cTn id="8" dur="10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45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579">
                                            <p:txEl>
                                              <p:pRg st="4" end="4"/>
                                            </p:txEl>
                                          </p:spTgt>
                                        </p:tgtEl>
                                        <p:attrNameLst>
                                          <p:attrName>style.visibility</p:attrName>
                                        </p:attrNameLst>
                                      </p:cBhvr>
                                      <p:to>
                                        <p:strVal val="visible"/>
                                      </p:to>
                                    </p:set>
                                    <p:animEffect transition="in" filter="fade">
                                      <p:cBhvr>
                                        <p:cTn id="14" dur="1000"/>
                                        <p:tgtEl>
                                          <p:spTgt spid="24579">
                                            <p:txEl>
                                              <p:pRg st="4" end="4"/>
                                            </p:txEl>
                                          </p:spTgt>
                                        </p:tgtEl>
                                      </p:cBhvr>
                                    </p:animEffect>
                                    <p:anim calcmode="lin" valueType="num">
                                      <p:cBhvr>
                                        <p:cTn id="15" dur="10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457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a:extLst>
              <a:ext uri="{FF2B5EF4-FFF2-40B4-BE49-F238E27FC236}">
                <a16:creationId xmlns:a16="http://schemas.microsoft.com/office/drawing/2014/main" id="{9E38CCB6-9239-4D1B-B601-A94D7E55B668}"/>
              </a:ext>
            </a:extLst>
          </p:cNvPr>
          <p:cNvSpPr txBox="1">
            <a:spLocks noChangeArrowheads="1"/>
          </p:cNvSpPr>
          <p:nvPr/>
        </p:nvSpPr>
        <p:spPr bwMode="auto">
          <a:xfrm>
            <a:off x="1066800" y="2362201"/>
            <a:ext cx="8991600" cy="298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457200" indent="-45720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you walk after the Spirit</a:t>
            </a:r>
            <a:r>
              <a:rPr kumimoji="0" lang="en-US" altLang="en-US" sz="2800" b="1" dirty="0">
                <a:solidFill>
                  <a:srgbClr val="000000"/>
                </a:solidFill>
                <a:latin typeface="Times New Roman" panose="02020603050405020304" pitchFamily="18" charset="0"/>
              </a:rPr>
              <a:t> (vv.1-8)</a:t>
            </a:r>
          </a:p>
          <a:p>
            <a:pPr marL="457200" indent="-45720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457200" indent="-45720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Spirit dwells in you</a:t>
            </a:r>
            <a:r>
              <a:rPr kumimoji="0" lang="en-US" altLang="en-US" sz="2800" b="1" dirty="0">
                <a:solidFill>
                  <a:srgbClr val="000000"/>
                </a:solidFill>
                <a:latin typeface="Times New Roman" panose="02020603050405020304" pitchFamily="18" charset="0"/>
              </a:rPr>
              <a:t> (vv. 9-11)</a:t>
            </a:r>
          </a:p>
          <a:p>
            <a:pPr marL="457200" indent="-45720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457200" indent="-45720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you are led by the Spirit</a:t>
            </a:r>
            <a:r>
              <a:rPr kumimoji="0" lang="en-US" altLang="en-US" sz="2800" b="1" dirty="0">
                <a:solidFill>
                  <a:srgbClr val="000000"/>
                </a:solidFill>
                <a:latin typeface="Times New Roman" panose="02020603050405020304" pitchFamily="18" charset="0"/>
              </a:rPr>
              <a:t> (vv. 12-16)</a:t>
            </a:r>
            <a:endParaRPr kumimoji="0" lang="en-US" altLang="en-US" sz="2800" b="1" u="sng" dirty="0">
              <a:solidFill>
                <a:srgbClr val="000000"/>
              </a:solidFill>
              <a:latin typeface="Times New Roman" panose="02020603050405020304" pitchFamily="18" charset="0"/>
            </a:endParaRPr>
          </a:p>
          <a:p>
            <a:pPr marL="1200150" lvl="1" indent="-45720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Those led by the Spirit put sin to death (vv. 12-13)</a:t>
            </a:r>
          </a:p>
          <a:p>
            <a:pPr marL="1200150" lvl="1" indent="-45720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Those led by the Spirit are children of God (vv. 14-16)</a:t>
            </a:r>
          </a:p>
        </p:txBody>
      </p:sp>
      <p:sp>
        <p:nvSpPr>
          <p:cNvPr id="2" name="AutoShape 3">
            <a:extLst>
              <a:ext uri="{FF2B5EF4-FFF2-40B4-BE49-F238E27FC236}">
                <a16:creationId xmlns:a16="http://schemas.microsoft.com/office/drawing/2014/main" id="{FD238C14-FF33-9D14-26A4-CA6AE30F8645}"/>
              </a:ext>
            </a:extLst>
          </p:cNvPr>
          <p:cNvSpPr>
            <a:spLocks noChangeArrowheads="1"/>
          </p:cNvSpPr>
          <p:nvPr/>
        </p:nvSpPr>
        <p:spPr bwMode="auto">
          <a:xfrm>
            <a:off x="1999164" y="4572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 </a:t>
            </a:r>
            <a:r>
              <a:rPr lang="en-US" sz="2800" b="1" u="sng">
                <a:solidFill>
                  <a:srgbClr val="FFFFFF"/>
                </a:solidFill>
                <a:effectLst>
                  <a:outerShdw blurRad="38100" dist="38100" dir="2700000" algn="tl">
                    <a:srgbClr val="000000"/>
                  </a:outerShdw>
                </a:effectLst>
                <a:latin typeface="Arial" panose="020B0604020202020204" pitchFamily="34" charset="0"/>
              </a:rPr>
              <a:t>Deliverance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1-16)</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animEffect transition="in" filter="fade">
                                      <p:cBhvr>
                                        <p:cTn id="7" dur="1000"/>
                                        <p:tgtEl>
                                          <p:spTgt spid="25603">
                                            <p:txEl>
                                              <p:pRg st="5" end="5"/>
                                            </p:txEl>
                                          </p:spTgt>
                                        </p:tgtEl>
                                      </p:cBhvr>
                                    </p:animEffect>
                                    <p:anim calcmode="lin" valueType="num">
                                      <p:cBhvr>
                                        <p:cTn id="8" dur="10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603">
                                            <p:txEl>
                                              <p:pRg st="6" end="6"/>
                                            </p:txEl>
                                          </p:spTgt>
                                        </p:tgtEl>
                                        <p:attrNameLst>
                                          <p:attrName>style.visibility</p:attrName>
                                        </p:attrNameLst>
                                      </p:cBhvr>
                                      <p:to>
                                        <p:strVal val="visible"/>
                                      </p:to>
                                    </p:set>
                                    <p:animEffect transition="in" filter="fade">
                                      <p:cBhvr>
                                        <p:cTn id="14" dur="1000"/>
                                        <p:tgtEl>
                                          <p:spTgt spid="25603">
                                            <p:txEl>
                                              <p:pRg st="6" end="6"/>
                                            </p:txEl>
                                          </p:spTgt>
                                        </p:tgtEl>
                                      </p:cBhvr>
                                    </p:animEffect>
                                    <p:anim calcmode="lin" valueType="num">
                                      <p:cBhvr>
                                        <p:cTn id="15" dur="10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555555"/>
        </a:solidFill>
        <a:effectLst/>
      </p:bgPr>
    </p:bg>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0" y="-36744"/>
            <a:ext cx="12192000" cy="1077218"/>
          </a:xfrm>
          <a:prstGeom prst="rect">
            <a:avLst/>
          </a:prstGeom>
          <a:solidFill>
            <a:srgbClr val="FFFF99"/>
          </a:solid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outerShdw blurRad="38100" dist="38100" dir="2700000" algn="tl">
                    <a:srgbClr val="FFFFFF"/>
                  </a:outerShdw>
                </a:effectLst>
                <a:uLnTx/>
                <a:uFillTx/>
                <a:latin typeface="Arial" panose="020B0604020202020204" pitchFamily="34" charset="0"/>
                <a:cs typeface="Arial" panose="020B0604020202020204" pitchFamily="34" charset="0"/>
              </a:rPr>
              <a:t>The Spirit Bears Witness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outerShdw blurRad="38100" dist="38100" dir="2700000" algn="tl">
                    <a:srgbClr val="FFFFFF"/>
                  </a:outerShdw>
                </a:effectLst>
                <a:uLnTx/>
                <a:uFillTx/>
                <a:latin typeface="Arial" panose="020B0604020202020204" pitchFamily="34" charset="0"/>
                <a:cs typeface="Arial" panose="020B0604020202020204" pitchFamily="34" charset="0"/>
              </a:rPr>
              <a:t>Rom. 8:16</a:t>
            </a:r>
          </a:p>
        </p:txBody>
      </p:sp>
      <p:sp>
        <p:nvSpPr>
          <p:cNvPr id="24589" name="Text Box 13"/>
          <p:cNvSpPr txBox="1">
            <a:spLocks noChangeArrowheads="1"/>
          </p:cNvSpPr>
          <p:nvPr/>
        </p:nvSpPr>
        <p:spPr bwMode="auto">
          <a:xfrm>
            <a:off x="914400" y="5727412"/>
            <a:ext cx="10439400" cy="584775"/>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ea typeface="+mn-ea"/>
                <a:cs typeface="+mn-cs"/>
              </a:rPr>
              <a:t>Then we can know we are children of God!</a:t>
            </a:r>
          </a:p>
        </p:txBody>
      </p:sp>
      <p:grpSp>
        <p:nvGrpSpPr>
          <p:cNvPr id="2" name="Group 16"/>
          <p:cNvGrpSpPr>
            <a:grpSpLocks/>
          </p:cNvGrpSpPr>
          <p:nvPr/>
        </p:nvGrpSpPr>
        <p:grpSpPr bwMode="auto">
          <a:xfrm>
            <a:off x="2286000" y="2209800"/>
            <a:ext cx="2819400" cy="3429000"/>
            <a:chOff x="480" y="1392"/>
            <a:chExt cx="1776" cy="2160"/>
          </a:xfrm>
        </p:grpSpPr>
        <p:sp>
          <p:nvSpPr>
            <p:cNvPr id="24591" name="Rectangle 15"/>
            <p:cNvSpPr>
              <a:spLocks noChangeArrowheads="1"/>
            </p:cNvSpPr>
            <p:nvPr/>
          </p:nvSpPr>
          <p:spPr bwMode="auto">
            <a:xfrm>
              <a:off x="480" y="1392"/>
              <a:ext cx="1776" cy="2160"/>
            </a:xfrm>
            <a:prstGeom prst="rect">
              <a:avLst/>
            </a:prstGeom>
            <a:solidFill>
              <a:schemeClr val="bg1"/>
            </a:solidFill>
            <a:ln w="9525">
              <a:solidFill>
                <a:schemeClr val="tx1"/>
              </a:solid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F0"/>
                  </a:solidFill>
                  <a:effectLst/>
                  <a:uLnTx/>
                  <a:uFillTx/>
                  <a:latin typeface="Arial" charset="0"/>
                  <a:ea typeface="+mn-ea"/>
                  <a:cs typeface="+mn-cs"/>
                </a:rPr>
                <a:t>Tells What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F0"/>
                  </a:solidFill>
                  <a:effectLst/>
                  <a:uLnTx/>
                  <a:uFillTx/>
                  <a:latin typeface="Arial" charset="0"/>
                  <a:ea typeface="+mn-ea"/>
                  <a:cs typeface="+mn-cs"/>
                </a:rPr>
                <a:t>One Must Do</a:t>
              </a:r>
            </a:p>
          </p:txBody>
        </p:sp>
        <p:pic>
          <p:nvPicPr>
            <p:cNvPr id="24590" name="Picture 14" descr="open_bible"/>
            <p:cNvPicPr>
              <a:picLocks noChangeAspect="1" noChangeArrowheads="1"/>
            </p:cNvPicPr>
            <p:nvPr/>
          </p:nvPicPr>
          <p:blipFill>
            <a:blip r:embed="rId2" cstate="print"/>
            <a:srcRect/>
            <a:stretch>
              <a:fillRect/>
            </a:stretch>
          </p:blipFill>
          <p:spPr bwMode="auto">
            <a:xfrm>
              <a:off x="576" y="1536"/>
              <a:ext cx="1632" cy="1044"/>
            </a:xfrm>
            <a:prstGeom prst="rect">
              <a:avLst/>
            </a:prstGeom>
            <a:noFill/>
            <a:ln w="9525">
              <a:noFill/>
              <a:miter lim="800000"/>
              <a:headEnd/>
              <a:tailEnd/>
            </a:ln>
          </p:spPr>
        </p:pic>
      </p:grpSp>
      <p:sp>
        <p:nvSpPr>
          <p:cNvPr id="24587" name="AutoShape 11"/>
          <p:cNvSpPr>
            <a:spLocks noChangeArrowheads="1"/>
          </p:cNvSpPr>
          <p:nvPr/>
        </p:nvSpPr>
        <p:spPr bwMode="auto">
          <a:xfrm flipH="1">
            <a:off x="2286000" y="1295400"/>
            <a:ext cx="1981200" cy="1295400"/>
          </a:xfrm>
          <a:prstGeom prst="wedgeEllipseCallout">
            <a:avLst>
              <a:gd name="adj1" fmla="val -31491"/>
              <a:gd name="adj2" fmla="val 74995"/>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mn-ea"/>
                <a:cs typeface="+mn-cs"/>
              </a:rPr>
              <a:t>“Repent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mn-ea"/>
                <a:cs typeface="+mn-cs"/>
              </a:rPr>
              <a:t>be Baptized”</a:t>
            </a:r>
          </a:p>
        </p:txBody>
      </p:sp>
      <p:sp>
        <p:nvSpPr>
          <p:cNvPr id="24598" name="Rectangle 22"/>
          <p:cNvSpPr>
            <a:spLocks noChangeArrowheads="1"/>
          </p:cNvSpPr>
          <p:nvPr/>
        </p:nvSpPr>
        <p:spPr bwMode="auto">
          <a:xfrm>
            <a:off x="6858000" y="2209800"/>
            <a:ext cx="2819400" cy="3429000"/>
          </a:xfrm>
          <a:prstGeom prst="rect">
            <a:avLst/>
          </a:prstGeom>
          <a:solidFill>
            <a:schemeClr val="bg1"/>
          </a:solidFill>
          <a:ln w="9525">
            <a:solidFill>
              <a:schemeClr val="tx1"/>
            </a:solid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3333CC"/>
              </a:solidFill>
              <a:effectLst/>
              <a:uLnTx/>
              <a:uFillTx/>
              <a:latin typeface="Arial"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F0"/>
                </a:solidFill>
                <a:effectLst/>
                <a:uLnTx/>
                <a:uFillTx/>
                <a:latin typeface="Arial" charset="0"/>
                <a:ea typeface="+mn-ea"/>
                <a:cs typeface="+mn-cs"/>
              </a:rPr>
              <a:t>Knows What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F0"/>
                </a:solidFill>
                <a:effectLst/>
                <a:uLnTx/>
                <a:uFillTx/>
                <a:latin typeface="Arial" charset="0"/>
                <a:ea typeface="+mn-ea"/>
                <a:cs typeface="+mn-cs"/>
              </a:rPr>
              <a:t>He Has Done</a:t>
            </a:r>
          </a:p>
        </p:txBody>
      </p:sp>
      <p:grpSp>
        <p:nvGrpSpPr>
          <p:cNvPr id="17" name="Group 16"/>
          <p:cNvGrpSpPr/>
          <p:nvPr/>
        </p:nvGrpSpPr>
        <p:grpSpPr>
          <a:xfrm>
            <a:off x="5334000" y="2895600"/>
            <a:ext cx="1371600" cy="2057400"/>
            <a:chOff x="3810000" y="2895600"/>
            <a:chExt cx="1371600" cy="2057400"/>
          </a:xfrm>
        </p:grpSpPr>
        <p:sp>
          <p:nvSpPr>
            <p:cNvPr id="13" name="TextBox 12"/>
            <p:cNvSpPr txBox="1"/>
            <p:nvPr/>
          </p:nvSpPr>
          <p:spPr>
            <a:xfrm>
              <a:off x="3810000" y="3581400"/>
              <a:ext cx="1371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Agree</a:t>
              </a:r>
            </a:p>
          </p:txBody>
        </p:sp>
        <p:sp>
          <p:nvSpPr>
            <p:cNvPr id="15" name="Bent-Up Arrow 14"/>
            <p:cNvSpPr/>
            <p:nvPr/>
          </p:nvSpPr>
          <p:spPr>
            <a:xfrm rot="5400000">
              <a:off x="4419600" y="4191000"/>
              <a:ext cx="762000" cy="762000"/>
            </a:xfrm>
            <a:prstGeom prst="bentUpArrow">
              <a:avLst/>
            </a:prstGeom>
            <a:solidFill>
              <a:schemeClr val="tx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16" name="Bent-Up Arrow 15"/>
            <p:cNvSpPr/>
            <p:nvPr/>
          </p:nvSpPr>
          <p:spPr>
            <a:xfrm rot="16200000">
              <a:off x="3810000" y="2895600"/>
              <a:ext cx="762000" cy="762000"/>
            </a:xfrm>
            <a:prstGeom prst="bentUpArrow">
              <a:avLst/>
            </a:prstGeom>
            <a:solidFill>
              <a:schemeClr val="tx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grpSp>
      <p:sp>
        <p:nvSpPr>
          <p:cNvPr id="24603" name="AutoShape 27"/>
          <p:cNvSpPr>
            <a:spLocks noChangeArrowheads="1"/>
          </p:cNvSpPr>
          <p:nvPr/>
        </p:nvSpPr>
        <p:spPr bwMode="auto">
          <a:xfrm>
            <a:off x="8382000" y="1409700"/>
            <a:ext cx="1752600" cy="1066800"/>
          </a:xfrm>
          <a:prstGeom prst="wedgeEllipseCallout">
            <a:avLst>
              <a:gd name="adj1" fmla="val -42301"/>
              <a:gd name="adj2" fmla="val 81398"/>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mn-ea"/>
                <a:cs typeface="+mn-cs"/>
              </a:rPr>
              <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mn-ea"/>
                <a:cs typeface="+mn-cs"/>
              </a:rPr>
              <a:t>done that”</a:t>
            </a:r>
          </a:p>
        </p:txBody>
      </p:sp>
      <p:pic>
        <p:nvPicPr>
          <p:cNvPr id="4" name="Picture 3" descr="Young businessman tablet">
            <a:extLst>
              <a:ext uri="{FF2B5EF4-FFF2-40B4-BE49-F238E27FC236}">
                <a16:creationId xmlns:a16="http://schemas.microsoft.com/office/drawing/2014/main" id="{00A519F6-7170-E5AF-3E55-EA537AF227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1930"/>
          <a:stretch/>
        </p:blipFill>
        <p:spPr>
          <a:xfrm>
            <a:off x="7432040" y="2590800"/>
            <a:ext cx="1620520" cy="1453596"/>
          </a:xfrm>
          <a:prstGeom prst="rect">
            <a:avLst/>
          </a:prstGeom>
          <a:ln>
            <a:solidFill>
              <a:schemeClr val="tx2"/>
            </a:solidFill>
          </a:ln>
        </p:spPr>
      </p:pic>
    </p:spTree>
    <p:extLst>
      <p:ext uri="{BB962C8B-B14F-4D97-AF65-F5344CB8AC3E}">
        <p14:creationId xmlns:p14="http://schemas.microsoft.com/office/powerpoint/2010/main" val="1485342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87"/>
                                        </p:tgtEl>
                                        <p:attrNameLst>
                                          <p:attrName>style.visibility</p:attrName>
                                        </p:attrNameLst>
                                      </p:cBhvr>
                                      <p:to>
                                        <p:strVal val="visible"/>
                                      </p:to>
                                    </p:set>
                                    <p:anim calcmode="lin" valueType="num">
                                      <p:cBhvr additive="base">
                                        <p:cTn id="7" dur="500" fill="hold"/>
                                        <p:tgtEl>
                                          <p:spTgt spid="24587"/>
                                        </p:tgtEl>
                                        <p:attrNameLst>
                                          <p:attrName>ppt_x</p:attrName>
                                        </p:attrNameLst>
                                      </p:cBhvr>
                                      <p:tavLst>
                                        <p:tav tm="0">
                                          <p:val>
                                            <p:strVal val="0-#ppt_w/2"/>
                                          </p:val>
                                        </p:tav>
                                        <p:tav tm="100000">
                                          <p:val>
                                            <p:strVal val="#ppt_x"/>
                                          </p:val>
                                        </p:tav>
                                      </p:tavLst>
                                    </p:anim>
                                    <p:anim calcmode="lin" valueType="num">
                                      <p:cBhvr additive="base">
                                        <p:cTn id="8" dur="500" fill="hold"/>
                                        <p:tgtEl>
                                          <p:spTgt spid="245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4603"/>
                                        </p:tgtEl>
                                        <p:attrNameLst>
                                          <p:attrName>style.visibility</p:attrName>
                                        </p:attrNameLst>
                                      </p:cBhvr>
                                      <p:to>
                                        <p:strVal val="visible"/>
                                      </p:to>
                                    </p:set>
                                    <p:anim calcmode="lin" valueType="num">
                                      <p:cBhvr additive="base">
                                        <p:cTn id="13" dur="500" fill="hold"/>
                                        <p:tgtEl>
                                          <p:spTgt spid="24603"/>
                                        </p:tgtEl>
                                        <p:attrNameLst>
                                          <p:attrName>ppt_x</p:attrName>
                                        </p:attrNameLst>
                                      </p:cBhvr>
                                      <p:tavLst>
                                        <p:tav tm="0">
                                          <p:val>
                                            <p:strVal val="1+#ppt_w/2"/>
                                          </p:val>
                                        </p:tav>
                                        <p:tav tm="100000">
                                          <p:val>
                                            <p:strVal val="#ppt_x"/>
                                          </p:val>
                                        </p:tav>
                                      </p:tavLst>
                                    </p:anim>
                                    <p:anim calcmode="lin" valueType="num">
                                      <p:cBhvr additive="base">
                                        <p:cTn id="14" dur="500" fill="hold"/>
                                        <p:tgtEl>
                                          <p:spTgt spid="2460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32"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ox(out)">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4589"/>
                                        </p:tgtEl>
                                        <p:attrNameLst>
                                          <p:attrName>style.visibility</p:attrName>
                                        </p:attrNameLst>
                                      </p:cBhvr>
                                      <p:to>
                                        <p:strVal val="visible"/>
                                      </p:to>
                                    </p:set>
                                    <p:anim calcmode="lin" valueType="num">
                                      <p:cBhvr additive="base">
                                        <p:cTn id="24" dur="500" fill="hold"/>
                                        <p:tgtEl>
                                          <p:spTgt spid="24589"/>
                                        </p:tgtEl>
                                        <p:attrNameLst>
                                          <p:attrName>ppt_x</p:attrName>
                                        </p:attrNameLst>
                                      </p:cBhvr>
                                      <p:tavLst>
                                        <p:tav tm="0">
                                          <p:val>
                                            <p:strVal val="#ppt_x"/>
                                          </p:val>
                                        </p:tav>
                                        <p:tav tm="100000">
                                          <p:val>
                                            <p:strVal val="#ppt_x"/>
                                          </p:val>
                                        </p:tav>
                                      </p:tavLst>
                                    </p:anim>
                                    <p:anim calcmode="lin" valueType="num">
                                      <p:cBhvr additive="base">
                                        <p:cTn id="25" dur="500" fill="hold"/>
                                        <p:tgtEl>
                                          <p:spTgt spid="245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9" grpId="0" autoUpdateAnimBg="0"/>
      <p:bldP spid="24587" grpId="0" animBg="1" autoUpdateAnimBg="0"/>
      <p:bldP spid="24603"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1CB5-7FFC-3258-2892-ABC37A0BA6D4}"/>
            </a:ext>
          </a:extLst>
        </p:cNvPr>
        <p:cNvGrpSpPr/>
        <p:nvPr/>
      </p:nvGrpSpPr>
      <p:grpSpPr>
        <a:xfrm>
          <a:off x="0" y="0"/>
          <a:ext cx="0" cy="0"/>
          <a:chOff x="0" y="0"/>
          <a:chExt cx="0" cy="0"/>
        </a:xfrm>
      </p:grpSpPr>
      <p:sp>
        <p:nvSpPr>
          <p:cNvPr id="25603" name="Text Box 3">
            <a:extLst>
              <a:ext uri="{FF2B5EF4-FFF2-40B4-BE49-F238E27FC236}">
                <a16:creationId xmlns:a16="http://schemas.microsoft.com/office/drawing/2014/main" id="{B4D19A7B-599D-0D8C-13F2-8498229AF98B}"/>
              </a:ext>
            </a:extLst>
          </p:cNvPr>
          <p:cNvSpPr txBox="1">
            <a:spLocks noChangeArrowheads="1"/>
          </p:cNvSpPr>
          <p:nvPr/>
        </p:nvSpPr>
        <p:spPr bwMode="auto">
          <a:xfrm>
            <a:off x="1066800" y="2362201"/>
            <a:ext cx="89916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457200" indent="-45720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you walk after the Spirit</a:t>
            </a:r>
            <a:r>
              <a:rPr kumimoji="0" lang="en-US" altLang="en-US" sz="2800" b="1" dirty="0">
                <a:solidFill>
                  <a:srgbClr val="000000"/>
                </a:solidFill>
                <a:latin typeface="Times New Roman" panose="02020603050405020304" pitchFamily="18" charset="0"/>
              </a:rPr>
              <a:t> (vv.1-8)</a:t>
            </a:r>
          </a:p>
          <a:p>
            <a:pPr marL="457200" indent="-45720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457200" indent="-45720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Spirit dwells in you</a:t>
            </a:r>
            <a:r>
              <a:rPr kumimoji="0" lang="en-US" altLang="en-US" sz="2800" b="1" dirty="0">
                <a:solidFill>
                  <a:srgbClr val="000000"/>
                </a:solidFill>
                <a:latin typeface="Times New Roman" panose="02020603050405020304" pitchFamily="18" charset="0"/>
              </a:rPr>
              <a:t> (vv. 9-11)</a:t>
            </a:r>
          </a:p>
          <a:p>
            <a:pPr marL="457200" indent="-45720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457200" indent="-45720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If you are led by the Spirit</a:t>
            </a:r>
            <a:r>
              <a:rPr kumimoji="0" lang="en-US" altLang="en-US" sz="2800" b="1" dirty="0">
                <a:solidFill>
                  <a:srgbClr val="000000"/>
                </a:solidFill>
                <a:latin typeface="Times New Roman" panose="02020603050405020304" pitchFamily="18" charset="0"/>
              </a:rPr>
              <a:t> (vv. 12-16)</a:t>
            </a:r>
            <a:endParaRPr kumimoji="0" lang="en-US" altLang="en-US" sz="2800" b="1" u="sng" dirty="0">
              <a:solidFill>
                <a:srgbClr val="000000"/>
              </a:solidFill>
              <a:latin typeface="Times New Roman" panose="02020603050405020304" pitchFamily="18" charset="0"/>
            </a:endParaRPr>
          </a:p>
        </p:txBody>
      </p:sp>
      <p:sp>
        <p:nvSpPr>
          <p:cNvPr id="2" name="AutoShape 3">
            <a:extLst>
              <a:ext uri="{FF2B5EF4-FFF2-40B4-BE49-F238E27FC236}">
                <a16:creationId xmlns:a16="http://schemas.microsoft.com/office/drawing/2014/main" id="{CB9E87DA-12A2-BC00-E03B-1EE9A7FFDC3A}"/>
              </a:ext>
            </a:extLst>
          </p:cNvPr>
          <p:cNvSpPr>
            <a:spLocks noChangeArrowheads="1"/>
          </p:cNvSpPr>
          <p:nvPr/>
        </p:nvSpPr>
        <p:spPr bwMode="auto">
          <a:xfrm>
            <a:off x="1999164" y="4572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 </a:t>
            </a:r>
            <a:r>
              <a:rPr lang="en-US" sz="2800" b="1" u="sng">
                <a:solidFill>
                  <a:srgbClr val="FFFFFF"/>
                </a:solidFill>
                <a:effectLst>
                  <a:outerShdw blurRad="38100" dist="38100" dir="2700000" algn="tl">
                    <a:srgbClr val="000000"/>
                  </a:outerShdw>
                </a:effectLst>
                <a:latin typeface="Arial" panose="020B0604020202020204" pitchFamily="34" charset="0"/>
              </a:rPr>
              <a:t>Deliverance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1-16)</a:t>
            </a:r>
          </a:p>
        </p:txBody>
      </p:sp>
    </p:spTree>
    <p:extLst>
      <p:ext uri="{BB962C8B-B14F-4D97-AF65-F5344CB8AC3E}">
        <p14:creationId xmlns:p14="http://schemas.microsoft.com/office/powerpoint/2010/main" val="252638593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CD459-3C36-6C48-DCEC-C2CD1F35A903}"/>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E63FCFA3-600B-0C75-A697-E4B00E7D15E1}"/>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Romans 8</a:t>
            </a:r>
          </a:p>
        </p:txBody>
      </p:sp>
      <p:sp>
        <p:nvSpPr>
          <p:cNvPr id="4" name="TextBox 3">
            <a:extLst>
              <a:ext uri="{FF2B5EF4-FFF2-40B4-BE49-F238E27FC236}">
                <a16:creationId xmlns:a16="http://schemas.microsoft.com/office/drawing/2014/main" id="{F00ABA55-7698-FEB3-9400-904F6FE179C7}"/>
              </a:ext>
            </a:extLst>
          </p:cNvPr>
          <p:cNvSpPr txBox="1"/>
          <p:nvPr/>
        </p:nvSpPr>
        <p:spPr>
          <a:xfrm>
            <a:off x="0" y="570637"/>
            <a:ext cx="12192000" cy="877163"/>
          </a:xfrm>
          <a:prstGeom prst="rect">
            <a:avLst/>
          </a:prstGeom>
          <a:noFill/>
          <a:effectLst>
            <a:outerShdw blurRad="50800" dist="50800" dir="5400000" algn="ctr" rotWithShape="0">
              <a:schemeClr val="tx1"/>
            </a:outerShdw>
          </a:effectLst>
        </p:spPr>
        <p:txBody>
          <a:bodyPr wrap="square" rtlCol="0">
            <a:spAutoFit/>
          </a:bodyPr>
          <a:lstStyle/>
          <a:p>
            <a:pPr marL="0" marR="0" lvl="0" indent="0" algn="ctr" defTabSz="914400" rtl="0" eaLnBrk="0" fontAlgn="base" latinLnBrk="0" hangingPunct="0">
              <a:lnSpc>
                <a:spcPts val="6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Cavolini" panose="03000502040302020204" pitchFamily="66" charset="0"/>
              </a:rPr>
              <a:t>No Condemnation in Christ</a:t>
            </a:r>
          </a:p>
        </p:txBody>
      </p:sp>
      <p:sp>
        <p:nvSpPr>
          <p:cNvPr id="2" name="AutoShape 3">
            <a:extLst>
              <a:ext uri="{FF2B5EF4-FFF2-40B4-BE49-F238E27FC236}">
                <a16:creationId xmlns:a16="http://schemas.microsoft.com/office/drawing/2014/main" id="{4E74A25F-E80D-4F2C-343D-EB197DA2119D}"/>
              </a:ext>
            </a:extLst>
          </p:cNvPr>
          <p:cNvSpPr>
            <a:spLocks noChangeArrowheads="1"/>
          </p:cNvSpPr>
          <p:nvPr/>
        </p:nvSpPr>
        <p:spPr bwMode="auto">
          <a:xfrm>
            <a:off x="2017128" y="2286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E97132"/>
                </a:solidFill>
                <a:effectLst>
                  <a:outerShdw blurRad="38100" dist="38100" dir="2700000" algn="tl">
                    <a:srgbClr val="000000">
                      <a:alpha val="43137"/>
                    </a:srgbClr>
                  </a:outerShdw>
                </a:effectLst>
                <a:latin typeface="Arial" panose="020B0604020202020204" pitchFamily="34" charset="0"/>
              </a:rPr>
              <a:t>I. </a:t>
            </a:r>
            <a:r>
              <a:rPr lang="en-US" sz="2800" b="1" u="sng">
                <a:solidFill>
                  <a:srgbClr val="E97132"/>
                </a:solidFill>
                <a:effectLst>
                  <a:outerShdw blurRad="38100" dist="38100" dir="2700000" algn="tl">
                    <a:srgbClr val="000000">
                      <a:alpha val="43137"/>
                    </a:srgbClr>
                  </a:outerShdw>
                </a:effectLst>
                <a:latin typeface="Arial" panose="020B0604020202020204" pitchFamily="34" charset="0"/>
              </a:rPr>
              <a:t>Deliverance – If one is in Christ</a:t>
            </a:r>
            <a:r>
              <a:rPr lang="en-US" sz="2800" b="1">
                <a:solidFill>
                  <a:srgbClr val="E97132"/>
                </a:solidFill>
                <a:effectLst>
                  <a:outerShdw blurRad="38100" dist="38100" dir="2700000" algn="tl">
                    <a:srgbClr val="000000">
                      <a:alpha val="43137"/>
                    </a:srgbClr>
                  </a:outerShdw>
                </a:effectLst>
                <a:latin typeface="Arial" panose="020B0604020202020204" pitchFamily="34" charset="0"/>
              </a:rPr>
              <a:t> (vv. 1-16)</a:t>
            </a:r>
          </a:p>
        </p:txBody>
      </p:sp>
      <p:sp>
        <p:nvSpPr>
          <p:cNvPr id="5" name="AutoShape 5">
            <a:extLst>
              <a:ext uri="{FF2B5EF4-FFF2-40B4-BE49-F238E27FC236}">
                <a16:creationId xmlns:a16="http://schemas.microsoft.com/office/drawing/2014/main" id="{66346160-3374-3A58-3AFA-67601AC8AB11}"/>
              </a:ext>
            </a:extLst>
          </p:cNvPr>
          <p:cNvSpPr>
            <a:spLocks noChangeArrowheads="1"/>
          </p:cNvSpPr>
          <p:nvPr/>
        </p:nvSpPr>
        <p:spPr bwMode="auto">
          <a:xfrm>
            <a:off x="2017128" y="3302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II. </a:t>
            </a:r>
            <a:r>
              <a:rPr lang="en-US" sz="2800" b="1" u="sng">
                <a:solidFill>
                  <a:srgbClr val="FFFFFF"/>
                </a:solidFill>
                <a:effectLst>
                  <a:outerShdw blurRad="38100" dist="38100" dir="2700000" algn="tl">
                    <a:srgbClr val="000000"/>
                  </a:outerShdw>
                </a:effectLst>
                <a:latin typeface="Arial" panose="020B0604020202020204" pitchFamily="34" charset="0"/>
              </a:rPr>
              <a:t>Heirs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17-25)</a:t>
            </a:r>
          </a:p>
        </p:txBody>
      </p:sp>
      <p:sp>
        <p:nvSpPr>
          <p:cNvPr id="6" name="AutoShape 6">
            <a:extLst>
              <a:ext uri="{FF2B5EF4-FFF2-40B4-BE49-F238E27FC236}">
                <a16:creationId xmlns:a16="http://schemas.microsoft.com/office/drawing/2014/main" id="{BF654E8B-19DD-B881-EBAD-7C5240C982C3}"/>
              </a:ext>
            </a:extLst>
          </p:cNvPr>
          <p:cNvSpPr>
            <a:spLocks noChangeArrowheads="1"/>
          </p:cNvSpPr>
          <p:nvPr/>
        </p:nvSpPr>
        <p:spPr bwMode="auto">
          <a:xfrm>
            <a:off x="2017128" y="4318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E97132"/>
                </a:solidFill>
                <a:effectLst>
                  <a:outerShdw blurRad="38100" dist="38100" dir="2700000" algn="tl">
                    <a:srgbClr val="000000">
                      <a:alpha val="43137"/>
                    </a:srgbClr>
                  </a:outerShdw>
                </a:effectLst>
                <a:latin typeface="Arial" panose="020B0604020202020204" pitchFamily="34" charset="0"/>
              </a:rPr>
              <a:t>III. </a:t>
            </a:r>
            <a:r>
              <a:rPr lang="en-US" sz="2800" b="1" u="sng">
                <a:solidFill>
                  <a:srgbClr val="E97132"/>
                </a:solidFill>
                <a:effectLst>
                  <a:outerShdw blurRad="38100" dist="38100" dir="2700000" algn="tl">
                    <a:srgbClr val="000000">
                      <a:alpha val="43137"/>
                    </a:srgbClr>
                  </a:outerShdw>
                </a:effectLst>
                <a:latin typeface="Arial" panose="020B0604020202020204" pitchFamily="34" charset="0"/>
              </a:rPr>
              <a:t>Suffer – If one is in Christ</a:t>
            </a:r>
            <a:r>
              <a:rPr lang="en-US" sz="2800" b="1">
                <a:solidFill>
                  <a:srgbClr val="E97132"/>
                </a:solidFill>
                <a:effectLst>
                  <a:outerShdw blurRad="38100" dist="38100" dir="2700000" algn="tl">
                    <a:srgbClr val="000000">
                      <a:alpha val="43137"/>
                    </a:srgbClr>
                  </a:outerShdw>
                </a:effectLst>
                <a:latin typeface="Arial" panose="020B0604020202020204" pitchFamily="34" charset="0"/>
              </a:rPr>
              <a:t> (vv. 17-30)</a:t>
            </a:r>
          </a:p>
        </p:txBody>
      </p:sp>
      <p:sp>
        <p:nvSpPr>
          <p:cNvPr id="7" name="AutoShape 7">
            <a:extLst>
              <a:ext uri="{FF2B5EF4-FFF2-40B4-BE49-F238E27FC236}">
                <a16:creationId xmlns:a16="http://schemas.microsoft.com/office/drawing/2014/main" id="{FC85DFE7-7A2F-C632-2C3D-235C3726D31F}"/>
              </a:ext>
            </a:extLst>
          </p:cNvPr>
          <p:cNvSpPr>
            <a:spLocks noChangeArrowheads="1"/>
          </p:cNvSpPr>
          <p:nvPr/>
        </p:nvSpPr>
        <p:spPr bwMode="auto">
          <a:xfrm>
            <a:off x="2017128" y="5334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E97132"/>
                </a:solidFill>
                <a:effectLst>
                  <a:outerShdw blurRad="38100" dist="38100" dir="2700000" algn="tl">
                    <a:srgbClr val="000000">
                      <a:alpha val="43137"/>
                    </a:srgbClr>
                  </a:outerShdw>
                </a:effectLst>
                <a:latin typeface="Arial" panose="020B0604020202020204" pitchFamily="34" charset="0"/>
              </a:rPr>
              <a:t>IV. </a:t>
            </a:r>
            <a:r>
              <a:rPr lang="en-US" sz="2800" b="1" u="sng">
                <a:solidFill>
                  <a:srgbClr val="E97132"/>
                </a:solidFill>
                <a:effectLst>
                  <a:outerShdw blurRad="38100" dist="38100" dir="2700000" algn="tl">
                    <a:srgbClr val="000000">
                      <a:alpha val="43137"/>
                    </a:srgbClr>
                  </a:outerShdw>
                </a:effectLst>
                <a:latin typeface="Arial" panose="020B0604020202020204" pitchFamily="34" charset="0"/>
              </a:rPr>
              <a:t>Love – If one is in Christ</a:t>
            </a:r>
            <a:r>
              <a:rPr lang="en-US" sz="2800" b="1">
                <a:solidFill>
                  <a:srgbClr val="E97132"/>
                </a:solidFill>
                <a:effectLst>
                  <a:outerShdw blurRad="38100" dist="38100" dir="2700000" algn="tl">
                    <a:srgbClr val="000000">
                      <a:alpha val="43137"/>
                    </a:srgbClr>
                  </a:outerShdw>
                </a:effectLst>
                <a:latin typeface="Arial" panose="020B0604020202020204" pitchFamily="34" charset="0"/>
              </a:rPr>
              <a:t> (vv. 31-39)</a:t>
            </a:r>
          </a:p>
        </p:txBody>
      </p:sp>
    </p:spTree>
    <p:extLst>
      <p:ext uri="{BB962C8B-B14F-4D97-AF65-F5344CB8AC3E}">
        <p14:creationId xmlns:p14="http://schemas.microsoft.com/office/powerpoint/2010/main" val="98664411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3">
            <a:extLst>
              <a:ext uri="{FF2B5EF4-FFF2-40B4-BE49-F238E27FC236}">
                <a16:creationId xmlns:a16="http://schemas.microsoft.com/office/drawing/2014/main" id="{34C62450-4ECB-4FB0-97D9-191E392902D0}"/>
              </a:ext>
            </a:extLst>
          </p:cNvPr>
          <p:cNvSpPr txBox="1">
            <a:spLocks noChangeArrowheads="1"/>
          </p:cNvSpPr>
          <p:nvPr/>
        </p:nvSpPr>
        <p:spPr bwMode="auto">
          <a:xfrm>
            <a:off x="1066800" y="2362200"/>
            <a:ext cx="89916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Condition: </a:t>
            </a:r>
            <a:r>
              <a:rPr kumimoji="0" lang="en-US" altLang="en-US" sz="2800" b="1" u="sng" dirty="0">
                <a:solidFill>
                  <a:srgbClr val="3333FF"/>
                </a:solidFill>
                <a:latin typeface="Times New Roman" panose="02020603050405020304" pitchFamily="18" charset="0"/>
              </a:rPr>
              <a:t>if you are a child of God</a:t>
            </a:r>
            <a:r>
              <a:rPr kumimoji="0" lang="en-US" altLang="en-US" sz="2800" b="1" dirty="0">
                <a:solidFill>
                  <a:srgbClr val="000000"/>
                </a:solidFill>
                <a:latin typeface="Times New Roman" panose="02020603050405020304" pitchFamily="18" charset="0"/>
              </a:rPr>
              <a:t> (v. 17)</a:t>
            </a:r>
          </a:p>
          <a:p>
            <a:pPr marL="514350" indent="-51435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Nature: </a:t>
            </a:r>
            <a:r>
              <a:rPr kumimoji="0" lang="en-US" altLang="en-US" sz="2800" b="1" u="sng" dirty="0">
                <a:solidFill>
                  <a:srgbClr val="3333FF"/>
                </a:solidFill>
                <a:latin typeface="Times New Roman" panose="02020603050405020304" pitchFamily="18" charset="0"/>
              </a:rPr>
              <a:t>glory not seen</a:t>
            </a:r>
            <a:r>
              <a:rPr kumimoji="0" lang="en-US" altLang="en-US" sz="2800" b="1" dirty="0">
                <a:solidFill>
                  <a:srgbClr val="000000"/>
                </a:solidFill>
                <a:latin typeface="Times New Roman" panose="02020603050405020304" pitchFamily="18" charset="0"/>
              </a:rPr>
              <a:t> (vv. 17, 18, 24)</a:t>
            </a:r>
          </a:p>
          <a:p>
            <a:pPr marL="514350" indent="-51435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Attitude toward it: </a:t>
            </a:r>
            <a:r>
              <a:rPr kumimoji="0" lang="en-US" altLang="en-US" sz="2800" b="1" u="sng" dirty="0">
                <a:solidFill>
                  <a:srgbClr val="3333FF"/>
                </a:solidFill>
                <a:latin typeface="Times New Roman" panose="02020603050405020304" pitchFamily="18" charset="0"/>
              </a:rPr>
              <a:t>earnest anticipation</a:t>
            </a:r>
            <a:r>
              <a:rPr kumimoji="0" lang="en-US" altLang="en-US" sz="2800" b="1" dirty="0">
                <a:solidFill>
                  <a:srgbClr val="000000"/>
                </a:solidFill>
                <a:latin typeface="Times New Roman" panose="02020603050405020304" pitchFamily="18" charset="0"/>
              </a:rPr>
              <a:t> (vv. 19, 23, 25)</a:t>
            </a:r>
          </a:p>
        </p:txBody>
      </p:sp>
      <p:sp>
        <p:nvSpPr>
          <p:cNvPr id="2" name="AutoShape 5">
            <a:extLst>
              <a:ext uri="{FF2B5EF4-FFF2-40B4-BE49-F238E27FC236}">
                <a16:creationId xmlns:a16="http://schemas.microsoft.com/office/drawing/2014/main" id="{73E7219A-C062-031D-2C8D-CBAB3134D236}"/>
              </a:ext>
            </a:extLst>
          </p:cNvPr>
          <p:cNvSpPr>
            <a:spLocks noChangeArrowheads="1"/>
          </p:cNvSpPr>
          <p:nvPr/>
        </p:nvSpPr>
        <p:spPr bwMode="auto">
          <a:xfrm>
            <a:off x="1999164" y="381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II. </a:t>
            </a:r>
            <a:r>
              <a:rPr lang="en-US" sz="2800" b="1" u="sng">
                <a:solidFill>
                  <a:srgbClr val="FFFFFF"/>
                </a:solidFill>
                <a:effectLst>
                  <a:outerShdw blurRad="38100" dist="38100" dir="2700000" algn="tl">
                    <a:srgbClr val="000000"/>
                  </a:outerShdw>
                </a:effectLst>
                <a:latin typeface="Arial" panose="020B0604020202020204" pitchFamily="34" charset="0"/>
              </a:rPr>
              <a:t>Heirs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17-25)</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675">
                                            <p:txEl>
                                              <p:pRg st="2" end="2"/>
                                            </p:txEl>
                                          </p:spTgt>
                                        </p:tgtEl>
                                        <p:attrNameLst>
                                          <p:attrName>style.visibility</p:attrName>
                                        </p:attrNameLst>
                                      </p:cBhvr>
                                      <p:to>
                                        <p:strVal val="visible"/>
                                      </p:to>
                                    </p:set>
                                    <p:animEffect transition="in" filter="fade">
                                      <p:cBhvr>
                                        <p:cTn id="7" dur="1000"/>
                                        <p:tgtEl>
                                          <p:spTgt spid="28675">
                                            <p:txEl>
                                              <p:pRg st="2" end="2"/>
                                            </p:txEl>
                                          </p:spTgt>
                                        </p:tgtEl>
                                      </p:cBhvr>
                                    </p:animEffect>
                                    <p:anim calcmode="lin" valueType="num">
                                      <p:cBhvr>
                                        <p:cTn id="8" dur="10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86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8675">
                                            <p:txEl>
                                              <p:pRg st="4" end="4"/>
                                            </p:txEl>
                                          </p:spTgt>
                                        </p:tgtEl>
                                        <p:attrNameLst>
                                          <p:attrName>style.visibility</p:attrName>
                                        </p:attrNameLst>
                                      </p:cBhvr>
                                      <p:to>
                                        <p:strVal val="visible"/>
                                      </p:to>
                                    </p:set>
                                    <p:animEffect transition="in" filter="fade">
                                      <p:cBhvr>
                                        <p:cTn id="14" dur="1000"/>
                                        <p:tgtEl>
                                          <p:spTgt spid="28675">
                                            <p:txEl>
                                              <p:pRg st="4" end="4"/>
                                            </p:txEl>
                                          </p:spTgt>
                                        </p:tgtEl>
                                      </p:cBhvr>
                                    </p:animEffect>
                                    <p:anim calcmode="lin" valueType="num">
                                      <p:cBhvr>
                                        <p:cTn id="15" dur="1000" fill="hold"/>
                                        <p:tgtEl>
                                          <p:spTgt spid="2867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867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4937A-8750-E555-349C-C4C17BC5C3BB}"/>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A588061E-162A-0341-2B8D-C52EDA9F519D}"/>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Romans 8</a:t>
            </a:r>
          </a:p>
        </p:txBody>
      </p:sp>
      <p:sp>
        <p:nvSpPr>
          <p:cNvPr id="4" name="TextBox 3">
            <a:extLst>
              <a:ext uri="{FF2B5EF4-FFF2-40B4-BE49-F238E27FC236}">
                <a16:creationId xmlns:a16="http://schemas.microsoft.com/office/drawing/2014/main" id="{9C8A0CC6-93A5-F73D-A539-11957811E4FF}"/>
              </a:ext>
            </a:extLst>
          </p:cNvPr>
          <p:cNvSpPr txBox="1"/>
          <p:nvPr/>
        </p:nvSpPr>
        <p:spPr>
          <a:xfrm>
            <a:off x="0" y="570637"/>
            <a:ext cx="12192000" cy="877163"/>
          </a:xfrm>
          <a:prstGeom prst="rect">
            <a:avLst/>
          </a:prstGeom>
          <a:noFill/>
          <a:effectLst>
            <a:outerShdw blurRad="50800" dist="50800" dir="5400000" algn="ctr" rotWithShape="0">
              <a:schemeClr val="tx1"/>
            </a:outerShdw>
          </a:effectLst>
        </p:spPr>
        <p:txBody>
          <a:bodyPr wrap="square" rtlCol="0">
            <a:spAutoFit/>
          </a:bodyPr>
          <a:lstStyle/>
          <a:p>
            <a:pPr marL="0" marR="0" lvl="0" indent="0" algn="ctr" defTabSz="914400" rtl="0" eaLnBrk="0" fontAlgn="base" latinLnBrk="0" hangingPunct="0">
              <a:lnSpc>
                <a:spcPts val="6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Cavolini" panose="03000502040302020204" pitchFamily="66" charset="0"/>
              </a:rPr>
              <a:t>No Condemnation in Christ</a:t>
            </a:r>
          </a:p>
        </p:txBody>
      </p:sp>
      <p:sp>
        <p:nvSpPr>
          <p:cNvPr id="2" name="AutoShape 3">
            <a:extLst>
              <a:ext uri="{FF2B5EF4-FFF2-40B4-BE49-F238E27FC236}">
                <a16:creationId xmlns:a16="http://schemas.microsoft.com/office/drawing/2014/main" id="{5353C1BA-9C26-1091-0731-AAC183CFA212}"/>
              </a:ext>
            </a:extLst>
          </p:cNvPr>
          <p:cNvSpPr>
            <a:spLocks noChangeArrowheads="1"/>
          </p:cNvSpPr>
          <p:nvPr/>
        </p:nvSpPr>
        <p:spPr bwMode="auto">
          <a:xfrm>
            <a:off x="2017128" y="2286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E97132"/>
                </a:solidFill>
                <a:effectLst>
                  <a:outerShdw blurRad="38100" dist="38100" dir="2700000" algn="tl">
                    <a:srgbClr val="000000">
                      <a:alpha val="43137"/>
                    </a:srgbClr>
                  </a:outerShdw>
                </a:effectLst>
                <a:uLnTx/>
                <a:uFillTx/>
                <a:latin typeface="Arial" panose="020B0604020202020204" pitchFamily="34" charset="0"/>
                <a:ea typeface="+mn-ea"/>
                <a:cs typeface="+mn-cs"/>
              </a:rPr>
              <a:t>I. </a:t>
            </a:r>
            <a:r>
              <a:rPr kumimoji="0" lang="en-US" sz="2800" b="1" i="0" u="sng" strike="noStrike" kern="1200" cap="none" spc="0" normalizeH="0" baseline="0" noProof="0">
                <a:ln>
                  <a:noFill/>
                </a:ln>
                <a:solidFill>
                  <a:srgbClr val="E97132"/>
                </a:solidFill>
                <a:effectLst>
                  <a:outerShdw blurRad="38100" dist="38100" dir="2700000" algn="tl">
                    <a:srgbClr val="000000">
                      <a:alpha val="43137"/>
                    </a:srgbClr>
                  </a:outerShdw>
                </a:effectLst>
                <a:uLnTx/>
                <a:uFillTx/>
                <a:latin typeface="Arial" panose="020B0604020202020204" pitchFamily="34" charset="0"/>
                <a:ea typeface="+mn-ea"/>
                <a:cs typeface="+mn-cs"/>
              </a:rPr>
              <a:t>Deliverance – If one is in Christ</a:t>
            </a:r>
            <a:r>
              <a:rPr kumimoji="0" lang="en-US" sz="2800" b="1" i="0" u="none" strike="noStrike" kern="1200" cap="none" spc="0" normalizeH="0" baseline="0" noProof="0">
                <a:ln>
                  <a:noFill/>
                </a:ln>
                <a:solidFill>
                  <a:srgbClr val="E97132"/>
                </a:solidFill>
                <a:effectLst>
                  <a:outerShdw blurRad="38100" dist="38100" dir="2700000" algn="tl">
                    <a:srgbClr val="000000">
                      <a:alpha val="43137"/>
                    </a:srgbClr>
                  </a:outerShdw>
                </a:effectLst>
                <a:uLnTx/>
                <a:uFillTx/>
                <a:latin typeface="Arial" panose="020B0604020202020204" pitchFamily="34" charset="0"/>
                <a:ea typeface="+mn-ea"/>
                <a:cs typeface="+mn-cs"/>
              </a:rPr>
              <a:t> (vv. 1-16)</a:t>
            </a:r>
          </a:p>
        </p:txBody>
      </p:sp>
      <p:sp>
        <p:nvSpPr>
          <p:cNvPr id="5" name="AutoShape 5">
            <a:extLst>
              <a:ext uri="{FF2B5EF4-FFF2-40B4-BE49-F238E27FC236}">
                <a16:creationId xmlns:a16="http://schemas.microsoft.com/office/drawing/2014/main" id="{407808F3-AD24-C9BE-575E-514C5E8E709C}"/>
              </a:ext>
            </a:extLst>
          </p:cNvPr>
          <p:cNvSpPr>
            <a:spLocks noChangeArrowheads="1"/>
          </p:cNvSpPr>
          <p:nvPr/>
        </p:nvSpPr>
        <p:spPr bwMode="auto">
          <a:xfrm>
            <a:off x="2017128" y="3302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E97132"/>
                </a:solidFill>
                <a:effectLst>
                  <a:outerShdw blurRad="38100" dist="38100" dir="2700000" algn="tl">
                    <a:srgbClr val="000000">
                      <a:alpha val="43137"/>
                    </a:srgbClr>
                  </a:outerShdw>
                </a:effectLst>
                <a:uLnTx/>
                <a:uFillTx/>
                <a:latin typeface="Arial" panose="020B0604020202020204" pitchFamily="34" charset="0"/>
                <a:ea typeface="+mn-ea"/>
                <a:cs typeface="+mn-cs"/>
              </a:rPr>
              <a:t>II. </a:t>
            </a:r>
            <a:r>
              <a:rPr kumimoji="0" lang="en-US" sz="2800" b="1" i="0" u="sng" strike="noStrike" kern="1200" cap="none" spc="0" normalizeH="0" baseline="0" noProof="0">
                <a:ln>
                  <a:noFill/>
                </a:ln>
                <a:solidFill>
                  <a:srgbClr val="E97132"/>
                </a:solidFill>
                <a:effectLst>
                  <a:outerShdw blurRad="38100" dist="38100" dir="2700000" algn="tl">
                    <a:srgbClr val="000000">
                      <a:alpha val="43137"/>
                    </a:srgbClr>
                  </a:outerShdw>
                </a:effectLst>
                <a:uLnTx/>
                <a:uFillTx/>
                <a:latin typeface="Arial" panose="020B0604020202020204" pitchFamily="34" charset="0"/>
                <a:ea typeface="+mn-ea"/>
                <a:cs typeface="+mn-cs"/>
              </a:rPr>
              <a:t>Heirs – If one is in Christ</a:t>
            </a:r>
            <a:r>
              <a:rPr kumimoji="0" lang="en-US" sz="2800" b="1" i="0" u="none" strike="noStrike" kern="1200" cap="none" spc="0" normalizeH="0" baseline="0" noProof="0">
                <a:ln>
                  <a:noFill/>
                </a:ln>
                <a:solidFill>
                  <a:srgbClr val="E97132"/>
                </a:solidFill>
                <a:effectLst>
                  <a:outerShdw blurRad="38100" dist="38100" dir="2700000" algn="tl">
                    <a:srgbClr val="000000">
                      <a:alpha val="43137"/>
                    </a:srgbClr>
                  </a:outerShdw>
                </a:effectLst>
                <a:uLnTx/>
                <a:uFillTx/>
                <a:latin typeface="Arial" panose="020B0604020202020204" pitchFamily="34" charset="0"/>
                <a:ea typeface="+mn-ea"/>
                <a:cs typeface="+mn-cs"/>
              </a:rPr>
              <a:t> (vv. 17-25)</a:t>
            </a:r>
          </a:p>
        </p:txBody>
      </p:sp>
      <p:sp>
        <p:nvSpPr>
          <p:cNvPr id="6" name="AutoShape 6">
            <a:extLst>
              <a:ext uri="{FF2B5EF4-FFF2-40B4-BE49-F238E27FC236}">
                <a16:creationId xmlns:a16="http://schemas.microsoft.com/office/drawing/2014/main" id="{A2C2B7DB-393B-E333-1422-1CA24EC74E53}"/>
              </a:ext>
            </a:extLst>
          </p:cNvPr>
          <p:cNvSpPr>
            <a:spLocks noChangeArrowheads="1"/>
          </p:cNvSpPr>
          <p:nvPr/>
        </p:nvSpPr>
        <p:spPr bwMode="auto">
          <a:xfrm>
            <a:off x="2017128" y="4318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III. </a:t>
            </a:r>
            <a:r>
              <a:rPr kumimoji="0" lang="en-US" sz="28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Suffer – If one is in Christ</a:t>
            </a:r>
            <a:r>
              <a:rPr kumimoji="0" lang="en-US" sz="28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17-30)</a:t>
            </a:r>
          </a:p>
        </p:txBody>
      </p:sp>
      <p:sp>
        <p:nvSpPr>
          <p:cNvPr id="7" name="AutoShape 7">
            <a:extLst>
              <a:ext uri="{FF2B5EF4-FFF2-40B4-BE49-F238E27FC236}">
                <a16:creationId xmlns:a16="http://schemas.microsoft.com/office/drawing/2014/main" id="{DA92F13E-D91E-6065-B86F-B54CB35565F7}"/>
              </a:ext>
            </a:extLst>
          </p:cNvPr>
          <p:cNvSpPr>
            <a:spLocks noChangeArrowheads="1"/>
          </p:cNvSpPr>
          <p:nvPr/>
        </p:nvSpPr>
        <p:spPr bwMode="auto">
          <a:xfrm>
            <a:off x="2017128" y="5334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E97132"/>
                </a:solidFill>
                <a:effectLst>
                  <a:outerShdw blurRad="38100" dist="38100" dir="2700000" algn="tl">
                    <a:srgbClr val="000000">
                      <a:alpha val="43137"/>
                    </a:srgbClr>
                  </a:outerShdw>
                </a:effectLst>
                <a:uLnTx/>
                <a:uFillTx/>
                <a:latin typeface="Arial" panose="020B0604020202020204" pitchFamily="34" charset="0"/>
                <a:ea typeface="+mn-ea"/>
                <a:cs typeface="+mn-cs"/>
              </a:rPr>
              <a:t>IV. </a:t>
            </a:r>
            <a:r>
              <a:rPr kumimoji="0" lang="en-US" sz="2800" b="1" i="0" u="sng" strike="noStrike" kern="1200" cap="none" spc="0" normalizeH="0" baseline="0" noProof="0">
                <a:ln>
                  <a:noFill/>
                </a:ln>
                <a:solidFill>
                  <a:srgbClr val="E97132"/>
                </a:solidFill>
                <a:effectLst>
                  <a:outerShdw blurRad="38100" dist="38100" dir="2700000" algn="tl">
                    <a:srgbClr val="000000">
                      <a:alpha val="43137"/>
                    </a:srgbClr>
                  </a:outerShdw>
                </a:effectLst>
                <a:uLnTx/>
                <a:uFillTx/>
                <a:latin typeface="Arial" panose="020B0604020202020204" pitchFamily="34" charset="0"/>
                <a:ea typeface="+mn-ea"/>
                <a:cs typeface="+mn-cs"/>
              </a:rPr>
              <a:t>Love – If one is in Christ</a:t>
            </a:r>
            <a:r>
              <a:rPr kumimoji="0" lang="en-US" sz="2800" b="1" i="0" u="none" strike="noStrike" kern="1200" cap="none" spc="0" normalizeH="0" baseline="0" noProof="0">
                <a:ln>
                  <a:noFill/>
                </a:ln>
                <a:solidFill>
                  <a:srgbClr val="E97132"/>
                </a:solidFill>
                <a:effectLst>
                  <a:outerShdw blurRad="38100" dist="38100" dir="2700000" algn="tl">
                    <a:srgbClr val="000000">
                      <a:alpha val="43137"/>
                    </a:srgbClr>
                  </a:outerShdw>
                </a:effectLst>
                <a:uLnTx/>
                <a:uFillTx/>
                <a:latin typeface="Arial" panose="020B0604020202020204" pitchFamily="34" charset="0"/>
                <a:ea typeface="+mn-ea"/>
                <a:cs typeface="+mn-cs"/>
              </a:rPr>
              <a:t> (vv. 31-39)</a:t>
            </a:r>
          </a:p>
        </p:txBody>
      </p:sp>
    </p:spTree>
    <p:extLst>
      <p:ext uri="{BB962C8B-B14F-4D97-AF65-F5344CB8AC3E}">
        <p14:creationId xmlns:p14="http://schemas.microsoft.com/office/powerpoint/2010/main" val="187102742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a:extLst>
              <a:ext uri="{FF2B5EF4-FFF2-40B4-BE49-F238E27FC236}">
                <a16:creationId xmlns:a16="http://schemas.microsoft.com/office/drawing/2014/main" id="{27893CD1-4C85-4958-ADC4-47D15322DDD6}"/>
              </a:ext>
            </a:extLst>
          </p:cNvPr>
          <p:cNvSpPr txBox="1">
            <a:spLocks noChangeArrowheads="1"/>
          </p:cNvSpPr>
          <p:nvPr/>
        </p:nvSpPr>
        <p:spPr bwMode="auto">
          <a:xfrm>
            <a:off x="1143000" y="2362200"/>
            <a:ext cx="822960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Why we suffer: children of God</a:t>
            </a:r>
            <a:r>
              <a:rPr kumimoji="0" lang="en-US" altLang="en-US" sz="2800" b="1" dirty="0">
                <a:solidFill>
                  <a:srgbClr val="000000"/>
                </a:solidFill>
                <a:latin typeface="Times New Roman" panose="02020603050405020304" pitchFamily="18" charset="0"/>
              </a:rPr>
              <a:t> (v. 17)</a:t>
            </a:r>
          </a:p>
          <a:p>
            <a:pPr marL="514350" indent="-51435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Help through suffering</a:t>
            </a:r>
            <a:r>
              <a:rPr kumimoji="0" lang="en-US" altLang="en-US" sz="2800" b="1" dirty="0">
                <a:solidFill>
                  <a:srgbClr val="000000"/>
                </a:solidFill>
                <a:latin typeface="Times New Roman" panose="02020603050405020304" pitchFamily="18" charset="0"/>
              </a:rPr>
              <a:t> (vv. 18-30)</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Hope of heaven (v. 18)</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All suffer (vv. 20-22)</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Spirit intercedes (vv. 26-27)</a:t>
            </a:r>
            <a:endParaRPr kumimoji="0" lang="en-US" altLang="en-US" sz="2400" b="1" dirty="0">
              <a:solidFill>
                <a:srgbClr val="000000"/>
              </a:solidFill>
              <a:latin typeface="Times New Roman" panose="02020603050405020304" pitchFamily="18" charset="0"/>
            </a:endParaRPr>
          </a:p>
        </p:txBody>
      </p:sp>
      <p:sp>
        <p:nvSpPr>
          <p:cNvPr id="2" name="AutoShape 6">
            <a:extLst>
              <a:ext uri="{FF2B5EF4-FFF2-40B4-BE49-F238E27FC236}">
                <a16:creationId xmlns:a16="http://schemas.microsoft.com/office/drawing/2014/main" id="{9BC85FF9-1970-F5C3-E872-390FA2686473}"/>
              </a:ext>
            </a:extLst>
          </p:cNvPr>
          <p:cNvSpPr>
            <a:spLocks noChangeArrowheads="1"/>
          </p:cNvSpPr>
          <p:nvPr/>
        </p:nvSpPr>
        <p:spPr bwMode="auto">
          <a:xfrm>
            <a:off x="1999164" y="4572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III. </a:t>
            </a:r>
            <a:r>
              <a:rPr kumimoji="0" lang="en-US" sz="28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Suffer – If one is in Christ</a:t>
            </a:r>
            <a:r>
              <a:rPr kumimoji="0" lang="en-US" sz="28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17-30)</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3">
                                            <p:txEl>
                                              <p:pRg st="2" end="2"/>
                                            </p:txEl>
                                          </p:spTgt>
                                        </p:tgtEl>
                                        <p:attrNameLst>
                                          <p:attrName>style.visibility</p:attrName>
                                        </p:attrNameLst>
                                      </p:cBhvr>
                                      <p:to>
                                        <p:strVal val="visible"/>
                                      </p:to>
                                    </p:set>
                                    <p:animEffect transition="in" filter="fade">
                                      <p:cBhvr>
                                        <p:cTn id="7" dur="1000"/>
                                        <p:tgtEl>
                                          <p:spTgt spid="30723">
                                            <p:txEl>
                                              <p:pRg st="2" end="2"/>
                                            </p:txEl>
                                          </p:spTgt>
                                        </p:tgtEl>
                                      </p:cBhvr>
                                    </p:animEffect>
                                    <p:anim calcmode="lin" valueType="num">
                                      <p:cBhvr>
                                        <p:cTn id="8" dur="10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07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animEffect transition="in" filter="fade">
                                      <p:cBhvr>
                                        <p:cTn id="14" dur="1000"/>
                                        <p:tgtEl>
                                          <p:spTgt spid="30723">
                                            <p:txEl>
                                              <p:pRg st="3" end="3"/>
                                            </p:txEl>
                                          </p:spTgt>
                                        </p:tgtEl>
                                      </p:cBhvr>
                                    </p:animEffect>
                                    <p:anim calcmode="lin" valueType="num">
                                      <p:cBhvr>
                                        <p:cTn id="15" dur="10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07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23">
                                            <p:txEl>
                                              <p:pRg st="4" end="4"/>
                                            </p:txEl>
                                          </p:spTgt>
                                        </p:tgtEl>
                                        <p:attrNameLst>
                                          <p:attrName>style.visibility</p:attrName>
                                        </p:attrNameLst>
                                      </p:cBhvr>
                                      <p:to>
                                        <p:strVal val="visible"/>
                                      </p:to>
                                    </p:set>
                                    <p:animEffect transition="in" filter="fade">
                                      <p:cBhvr>
                                        <p:cTn id="21" dur="1000"/>
                                        <p:tgtEl>
                                          <p:spTgt spid="30723">
                                            <p:txEl>
                                              <p:pRg st="4" end="4"/>
                                            </p:txEl>
                                          </p:spTgt>
                                        </p:tgtEl>
                                      </p:cBhvr>
                                    </p:animEffect>
                                    <p:anim calcmode="lin" valueType="num">
                                      <p:cBhvr>
                                        <p:cTn id="22" dur="10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07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0723">
                                            <p:txEl>
                                              <p:pRg st="5" end="5"/>
                                            </p:txEl>
                                          </p:spTgt>
                                        </p:tgtEl>
                                        <p:attrNameLst>
                                          <p:attrName>style.visibility</p:attrName>
                                        </p:attrNameLst>
                                      </p:cBhvr>
                                      <p:to>
                                        <p:strVal val="visible"/>
                                      </p:to>
                                    </p:set>
                                    <p:animEffect transition="in" filter="fade">
                                      <p:cBhvr>
                                        <p:cTn id="28" dur="1000"/>
                                        <p:tgtEl>
                                          <p:spTgt spid="30723">
                                            <p:txEl>
                                              <p:pRg st="5" end="5"/>
                                            </p:txEl>
                                          </p:spTgt>
                                        </p:tgtEl>
                                      </p:cBhvr>
                                    </p:animEffect>
                                    <p:anim calcmode="lin" valueType="num">
                                      <p:cBhvr>
                                        <p:cTn id="29" dur="1000" fill="hold"/>
                                        <p:tgtEl>
                                          <p:spTgt spid="3072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072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555555"/>
        </a:solidFill>
        <a:effectLst/>
      </p:bgPr>
    </p:bg>
    <p:spTree>
      <p:nvGrpSpPr>
        <p:cNvPr id="1" name=""/>
        <p:cNvGrpSpPr/>
        <p:nvPr/>
      </p:nvGrpSpPr>
      <p:grpSpPr>
        <a:xfrm>
          <a:off x="0" y="0"/>
          <a:ext cx="0" cy="0"/>
          <a:chOff x="0" y="0"/>
          <a:chExt cx="0" cy="0"/>
        </a:xfrm>
      </p:grpSpPr>
      <p:sp>
        <p:nvSpPr>
          <p:cNvPr id="46082" name="AutoShape 2">
            <a:extLst>
              <a:ext uri="{FF2B5EF4-FFF2-40B4-BE49-F238E27FC236}">
                <a16:creationId xmlns:a16="http://schemas.microsoft.com/office/drawing/2014/main" id="{8FBA7FEB-EA25-428E-9C46-33CE4B491471}"/>
              </a:ext>
            </a:extLst>
          </p:cNvPr>
          <p:cNvSpPr>
            <a:spLocks noChangeArrowheads="1"/>
          </p:cNvSpPr>
          <p:nvPr/>
        </p:nvSpPr>
        <p:spPr bwMode="auto">
          <a:xfrm>
            <a:off x="2362200" y="228600"/>
            <a:ext cx="7391400" cy="762000"/>
          </a:xfrm>
          <a:prstGeom prst="bevel">
            <a:avLst>
              <a:gd name="adj" fmla="val 1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altLang="en-US" sz="2800" b="1" dirty="0">
                <a:solidFill>
                  <a:srgbClr val="000000"/>
                </a:solidFill>
                <a:latin typeface="Arial" panose="020B0604020202020204" pitchFamily="34" charset="0"/>
                <a:cs typeface="Arial" panose="020B0604020202020204" pitchFamily="34" charset="0"/>
              </a:rPr>
              <a:t>He Intercedes For Us (v. 26)</a:t>
            </a:r>
          </a:p>
        </p:txBody>
      </p:sp>
      <p:sp>
        <p:nvSpPr>
          <p:cNvPr id="46083" name="Text Box 3">
            <a:extLst>
              <a:ext uri="{FF2B5EF4-FFF2-40B4-BE49-F238E27FC236}">
                <a16:creationId xmlns:a16="http://schemas.microsoft.com/office/drawing/2014/main" id="{EB8AB16D-EBAE-4B33-93A2-2073B77E8CCB}"/>
              </a:ext>
            </a:extLst>
          </p:cNvPr>
          <p:cNvSpPr txBox="1">
            <a:spLocks noChangeArrowheads="1"/>
          </p:cNvSpPr>
          <p:nvPr/>
        </p:nvSpPr>
        <p:spPr bwMode="auto">
          <a:xfrm>
            <a:off x="2362200" y="1447801"/>
            <a:ext cx="7467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579438">
              <a:defRPr>
                <a:solidFill>
                  <a:schemeClr val="tx1"/>
                </a:solidFill>
                <a:latin typeface="Arial" panose="020B0604020202020204" pitchFamily="34" charset="0"/>
              </a:defRPr>
            </a:lvl1pPr>
            <a:lvl2pPr defTabSz="579438">
              <a:defRPr>
                <a:solidFill>
                  <a:schemeClr val="tx1"/>
                </a:solidFill>
                <a:latin typeface="Arial" panose="020B0604020202020204" pitchFamily="34" charset="0"/>
              </a:defRPr>
            </a:lvl2pPr>
            <a:lvl3pPr defTabSz="579438">
              <a:defRPr>
                <a:solidFill>
                  <a:schemeClr val="tx1"/>
                </a:solidFill>
                <a:latin typeface="Arial" panose="020B0604020202020204" pitchFamily="34" charset="0"/>
              </a:defRPr>
            </a:lvl3pPr>
            <a:lvl4pPr defTabSz="579438">
              <a:defRPr>
                <a:solidFill>
                  <a:schemeClr val="tx1"/>
                </a:solidFill>
                <a:latin typeface="Arial" panose="020B0604020202020204" pitchFamily="34" charset="0"/>
              </a:defRPr>
            </a:lvl4pPr>
            <a:lvl5pPr defTabSz="579438">
              <a:defRPr>
                <a:solidFill>
                  <a:schemeClr val="tx1"/>
                </a:solidFill>
                <a:latin typeface="Arial" panose="020B0604020202020204" pitchFamily="34" charset="0"/>
              </a:defRPr>
            </a:lvl5pPr>
            <a:lvl6pPr defTabSz="579438" fontAlgn="base">
              <a:spcBef>
                <a:spcPct val="0"/>
              </a:spcBef>
              <a:spcAft>
                <a:spcPct val="0"/>
              </a:spcAft>
              <a:defRPr>
                <a:solidFill>
                  <a:schemeClr val="tx1"/>
                </a:solidFill>
                <a:latin typeface="Arial" panose="020B0604020202020204" pitchFamily="34" charset="0"/>
              </a:defRPr>
            </a:lvl6pPr>
            <a:lvl7pPr defTabSz="579438" fontAlgn="base">
              <a:spcBef>
                <a:spcPct val="0"/>
              </a:spcBef>
              <a:spcAft>
                <a:spcPct val="0"/>
              </a:spcAft>
              <a:defRPr>
                <a:solidFill>
                  <a:schemeClr val="tx1"/>
                </a:solidFill>
                <a:latin typeface="Arial" panose="020B0604020202020204" pitchFamily="34" charset="0"/>
              </a:defRPr>
            </a:lvl7pPr>
            <a:lvl8pPr defTabSz="579438" fontAlgn="base">
              <a:spcBef>
                <a:spcPct val="0"/>
              </a:spcBef>
              <a:spcAft>
                <a:spcPct val="0"/>
              </a:spcAft>
              <a:defRPr>
                <a:solidFill>
                  <a:schemeClr val="tx1"/>
                </a:solidFill>
                <a:latin typeface="Arial" panose="020B0604020202020204" pitchFamily="34" charset="0"/>
              </a:defRPr>
            </a:lvl8pPr>
            <a:lvl9pPr defTabSz="579438" fontAlgn="base">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en-US" altLang="en-US" sz="3200" dirty="0">
                <a:solidFill>
                  <a:srgbClr val="FFFF66"/>
                </a:solidFill>
                <a:latin typeface="Comic Sans MS" panose="030F0702030302020204" pitchFamily="66" charset="0"/>
              </a:rPr>
              <a:t>Difference in Intercessor &amp; Mediator</a:t>
            </a:r>
          </a:p>
        </p:txBody>
      </p:sp>
      <p:grpSp>
        <p:nvGrpSpPr>
          <p:cNvPr id="46086" name="Group 6">
            <a:extLst>
              <a:ext uri="{FF2B5EF4-FFF2-40B4-BE49-F238E27FC236}">
                <a16:creationId xmlns:a16="http://schemas.microsoft.com/office/drawing/2014/main" id="{FBB54878-80AA-4948-B6A6-962DFAFE95E9}"/>
              </a:ext>
            </a:extLst>
          </p:cNvPr>
          <p:cNvGrpSpPr>
            <a:grpSpLocks/>
          </p:cNvGrpSpPr>
          <p:nvPr/>
        </p:nvGrpSpPr>
        <p:grpSpPr bwMode="auto">
          <a:xfrm>
            <a:off x="2667000" y="2209800"/>
            <a:ext cx="6567055" cy="3124200"/>
            <a:chOff x="720" y="1392"/>
            <a:chExt cx="4032" cy="1968"/>
          </a:xfrm>
        </p:grpSpPr>
        <p:sp>
          <p:nvSpPr>
            <p:cNvPr id="46084" name="Rectangle 4">
              <a:extLst>
                <a:ext uri="{FF2B5EF4-FFF2-40B4-BE49-F238E27FC236}">
                  <a16:creationId xmlns:a16="http://schemas.microsoft.com/office/drawing/2014/main" id="{3835D7C4-C7DF-4C23-AD65-49A023F0E35F}"/>
                </a:ext>
              </a:extLst>
            </p:cNvPr>
            <p:cNvSpPr>
              <a:spLocks noChangeArrowheads="1"/>
            </p:cNvSpPr>
            <p:nvPr/>
          </p:nvSpPr>
          <p:spPr bwMode="auto">
            <a:xfrm>
              <a:off x="720" y="1392"/>
              <a:ext cx="1728" cy="1968"/>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altLang="en-US" sz="2800" b="1" u="sng" dirty="0">
                  <a:solidFill>
                    <a:srgbClr val="000000"/>
                  </a:solidFill>
                  <a:latin typeface="Comic Sans MS" panose="030F0702030302020204" pitchFamily="66" charset="0"/>
                </a:rPr>
                <a:t>Mediator</a:t>
              </a:r>
            </a:p>
            <a:p>
              <a:pPr algn="ctr" eaLnBrk="1" hangingPunct="1">
                <a:defRPr/>
              </a:pPr>
              <a:endParaRPr lang="en-US" altLang="en-US" sz="2800" b="1" u="sng" dirty="0">
                <a:solidFill>
                  <a:srgbClr val="000000"/>
                </a:solidFill>
                <a:latin typeface="Comic Sans MS" panose="030F0702030302020204" pitchFamily="66" charset="0"/>
              </a:endParaRPr>
            </a:p>
            <a:p>
              <a:pPr algn="ctr" eaLnBrk="1" hangingPunct="1">
                <a:defRPr/>
              </a:pPr>
              <a:r>
                <a:rPr lang="en-US" altLang="en-US" dirty="0">
                  <a:solidFill>
                    <a:srgbClr val="000000"/>
                  </a:solidFill>
                  <a:latin typeface="Comic Sans MS" panose="030F0702030302020204" pitchFamily="66" charset="0"/>
                </a:rPr>
                <a:t>Is between two</a:t>
              </a:r>
            </a:p>
            <a:p>
              <a:pPr algn="ctr" eaLnBrk="1" hangingPunct="1">
                <a:defRPr/>
              </a:pPr>
              <a:endParaRPr lang="en-US" altLang="en-US" dirty="0">
                <a:solidFill>
                  <a:srgbClr val="000000"/>
                </a:solidFill>
                <a:latin typeface="Comic Sans MS" panose="030F0702030302020204" pitchFamily="66" charset="0"/>
              </a:endParaRPr>
            </a:p>
            <a:p>
              <a:pPr algn="ctr" eaLnBrk="1" hangingPunct="1">
                <a:defRPr/>
              </a:pPr>
              <a:r>
                <a:rPr lang="en-US" altLang="en-US" dirty="0">
                  <a:solidFill>
                    <a:srgbClr val="000000"/>
                  </a:solidFill>
                  <a:latin typeface="Comic Sans MS" panose="030F0702030302020204" pitchFamily="66" charset="0"/>
                </a:rPr>
                <a:t>Represents two</a:t>
              </a:r>
              <a:endParaRPr lang="en-US" altLang="en-US" b="1" dirty="0">
                <a:solidFill>
                  <a:srgbClr val="000000"/>
                </a:solidFill>
                <a:latin typeface="Comic Sans MS" panose="030F0702030302020204" pitchFamily="66" charset="0"/>
              </a:endParaRPr>
            </a:p>
          </p:txBody>
        </p:sp>
        <p:sp>
          <p:nvSpPr>
            <p:cNvPr id="46085" name="Rectangle 5">
              <a:extLst>
                <a:ext uri="{FF2B5EF4-FFF2-40B4-BE49-F238E27FC236}">
                  <a16:creationId xmlns:a16="http://schemas.microsoft.com/office/drawing/2014/main" id="{76476C36-0D68-4D91-A476-B5CE31CF60FD}"/>
                </a:ext>
              </a:extLst>
            </p:cNvPr>
            <p:cNvSpPr>
              <a:spLocks noChangeArrowheads="1"/>
            </p:cNvSpPr>
            <p:nvPr/>
          </p:nvSpPr>
          <p:spPr bwMode="auto">
            <a:xfrm>
              <a:off x="3024" y="1392"/>
              <a:ext cx="1728" cy="1968"/>
            </a:xfrm>
            <a:prstGeom prst="rect">
              <a:avLst/>
            </a:prstGeom>
            <a:solidFill>
              <a:srgbClr val="FFFFCC"/>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altLang="en-US" sz="2800" b="1" u="sng" dirty="0">
                  <a:solidFill>
                    <a:srgbClr val="000000"/>
                  </a:solidFill>
                  <a:latin typeface="Comic Sans MS" panose="030F0702030302020204" pitchFamily="66" charset="0"/>
                </a:rPr>
                <a:t>Intercessor</a:t>
              </a:r>
            </a:p>
            <a:p>
              <a:pPr algn="ctr" eaLnBrk="1" hangingPunct="1">
                <a:defRPr/>
              </a:pPr>
              <a:endParaRPr lang="en-US" altLang="en-US" sz="2800" b="1" u="sng" dirty="0">
                <a:solidFill>
                  <a:srgbClr val="000000"/>
                </a:solidFill>
                <a:latin typeface="Comic Sans MS" panose="030F0702030302020204" pitchFamily="66" charset="0"/>
              </a:endParaRPr>
            </a:p>
            <a:p>
              <a:pPr algn="ctr" eaLnBrk="1" hangingPunct="1">
                <a:defRPr/>
              </a:pPr>
              <a:r>
                <a:rPr lang="en-US" altLang="en-US" dirty="0">
                  <a:solidFill>
                    <a:srgbClr val="000000"/>
                  </a:solidFill>
                  <a:latin typeface="Comic Sans MS" panose="030F0702030302020204" pitchFamily="66" charset="0"/>
                </a:rPr>
                <a:t>Stands by one</a:t>
              </a:r>
            </a:p>
            <a:p>
              <a:pPr algn="ctr" eaLnBrk="1" hangingPunct="1">
                <a:defRPr/>
              </a:pPr>
              <a:endParaRPr lang="en-US" altLang="en-US" dirty="0">
                <a:solidFill>
                  <a:srgbClr val="000000"/>
                </a:solidFill>
                <a:latin typeface="Comic Sans MS" panose="030F0702030302020204" pitchFamily="66" charset="0"/>
              </a:endParaRPr>
            </a:p>
            <a:p>
              <a:pPr algn="ctr" eaLnBrk="1" hangingPunct="1">
                <a:defRPr/>
              </a:pPr>
              <a:r>
                <a:rPr lang="en-US" altLang="en-US" dirty="0">
                  <a:solidFill>
                    <a:srgbClr val="000000"/>
                  </a:solidFill>
                  <a:latin typeface="Comic Sans MS" panose="030F0702030302020204" pitchFamily="66" charset="0"/>
                </a:rPr>
                <a:t>Represents one</a:t>
              </a:r>
              <a:endParaRPr lang="en-US" altLang="en-US" sz="2800" b="1" dirty="0">
                <a:solidFill>
                  <a:srgbClr val="000000"/>
                </a:solidFill>
                <a:latin typeface="Comic Sans MS" panose="030F0702030302020204" pitchFamily="66" charset="0"/>
              </a:endParaRPr>
            </a:p>
          </p:txBody>
        </p:sp>
      </p:grpSp>
      <p:sp>
        <p:nvSpPr>
          <p:cNvPr id="46087" name="Text Box 7">
            <a:extLst>
              <a:ext uri="{FF2B5EF4-FFF2-40B4-BE49-F238E27FC236}">
                <a16:creationId xmlns:a16="http://schemas.microsoft.com/office/drawing/2014/main" id="{96AFDDE2-8850-430D-8B14-47FAA841FBC2}"/>
              </a:ext>
            </a:extLst>
          </p:cNvPr>
          <p:cNvSpPr txBox="1">
            <a:spLocks noChangeArrowheads="1"/>
          </p:cNvSpPr>
          <p:nvPr/>
        </p:nvSpPr>
        <p:spPr bwMode="auto">
          <a:xfrm>
            <a:off x="1627937" y="5410201"/>
            <a:ext cx="8847229" cy="954107"/>
          </a:xfrm>
          <a:prstGeom prst="rect">
            <a:avLst/>
          </a:prstGeom>
          <a:noFill/>
          <a:ln>
            <a:noFill/>
          </a:ln>
          <a:effectLst>
            <a:outerShdw dist="28398" dir="3806097"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1" hangingPunct="1">
              <a:defRPr/>
            </a:pPr>
            <a:r>
              <a:rPr lang="en-US" altLang="en-US" sz="2800" b="1" dirty="0">
                <a:solidFill>
                  <a:srgbClr val="FFFFFF"/>
                </a:solidFill>
                <a:latin typeface="Arial" panose="020B0604020202020204" pitchFamily="34" charset="0"/>
              </a:rPr>
              <a:t>We intercede for others – but we are not mediators</a:t>
            </a:r>
          </a:p>
          <a:p>
            <a:pPr algn="ctr" eaLnBrk="1" hangingPunct="1">
              <a:defRPr/>
            </a:pPr>
            <a:r>
              <a:rPr lang="en-US" altLang="en-US" sz="2800" b="1" dirty="0">
                <a:solidFill>
                  <a:srgbClr val="FFFFFF"/>
                </a:solidFill>
                <a:latin typeface="Arial" panose="020B0604020202020204" pitchFamily="34" charset="0"/>
              </a:rPr>
              <a:t>(1 Tim. 2:1; Jas. 5:16; Acts 8:24f)</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10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nodeType="clickEffect">
                                  <p:stCondLst>
                                    <p:cond delay="0"/>
                                  </p:stCondLst>
                                  <p:childTnLst>
                                    <p:set>
                                      <p:cBhvr>
                                        <p:cTn id="11" dur="1" fill="hold">
                                          <p:stCondLst>
                                            <p:cond delay="0"/>
                                          </p:stCondLst>
                                        </p:cTn>
                                        <p:tgtEl>
                                          <p:spTgt spid="46086"/>
                                        </p:tgtEl>
                                        <p:attrNameLst>
                                          <p:attrName>style.visibility</p:attrName>
                                        </p:attrNameLst>
                                      </p:cBhvr>
                                      <p:to>
                                        <p:strVal val="visible"/>
                                      </p:to>
                                    </p:set>
                                    <p:animEffect transition="in" filter="slide(fromTop)">
                                      <p:cBhvr>
                                        <p:cTn id="12" dur="500"/>
                                        <p:tgtEl>
                                          <p:spTgt spid="460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6087"/>
                                        </p:tgtEl>
                                        <p:attrNameLst>
                                          <p:attrName>style.visibility</p:attrName>
                                        </p:attrNameLst>
                                      </p:cBhvr>
                                      <p:to>
                                        <p:strVal val="visible"/>
                                      </p:to>
                                    </p:set>
                                    <p:animEffect transition="in" filter="fade">
                                      <p:cBhvr>
                                        <p:cTn id="17" dur="2000"/>
                                        <p:tgtEl>
                                          <p:spTgt spid="46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P spid="4608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555555"/>
        </a:solidFill>
        <a:effectLst/>
      </p:bgPr>
    </p:bg>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B7721AD2-EC22-5838-A589-259102DB7A30}"/>
              </a:ext>
            </a:extLst>
          </p:cNvPr>
          <p:cNvSpPr txBox="1">
            <a:spLocks noChangeArrowheads="1"/>
          </p:cNvSpPr>
          <p:nvPr/>
        </p:nvSpPr>
        <p:spPr bwMode="auto">
          <a:xfrm>
            <a:off x="1143000" y="1905000"/>
            <a:ext cx="10210800" cy="3785652"/>
          </a:xfrm>
          <a:prstGeom prst="rect">
            <a:avLst/>
          </a:prstGeom>
          <a:noFill/>
          <a:ln>
            <a:noFill/>
          </a:ln>
          <a:effectLst>
            <a:outerShdw dist="28398" dir="3806097"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pPr>
            <a:r>
              <a:rPr lang="en-US" altLang="en-US" sz="3200" dirty="0">
                <a:latin typeface="Times New Roman" panose="02020603050405020304" pitchFamily="18" charset="0"/>
              </a:rPr>
              <a:t>“His </a:t>
            </a:r>
            <a:r>
              <a:rPr lang="en-US" altLang="en-US" sz="3200" dirty="0" err="1">
                <a:latin typeface="Times New Roman" panose="02020603050405020304" pitchFamily="18" charset="0"/>
              </a:rPr>
              <a:t>sighings</a:t>
            </a:r>
            <a:r>
              <a:rPr lang="en-US" altLang="en-US" sz="3200" dirty="0">
                <a:latin typeface="Times New Roman" panose="02020603050405020304" pitchFamily="18" charset="0"/>
              </a:rPr>
              <a:t> or groanings are not expressed in human language. This does not refer to the groanings of Christians, but to the Spirit’s.  Apparently, the idea is that the grief of the Holy Spirit for the Christian is deep, but it is not expressed in words of human beings. This refers to the intercession or pleading that he does on behalf of Christians.”</a:t>
            </a:r>
          </a:p>
          <a:p>
            <a:pPr>
              <a:spcBef>
                <a:spcPct val="50000"/>
              </a:spcBef>
            </a:pPr>
            <a:r>
              <a:rPr lang="en-US" altLang="en-US" sz="3200" i="1" dirty="0">
                <a:latin typeface="Times New Roman" panose="02020603050405020304" pitchFamily="18" charset="0"/>
              </a:rPr>
              <a:t>- Clinton Hamilton (Commentary on Romans)</a:t>
            </a:r>
          </a:p>
        </p:txBody>
      </p:sp>
      <p:sp>
        <p:nvSpPr>
          <p:cNvPr id="3" name="Text Box 5">
            <a:extLst>
              <a:ext uri="{FF2B5EF4-FFF2-40B4-BE49-F238E27FC236}">
                <a16:creationId xmlns:a16="http://schemas.microsoft.com/office/drawing/2014/main" id="{73159D9D-AF6D-A9B8-0ED8-16CD7079A8B3}"/>
              </a:ext>
            </a:extLst>
          </p:cNvPr>
          <p:cNvSpPr txBox="1">
            <a:spLocks noChangeArrowheads="1"/>
          </p:cNvSpPr>
          <p:nvPr/>
        </p:nvSpPr>
        <p:spPr bwMode="auto">
          <a:xfrm>
            <a:off x="647700" y="457200"/>
            <a:ext cx="108966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dirty="0">
                <a:solidFill>
                  <a:srgbClr val="FFFF66"/>
                </a:solidFill>
                <a:effectLst>
                  <a:outerShdw blurRad="38100" dist="38100" dir="2700000" algn="tl">
                    <a:srgbClr val="000000">
                      <a:alpha val="43137"/>
                    </a:srgbClr>
                  </a:outerShdw>
                </a:effectLst>
                <a:latin typeface="Comic Sans MS" panose="030F0702030302020204" pitchFamily="66" charset="0"/>
              </a:rPr>
              <a:t>“Groanings” (v. 26)</a:t>
            </a:r>
          </a:p>
          <a:p>
            <a:pPr algn="ctr"/>
            <a:r>
              <a:rPr lang="en-US" altLang="en-US" sz="3200" dirty="0">
                <a:solidFill>
                  <a:srgbClr val="FFFF66"/>
                </a:solidFill>
                <a:effectLst>
                  <a:outerShdw blurRad="38100" dist="38100" dir="2700000" algn="tl">
                    <a:srgbClr val="000000">
                      <a:alpha val="43137"/>
                    </a:srgbClr>
                  </a:outerShdw>
                </a:effectLst>
                <a:latin typeface="Comic Sans MS" panose="030F0702030302020204" pitchFamily="66" charset="0"/>
              </a:rPr>
              <a:t>That the Spirit pleads to God on our behalf</a:t>
            </a:r>
          </a:p>
        </p:txBody>
      </p:sp>
    </p:spTree>
    <p:extLst>
      <p:ext uri="{BB962C8B-B14F-4D97-AF65-F5344CB8AC3E}">
        <p14:creationId xmlns:p14="http://schemas.microsoft.com/office/powerpoint/2010/main" val="83154306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7640D-D413-89B1-924F-71F0101B9E57}"/>
            </a:ext>
          </a:extLst>
        </p:cNvPr>
        <p:cNvGrpSpPr/>
        <p:nvPr/>
      </p:nvGrpSpPr>
      <p:grpSpPr>
        <a:xfrm>
          <a:off x="0" y="0"/>
          <a:ext cx="0" cy="0"/>
          <a:chOff x="0" y="0"/>
          <a:chExt cx="0" cy="0"/>
        </a:xfrm>
      </p:grpSpPr>
      <p:sp>
        <p:nvSpPr>
          <p:cNvPr id="30723" name="Text Box 3">
            <a:extLst>
              <a:ext uri="{FF2B5EF4-FFF2-40B4-BE49-F238E27FC236}">
                <a16:creationId xmlns:a16="http://schemas.microsoft.com/office/drawing/2014/main" id="{F45F9A20-DE86-E90E-E99B-681E63FD8342}"/>
              </a:ext>
            </a:extLst>
          </p:cNvPr>
          <p:cNvSpPr txBox="1">
            <a:spLocks noChangeArrowheads="1"/>
          </p:cNvSpPr>
          <p:nvPr/>
        </p:nvSpPr>
        <p:spPr bwMode="auto">
          <a:xfrm>
            <a:off x="1143000" y="2362200"/>
            <a:ext cx="82296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Why we suffer: children of God</a:t>
            </a:r>
            <a:r>
              <a:rPr kumimoji="0" lang="en-US" altLang="en-US" sz="2800" b="1" dirty="0">
                <a:solidFill>
                  <a:srgbClr val="000000"/>
                </a:solidFill>
                <a:latin typeface="Times New Roman" panose="02020603050405020304" pitchFamily="18" charset="0"/>
              </a:rPr>
              <a:t> (v. 17)</a:t>
            </a:r>
          </a:p>
          <a:p>
            <a:pPr marL="514350" indent="-51435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Help through suffering</a:t>
            </a:r>
            <a:r>
              <a:rPr kumimoji="0" lang="en-US" altLang="en-US" sz="2800" b="1" dirty="0">
                <a:solidFill>
                  <a:srgbClr val="000000"/>
                </a:solidFill>
                <a:latin typeface="Times New Roman" panose="02020603050405020304" pitchFamily="18" charset="0"/>
              </a:rPr>
              <a:t> (vv. 18-30)</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Hope of heaven (v. 18)</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All suffer (vv. 20-22)</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Spirit intercedes (vv. 26-27)</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All things work together for good (vv. 28-30)</a:t>
            </a:r>
            <a:endParaRPr kumimoji="0" lang="en-US" altLang="en-US" sz="2400" b="1" dirty="0">
              <a:solidFill>
                <a:srgbClr val="000000"/>
              </a:solidFill>
              <a:latin typeface="Times New Roman" panose="02020603050405020304" pitchFamily="18" charset="0"/>
            </a:endParaRPr>
          </a:p>
        </p:txBody>
      </p:sp>
      <p:sp>
        <p:nvSpPr>
          <p:cNvPr id="2" name="AutoShape 6">
            <a:extLst>
              <a:ext uri="{FF2B5EF4-FFF2-40B4-BE49-F238E27FC236}">
                <a16:creationId xmlns:a16="http://schemas.microsoft.com/office/drawing/2014/main" id="{52B716E9-442C-D657-B31F-9FEDF29BBD23}"/>
              </a:ext>
            </a:extLst>
          </p:cNvPr>
          <p:cNvSpPr>
            <a:spLocks noChangeArrowheads="1"/>
          </p:cNvSpPr>
          <p:nvPr/>
        </p:nvSpPr>
        <p:spPr bwMode="auto">
          <a:xfrm>
            <a:off x="1999164" y="4572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III. </a:t>
            </a:r>
            <a:r>
              <a:rPr kumimoji="0" lang="en-US" sz="28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Suffer – If one is in Christ</a:t>
            </a:r>
            <a:r>
              <a:rPr kumimoji="0" lang="en-US" sz="28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17-30)</a:t>
            </a:r>
          </a:p>
        </p:txBody>
      </p:sp>
    </p:spTree>
    <p:extLst>
      <p:ext uri="{BB962C8B-B14F-4D97-AF65-F5344CB8AC3E}">
        <p14:creationId xmlns:p14="http://schemas.microsoft.com/office/powerpoint/2010/main" val="400036352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5ED92-CA98-E2CA-CE91-4C8B69110284}"/>
            </a:ext>
          </a:extLst>
        </p:cNvPr>
        <p:cNvGrpSpPr/>
        <p:nvPr/>
      </p:nvGrpSpPr>
      <p:grpSpPr>
        <a:xfrm>
          <a:off x="0" y="0"/>
          <a:ext cx="0" cy="0"/>
          <a:chOff x="0" y="0"/>
          <a:chExt cx="0" cy="0"/>
        </a:xfrm>
      </p:grpSpPr>
      <p:sp>
        <p:nvSpPr>
          <p:cNvPr id="30723" name="Text Box 3">
            <a:extLst>
              <a:ext uri="{FF2B5EF4-FFF2-40B4-BE49-F238E27FC236}">
                <a16:creationId xmlns:a16="http://schemas.microsoft.com/office/drawing/2014/main" id="{DB0E9C9A-8EE0-2EC9-D790-5BF3D1351EF6}"/>
              </a:ext>
            </a:extLst>
          </p:cNvPr>
          <p:cNvSpPr txBox="1">
            <a:spLocks noChangeArrowheads="1"/>
          </p:cNvSpPr>
          <p:nvPr/>
        </p:nvSpPr>
        <p:spPr bwMode="auto">
          <a:xfrm>
            <a:off x="1143000" y="2362200"/>
            <a:ext cx="82296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Why we suffer: children of God</a:t>
            </a:r>
            <a:r>
              <a:rPr kumimoji="0" lang="en-US" altLang="en-US" sz="2800" b="1" dirty="0">
                <a:solidFill>
                  <a:srgbClr val="000000"/>
                </a:solidFill>
                <a:latin typeface="Times New Roman" panose="02020603050405020304" pitchFamily="18" charset="0"/>
              </a:rPr>
              <a:t> (v. 17)</a:t>
            </a:r>
          </a:p>
          <a:p>
            <a:pPr marL="514350" indent="-51435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Help through suffering</a:t>
            </a:r>
            <a:r>
              <a:rPr kumimoji="0" lang="en-US" altLang="en-US" sz="2800" b="1" dirty="0">
                <a:solidFill>
                  <a:srgbClr val="000000"/>
                </a:solidFill>
                <a:latin typeface="Times New Roman" panose="02020603050405020304" pitchFamily="18" charset="0"/>
              </a:rPr>
              <a:t> (vv. 18-30)</a:t>
            </a:r>
          </a:p>
        </p:txBody>
      </p:sp>
      <p:sp>
        <p:nvSpPr>
          <p:cNvPr id="2" name="AutoShape 6">
            <a:extLst>
              <a:ext uri="{FF2B5EF4-FFF2-40B4-BE49-F238E27FC236}">
                <a16:creationId xmlns:a16="http://schemas.microsoft.com/office/drawing/2014/main" id="{4F310616-0F7B-A07E-63A2-0B01767EABF6}"/>
              </a:ext>
            </a:extLst>
          </p:cNvPr>
          <p:cNvSpPr>
            <a:spLocks noChangeArrowheads="1"/>
          </p:cNvSpPr>
          <p:nvPr/>
        </p:nvSpPr>
        <p:spPr bwMode="auto">
          <a:xfrm>
            <a:off x="1999164" y="4572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III. </a:t>
            </a:r>
            <a:r>
              <a:rPr kumimoji="0" lang="en-US" sz="2800" b="1" i="0" u="sng"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Suffer – If one is in Christ</a:t>
            </a:r>
            <a:r>
              <a:rPr kumimoji="0" lang="en-US" sz="2800" b="1"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 (vv. 17-30)</a:t>
            </a:r>
          </a:p>
        </p:txBody>
      </p:sp>
    </p:spTree>
    <p:extLst>
      <p:ext uri="{BB962C8B-B14F-4D97-AF65-F5344CB8AC3E}">
        <p14:creationId xmlns:p14="http://schemas.microsoft.com/office/powerpoint/2010/main" val="392949929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7B9C4-0B68-6340-9F12-9B62F821D8A2}"/>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3AC4172D-E98F-5551-0C30-5152009CBE81}"/>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Romans 8</a:t>
            </a:r>
          </a:p>
        </p:txBody>
      </p:sp>
      <p:sp>
        <p:nvSpPr>
          <p:cNvPr id="4" name="TextBox 3">
            <a:extLst>
              <a:ext uri="{FF2B5EF4-FFF2-40B4-BE49-F238E27FC236}">
                <a16:creationId xmlns:a16="http://schemas.microsoft.com/office/drawing/2014/main" id="{D85B6A12-750F-2E02-E593-4F0884C72948}"/>
              </a:ext>
            </a:extLst>
          </p:cNvPr>
          <p:cNvSpPr txBox="1"/>
          <p:nvPr/>
        </p:nvSpPr>
        <p:spPr>
          <a:xfrm>
            <a:off x="0" y="570637"/>
            <a:ext cx="12192000" cy="877163"/>
          </a:xfrm>
          <a:prstGeom prst="rect">
            <a:avLst/>
          </a:prstGeom>
          <a:noFill/>
          <a:effectLst>
            <a:outerShdw blurRad="50800" dist="50800" dir="5400000" algn="ctr" rotWithShape="0">
              <a:schemeClr val="tx1"/>
            </a:outerShdw>
          </a:effectLst>
        </p:spPr>
        <p:txBody>
          <a:bodyPr wrap="square" rtlCol="0">
            <a:spAutoFit/>
          </a:bodyPr>
          <a:lstStyle/>
          <a:p>
            <a:pPr marL="0" marR="0" lvl="0" indent="0" algn="ctr" defTabSz="914400" rtl="0" eaLnBrk="0" fontAlgn="base" latinLnBrk="0" hangingPunct="0">
              <a:lnSpc>
                <a:spcPts val="6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Cavolini" panose="03000502040302020204" pitchFamily="66" charset="0"/>
              </a:rPr>
              <a:t>No Condemnation in Christ</a:t>
            </a:r>
          </a:p>
        </p:txBody>
      </p:sp>
      <p:sp>
        <p:nvSpPr>
          <p:cNvPr id="2" name="AutoShape 3">
            <a:extLst>
              <a:ext uri="{FF2B5EF4-FFF2-40B4-BE49-F238E27FC236}">
                <a16:creationId xmlns:a16="http://schemas.microsoft.com/office/drawing/2014/main" id="{DD20E099-F536-FCDA-7A60-6A60D488E629}"/>
              </a:ext>
            </a:extLst>
          </p:cNvPr>
          <p:cNvSpPr>
            <a:spLocks noChangeArrowheads="1"/>
          </p:cNvSpPr>
          <p:nvPr/>
        </p:nvSpPr>
        <p:spPr bwMode="auto">
          <a:xfrm>
            <a:off x="2017128" y="2286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E97132"/>
                </a:solidFill>
                <a:effectLst>
                  <a:outerShdw blurRad="38100" dist="38100" dir="2700000" algn="tl">
                    <a:srgbClr val="000000">
                      <a:alpha val="43137"/>
                    </a:srgbClr>
                  </a:outerShdw>
                </a:effectLst>
                <a:latin typeface="Arial" panose="020B0604020202020204" pitchFamily="34" charset="0"/>
              </a:rPr>
              <a:t>I. </a:t>
            </a:r>
            <a:r>
              <a:rPr lang="en-US" sz="2800" b="1" u="sng">
                <a:solidFill>
                  <a:srgbClr val="E97132"/>
                </a:solidFill>
                <a:effectLst>
                  <a:outerShdw blurRad="38100" dist="38100" dir="2700000" algn="tl">
                    <a:srgbClr val="000000">
                      <a:alpha val="43137"/>
                    </a:srgbClr>
                  </a:outerShdw>
                </a:effectLst>
                <a:latin typeface="Arial" panose="020B0604020202020204" pitchFamily="34" charset="0"/>
              </a:rPr>
              <a:t>Deliverance – If one is in Christ</a:t>
            </a:r>
            <a:r>
              <a:rPr lang="en-US" sz="2800" b="1">
                <a:solidFill>
                  <a:srgbClr val="E97132"/>
                </a:solidFill>
                <a:effectLst>
                  <a:outerShdw blurRad="38100" dist="38100" dir="2700000" algn="tl">
                    <a:srgbClr val="000000">
                      <a:alpha val="43137"/>
                    </a:srgbClr>
                  </a:outerShdw>
                </a:effectLst>
                <a:latin typeface="Arial" panose="020B0604020202020204" pitchFamily="34" charset="0"/>
              </a:rPr>
              <a:t> (vv. 1-16)</a:t>
            </a:r>
          </a:p>
        </p:txBody>
      </p:sp>
      <p:sp>
        <p:nvSpPr>
          <p:cNvPr id="5" name="AutoShape 5">
            <a:extLst>
              <a:ext uri="{FF2B5EF4-FFF2-40B4-BE49-F238E27FC236}">
                <a16:creationId xmlns:a16="http://schemas.microsoft.com/office/drawing/2014/main" id="{8903A66B-B92A-468E-68FB-6E3F022474A7}"/>
              </a:ext>
            </a:extLst>
          </p:cNvPr>
          <p:cNvSpPr>
            <a:spLocks noChangeArrowheads="1"/>
          </p:cNvSpPr>
          <p:nvPr/>
        </p:nvSpPr>
        <p:spPr bwMode="auto">
          <a:xfrm>
            <a:off x="2017128" y="3302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E97132"/>
                </a:solidFill>
                <a:effectLst>
                  <a:outerShdw blurRad="38100" dist="38100" dir="2700000" algn="tl">
                    <a:srgbClr val="000000">
                      <a:alpha val="43137"/>
                    </a:srgbClr>
                  </a:outerShdw>
                </a:effectLst>
                <a:latin typeface="Arial" panose="020B0604020202020204" pitchFamily="34" charset="0"/>
              </a:rPr>
              <a:t>II. </a:t>
            </a:r>
            <a:r>
              <a:rPr lang="en-US" sz="2800" b="1" u="sng">
                <a:solidFill>
                  <a:srgbClr val="E97132"/>
                </a:solidFill>
                <a:effectLst>
                  <a:outerShdw blurRad="38100" dist="38100" dir="2700000" algn="tl">
                    <a:srgbClr val="000000">
                      <a:alpha val="43137"/>
                    </a:srgbClr>
                  </a:outerShdw>
                </a:effectLst>
                <a:latin typeface="Arial" panose="020B0604020202020204" pitchFamily="34" charset="0"/>
              </a:rPr>
              <a:t>Heirs – If one is in Christ</a:t>
            </a:r>
            <a:r>
              <a:rPr lang="en-US" sz="2800" b="1">
                <a:solidFill>
                  <a:srgbClr val="E97132"/>
                </a:solidFill>
                <a:effectLst>
                  <a:outerShdw blurRad="38100" dist="38100" dir="2700000" algn="tl">
                    <a:srgbClr val="000000">
                      <a:alpha val="43137"/>
                    </a:srgbClr>
                  </a:outerShdw>
                </a:effectLst>
                <a:latin typeface="Arial" panose="020B0604020202020204" pitchFamily="34" charset="0"/>
              </a:rPr>
              <a:t> (vv. 17-25)</a:t>
            </a:r>
          </a:p>
        </p:txBody>
      </p:sp>
      <p:sp>
        <p:nvSpPr>
          <p:cNvPr id="6" name="AutoShape 6">
            <a:extLst>
              <a:ext uri="{FF2B5EF4-FFF2-40B4-BE49-F238E27FC236}">
                <a16:creationId xmlns:a16="http://schemas.microsoft.com/office/drawing/2014/main" id="{F1E9F63A-B939-AF1C-DC76-5A63B1FE3FDA}"/>
              </a:ext>
            </a:extLst>
          </p:cNvPr>
          <p:cNvSpPr>
            <a:spLocks noChangeArrowheads="1"/>
          </p:cNvSpPr>
          <p:nvPr/>
        </p:nvSpPr>
        <p:spPr bwMode="auto">
          <a:xfrm>
            <a:off x="2017128" y="4318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E97132"/>
                </a:solidFill>
                <a:effectLst>
                  <a:outerShdw blurRad="38100" dist="38100" dir="2700000" algn="tl">
                    <a:srgbClr val="000000">
                      <a:alpha val="43137"/>
                    </a:srgbClr>
                  </a:outerShdw>
                </a:effectLst>
                <a:latin typeface="Arial" panose="020B0604020202020204" pitchFamily="34" charset="0"/>
              </a:rPr>
              <a:t>III. </a:t>
            </a:r>
            <a:r>
              <a:rPr lang="en-US" sz="2800" b="1" u="sng">
                <a:solidFill>
                  <a:srgbClr val="E97132"/>
                </a:solidFill>
                <a:effectLst>
                  <a:outerShdw blurRad="38100" dist="38100" dir="2700000" algn="tl">
                    <a:srgbClr val="000000">
                      <a:alpha val="43137"/>
                    </a:srgbClr>
                  </a:outerShdw>
                </a:effectLst>
                <a:latin typeface="Arial" panose="020B0604020202020204" pitchFamily="34" charset="0"/>
              </a:rPr>
              <a:t>Suffer – If one is in Christ</a:t>
            </a:r>
            <a:r>
              <a:rPr lang="en-US" sz="2800" b="1">
                <a:solidFill>
                  <a:srgbClr val="E97132"/>
                </a:solidFill>
                <a:effectLst>
                  <a:outerShdw blurRad="38100" dist="38100" dir="2700000" algn="tl">
                    <a:srgbClr val="000000">
                      <a:alpha val="43137"/>
                    </a:srgbClr>
                  </a:outerShdw>
                </a:effectLst>
                <a:latin typeface="Arial" panose="020B0604020202020204" pitchFamily="34" charset="0"/>
              </a:rPr>
              <a:t> (vv. 17-30)</a:t>
            </a:r>
          </a:p>
        </p:txBody>
      </p:sp>
      <p:sp>
        <p:nvSpPr>
          <p:cNvPr id="7" name="AutoShape 7">
            <a:extLst>
              <a:ext uri="{FF2B5EF4-FFF2-40B4-BE49-F238E27FC236}">
                <a16:creationId xmlns:a16="http://schemas.microsoft.com/office/drawing/2014/main" id="{5AE2F31E-E6A8-B364-9CB8-9449519C5838}"/>
              </a:ext>
            </a:extLst>
          </p:cNvPr>
          <p:cNvSpPr>
            <a:spLocks noChangeArrowheads="1"/>
          </p:cNvSpPr>
          <p:nvPr/>
        </p:nvSpPr>
        <p:spPr bwMode="auto">
          <a:xfrm>
            <a:off x="2017128" y="5334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IV. </a:t>
            </a:r>
            <a:r>
              <a:rPr lang="en-US" sz="2800" b="1" u="sng">
                <a:solidFill>
                  <a:srgbClr val="FFFFFF"/>
                </a:solidFill>
                <a:effectLst>
                  <a:outerShdw blurRad="38100" dist="38100" dir="2700000" algn="tl">
                    <a:srgbClr val="000000"/>
                  </a:outerShdw>
                </a:effectLst>
                <a:latin typeface="Arial" panose="020B0604020202020204" pitchFamily="34" charset="0"/>
              </a:rPr>
              <a:t>Love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31-39)</a:t>
            </a:r>
          </a:p>
        </p:txBody>
      </p:sp>
    </p:spTree>
    <p:extLst>
      <p:ext uri="{BB962C8B-B14F-4D97-AF65-F5344CB8AC3E}">
        <p14:creationId xmlns:p14="http://schemas.microsoft.com/office/powerpoint/2010/main" val="9307293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a:extLst>
              <a:ext uri="{FF2B5EF4-FFF2-40B4-BE49-F238E27FC236}">
                <a16:creationId xmlns:a16="http://schemas.microsoft.com/office/drawing/2014/main" id="{BE4C2F06-6C80-4780-B2CD-B842A5CDB424}"/>
              </a:ext>
            </a:extLst>
          </p:cNvPr>
          <p:cNvSpPr txBox="1">
            <a:spLocks noChangeArrowheads="1"/>
          </p:cNvSpPr>
          <p:nvPr/>
        </p:nvSpPr>
        <p:spPr bwMode="auto">
          <a:xfrm>
            <a:off x="1066800" y="2362200"/>
            <a:ext cx="10668000"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God is for us – none against us</a:t>
            </a:r>
            <a:r>
              <a:rPr kumimoji="0" lang="en-US" altLang="en-US" sz="2800" b="1" dirty="0">
                <a:solidFill>
                  <a:srgbClr val="000000"/>
                </a:solidFill>
                <a:latin typeface="Times New Roman" panose="02020603050405020304" pitchFamily="18" charset="0"/>
              </a:rPr>
              <a:t> (vv. 31-34)</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God did not spare his own Son in interest of man (v. 32)</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None can bring a charge against God’s elect (v. 33)</a:t>
            </a:r>
          </a:p>
          <a:p>
            <a:pPr marL="1257300" lvl="1" indent="-514350" eaLnBrk="1" hangingPunct="1">
              <a:spcBef>
                <a:spcPct val="0"/>
              </a:spcBef>
              <a:buClrTx/>
              <a:buFont typeface="+mj-lt"/>
              <a:buAutoNum type="arabicPeriod"/>
            </a:pPr>
            <a:r>
              <a:rPr kumimoji="0" lang="en-US" altLang="en-US" sz="2400" b="1" i="1" dirty="0">
                <a:solidFill>
                  <a:srgbClr val="000000"/>
                </a:solidFill>
                <a:latin typeface="Times New Roman" panose="02020603050405020304" pitchFamily="18" charset="0"/>
              </a:rPr>
              <a:t>Christ intercedes for us (v. 34)</a:t>
            </a:r>
            <a:endParaRPr kumimoji="0" lang="en-US" altLang="en-US" sz="2400" b="1" dirty="0">
              <a:solidFill>
                <a:srgbClr val="000000"/>
              </a:solidFill>
              <a:latin typeface="Times New Roman" panose="02020603050405020304" pitchFamily="18" charset="0"/>
            </a:endParaRPr>
          </a:p>
        </p:txBody>
      </p:sp>
      <p:sp>
        <p:nvSpPr>
          <p:cNvPr id="2" name="AutoShape 7">
            <a:extLst>
              <a:ext uri="{FF2B5EF4-FFF2-40B4-BE49-F238E27FC236}">
                <a16:creationId xmlns:a16="http://schemas.microsoft.com/office/drawing/2014/main" id="{527D7589-7837-3DD4-A355-931AE007C73B}"/>
              </a:ext>
            </a:extLst>
          </p:cNvPr>
          <p:cNvSpPr>
            <a:spLocks noChangeArrowheads="1"/>
          </p:cNvSpPr>
          <p:nvPr/>
        </p:nvSpPr>
        <p:spPr bwMode="auto">
          <a:xfrm>
            <a:off x="2017128" y="381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IV. </a:t>
            </a:r>
            <a:r>
              <a:rPr lang="en-US" sz="2800" b="1" u="sng">
                <a:solidFill>
                  <a:srgbClr val="FFFFFF"/>
                </a:solidFill>
                <a:effectLst>
                  <a:outerShdw blurRad="38100" dist="38100" dir="2700000" algn="tl">
                    <a:srgbClr val="000000"/>
                  </a:outerShdw>
                </a:effectLst>
                <a:latin typeface="Arial" panose="020B0604020202020204" pitchFamily="34" charset="0"/>
              </a:rPr>
              <a:t>Love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31-39)</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fade">
                                      <p:cBhvr>
                                        <p:cTn id="7" dur="1000"/>
                                        <p:tgtEl>
                                          <p:spTgt spid="32771">
                                            <p:txEl>
                                              <p:pRg st="1" end="1"/>
                                            </p:txEl>
                                          </p:spTgt>
                                        </p:tgtEl>
                                      </p:cBhvr>
                                    </p:animEffect>
                                    <p:anim calcmode="lin" valueType="num">
                                      <p:cBhvr>
                                        <p:cTn id="8" dur="10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27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2771">
                                            <p:txEl>
                                              <p:pRg st="2" end="2"/>
                                            </p:txEl>
                                          </p:spTgt>
                                        </p:tgtEl>
                                        <p:attrNameLst>
                                          <p:attrName>style.visibility</p:attrName>
                                        </p:attrNameLst>
                                      </p:cBhvr>
                                      <p:to>
                                        <p:strVal val="visible"/>
                                      </p:to>
                                    </p:set>
                                    <p:animEffect transition="in" filter="fade">
                                      <p:cBhvr>
                                        <p:cTn id="14" dur="1000"/>
                                        <p:tgtEl>
                                          <p:spTgt spid="32771">
                                            <p:txEl>
                                              <p:pRg st="2" end="2"/>
                                            </p:txEl>
                                          </p:spTgt>
                                        </p:tgtEl>
                                      </p:cBhvr>
                                    </p:animEffect>
                                    <p:anim calcmode="lin" valueType="num">
                                      <p:cBhvr>
                                        <p:cTn id="15" dur="10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27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2771">
                                            <p:txEl>
                                              <p:pRg st="3" end="3"/>
                                            </p:txEl>
                                          </p:spTgt>
                                        </p:tgtEl>
                                        <p:attrNameLst>
                                          <p:attrName>style.visibility</p:attrName>
                                        </p:attrNameLst>
                                      </p:cBhvr>
                                      <p:to>
                                        <p:strVal val="visible"/>
                                      </p:to>
                                    </p:set>
                                    <p:animEffect transition="in" filter="fade">
                                      <p:cBhvr>
                                        <p:cTn id="21" dur="1000"/>
                                        <p:tgtEl>
                                          <p:spTgt spid="32771">
                                            <p:txEl>
                                              <p:pRg st="3" end="3"/>
                                            </p:txEl>
                                          </p:spTgt>
                                        </p:tgtEl>
                                      </p:cBhvr>
                                    </p:animEffect>
                                    <p:anim calcmode="lin" valueType="num">
                                      <p:cBhvr>
                                        <p:cTn id="22" dur="10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27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a:extLst>
              <a:ext uri="{FF2B5EF4-FFF2-40B4-BE49-F238E27FC236}">
                <a16:creationId xmlns:a16="http://schemas.microsoft.com/office/drawing/2014/main" id="{492B363C-9908-4A92-8898-18FE5011A962}"/>
              </a:ext>
            </a:extLst>
          </p:cNvPr>
          <p:cNvSpPr txBox="1">
            <a:spLocks noChangeArrowheads="1"/>
          </p:cNvSpPr>
          <p:nvPr/>
        </p:nvSpPr>
        <p:spPr bwMode="auto">
          <a:xfrm>
            <a:off x="1066800" y="2362201"/>
            <a:ext cx="89916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42900">
              <a:spcBef>
                <a:spcPct val="20000"/>
              </a:spcBef>
              <a:buClr>
                <a:schemeClr val="accent1"/>
              </a:buClr>
              <a:buSzPct val="70000"/>
              <a:buFont typeface="Monotype Sorts" pitchFamily="2" charset="2"/>
              <a:buChar char="l"/>
              <a:tabLst>
                <a:tab pos="396875" algn="l"/>
              </a:tabLst>
              <a:defRPr kumimoji="1" sz="3200">
                <a:solidFill>
                  <a:schemeClr val="tx1"/>
                </a:solidFill>
                <a:latin typeface="Arial Black" panose="020B0A04020102020204" pitchFamily="34" charset="0"/>
              </a:defRPr>
            </a:lvl1pPr>
            <a:lvl2pPr marL="742950" indent="-285750" defTabSz="342900">
              <a:spcBef>
                <a:spcPct val="20000"/>
              </a:spcBef>
              <a:buClr>
                <a:schemeClr val="hlink"/>
              </a:buClr>
              <a:buChar char="•"/>
              <a:tabLst>
                <a:tab pos="396875" algn="l"/>
              </a:tabLst>
              <a:defRPr kumimoji="1" sz="2800">
                <a:solidFill>
                  <a:schemeClr val="tx1"/>
                </a:solidFill>
                <a:latin typeface="Arial Black" panose="020B0A04020102020204" pitchFamily="34" charset="0"/>
              </a:defRPr>
            </a:lvl2pPr>
            <a:lvl3pPr marL="1143000" indent="-228600" defTabSz="342900">
              <a:spcBef>
                <a:spcPct val="20000"/>
              </a:spcBef>
              <a:buClr>
                <a:schemeClr val="accent2"/>
              </a:buClr>
              <a:buSzPct val="100000"/>
              <a:buChar char="•"/>
              <a:tabLst>
                <a:tab pos="396875" algn="l"/>
              </a:tabLst>
              <a:defRPr kumimoji="1" sz="2400">
                <a:solidFill>
                  <a:schemeClr val="tx1"/>
                </a:solidFill>
                <a:latin typeface="Arial Black" panose="020B0A04020102020204" pitchFamily="34" charset="0"/>
              </a:defRPr>
            </a:lvl3pPr>
            <a:lvl4pPr marL="1600200" indent="-228600" defTabSz="342900">
              <a:spcBef>
                <a:spcPct val="20000"/>
              </a:spcBef>
              <a:buClr>
                <a:schemeClr val="tx2"/>
              </a:buClr>
              <a:buChar char="•"/>
              <a:tabLst>
                <a:tab pos="396875" algn="l"/>
              </a:tabLst>
              <a:defRPr kumimoji="1" sz="2000">
                <a:solidFill>
                  <a:schemeClr val="tx1"/>
                </a:solidFill>
                <a:latin typeface="Arial Black" panose="020B0A04020102020204" pitchFamily="34" charset="0"/>
              </a:defRPr>
            </a:lvl4pPr>
            <a:lvl5pPr marL="2057400" indent="-228600" defTabSz="342900">
              <a:spcBef>
                <a:spcPct val="20000"/>
              </a:spcBef>
              <a:buClr>
                <a:schemeClr val="accent2"/>
              </a:buClr>
              <a:buChar char="•"/>
              <a:tabLst>
                <a:tab pos="396875" algn="l"/>
              </a:tabLst>
              <a:defRPr kumimoji="1" sz="2000">
                <a:solidFill>
                  <a:schemeClr val="tx1"/>
                </a:solidFill>
                <a:latin typeface="Arial Black" panose="020B0A04020102020204" pitchFamily="34" charset="0"/>
              </a:defRPr>
            </a:lvl5pPr>
            <a:lvl6pPr marL="25146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6pPr>
            <a:lvl7pPr marL="29718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7pPr>
            <a:lvl8pPr marL="34290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8pPr>
            <a:lvl9pPr marL="3886200" indent="-228600" defTabSz="342900" eaLnBrk="0" fontAlgn="base" hangingPunct="0">
              <a:spcBef>
                <a:spcPct val="20000"/>
              </a:spcBef>
              <a:spcAft>
                <a:spcPct val="0"/>
              </a:spcAft>
              <a:buClr>
                <a:schemeClr val="accent2"/>
              </a:buClr>
              <a:buChar char="•"/>
              <a:tabLst>
                <a:tab pos="396875" algn="l"/>
              </a:tabLst>
              <a:defRPr kumimoji="1" sz="2000">
                <a:solidFill>
                  <a:schemeClr val="tx1"/>
                </a:solidFill>
                <a:latin typeface="Arial Black" panose="020B0A04020102020204" pitchFamily="34" charset="0"/>
              </a:defRPr>
            </a:lvl9pPr>
          </a:lstStyle>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God is for us – none against us</a:t>
            </a:r>
            <a:r>
              <a:rPr kumimoji="0" lang="en-US" altLang="en-US" sz="2800" b="1" dirty="0">
                <a:solidFill>
                  <a:srgbClr val="000000"/>
                </a:solidFill>
                <a:latin typeface="Times New Roman" panose="02020603050405020304" pitchFamily="18" charset="0"/>
              </a:rPr>
              <a:t> (vv. 31-34)</a:t>
            </a:r>
          </a:p>
          <a:p>
            <a:pPr marL="514350" indent="-514350" eaLnBrk="1" hangingPunct="1">
              <a:spcBef>
                <a:spcPct val="0"/>
              </a:spcBef>
              <a:buClrTx/>
              <a:buSzTx/>
              <a:buFont typeface="+mj-lt"/>
              <a:buAutoNum type="alphaUcPeriod"/>
            </a:pPr>
            <a:endParaRPr kumimoji="0" lang="en-US" altLang="en-US" sz="2800" b="1" u="sng" dirty="0">
              <a:solidFill>
                <a:srgbClr val="000000"/>
              </a:solidFill>
              <a:latin typeface="Times New Roman" panose="02020603050405020304" pitchFamily="18" charset="0"/>
            </a:endParaRPr>
          </a:p>
          <a:p>
            <a:pPr marL="514350" indent="-514350" eaLnBrk="1" hangingPunct="1">
              <a:spcBef>
                <a:spcPct val="0"/>
              </a:spcBef>
              <a:buClrTx/>
              <a:buSzTx/>
              <a:buFont typeface="+mj-lt"/>
              <a:buAutoNum type="alphaUcPeriod"/>
            </a:pPr>
            <a:r>
              <a:rPr kumimoji="0" lang="en-US" altLang="en-US" sz="2800" b="1" u="sng" dirty="0">
                <a:solidFill>
                  <a:srgbClr val="000000"/>
                </a:solidFill>
                <a:latin typeface="Times New Roman" panose="02020603050405020304" pitchFamily="18" charset="0"/>
              </a:rPr>
              <a:t>Nothing can separate us from God’s love</a:t>
            </a:r>
            <a:r>
              <a:rPr kumimoji="0" lang="en-US" altLang="en-US" sz="2800" b="1" dirty="0">
                <a:solidFill>
                  <a:srgbClr val="000000"/>
                </a:solidFill>
                <a:latin typeface="Times New Roman" panose="02020603050405020304" pitchFamily="18" charset="0"/>
              </a:rPr>
              <a:t> (vv. 35-39)</a:t>
            </a:r>
          </a:p>
        </p:txBody>
      </p:sp>
      <p:sp>
        <p:nvSpPr>
          <p:cNvPr id="2" name="AutoShape 7">
            <a:extLst>
              <a:ext uri="{FF2B5EF4-FFF2-40B4-BE49-F238E27FC236}">
                <a16:creationId xmlns:a16="http://schemas.microsoft.com/office/drawing/2014/main" id="{FA6CEBC6-913A-CE1C-5242-31300C652AAD}"/>
              </a:ext>
            </a:extLst>
          </p:cNvPr>
          <p:cNvSpPr>
            <a:spLocks noChangeArrowheads="1"/>
          </p:cNvSpPr>
          <p:nvPr/>
        </p:nvSpPr>
        <p:spPr bwMode="auto">
          <a:xfrm>
            <a:off x="2017128" y="381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IV. </a:t>
            </a:r>
            <a:r>
              <a:rPr lang="en-US" sz="2800" b="1" u="sng">
                <a:solidFill>
                  <a:srgbClr val="FFFFFF"/>
                </a:solidFill>
                <a:effectLst>
                  <a:outerShdw blurRad="38100" dist="38100" dir="2700000" algn="tl">
                    <a:srgbClr val="000000"/>
                  </a:outerShdw>
                </a:effectLst>
                <a:latin typeface="Arial" panose="020B0604020202020204" pitchFamily="34" charset="0"/>
              </a:rPr>
              <a:t>Love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31-39)</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310F0-68B1-FA5F-FDA8-B8507625C353}"/>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CBF1D342-E581-B5E6-4421-BE918AB9A394}"/>
              </a:ext>
            </a:extLst>
          </p:cNvPr>
          <p:cNvSpPr txBox="1">
            <a:spLocks noChangeArrowheads="1"/>
          </p:cNvSpPr>
          <p:nvPr/>
        </p:nvSpPr>
        <p:spPr bwMode="auto">
          <a:xfrm>
            <a:off x="304800" y="152400"/>
            <a:ext cx="17123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Romans 8</a:t>
            </a:r>
          </a:p>
        </p:txBody>
      </p:sp>
      <p:sp>
        <p:nvSpPr>
          <p:cNvPr id="4" name="TextBox 3">
            <a:extLst>
              <a:ext uri="{FF2B5EF4-FFF2-40B4-BE49-F238E27FC236}">
                <a16:creationId xmlns:a16="http://schemas.microsoft.com/office/drawing/2014/main" id="{C7CAEC52-7FBA-9345-4CFB-1CE65F8BC20A}"/>
              </a:ext>
            </a:extLst>
          </p:cNvPr>
          <p:cNvSpPr txBox="1"/>
          <p:nvPr/>
        </p:nvSpPr>
        <p:spPr>
          <a:xfrm>
            <a:off x="0" y="570637"/>
            <a:ext cx="12192000" cy="877163"/>
          </a:xfrm>
          <a:prstGeom prst="rect">
            <a:avLst/>
          </a:prstGeom>
          <a:noFill/>
          <a:effectLst>
            <a:outerShdw blurRad="50800" dist="50800" dir="5400000" algn="ctr" rotWithShape="0">
              <a:schemeClr val="tx1"/>
            </a:outerShdw>
          </a:effectLst>
        </p:spPr>
        <p:txBody>
          <a:bodyPr wrap="square" rtlCol="0">
            <a:spAutoFit/>
          </a:bodyPr>
          <a:lstStyle/>
          <a:p>
            <a:pPr marL="0" marR="0" lvl="0" indent="0" algn="ctr" defTabSz="914400" rtl="0" eaLnBrk="0" fontAlgn="base" latinLnBrk="0" hangingPunct="0">
              <a:lnSpc>
                <a:spcPts val="6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Cavolini" panose="03000502040302020204" pitchFamily="66" charset="0"/>
              </a:rPr>
              <a:t>No Condemnation in Christ</a:t>
            </a:r>
          </a:p>
        </p:txBody>
      </p:sp>
      <p:sp>
        <p:nvSpPr>
          <p:cNvPr id="2" name="AutoShape 3">
            <a:extLst>
              <a:ext uri="{FF2B5EF4-FFF2-40B4-BE49-F238E27FC236}">
                <a16:creationId xmlns:a16="http://schemas.microsoft.com/office/drawing/2014/main" id="{0AFD8261-C5AC-7FE7-F69A-15A89D2D15BE}"/>
              </a:ext>
            </a:extLst>
          </p:cNvPr>
          <p:cNvSpPr>
            <a:spLocks noChangeArrowheads="1"/>
          </p:cNvSpPr>
          <p:nvPr/>
        </p:nvSpPr>
        <p:spPr bwMode="auto">
          <a:xfrm>
            <a:off x="2017128" y="2286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 </a:t>
            </a:r>
            <a:r>
              <a:rPr lang="en-US" sz="2800" b="1" u="sng">
                <a:solidFill>
                  <a:srgbClr val="FFFFFF"/>
                </a:solidFill>
                <a:effectLst>
                  <a:outerShdw blurRad="38100" dist="38100" dir="2700000" algn="tl">
                    <a:srgbClr val="000000"/>
                  </a:outerShdw>
                </a:effectLst>
                <a:latin typeface="Arial" panose="020B0604020202020204" pitchFamily="34" charset="0"/>
              </a:rPr>
              <a:t>Deliverance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1-16)</a:t>
            </a:r>
          </a:p>
        </p:txBody>
      </p:sp>
      <p:sp>
        <p:nvSpPr>
          <p:cNvPr id="5" name="AutoShape 5">
            <a:extLst>
              <a:ext uri="{FF2B5EF4-FFF2-40B4-BE49-F238E27FC236}">
                <a16:creationId xmlns:a16="http://schemas.microsoft.com/office/drawing/2014/main" id="{EE13D764-4711-B216-6AAB-9F0DDF20AF64}"/>
              </a:ext>
            </a:extLst>
          </p:cNvPr>
          <p:cNvSpPr>
            <a:spLocks noChangeArrowheads="1"/>
          </p:cNvSpPr>
          <p:nvPr/>
        </p:nvSpPr>
        <p:spPr bwMode="auto">
          <a:xfrm>
            <a:off x="2017128" y="3302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II. </a:t>
            </a:r>
            <a:r>
              <a:rPr lang="en-US" sz="2800" b="1" u="sng">
                <a:solidFill>
                  <a:srgbClr val="FFFFFF"/>
                </a:solidFill>
                <a:effectLst>
                  <a:outerShdw blurRad="38100" dist="38100" dir="2700000" algn="tl">
                    <a:srgbClr val="000000"/>
                  </a:outerShdw>
                </a:effectLst>
                <a:latin typeface="Arial" panose="020B0604020202020204" pitchFamily="34" charset="0"/>
              </a:rPr>
              <a:t>Heirs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17-25)</a:t>
            </a:r>
          </a:p>
        </p:txBody>
      </p:sp>
      <p:sp>
        <p:nvSpPr>
          <p:cNvPr id="6" name="AutoShape 6">
            <a:extLst>
              <a:ext uri="{FF2B5EF4-FFF2-40B4-BE49-F238E27FC236}">
                <a16:creationId xmlns:a16="http://schemas.microsoft.com/office/drawing/2014/main" id="{4841A86F-0840-F1BA-2781-9E2B1F2E471A}"/>
              </a:ext>
            </a:extLst>
          </p:cNvPr>
          <p:cNvSpPr>
            <a:spLocks noChangeArrowheads="1"/>
          </p:cNvSpPr>
          <p:nvPr/>
        </p:nvSpPr>
        <p:spPr bwMode="auto">
          <a:xfrm>
            <a:off x="2017128" y="4318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III. </a:t>
            </a:r>
            <a:r>
              <a:rPr lang="en-US" sz="2800" b="1" u="sng">
                <a:solidFill>
                  <a:srgbClr val="FFFFFF"/>
                </a:solidFill>
                <a:effectLst>
                  <a:outerShdw blurRad="38100" dist="38100" dir="2700000" algn="tl">
                    <a:srgbClr val="000000"/>
                  </a:outerShdw>
                </a:effectLst>
                <a:latin typeface="Arial" panose="020B0604020202020204" pitchFamily="34" charset="0"/>
              </a:rPr>
              <a:t>Suffer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17-30)</a:t>
            </a:r>
          </a:p>
        </p:txBody>
      </p:sp>
      <p:sp>
        <p:nvSpPr>
          <p:cNvPr id="7" name="AutoShape 7">
            <a:extLst>
              <a:ext uri="{FF2B5EF4-FFF2-40B4-BE49-F238E27FC236}">
                <a16:creationId xmlns:a16="http://schemas.microsoft.com/office/drawing/2014/main" id="{AC5DD88D-B83B-D994-123B-5511655B459A}"/>
              </a:ext>
            </a:extLst>
          </p:cNvPr>
          <p:cNvSpPr>
            <a:spLocks noChangeArrowheads="1"/>
          </p:cNvSpPr>
          <p:nvPr/>
        </p:nvSpPr>
        <p:spPr bwMode="auto">
          <a:xfrm>
            <a:off x="2017128" y="5334000"/>
            <a:ext cx="8193672" cy="838200"/>
          </a:xfrm>
          <a:prstGeom prst="bevel">
            <a:avLst>
              <a:gd name="adj" fmla="val 12500"/>
            </a:avLst>
          </a:prstGeom>
          <a:solidFill>
            <a:srgbClr val="E97132"/>
          </a:solidFill>
          <a:ln w="9525">
            <a:solidFill>
              <a:schemeClr val="tx1"/>
            </a:solidFill>
            <a:miter lim="800000"/>
            <a:headEnd/>
            <a:tailEnd/>
          </a:ln>
          <a:effectLst/>
        </p:spPr>
        <p:txBody>
          <a:bodyPr wrap="none" anchor="ctr"/>
          <a:lstStyle/>
          <a:p>
            <a:pPr algn="ctr">
              <a:defRPr/>
            </a:pPr>
            <a:r>
              <a:rPr lang="en-US" sz="2800" b="1">
                <a:solidFill>
                  <a:srgbClr val="FFFFFF"/>
                </a:solidFill>
                <a:effectLst>
                  <a:outerShdw blurRad="38100" dist="38100" dir="2700000" algn="tl">
                    <a:srgbClr val="000000"/>
                  </a:outerShdw>
                </a:effectLst>
                <a:latin typeface="Arial" panose="020B0604020202020204" pitchFamily="34" charset="0"/>
              </a:rPr>
              <a:t>IV. </a:t>
            </a:r>
            <a:r>
              <a:rPr lang="en-US" sz="2800" b="1" u="sng">
                <a:solidFill>
                  <a:srgbClr val="FFFFFF"/>
                </a:solidFill>
                <a:effectLst>
                  <a:outerShdw blurRad="38100" dist="38100" dir="2700000" algn="tl">
                    <a:srgbClr val="000000"/>
                  </a:outerShdw>
                </a:effectLst>
                <a:latin typeface="Arial" panose="020B0604020202020204" pitchFamily="34" charset="0"/>
              </a:rPr>
              <a:t>Love – If one is in Christ</a:t>
            </a:r>
            <a:r>
              <a:rPr lang="en-US" sz="2800" b="1">
                <a:solidFill>
                  <a:srgbClr val="FFFFFF"/>
                </a:solidFill>
                <a:effectLst>
                  <a:outerShdw blurRad="38100" dist="38100" dir="2700000" algn="tl">
                    <a:srgbClr val="000000"/>
                  </a:outerShdw>
                </a:effectLst>
                <a:latin typeface="Arial" panose="020B0604020202020204" pitchFamily="34" charset="0"/>
              </a:rPr>
              <a:t> (vv. 31-39)</a:t>
            </a:r>
          </a:p>
        </p:txBody>
      </p:sp>
    </p:spTree>
    <p:extLst>
      <p:ext uri="{BB962C8B-B14F-4D97-AF65-F5344CB8AC3E}">
        <p14:creationId xmlns:p14="http://schemas.microsoft.com/office/powerpoint/2010/main" val="345981961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WordArt 2">
            <a:extLst>
              <a:ext uri="{FF2B5EF4-FFF2-40B4-BE49-F238E27FC236}">
                <a16:creationId xmlns:a16="http://schemas.microsoft.com/office/drawing/2014/main" id="{9E315B8E-8801-4931-A030-BEF3C8D65963}"/>
              </a:ext>
            </a:extLst>
          </p:cNvPr>
          <p:cNvSpPr>
            <a:spLocks noChangeArrowheads="1" noChangeShapeType="1" noTextEdit="1"/>
          </p:cNvSpPr>
          <p:nvPr/>
        </p:nvSpPr>
        <p:spPr bwMode="auto">
          <a:xfrm>
            <a:off x="2667000" y="304800"/>
            <a:ext cx="6477000" cy="9906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Charter Bd BT"/>
              </a:rPr>
              <a:t>Lessons to Learn</a:t>
            </a:r>
          </a:p>
        </p:txBody>
      </p:sp>
      <p:sp>
        <p:nvSpPr>
          <p:cNvPr id="35843" name="Text Box 3">
            <a:extLst>
              <a:ext uri="{FF2B5EF4-FFF2-40B4-BE49-F238E27FC236}">
                <a16:creationId xmlns:a16="http://schemas.microsoft.com/office/drawing/2014/main" id="{2E62F412-D146-4F1A-AA7A-F7D7D0ADE790}"/>
              </a:ext>
            </a:extLst>
          </p:cNvPr>
          <p:cNvSpPr txBox="1">
            <a:spLocks noChangeArrowheads="1"/>
          </p:cNvSpPr>
          <p:nvPr/>
        </p:nvSpPr>
        <p:spPr bwMode="auto">
          <a:xfrm>
            <a:off x="1524000" y="2330450"/>
            <a:ext cx="9144000" cy="380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70000"/>
              <a:buFont typeface="Monotype Sorts" pitchFamily="2" charset="2"/>
              <a:buChar char="l"/>
              <a:tabLst>
                <a:tab pos="168275" algn="l"/>
              </a:tabLst>
              <a:defRPr kumimoji="1" sz="3200">
                <a:solidFill>
                  <a:schemeClr val="tx1"/>
                </a:solidFill>
                <a:latin typeface="Arial Black" panose="020B0A04020102020204" pitchFamily="34" charset="0"/>
              </a:defRPr>
            </a:lvl1pPr>
            <a:lvl2pPr marL="742950" indent="-285750">
              <a:spcBef>
                <a:spcPct val="20000"/>
              </a:spcBef>
              <a:buClr>
                <a:schemeClr val="hlink"/>
              </a:buClr>
              <a:buChar char="•"/>
              <a:tabLst>
                <a:tab pos="168275" algn="l"/>
              </a:tabLst>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tabLst>
                <a:tab pos="168275" algn="l"/>
              </a:tabLst>
              <a:defRPr kumimoji="1" sz="2400">
                <a:solidFill>
                  <a:schemeClr val="tx1"/>
                </a:solidFill>
                <a:latin typeface="Arial Black" panose="020B0A04020102020204" pitchFamily="34" charset="0"/>
              </a:defRPr>
            </a:lvl3pPr>
            <a:lvl4pPr marL="1600200" indent="-228600">
              <a:spcBef>
                <a:spcPct val="20000"/>
              </a:spcBef>
              <a:buClr>
                <a:schemeClr val="tx2"/>
              </a:buClr>
              <a:buChar char="•"/>
              <a:tabLst>
                <a:tab pos="168275" algn="l"/>
              </a:tabLst>
              <a:defRPr kumimoji="1" sz="2000">
                <a:solidFill>
                  <a:schemeClr val="tx1"/>
                </a:solidFill>
                <a:latin typeface="Arial Black" panose="020B0A04020102020204" pitchFamily="34" charset="0"/>
              </a:defRPr>
            </a:lvl4pPr>
            <a:lvl5pPr marL="2057400" indent="-228600">
              <a:spcBef>
                <a:spcPct val="20000"/>
              </a:spcBef>
              <a:buClr>
                <a:schemeClr val="accent2"/>
              </a:buClr>
              <a:buChar char="•"/>
              <a:tabLst>
                <a:tab pos="168275" algn="l"/>
              </a:tabLst>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tabLst>
                <a:tab pos="168275" algn="l"/>
              </a:tabLst>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tabLst>
                <a:tab pos="168275" algn="l"/>
              </a:tabLst>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tabLst>
                <a:tab pos="168275" algn="l"/>
              </a:tabLst>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tabLst>
                <a:tab pos="168275" algn="l"/>
              </a:tabLst>
              <a:defRPr kumimoji="1" sz="2000">
                <a:solidFill>
                  <a:schemeClr val="tx1"/>
                </a:solidFill>
                <a:latin typeface="Arial Black" panose="020B0A04020102020204" pitchFamily="34" charset="0"/>
              </a:defRPr>
            </a:lvl9pPr>
          </a:lstStyle>
          <a:p>
            <a:pPr>
              <a:lnSpc>
                <a:spcPct val="80000"/>
              </a:lnSpc>
              <a:spcBef>
                <a:spcPct val="50000"/>
              </a:spcBef>
              <a:buClrTx/>
              <a:buSzTx/>
              <a:buFontTx/>
              <a:buChar char="•"/>
            </a:pPr>
            <a:r>
              <a:rPr kumimoji="0" lang="en-US" altLang="en-US" sz="2800" dirty="0">
                <a:solidFill>
                  <a:srgbClr val="000000"/>
                </a:solidFill>
                <a:latin typeface="Comic Sans MS" panose="030F0702030302020204" pitchFamily="66" charset="0"/>
              </a:rPr>
              <a:t> We are under law (v. 2)</a:t>
            </a:r>
          </a:p>
          <a:p>
            <a:pPr>
              <a:lnSpc>
                <a:spcPct val="80000"/>
              </a:lnSpc>
              <a:spcBef>
                <a:spcPct val="50000"/>
              </a:spcBef>
              <a:buClrTx/>
              <a:buSzTx/>
              <a:buFontTx/>
              <a:buChar char="•"/>
            </a:pPr>
            <a:r>
              <a:rPr kumimoji="0" lang="en-US" altLang="en-US" sz="2800" dirty="0">
                <a:solidFill>
                  <a:srgbClr val="000000"/>
                </a:solidFill>
                <a:latin typeface="Comic Sans MS" panose="030F0702030302020204" pitchFamily="66" charset="0"/>
              </a:rPr>
              <a:t> Spiritually minded – vs – Carnally minded (vv. 5-8)</a:t>
            </a:r>
          </a:p>
          <a:p>
            <a:pPr>
              <a:lnSpc>
                <a:spcPct val="80000"/>
              </a:lnSpc>
              <a:spcBef>
                <a:spcPct val="50000"/>
              </a:spcBef>
              <a:buClrTx/>
              <a:buSzTx/>
              <a:buFontTx/>
              <a:buChar char="•"/>
            </a:pPr>
            <a:r>
              <a:rPr kumimoji="0" lang="en-US" altLang="en-US" sz="2800" dirty="0">
                <a:solidFill>
                  <a:srgbClr val="000000"/>
                </a:solidFill>
                <a:latin typeface="Comic Sans MS" panose="030F0702030302020204" pitchFamily="66" charset="0"/>
              </a:rPr>
              <a:t> Spirit dwells in us (vv. 9-11)</a:t>
            </a:r>
          </a:p>
          <a:p>
            <a:pPr>
              <a:lnSpc>
                <a:spcPct val="80000"/>
              </a:lnSpc>
              <a:spcBef>
                <a:spcPct val="50000"/>
              </a:spcBef>
              <a:buClrTx/>
              <a:buSzTx/>
              <a:buFontTx/>
              <a:buChar char="•"/>
            </a:pPr>
            <a:r>
              <a:rPr kumimoji="0" lang="en-US" altLang="en-US" sz="2800" dirty="0">
                <a:solidFill>
                  <a:srgbClr val="000000"/>
                </a:solidFill>
                <a:latin typeface="Comic Sans MS" panose="030F0702030302020204" pitchFamily="66" charset="0"/>
              </a:rPr>
              <a:t> Led by Spirit = Led by law (vv. 2, 14)</a:t>
            </a:r>
          </a:p>
          <a:p>
            <a:pPr>
              <a:lnSpc>
                <a:spcPct val="80000"/>
              </a:lnSpc>
              <a:spcBef>
                <a:spcPct val="50000"/>
              </a:spcBef>
              <a:buClrTx/>
              <a:buSzTx/>
              <a:buFontTx/>
              <a:buChar char="•"/>
            </a:pPr>
            <a:r>
              <a:rPr kumimoji="0" lang="en-US" altLang="en-US" sz="2800" dirty="0">
                <a:solidFill>
                  <a:srgbClr val="000000"/>
                </a:solidFill>
                <a:latin typeface="Comic Sans MS" panose="030F0702030302020204" pitchFamily="66" charset="0"/>
              </a:rPr>
              <a:t> Evidence of pardon (v. 16)</a:t>
            </a:r>
          </a:p>
          <a:p>
            <a:pPr>
              <a:lnSpc>
                <a:spcPct val="80000"/>
              </a:lnSpc>
              <a:spcBef>
                <a:spcPct val="50000"/>
              </a:spcBef>
              <a:buClrTx/>
              <a:buSzTx/>
              <a:buFontTx/>
              <a:buChar char="•"/>
            </a:pPr>
            <a:r>
              <a:rPr kumimoji="0" lang="en-US" altLang="en-US" sz="2800" dirty="0">
                <a:solidFill>
                  <a:srgbClr val="000000"/>
                </a:solidFill>
                <a:latin typeface="Comic Sans MS" panose="030F0702030302020204" pitchFamily="66" charset="0"/>
              </a:rPr>
              <a:t> Eager anticipation (v. 19)</a:t>
            </a:r>
          </a:p>
          <a:p>
            <a:pPr>
              <a:lnSpc>
                <a:spcPct val="80000"/>
              </a:lnSpc>
              <a:spcBef>
                <a:spcPct val="50000"/>
              </a:spcBef>
              <a:buClrTx/>
              <a:buSzTx/>
              <a:buFontTx/>
              <a:buChar char="•"/>
            </a:pPr>
            <a:r>
              <a:rPr kumimoji="0" lang="en-US" altLang="en-US" sz="2800" dirty="0">
                <a:solidFill>
                  <a:srgbClr val="000000"/>
                </a:solidFill>
                <a:latin typeface="Comic Sans MS" panose="030F0702030302020204" pitchFamily="66" charset="0"/>
              </a:rPr>
              <a:t> All things work for good (v. 28)</a:t>
            </a: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fade">
                                      <p:cBhvr>
                                        <p:cTn id="7" dur="1000"/>
                                        <p:tgtEl>
                                          <p:spTgt spid="35843">
                                            <p:txEl>
                                              <p:pRg st="0" end="0"/>
                                            </p:txEl>
                                          </p:spTgt>
                                        </p:tgtEl>
                                      </p:cBhvr>
                                    </p:animEffect>
                                    <p:anim calcmode="lin" valueType="num">
                                      <p:cBhvr>
                                        <p:cTn id="8" dur="10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58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5843">
                                            <p:txEl>
                                              <p:pRg st="1" end="1"/>
                                            </p:txEl>
                                          </p:spTgt>
                                        </p:tgtEl>
                                        <p:attrNameLst>
                                          <p:attrName>style.visibility</p:attrName>
                                        </p:attrNameLst>
                                      </p:cBhvr>
                                      <p:to>
                                        <p:strVal val="visible"/>
                                      </p:to>
                                    </p:set>
                                    <p:animEffect transition="in" filter="fade">
                                      <p:cBhvr>
                                        <p:cTn id="14" dur="1000"/>
                                        <p:tgtEl>
                                          <p:spTgt spid="35843">
                                            <p:txEl>
                                              <p:pRg st="1" end="1"/>
                                            </p:txEl>
                                          </p:spTgt>
                                        </p:tgtEl>
                                      </p:cBhvr>
                                    </p:animEffect>
                                    <p:anim calcmode="lin" valueType="num">
                                      <p:cBhvr>
                                        <p:cTn id="15" dur="10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58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5843">
                                            <p:txEl>
                                              <p:pRg st="2" end="2"/>
                                            </p:txEl>
                                          </p:spTgt>
                                        </p:tgtEl>
                                        <p:attrNameLst>
                                          <p:attrName>style.visibility</p:attrName>
                                        </p:attrNameLst>
                                      </p:cBhvr>
                                      <p:to>
                                        <p:strVal val="visible"/>
                                      </p:to>
                                    </p:set>
                                    <p:animEffect transition="in" filter="fade">
                                      <p:cBhvr>
                                        <p:cTn id="21" dur="1000"/>
                                        <p:tgtEl>
                                          <p:spTgt spid="35843">
                                            <p:txEl>
                                              <p:pRg st="2" end="2"/>
                                            </p:txEl>
                                          </p:spTgt>
                                        </p:tgtEl>
                                      </p:cBhvr>
                                    </p:animEffect>
                                    <p:anim calcmode="lin" valueType="num">
                                      <p:cBhvr>
                                        <p:cTn id="22" dur="10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58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5843">
                                            <p:txEl>
                                              <p:pRg st="3" end="3"/>
                                            </p:txEl>
                                          </p:spTgt>
                                        </p:tgtEl>
                                        <p:attrNameLst>
                                          <p:attrName>style.visibility</p:attrName>
                                        </p:attrNameLst>
                                      </p:cBhvr>
                                      <p:to>
                                        <p:strVal val="visible"/>
                                      </p:to>
                                    </p:set>
                                    <p:animEffect transition="in" filter="fade">
                                      <p:cBhvr>
                                        <p:cTn id="28" dur="1000"/>
                                        <p:tgtEl>
                                          <p:spTgt spid="35843">
                                            <p:txEl>
                                              <p:pRg st="3" end="3"/>
                                            </p:txEl>
                                          </p:spTgt>
                                        </p:tgtEl>
                                      </p:cBhvr>
                                    </p:animEffect>
                                    <p:anim calcmode="lin" valueType="num">
                                      <p:cBhvr>
                                        <p:cTn id="29" dur="10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584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5843">
                                            <p:txEl>
                                              <p:pRg st="4" end="4"/>
                                            </p:txEl>
                                          </p:spTgt>
                                        </p:tgtEl>
                                        <p:attrNameLst>
                                          <p:attrName>style.visibility</p:attrName>
                                        </p:attrNameLst>
                                      </p:cBhvr>
                                      <p:to>
                                        <p:strVal val="visible"/>
                                      </p:to>
                                    </p:set>
                                    <p:animEffect transition="in" filter="fade">
                                      <p:cBhvr>
                                        <p:cTn id="35" dur="1000"/>
                                        <p:tgtEl>
                                          <p:spTgt spid="35843">
                                            <p:txEl>
                                              <p:pRg st="4" end="4"/>
                                            </p:txEl>
                                          </p:spTgt>
                                        </p:tgtEl>
                                      </p:cBhvr>
                                    </p:animEffect>
                                    <p:anim calcmode="lin" valueType="num">
                                      <p:cBhvr>
                                        <p:cTn id="36" dur="10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584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5843">
                                            <p:txEl>
                                              <p:pRg st="5" end="5"/>
                                            </p:txEl>
                                          </p:spTgt>
                                        </p:tgtEl>
                                        <p:attrNameLst>
                                          <p:attrName>style.visibility</p:attrName>
                                        </p:attrNameLst>
                                      </p:cBhvr>
                                      <p:to>
                                        <p:strVal val="visible"/>
                                      </p:to>
                                    </p:set>
                                    <p:animEffect transition="in" filter="fade">
                                      <p:cBhvr>
                                        <p:cTn id="42" dur="1000"/>
                                        <p:tgtEl>
                                          <p:spTgt spid="35843">
                                            <p:txEl>
                                              <p:pRg st="5" end="5"/>
                                            </p:txEl>
                                          </p:spTgt>
                                        </p:tgtEl>
                                      </p:cBhvr>
                                    </p:animEffect>
                                    <p:anim calcmode="lin" valueType="num">
                                      <p:cBhvr>
                                        <p:cTn id="43" dur="10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584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5843">
                                            <p:txEl>
                                              <p:pRg st="6" end="6"/>
                                            </p:txEl>
                                          </p:spTgt>
                                        </p:tgtEl>
                                        <p:attrNameLst>
                                          <p:attrName>style.visibility</p:attrName>
                                        </p:attrNameLst>
                                      </p:cBhvr>
                                      <p:to>
                                        <p:strVal val="visible"/>
                                      </p:to>
                                    </p:set>
                                    <p:animEffect transition="in" filter="fade">
                                      <p:cBhvr>
                                        <p:cTn id="49" dur="1000"/>
                                        <p:tgtEl>
                                          <p:spTgt spid="35843">
                                            <p:txEl>
                                              <p:pRg st="6" end="6"/>
                                            </p:txEl>
                                          </p:spTgt>
                                        </p:tgtEl>
                                      </p:cBhvr>
                                    </p:animEffect>
                                    <p:anim calcmode="lin" valueType="num">
                                      <p:cBhvr>
                                        <p:cTn id="50" dur="1000" fill="hold"/>
                                        <p:tgtEl>
                                          <p:spTgt spid="3584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584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bldLvl="5"/>
    </p:bldLst>
  </p:timing>
</p:sld>
</file>

<file path=ppt/theme/theme1.xml><?xml version="1.0" encoding="utf-8"?>
<a:theme xmlns:a="http://schemas.openxmlformats.org/drawingml/2006/main" name="Zesty">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Zesty">
  <a:themeElements>
    <a:clrScheme name="Zesty 9">
      <a:dk1>
        <a:srgbClr val="000000"/>
      </a:dk1>
      <a:lt1>
        <a:srgbClr val="FFFFFF"/>
      </a:lt1>
      <a:dk2>
        <a:srgbClr val="FFFFFF"/>
      </a:dk2>
      <a:lt2>
        <a:srgbClr val="FF9900"/>
      </a:lt2>
      <a:accent1>
        <a:srgbClr val="FF0000"/>
      </a:accent1>
      <a:accent2>
        <a:srgbClr val="800080"/>
      </a:accent2>
      <a:accent3>
        <a:srgbClr val="FFFFFF"/>
      </a:accent3>
      <a:accent4>
        <a:srgbClr val="000000"/>
      </a:accent4>
      <a:accent5>
        <a:srgbClr val="FFAAAA"/>
      </a:accent5>
      <a:accent6>
        <a:srgbClr val="730073"/>
      </a:accent6>
      <a:hlink>
        <a:srgbClr val="A50021"/>
      </a:hlink>
      <a:folHlink>
        <a:srgbClr val="996600"/>
      </a:folHlink>
    </a:clrScheme>
    <a:fontScheme name="Zesty">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Zesty 1">
        <a:dk1>
          <a:srgbClr val="000000"/>
        </a:dk1>
        <a:lt1>
          <a:srgbClr val="FFFFFF"/>
        </a:lt1>
        <a:dk2>
          <a:srgbClr val="000000"/>
        </a:dk2>
        <a:lt2>
          <a:srgbClr val="B2B2B2"/>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Zesty 2">
        <a:dk1>
          <a:srgbClr val="000000"/>
        </a:dk1>
        <a:lt1>
          <a:srgbClr val="FFFFFF"/>
        </a:lt1>
        <a:dk2>
          <a:srgbClr val="000000"/>
        </a:dk2>
        <a:lt2>
          <a:srgbClr val="FFFFFF"/>
        </a:lt2>
        <a:accent1>
          <a:srgbClr val="CC3399"/>
        </a:accent1>
        <a:accent2>
          <a:srgbClr val="000066"/>
        </a:accent2>
        <a:accent3>
          <a:srgbClr val="FFFFFF"/>
        </a:accent3>
        <a:accent4>
          <a:srgbClr val="000000"/>
        </a:accent4>
        <a:accent5>
          <a:srgbClr val="E2ADCA"/>
        </a:accent5>
        <a:accent6>
          <a:srgbClr val="00005C"/>
        </a:accent6>
        <a:hlink>
          <a:srgbClr val="CC66FF"/>
        </a:hlink>
        <a:folHlink>
          <a:srgbClr val="660033"/>
        </a:folHlink>
      </a:clrScheme>
      <a:clrMap bg1="lt1" tx1="dk1" bg2="lt2" tx2="dk2" accent1="accent1" accent2="accent2" accent3="accent3" accent4="accent4" accent5="accent5" accent6="accent6" hlink="hlink" folHlink="folHlink"/>
    </a:extraClrScheme>
    <a:extraClrScheme>
      <a:clrScheme name="Zesty 3">
        <a:dk1>
          <a:srgbClr val="000000"/>
        </a:dk1>
        <a:lt1>
          <a:srgbClr val="FFFFFF"/>
        </a:lt1>
        <a:dk2>
          <a:srgbClr val="F8F8F8"/>
        </a:dk2>
        <a:lt2>
          <a:srgbClr val="336699"/>
        </a:lt2>
        <a:accent1>
          <a:srgbClr val="0099FF"/>
        </a:accent1>
        <a:accent2>
          <a:srgbClr val="33CCCC"/>
        </a:accent2>
        <a:accent3>
          <a:srgbClr val="FFFFFF"/>
        </a:accent3>
        <a:accent4>
          <a:srgbClr val="000000"/>
        </a:accent4>
        <a:accent5>
          <a:srgbClr val="AACAFF"/>
        </a:accent5>
        <a:accent6>
          <a:srgbClr val="2DB9B9"/>
        </a:accent6>
        <a:hlink>
          <a:srgbClr val="CC00CC"/>
        </a:hlink>
        <a:folHlink>
          <a:srgbClr val="333399"/>
        </a:folHlink>
      </a:clrScheme>
      <a:clrMap bg1="lt1" tx1="dk1" bg2="lt2" tx2="dk2" accent1="accent1" accent2="accent2" accent3="accent3" accent4="accent4" accent5="accent5" accent6="accent6" hlink="hlink" folHlink="folHlink"/>
    </a:extraClrScheme>
    <a:extraClrScheme>
      <a:clrScheme name="Zesty 4">
        <a:dk1>
          <a:srgbClr val="000000"/>
        </a:dk1>
        <a:lt1>
          <a:srgbClr val="FFFFFF"/>
        </a:lt1>
        <a:dk2>
          <a:srgbClr val="000000"/>
        </a:dk2>
        <a:lt2>
          <a:srgbClr val="FFFFFF"/>
        </a:lt2>
        <a:accent1>
          <a:srgbClr val="FF0000"/>
        </a:accent1>
        <a:accent2>
          <a:srgbClr val="008000"/>
        </a:accent2>
        <a:accent3>
          <a:srgbClr val="FFFFFF"/>
        </a:accent3>
        <a:accent4>
          <a:srgbClr val="000000"/>
        </a:accent4>
        <a:accent5>
          <a:srgbClr val="FFAAAA"/>
        </a:accent5>
        <a:accent6>
          <a:srgbClr val="007300"/>
        </a:accent6>
        <a:hlink>
          <a:srgbClr val="FFFFFF"/>
        </a:hlink>
        <a:folHlink>
          <a:srgbClr val="003300"/>
        </a:folHlink>
      </a:clrScheme>
      <a:clrMap bg1="lt1" tx1="dk1" bg2="lt2" tx2="dk2" accent1="accent1" accent2="accent2" accent3="accent3" accent4="accent4" accent5="accent5" accent6="accent6" hlink="hlink" folHlink="folHlink"/>
    </a:extraClrScheme>
    <a:extraClrScheme>
      <a:clrScheme name="Zesty 5">
        <a:dk1>
          <a:srgbClr val="000000"/>
        </a:dk1>
        <a:lt1>
          <a:srgbClr val="FFFFCC"/>
        </a:lt1>
        <a:dk2>
          <a:srgbClr val="FFFFFF"/>
        </a:dk2>
        <a:lt2>
          <a:srgbClr val="C58051"/>
        </a:lt2>
        <a:accent1>
          <a:srgbClr val="99CC00"/>
        </a:accent1>
        <a:accent2>
          <a:srgbClr val="800000"/>
        </a:accent2>
        <a:accent3>
          <a:srgbClr val="FFFFE2"/>
        </a:accent3>
        <a:accent4>
          <a:srgbClr val="000000"/>
        </a:accent4>
        <a:accent5>
          <a:srgbClr val="CAE2AA"/>
        </a:accent5>
        <a:accent6>
          <a:srgbClr val="730000"/>
        </a:accent6>
        <a:hlink>
          <a:srgbClr val="FF0000"/>
        </a:hlink>
        <a:folHlink>
          <a:srgbClr val="CC9900"/>
        </a:folHlink>
      </a:clrScheme>
      <a:clrMap bg1="lt1" tx1="dk1" bg2="lt2" tx2="dk2" accent1="accent1" accent2="accent2" accent3="accent3" accent4="accent4" accent5="accent5" accent6="accent6" hlink="hlink" folHlink="folHlink"/>
    </a:extraClrScheme>
    <a:extraClrScheme>
      <a:clrScheme name="Zesty 6">
        <a:dk1>
          <a:srgbClr val="000000"/>
        </a:dk1>
        <a:lt1>
          <a:srgbClr val="FFFFFF"/>
        </a:lt1>
        <a:dk2>
          <a:srgbClr val="000066"/>
        </a:dk2>
        <a:lt2>
          <a:srgbClr val="FFFFFF"/>
        </a:lt2>
        <a:accent1>
          <a:srgbClr val="F8F8F8"/>
        </a:accent1>
        <a:accent2>
          <a:srgbClr val="0066FF"/>
        </a:accent2>
        <a:accent3>
          <a:srgbClr val="FFFFFF"/>
        </a:accent3>
        <a:accent4>
          <a:srgbClr val="000000"/>
        </a:accent4>
        <a:accent5>
          <a:srgbClr val="FBFBFB"/>
        </a:accent5>
        <a:accent6>
          <a:srgbClr val="005CE7"/>
        </a:accent6>
        <a:hlink>
          <a:srgbClr val="FF0033"/>
        </a:hlink>
        <a:folHlink>
          <a:srgbClr val="000066"/>
        </a:folHlink>
      </a:clrScheme>
      <a:clrMap bg1="lt1" tx1="dk1" bg2="lt2" tx2="dk2" accent1="accent1" accent2="accent2" accent3="accent3" accent4="accent4" accent5="accent5" accent6="accent6" hlink="hlink" folHlink="folHlink"/>
    </a:extraClrScheme>
    <a:extraClrScheme>
      <a:clrScheme name="Zesty 7">
        <a:dk1>
          <a:srgbClr val="0000CC"/>
        </a:dk1>
        <a:lt1>
          <a:srgbClr val="FFFFFF"/>
        </a:lt1>
        <a:dk2>
          <a:srgbClr val="000000"/>
        </a:dk2>
        <a:lt2>
          <a:srgbClr val="FFFFFF"/>
        </a:lt2>
        <a:accent1>
          <a:srgbClr val="3366FF"/>
        </a:accent1>
        <a:accent2>
          <a:srgbClr val="000066"/>
        </a:accent2>
        <a:accent3>
          <a:srgbClr val="AAAAAA"/>
        </a:accent3>
        <a:accent4>
          <a:srgbClr val="DADADA"/>
        </a:accent4>
        <a:accent5>
          <a:srgbClr val="ADB8FF"/>
        </a:accent5>
        <a:accent6>
          <a:srgbClr val="00005C"/>
        </a:accent6>
        <a:hlink>
          <a:srgbClr val="333399"/>
        </a:hlink>
        <a:folHlink>
          <a:srgbClr val="99CCFF"/>
        </a:folHlink>
      </a:clrScheme>
      <a:clrMap bg1="dk2" tx1="lt1" bg2="dk1" tx2="lt2" accent1="accent1" accent2="accent2" accent3="accent3" accent4="accent4" accent5="accent5" accent6="accent6" hlink="hlink" folHlink="folHlink"/>
    </a:extraClrScheme>
    <a:extraClrScheme>
      <a:clrScheme name="Zesty 8">
        <a:dk1>
          <a:srgbClr val="000000"/>
        </a:dk1>
        <a:lt1>
          <a:srgbClr val="FF9900"/>
        </a:lt1>
        <a:dk2>
          <a:srgbClr val="FFFFFF"/>
        </a:dk2>
        <a:lt2>
          <a:srgbClr val="000000"/>
        </a:lt2>
        <a:accent1>
          <a:srgbClr val="FF0000"/>
        </a:accent1>
        <a:accent2>
          <a:srgbClr val="800080"/>
        </a:accent2>
        <a:accent3>
          <a:srgbClr val="FFCAAA"/>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
      <a:clrScheme name="Zesty 9">
        <a:dk1>
          <a:srgbClr val="000000"/>
        </a:dk1>
        <a:lt1>
          <a:srgbClr val="FFFFFF"/>
        </a:lt1>
        <a:dk2>
          <a:srgbClr val="FFFFFF"/>
        </a:dk2>
        <a:lt2>
          <a:srgbClr val="FF9900"/>
        </a:lt2>
        <a:accent1>
          <a:srgbClr val="FF0000"/>
        </a:accent1>
        <a:accent2>
          <a:srgbClr val="800080"/>
        </a:accent2>
        <a:accent3>
          <a:srgbClr val="FFFFFF"/>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Zesty">
  <a:themeElements>
    <a:clrScheme name="1_Zesty 9">
      <a:dk1>
        <a:srgbClr val="000000"/>
      </a:dk1>
      <a:lt1>
        <a:srgbClr val="FFFFFF"/>
      </a:lt1>
      <a:dk2>
        <a:srgbClr val="FFFFFF"/>
      </a:dk2>
      <a:lt2>
        <a:srgbClr val="FF9900"/>
      </a:lt2>
      <a:accent1>
        <a:srgbClr val="FF0000"/>
      </a:accent1>
      <a:accent2>
        <a:srgbClr val="800080"/>
      </a:accent2>
      <a:accent3>
        <a:srgbClr val="FFFFFF"/>
      </a:accent3>
      <a:accent4>
        <a:srgbClr val="000000"/>
      </a:accent4>
      <a:accent5>
        <a:srgbClr val="FFAAAA"/>
      </a:accent5>
      <a:accent6>
        <a:srgbClr val="730073"/>
      </a:accent6>
      <a:hlink>
        <a:srgbClr val="A50021"/>
      </a:hlink>
      <a:folHlink>
        <a:srgbClr val="996600"/>
      </a:folHlink>
    </a:clrScheme>
    <a:fontScheme name="1_Zesty">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1_Zesty 1">
        <a:dk1>
          <a:srgbClr val="000000"/>
        </a:dk1>
        <a:lt1>
          <a:srgbClr val="FFFFFF"/>
        </a:lt1>
        <a:dk2>
          <a:srgbClr val="000000"/>
        </a:dk2>
        <a:lt2>
          <a:srgbClr val="B2B2B2"/>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Zesty 2">
        <a:dk1>
          <a:srgbClr val="000000"/>
        </a:dk1>
        <a:lt1>
          <a:srgbClr val="FFFFFF"/>
        </a:lt1>
        <a:dk2>
          <a:srgbClr val="000000"/>
        </a:dk2>
        <a:lt2>
          <a:srgbClr val="FFFFFF"/>
        </a:lt2>
        <a:accent1>
          <a:srgbClr val="CC3399"/>
        </a:accent1>
        <a:accent2>
          <a:srgbClr val="000066"/>
        </a:accent2>
        <a:accent3>
          <a:srgbClr val="FFFFFF"/>
        </a:accent3>
        <a:accent4>
          <a:srgbClr val="000000"/>
        </a:accent4>
        <a:accent5>
          <a:srgbClr val="E2ADCA"/>
        </a:accent5>
        <a:accent6>
          <a:srgbClr val="00005C"/>
        </a:accent6>
        <a:hlink>
          <a:srgbClr val="CC66FF"/>
        </a:hlink>
        <a:folHlink>
          <a:srgbClr val="660033"/>
        </a:folHlink>
      </a:clrScheme>
      <a:clrMap bg1="lt1" tx1="dk1" bg2="lt2" tx2="dk2" accent1="accent1" accent2="accent2" accent3="accent3" accent4="accent4" accent5="accent5" accent6="accent6" hlink="hlink" folHlink="folHlink"/>
    </a:extraClrScheme>
    <a:extraClrScheme>
      <a:clrScheme name="1_Zesty 3">
        <a:dk1>
          <a:srgbClr val="000000"/>
        </a:dk1>
        <a:lt1>
          <a:srgbClr val="FFFFFF"/>
        </a:lt1>
        <a:dk2>
          <a:srgbClr val="F8F8F8"/>
        </a:dk2>
        <a:lt2>
          <a:srgbClr val="336699"/>
        </a:lt2>
        <a:accent1>
          <a:srgbClr val="0099FF"/>
        </a:accent1>
        <a:accent2>
          <a:srgbClr val="33CCCC"/>
        </a:accent2>
        <a:accent3>
          <a:srgbClr val="FFFFFF"/>
        </a:accent3>
        <a:accent4>
          <a:srgbClr val="000000"/>
        </a:accent4>
        <a:accent5>
          <a:srgbClr val="AACAFF"/>
        </a:accent5>
        <a:accent6>
          <a:srgbClr val="2DB9B9"/>
        </a:accent6>
        <a:hlink>
          <a:srgbClr val="CC00CC"/>
        </a:hlink>
        <a:folHlink>
          <a:srgbClr val="333399"/>
        </a:folHlink>
      </a:clrScheme>
      <a:clrMap bg1="lt1" tx1="dk1" bg2="lt2" tx2="dk2" accent1="accent1" accent2="accent2" accent3="accent3" accent4="accent4" accent5="accent5" accent6="accent6" hlink="hlink" folHlink="folHlink"/>
    </a:extraClrScheme>
    <a:extraClrScheme>
      <a:clrScheme name="1_Zesty 4">
        <a:dk1>
          <a:srgbClr val="000000"/>
        </a:dk1>
        <a:lt1>
          <a:srgbClr val="FFFFFF"/>
        </a:lt1>
        <a:dk2>
          <a:srgbClr val="000000"/>
        </a:dk2>
        <a:lt2>
          <a:srgbClr val="FFFFFF"/>
        </a:lt2>
        <a:accent1>
          <a:srgbClr val="FF0000"/>
        </a:accent1>
        <a:accent2>
          <a:srgbClr val="008000"/>
        </a:accent2>
        <a:accent3>
          <a:srgbClr val="FFFFFF"/>
        </a:accent3>
        <a:accent4>
          <a:srgbClr val="000000"/>
        </a:accent4>
        <a:accent5>
          <a:srgbClr val="FFAAAA"/>
        </a:accent5>
        <a:accent6>
          <a:srgbClr val="007300"/>
        </a:accent6>
        <a:hlink>
          <a:srgbClr val="FFFFFF"/>
        </a:hlink>
        <a:folHlink>
          <a:srgbClr val="003300"/>
        </a:folHlink>
      </a:clrScheme>
      <a:clrMap bg1="lt1" tx1="dk1" bg2="lt2" tx2="dk2" accent1="accent1" accent2="accent2" accent3="accent3" accent4="accent4" accent5="accent5" accent6="accent6" hlink="hlink" folHlink="folHlink"/>
    </a:extraClrScheme>
    <a:extraClrScheme>
      <a:clrScheme name="1_Zesty 5">
        <a:dk1>
          <a:srgbClr val="000000"/>
        </a:dk1>
        <a:lt1>
          <a:srgbClr val="FFFFCC"/>
        </a:lt1>
        <a:dk2>
          <a:srgbClr val="FFFFFF"/>
        </a:dk2>
        <a:lt2>
          <a:srgbClr val="C58051"/>
        </a:lt2>
        <a:accent1>
          <a:srgbClr val="99CC00"/>
        </a:accent1>
        <a:accent2>
          <a:srgbClr val="800000"/>
        </a:accent2>
        <a:accent3>
          <a:srgbClr val="FFFFE2"/>
        </a:accent3>
        <a:accent4>
          <a:srgbClr val="000000"/>
        </a:accent4>
        <a:accent5>
          <a:srgbClr val="CAE2AA"/>
        </a:accent5>
        <a:accent6>
          <a:srgbClr val="730000"/>
        </a:accent6>
        <a:hlink>
          <a:srgbClr val="FF0000"/>
        </a:hlink>
        <a:folHlink>
          <a:srgbClr val="CC9900"/>
        </a:folHlink>
      </a:clrScheme>
      <a:clrMap bg1="lt1" tx1="dk1" bg2="lt2" tx2="dk2" accent1="accent1" accent2="accent2" accent3="accent3" accent4="accent4" accent5="accent5" accent6="accent6" hlink="hlink" folHlink="folHlink"/>
    </a:extraClrScheme>
    <a:extraClrScheme>
      <a:clrScheme name="1_Zesty 6">
        <a:dk1>
          <a:srgbClr val="000000"/>
        </a:dk1>
        <a:lt1>
          <a:srgbClr val="FFFFFF"/>
        </a:lt1>
        <a:dk2>
          <a:srgbClr val="000066"/>
        </a:dk2>
        <a:lt2>
          <a:srgbClr val="FFFFFF"/>
        </a:lt2>
        <a:accent1>
          <a:srgbClr val="F8F8F8"/>
        </a:accent1>
        <a:accent2>
          <a:srgbClr val="0066FF"/>
        </a:accent2>
        <a:accent3>
          <a:srgbClr val="FFFFFF"/>
        </a:accent3>
        <a:accent4>
          <a:srgbClr val="000000"/>
        </a:accent4>
        <a:accent5>
          <a:srgbClr val="FBFBFB"/>
        </a:accent5>
        <a:accent6>
          <a:srgbClr val="005CE7"/>
        </a:accent6>
        <a:hlink>
          <a:srgbClr val="FF0033"/>
        </a:hlink>
        <a:folHlink>
          <a:srgbClr val="000066"/>
        </a:folHlink>
      </a:clrScheme>
      <a:clrMap bg1="lt1" tx1="dk1" bg2="lt2" tx2="dk2" accent1="accent1" accent2="accent2" accent3="accent3" accent4="accent4" accent5="accent5" accent6="accent6" hlink="hlink" folHlink="folHlink"/>
    </a:extraClrScheme>
    <a:extraClrScheme>
      <a:clrScheme name="1_Zesty 7">
        <a:dk1>
          <a:srgbClr val="0000CC"/>
        </a:dk1>
        <a:lt1>
          <a:srgbClr val="FFFFFF"/>
        </a:lt1>
        <a:dk2>
          <a:srgbClr val="000000"/>
        </a:dk2>
        <a:lt2>
          <a:srgbClr val="FFFFFF"/>
        </a:lt2>
        <a:accent1>
          <a:srgbClr val="3366FF"/>
        </a:accent1>
        <a:accent2>
          <a:srgbClr val="000066"/>
        </a:accent2>
        <a:accent3>
          <a:srgbClr val="AAAAAA"/>
        </a:accent3>
        <a:accent4>
          <a:srgbClr val="DADADA"/>
        </a:accent4>
        <a:accent5>
          <a:srgbClr val="ADB8FF"/>
        </a:accent5>
        <a:accent6>
          <a:srgbClr val="00005C"/>
        </a:accent6>
        <a:hlink>
          <a:srgbClr val="333399"/>
        </a:hlink>
        <a:folHlink>
          <a:srgbClr val="99CCFF"/>
        </a:folHlink>
      </a:clrScheme>
      <a:clrMap bg1="dk2" tx1="lt1" bg2="dk1" tx2="lt2" accent1="accent1" accent2="accent2" accent3="accent3" accent4="accent4" accent5="accent5" accent6="accent6" hlink="hlink" folHlink="folHlink"/>
    </a:extraClrScheme>
    <a:extraClrScheme>
      <a:clrScheme name="1_Zesty 8">
        <a:dk1>
          <a:srgbClr val="000000"/>
        </a:dk1>
        <a:lt1>
          <a:srgbClr val="FF9900"/>
        </a:lt1>
        <a:dk2>
          <a:srgbClr val="FFFFFF"/>
        </a:dk2>
        <a:lt2>
          <a:srgbClr val="000000"/>
        </a:lt2>
        <a:accent1>
          <a:srgbClr val="FF0000"/>
        </a:accent1>
        <a:accent2>
          <a:srgbClr val="800080"/>
        </a:accent2>
        <a:accent3>
          <a:srgbClr val="FFCAAA"/>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
      <a:clrScheme name="1_Zesty 9">
        <a:dk1>
          <a:srgbClr val="000000"/>
        </a:dk1>
        <a:lt1>
          <a:srgbClr val="FFFFFF"/>
        </a:lt1>
        <a:dk2>
          <a:srgbClr val="FFFFFF"/>
        </a:dk2>
        <a:lt2>
          <a:srgbClr val="FF9900"/>
        </a:lt2>
        <a:accent1>
          <a:srgbClr val="FF0000"/>
        </a:accent1>
        <a:accent2>
          <a:srgbClr val="800080"/>
        </a:accent2>
        <a:accent3>
          <a:srgbClr val="FFFFFF"/>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LUGRN">
  <a:themeElements>
    <a:clrScheme name="">
      <a:dk1>
        <a:srgbClr val="969696"/>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FFFF00"/>
      </a:hlink>
      <a:folHlink>
        <a:srgbClr val="B2B2B2"/>
      </a:folHlink>
    </a:clrScheme>
    <a:fontScheme name="BLUGR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UGR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GR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GR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GR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GR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GR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GR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BLUGRN">
  <a:themeElements>
    <a:clrScheme name="">
      <a:dk1>
        <a:srgbClr val="969696"/>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FFFF00"/>
      </a:hlink>
      <a:folHlink>
        <a:srgbClr val="B2B2B2"/>
      </a:folHlink>
    </a:clrScheme>
    <a:fontScheme name="BLUGR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LUGR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GR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GR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GR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GR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GR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GR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4942</TotalTime>
  <Words>1803</Words>
  <Application>Microsoft Office PowerPoint</Application>
  <PresentationFormat>Widescreen</PresentationFormat>
  <Paragraphs>221</Paragraphs>
  <Slides>30</Slides>
  <Notes>0</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30</vt:i4>
      </vt:variant>
    </vt:vector>
  </HeadingPairs>
  <TitlesOfParts>
    <vt:vector size="48" baseType="lpstr">
      <vt:lpstr>Antique-Olive</vt:lpstr>
      <vt:lpstr>Aptos</vt:lpstr>
      <vt:lpstr>Aptos Display</vt:lpstr>
      <vt:lpstr>Arial</vt:lpstr>
      <vt:lpstr>Arial Black</vt:lpstr>
      <vt:lpstr>Charter Bd BT</vt:lpstr>
      <vt:lpstr>Comic Sans MS</vt:lpstr>
      <vt:lpstr>Congenial SemiBold</vt:lpstr>
      <vt:lpstr>Monotype Sorts</vt:lpstr>
      <vt:lpstr>Times New Roman</vt:lpstr>
      <vt:lpstr>Wingdings</vt:lpstr>
      <vt:lpstr>Zesty</vt:lpstr>
      <vt:lpstr>1_Custom Design</vt:lpstr>
      <vt:lpstr>4_Zesty</vt:lpstr>
      <vt:lpstr>1_Zesty</vt:lpstr>
      <vt:lpstr>2_Default Design</vt:lpstr>
      <vt:lpstr>BLUGRN</vt:lpstr>
      <vt:lpstr>1_BLUGRN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35</cp:revision>
  <cp:lastPrinted>2026-01-04T22:30:52Z</cp:lastPrinted>
  <dcterms:created xsi:type="dcterms:W3CDTF">2005-09-13T19:02:16Z</dcterms:created>
  <dcterms:modified xsi:type="dcterms:W3CDTF">2026-01-04T22:32:19Z</dcterms:modified>
</cp:coreProperties>
</file>