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 id="2147483702" r:id="rId2"/>
  </p:sldMasterIdLst>
  <p:notesMasterIdLst>
    <p:notesMasterId r:id="rId30"/>
  </p:notesMasterIdLst>
  <p:handoutMasterIdLst>
    <p:handoutMasterId r:id="rId31"/>
  </p:handoutMasterIdLst>
  <p:sldIdLst>
    <p:sldId id="265" r:id="rId3"/>
    <p:sldId id="276" r:id="rId4"/>
    <p:sldId id="266" r:id="rId5"/>
    <p:sldId id="256" r:id="rId6"/>
    <p:sldId id="267" r:id="rId7"/>
    <p:sldId id="268" r:id="rId8"/>
    <p:sldId id="269" r:id="rId9"/>
    <p:sldId id="270" r:id="rId10"/>
    <p:sldId id="271" r:id="rId11"/>
    <p:sldId id="285" r:id="rId12"/>
    <p:sldId id="258" r:id="rId13"/>
    <p:sldId id="257" r:id="rId14"/>
    <p:sldId id="262" r:id="rId15"/>
    <p:sldId id="277" r:id="rId16"/>
    <p:sldId id="278" r:id="rId17"/>
    <p:sldId id="279" r:id="rId18"/>
    <p:sldId id="280" r:id="rId19"/>
    <p:sldId id="281" r:id="rId20"/>
    <p:sldId id="259" r:id="rId21"/>
    <p:sldId id="263" r:id="rId22"/>
    <p:sldId id="282" r:id="rId23"/>
    <p:sldId id="283" r:id="rId24"/>
    <p:sldId id="260" r:id="rId25"/>
    <p:sldId id="264" r:id="rId26"/>
    <p:sldId id="284" r:id="rId27"/>
    <p:sldId id="742" r:id="rId28"/>
    <p:sldId id="261" r:id="rId29"/>
  </p:sldIdLst>
  <p:sldSz cx="12192000" cy="6858000"/>
  <p:notesSz cx="7004050" cy="9290050"/>
  <p:embeddedFontLst>
    <p:embeddedFont>
      <p:font typeface="Arial Narrow" panose="020B0606020202030204" pitchFamily="34" charset="0"/>
      <p:regular r:id="rId32"/>
      <p:bold r:id="rId33"/>
      <p:italic r:id="rId34"/>
      <p:boldItalic r:id="rId35"/>
    </p:embeddedFont>
    <p:embeddedFont>
      <p:font typeface="CopperPlate" panose="02020500000000000000"/>
      <p:regular r:id="rId36"/>
      <p:bold r:id="rId37"/>
      <p:italic r:id="rId38"/>
      <p:boldItalic r:id="rId39"/>
    </p:embeddedFont>
    <p:embeddedFont>
      <p:font typeface="Impact" panose="020B0806030902050204" pitchFamily="34" charset="0"/>
      <p:regular r:id="rId4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CC"/>
    <a:srgbClr val="FFFF99"/>
    <a:srgbClr val="AD010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0" d="100"/>
          <a:sy n="80" d="100"/>
        </p:scale>
        <p:origin x="462" y="267"/>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font" Target="fonts/font8.fntdata"/><Relationship Id="rId21" Type="http://schemas.openxmlformats.org/officeDocument/2006/relationships/slide" Target="slides/slide19.xml"/><Relationship Id="rId34" Type="http://schemas.openxmlformats.org/officeDocument/2006/relationships/font" Target="fonts/font3.fntdata"/><Relationship Id="rId42" Type="http://schemas.openxmlformats.org/officeDocument/2006/relationships/viewProps" Target="view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font" Target="fonts/font1.fntdata"/><Relationship Id="rId37" Type="http://schemas.openxmlformats.org/officeDocument/2006/relationships/font" Target="fonts/font6.fntdata"/><Relationship Id="rId40" Type="http://schemas.openxmlformats.org/officeDocument/2006/relationships/font" Target="fonts/font9.fntdata"/><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font" Target="fonts/font5.fntdata"/><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handoutMaster" Target="handoutMasters/handoutMaster1.xml"/><Relationship Id="rId44"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notesMaster" Target="notesMasters/notesMaster1.xml"/><Relationship Id="rId35" Type="http://schemas.openxmlformats.org/officeDocument/2006/relationships/font" Target="fonts/font4.fntdata"/><Relationship Id="rId43" Type="http://schemas.openxmlformats.org/officeDocument/2006/relationships/theme" Target="theme/theme1.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font" Target="fonts/font2.fntdata"/><Relationship Id="rId38" Type="http://schemas.openxmlformats.org/officeDocument/2006/relationships/font" Target="fonts/font7.fntdata"/></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4772" cy="464345"/>
          </a:xfrm>
          <a:prstGeom prst="rect">
            <a:avLst/>
          </a:prstGeom>
        </p:spPr>
        <p:txBody>
          <a:bodyPr vert="horz" lIns="91257" tIns="45629" rIns="91257" bIns="45629" rtlCol="0"/>
          <a:lstStyle>
            <a:lvl1pPr algn="l">
              <a:defRPr sz="1200"/>
            </a:lvl1pPr>
          </a:lstStyle>
          <a:p>
            <a:endParaRPr lang="en-US"/>
          </a:p>
        </p:txBody>
      </p:sp>
      <p:sp>
        <p:nvSpPr>
          <p:cNvPr id="3" name="Date Placeholder 2"/>
          <p:cNvSpPr>
            <a:spLocks noGrp="1"/>
          </p:cNvSpPr>
          <p:nvPr>
            <p:ph type="dt" sz="quarter" idx="1"/>
          </p:nvPr>
        </p:nvSpPr>
        <p:spPr>
          <a:xfrm>
            <a:off x="3967695" y="0"/>
            <a:ext cx="3034772" cy="464345"/>
          </a:xfrm>
          <a:prstGeom prst="rect">
            <a:avLst/>
          </a:prstGeom>
        </p:spPr>
        <p:txBody>
          <a:bodyPr vert="horz" lIns="91257" tIns="45629" rIns="91257" bIns="45629" rtlCol="0"/>
          <a:lstStyle>
            <a:lvl1pPr algn="r">
              <a:defRPr sz="1200"/>
            </a:lvl1pPr>
          </a:lstStyle>
          <a:p>
            <a:fld id="{A3416B05-FF2B-49EE-8FA1-973B75F8CB2D}" type="datetimeFigureOut">
              <a:rPr lang="en-US" smtClean="0"/>
              <a:t>9/28/2025</a:t>
            </a:fld>
            <a:endParaRPr lang="en-US"/>
          </a:p>
        </p:txBody>
      </p:sp>
      <p:sp>
        <p:nvSpPr>
          <p:cNvPr id="4" name="Footer Placeholder 3"/>
          <p:cNvSpPr>
            <a:spLocks noGrp="1"/>
          </p:cNvSpPr>
          <p:nvPr>
            <p:ph type="ftr" sz="quarter" idx="2"/>
          </p:nvPr>
        </p:nvSpPr>
        <p:spPr>
          <a:xfrm>
            <a:off x="0" y="8824121"/>
            <a:ext cx="3034772" cy="464345"/>
          </a:xfrm>
          <a:prstGeom prst="rect">
            <a:avLst/>
          </a:prstGeom>
        </p:spPr>
        <p:txBody>
          <a:bodyPr vert="horz" lIns="91257" tIns="45629" rIns="91257" bIns="45629" rtlCol="0" anchor="b"/>
          <a:lstStyle>
            <a:lvl1pPr algn="l">
              <a:defRPr sz="1200"/>
            </a:lvl1pPr>
          </a:lstStyle>
          <a:p>
            <a:endParaRPr lang="en-US"/>
          </a:p>
        </p:txBody>
      </p:sp>
      <p:sp>
        <p:nvSpPr>
          <p:cNvPr id="5" name="Slide Number Placeholder 4"/>
          <p:cNvSpPr>
            <a:spLocks noGrp="1"/>
          </p:cNvSpPr>
          <p:nvPr>
            <p:ph type="sldNum" sz="quarter" idx="3"/>
          </p:nvPr>
        </p:nvSpPr>
        <p:spPr>
          <a:xfrm>
            <a:off x="3967695" y="8824121"/>
            <a:ext cx="3034772" cy="464345"/>
          </a:xfrm>
          <a:prstGeom prst="rect">
            <a:avLst/>
          </a:prstGeom>
        </p:spPr>
        <p:txBody>
          <a:bodyPr vert="horz" lIns="91257" tIns="45629" rIns="91257" bIns="45629" rtlCol="0" anchor="b"/>
          <a:lstStyle>
            <a:lvl1pPr algn="r">
              <a:defRPr sz="1200"/>
            </a:lvl1pPr>
          </a:lstStyle>
          <a:p>
            <a:fld id="{39D7EA8C-51D7-469B-96C4-E838F6BB895E}" type="slidenum">
              <a:rPr lang="en-US" smtClean="0"/>
              <a:t>‹#›</a:t>
            </a:fld>
            <a:endParaRPr lang="en-US"/>
          </a:p>
        </p:txBody>
      </p:sp>
    </p:spTree>
    <p:extLst>
      <p:ext uri="{BB962C8B-B14F-4D97-AF65-F5344CB8AC3E}">
        <p14:creationId xmlns:p14="http://schemas.microsoft.com/office/powerpoint/2010/main" val="182680838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5300"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67163" y="0"/>
            <a:ext cx="3035300" cy="465138"/>
          </a:xfrm>
          <a:prstGeom prst="rect">
            <a:avLst/>
          </a:prstGeom>
        </p:spPr>
        <p:txBody>
          <a:bodyPr vert="horz" lIns="91440" tIns="45720" rIns="91440" bIns="45720" rtlCol="0"/>
          <a:lstStyle>
            <a:lvl1pPr algn="r">
              <a:defRPr sz="1200"/>
            </a:lvl1pPr>
          </a:lstStyle>
          <a:p>
            <a:fld id="{312582E7-D801-4E14-B733-C531C7CD38E0}" type="datetimeFigureOut">
              <a:rPr lang="en-US" smtClean="0"/>
              <a:t>9/28/2025</a:t>
            </a:fld>
            <a:endParaRPr lang="en-US"/>
          </a:p>
        </p:txBody>
      </p:sp>
      <p:sp>
        <p:nvSpPr>
          <p:cNvPr id="4" name="Slide Image Placeholder 3"/>
          <p:cNvSpPr>
            <a:spLocks noGrp="1" noRot="1" noChangeAspect="1"/>
          </p:cNvSpPr>
          <p:nvPr>
            <p:ph type="sldImg" idx="2"/>
          </p:nvPr>
        </p:nvSpPr>
        <p:spPr>
          <a:xfrm>
            <a:off x="714375" y="1162050"/>
            <a:ext cx="5575300" cy="3135313"/>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0088" y="4470400"/>
            <a:ext cx="5603875" cy="365918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4913"/>
            <a:ext cx="3035300" cy="46513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67163" y="8824913"/>
            <a:ext cx="3035300" cy="465137"/>
          </a:xfrm>
          <a:prstGeom prst="rect">
            <a:avLst/>
          </a:prstGeom>
        </p:spPr>
        <p:txBody>
          <a:bodyPr vert="horz" lIns="91440" tIns="45720" rIns="91440" bIns="45720" rtlCol="0" anchor="b"/>
          <a:lstStyle>
            <a:lvl1pPr algn="r">
              <a:defRPr sz="1200"/>
            </a:lvl1pPr>
          </a:lstStyle>
          <a:p>
            <a:fld id="{B7507C93-80E2-49FC-80D9-7E2357592F85}" type="slidenum">
              <a:rPr lang="en-US" smtClean="0"/>
              <a:t>‹#›</a:t>
            </a:fld>
            <a:endParaRPr lang="en-US"/>
          </a:p>
        </p:txBody>
      </p:sp>
    </p:spTree>
    <p:extLst>
      <p:ext uri="{BB962C8B-B14F-4D97-AF65-F5344CB8AC3E}">
        <p14:creationId xmlns:p14="http://schemas.microsoft.com/office/powerpoint/2010/main" val="1294104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Rectangle 7"/>
          <p:cNvSpPr/>
          <p:nvPr/>
        </p:nvSpPr>
        <p:spPr>
          <a:xfrm>
            <a:off x="0" y="0"/>
            <a:ext cx="12192000" cy="304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ctrTitle"/>
          </p:nvPr>
        </p:nvSpPr>
        <p:spPr>
          <a:xfrm>
            <a:off x="1016000" y="3200400"/>
            <a:ext cx="10058400" cy="1524000"/>
          </a:xfrm>
          <a:prstGeom prst="rect">
            <a:avLst/>
          </a:prstGeom>
        </p:spPr>
        <p:txBody>
          <a:bodyPr>
            <a:noAutofit/>
          </a:bodyPr>
          <a:lstStyle>
            <a:lvl1pPr>
              <a:defRPr sz="8000"/>
            </a:lvl1pPr>
          </a:lstStyle>
          <a:p>
            <a:r>
              <a:rPr lang="en-US"/>
              <a:t>Click to edit Master title style</a:t>
            </a:r>
            <a:endParaRPr lang="en-US" dirty="0"/>
          </a:p>
        </p:txBody>
      </p:sp>
      <p:sp>
        <p:nvSpPr>
          <p:cNvPr id="3" name="Subtitle 2"/>
          <p:cNvSpPr>
            <a:spLocks noGrp="1"/>
          </p:cNvSpPr>
          <p:nvPr>
            <p:ph type="subTitle" idx="1"/>
          </p:nvPr>
        </p:nvSpPr>
        <p:spPr>
          <a:xfrm>
            <a:off x="1016000" y="4724400"/>
            <a:ext cx="9144000" cy="990600"/>
          </a:xfrm>
        </p:spPr>
        <p:txBody>
          <a:bodyPr anchor="t" anchorCtr="0">
            <a:normAutofit/>
          </a:bodyPr>
          <a:lstStyle>
            <a:lvl1pPr marL="0" indent="0" algn="l">
              <a:buNone/>
              <a:defRPr sz="28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C7B0D7A-E477-4696-A1A4-25FE131A5744}" type="datetimeFigureOut">
              <a:rPr lang="en-US" smtClean="0"/>
              <a:t>9/28/2025</a:t>
            </a:fld>
            <a:endParaRPr lang="en-US"/>
          </a:p>
        </p:txBody>
      </p:sp>
      <p:sp>
        <p:nvSpPr>
          <p:cNvPr id="5" name="Footer Placeholder 4"/>
          <p:cNvSpPr>
            <a:spLocks noGrp="1"/>
          </p:cNvSpPr>
          <p:nvPr>
            <p:ph type="ftr" sz="quarter" idx="11"/>
          </p:nvPr>
        </p:nvSpPr>
        <p:spPr>
          <a:xfrm>
            <a:off x="1015999" y="6208777"/>
            <a:ext cx="6498492"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424477C5-6F8F-45A8-B54F-36842253614C}" type="slidenum">
              <a:rPr lang="en-US" smtClean="0"/>
              <a:t>‹#›</a:t>
            </a:fld>
            <a:endParaRPr lang="en-US"/>
          </a:p>
        </p:txBody>
      </p:sp>
      <p:sp>
        <p:nvSpPr>
          <p:cNvPr id="7" name="Rectangle 6"/>
          <p:cNvSpPr/>
          <p:nvPr/>
        </p:nvSpPr>
        <p:spPr>
          <a:xfrm>
            <a:off x="1036320" y="6172200"/>
            <a:ext cx="100584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016000" y="4572000"/>
            <a:ext cx="9042400" cy="1600200"/>
          </a:xfrm>
          <a:prstGeom prst="rect">
            <a:avLst/>
          </a:prstGeom>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C7B0D7A-E477-4696-A1A4-25FE131A5744}" type="datetimeFigureOut">
              <a:rPr lang="en-US" smtClean="0"/>
              <a:t>9/28/2025</a:t>
            </a:fld>
            <a:endParaRPr lang="en-US"/>
          </a:p>
        </p:txBody>
      </p:sp>
      <p:sp>
        <p:nvSpPr>
          <p:cNvPr id="5" name="Footer Placeholder 4"/>
          <p:cNvSpPr>
            <a:spLocks noGrp="1"/>
          </p:cNvSpPr>
          <p:nvPr>
            <p:ph type="ftr" sz="quarter" idx="11"/>
          </p:nvPr>
        </p:nvSpPr>
        <p:spPr>
          <a:xfrm>
            <a:off x="1015999" y="6208777"/>
            <a:ext cx="6498492"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424477C5-6F8F-45A8-B54F-36842253614C}"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1036320" y="0"/>
            <a:ext cx="10058400" cy="304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a:xfrm>
            <a:off x="1016000" y="3276600"/>
            <a:ext cx="10058400" cy="1676400"/>
          </a:xfrm>
          <a:prstGeom prst="rect">
            <a:avLst/>
          </a:prstGeom>
        </p:spPr>
        <p:txBody>
          <a:bodyPr anchor="b" anchorCtr="0"/>
          <a:lstStyle>
            <a:lvl1pPr algn="l">
              <a:defRPr sz="5400" b="0" cap="all"/>
            </a:lvl1pPr>
          </a:lstStyle>
          <a:p>
            <a:r>
              <a:rPr lang="en-US"/>
              <a:t>Click to edit Master title style</a:t>
            </a:r>
            <a:endParaRPr lang="en-US" dirty="0"/>
          </a:p>
        </p:txBody>
      </p:sp>
      <p:sp>
        <p:nvSpPr>
          <p:cNvPr id="3" name="Text Placeholder 2"/>
          <p:cNvSpPr>
            <a:spLocks noGrp="1"/>
          </p:cNvSpPr>
          <p:nvPr>
            <p:ph type="body" idx="1"/>
          </p:nvPr>
        </p:nvSpPr>
        <p:spPr>
          <a:xfrm>
            <a:off x="1016000" y="4953000"/>
            <a:ext cx="9144000" cy="914400"/>
          </a:xfrm>
        </p:spPr>
        <p:txBody>
          <a:bodyPr anchor="t" anchorCtr="0">
            <a:normAutofit/>
          </a:bodyPr>
          <a:lstStyle>
            <a:lvl1pPr marL="0" indent="0">
              <a:buNone/>
              <a:defRPr sz="28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C7B0D7A-E477-4696-A1A4-25FE131A5744}" type="datetimeFigureOut">
              <a:rPr lang="en-US" smtClean="0"/>
              <a:t>9/28/2025</a:t>
            </a:fld>
            <a:endParaRPr lang="en-US"/>
          </a:p>
        </p:txBody>
      </p:sp>
      <p:sp>
        <p:nvSpPr>
          <p:cNvPr id="5" name="Footer Placeholder 4"/>
          <p:cNvSpPr>
            <a:spLocks noGrp="1"/>
          </p:cNvSpPr>
          <p:nvPr>
            <p:ph type="ftr" sz="quarter" idx="11"/>
          </p:nvPr>
        </p:nvSpPr>
        <p:spPr>
          <a:xfrm>
            <a:off x="1015999" y="6208777"/>
            <a:ext cx="6498492"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424477C5-6F8F-45A8-B54F-36842253614C}" type="slidenum">
              <a:rPr lang="en-US" smtClean="0"/>
              <a:t>‹#›</a:t>
            </a:fld>
            <a:endParaRPr lang="en-US"/>
          </a:p>
        </p:txBody>
      </p:sp>
      <p:sp>
        <p:nvSpPr>
          <p:cNvPr id="8" name="Rectangle 7"/>
          <p:cNvSpPr/>
          <p:nvPr/>
        </p:nvSpPr>
        <p:spPr>
          <a:xfrm>
            <a:off x="1036320" y="6172200"/>
            <a:ext cx="100584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16000" y="4572000"/>
            <a:ext cx="9042400" cy="16002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1016000" y="609601"/>
            <a:ext cx="4876800" cy="376732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97600" y="609601"/>
            <a:ext cx="4876800" cy="376732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C7B0D7A-E477-4696-A1A4-25FE131A5744}" type="datetimeFigureOut">
              <a:rPr lang="en-US" smtClean="0"/>
              <a:t>9/28/2025</a:t>
            </a:fld>
            <a:endParaRPr lang="en-US"/>
          </a:p>
        </p:txBody>
      </p:sp>
      <p:sp>
        <p:nvSpPr>
          <p:cNvPr id="6" name="Footer Placeholder 5"/>
          <p:cNvSpPr>
            <a:spLocks noGrp="1"/>
          </p:cNvSpPr>
          <p:nvPr>
            <p:ph type="ftr" sz="quarter" idx="11"/>
          </p:nvPr>
        </p:nvSpPr>
        <p:spPr>
          <a:xfrm>
            <a:off x="1015999" y="6208777"/>
            <a:ext cx="6498492"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424477C5-6F8F-45A8-B54F-36842253614C}"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016000" y="4572000"/>
            <a:ext cx="9042400" cy="1600200"/>
          </a:xfrm>
          <a:prstGeom prst="rect">
            <a:avLst/>
          </a:prstGeom>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011936" y="609600"/>
            <a:ext cx="4876800" cy="639762"/>
          </a:xfrm>
        </p:spPr>
        <p:txBody>
          <a:bodyPr anchor="b">
            <a:noAutofit/>
          </a:bodyPr>
          <a:lstStyle>
            <a:lvl1pPr marL="0" indent="0">
              <a:buNone/>
              <a:defRPr sz="28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11936" y="1329264"/>
            <a:ext cx="4876800" cy="3048000"/>
          </a:xfrm>
        </p:spPr>
        <p:txBody>
          <a:bodyPr anchor="t" anchorCtr="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93536" y="609600"/>
            <a:ext cx="4876800" cy="639762"/>
          </a:xfrm>
        </p:spPr>
        <p:txBody>
          <a:bodyPr anchor="b">
            <a:noAutofit/>
          </a:bodyPr>
          <a:lstStyle>
            <a:lvl1pPr marL="0" indent="0">
              <a:buNone/>
              <a:defRPr sz="28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536" y="1329264"/>
            <a:ext cx="4876800" cy="3048000"/>
          </a:xfrm>
        </p:spPr>
        <p:txBody>
          <a:bodyPr anchor="t" anchorCtr="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C7B0D7A-E477-4696-A1A4-25FE131A5744}" type="datetimeFigureOut">
              <a:rPr lang="en-US" smtClean="0"/>
              <a:t>9/28/2025</a:t>
            </a:fld>
            <a:endParaRPr lang="en-US"/>
          </a:p>
        </p:txBody>
      </p:sp>
      <p:sp>
        <p:nvSpPr>
          <p:cNvPr id="8" name="Footer Placeholder 7"/>
          <p:cNvSpPr>
            <a:spLocks noGrp="1"/>
          </p:cNvSpPr>
          <p:nvPr>
            <p:ph type="ftr" sz="quarter" idx="11"/>
          </p:nvPr>
        </p:nvSpPr>
        <p:spPr>
          <a:xfrm>
            <a:off x="1015999" y="6208777"/>
            <a:ext cx="6498492" cy="365125"/>
          </a:xfrm>
          <a:prstGeom prst="rect">
            <a:avLst/>
          </a:prstGeom>
        </p:spPr>
        <p:txBody>
          <a:bodyPr/>
          <a:lstStyle/>
          <a:p>
            <a:endParaRPr lang="en-US"/>
          </a:p>
        </p:txBody>
      </p:sp>
      <p:sp>
        <p:nvSpPr>
          <p:cNvPr id="9" name="Slide Number Placeholder 8"/>
          <p:cNvSpPr>
            <a:spLocks noGrp="1"/>
          </p:cNvSpPr>
          <p:nvPr>
            <p:ph type="sldNum" sz="quarter" idx="12"/>
          </p:nvPr>
        </p:nvSpPr>
        <p:spPr/>
        <p:txBody>
          <a:bodyPr/>
          <a:lstStyle/>
          <a:p>
            <a:fld id="{424477C5-6F8F-45A8-B54F-36842253614C}" type="slidenum">
              <a:rPr lang="en-US" smtClean="0"/>
              <a:t>‹#›</a:t>
            </a:fld>
            <a:endParaRPr lang="en-US"/>
          </a:p>
        </p:txBody>
      </p:sp>
      <p:cxnSp>
        <p:nvCxnSpPr>
          <p:cNvPr id="11" name="Straight Connector 10"/>
          <p:cNvCxnSpPr/>
          <p:nvPr/>
        </p:nvCxnSpPr>
        <p:spPr>
          <a:xfrm>
            <a:off x="1011936" y="1249362"/>
            <a:ext cx="48768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6193536" y="1249362"/>
            <a:ext cx="4876800" cy="1588"/>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016000" y="4572000"/>
            <a:ext cx="9042400" cy="1600200"/>
          </a:xfrm>
          <a:prstGeom prst="rect">
            <a:avLst/>
          </a:prstGeo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C7B0D7A-E477-4696-A1A4-25FE131A5744}" type="datetimeFigureOut">
              <a:rPr lang="en-US" smtClean="0"/>
              <a:t>9/28/2025</a:t>
            </a:fld>
            <a:endParaRPr lang="en-US"/>
          </a:p>
        </p:txBody>
      </p:sp>
      <p:sp>
        <p:nvSpPr>
          <p:cNvPr id="4" name="Footer Placeholder 3"/>
          <p:cNvSpPr>
            <a:spLocks noGrp="1"/>
          </p:cNvSpPr>
          <p:nvPr>
            <p:ph type="ftr" sz="quarter" idx="11"/>
          </p:nvPr>
        </p:nvSpPr>
        <p:spPr>
          <a:xfrm>
            <a:off x="1015999" y="6208777"/>
            <a:ext cx="6498492" cy="365125"/>
          </a:xfrm>
          <a:prstGeom prst="rect">
            <a:avLst/>
          </a:prstGeom>
        </p:spPr>
        <p:txBody>
          <a:bodyPr/>
          <a:lstStyle/>
          <a:p>
            <a:endParaRPr lang="en-US"/>
          </a:p>
        </p:txBody>
      </p:sp>
      <p:sp>
        <p:nvSpPr>
          <p:cNvPr id="5" name="Slide Number Placeholder 4"/>
          <p:cNvSpPr>
            <a:spLocks noGrp="1"/>
          </p:cNvSpPr>
          <p:nvPr>
            <p:ph type="sldNum" sz="quarter" idx="12"/>
          </p:nvPr>
        </p:nvSpPr>
        <p:spPr/>
        <p:txBody>
          <a:bodyPr/>
          <a:lstStyle/>
          <a:p>
            <a:fld id="{424477C5-6F8F-45A8-B54F-36842253614C}"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16000" y="4572000"/>
            <a:ext cx="9046464" cy="1600200"/>
          </a:xfrm>
          <a:prstGeom prst="rect">
            <a:avLst/>
          </a:prstGeom>
        </p:spPr>
        <p:txBody>
          <a:bodyPr anchor="b">
            <a:normAutofit/>
          </a:bodyPr>
          <a:lstStyle>
            <a:lvl1pPr algn="l">
              <a:defRPr sz="5400" b="0"/>
            </a:lvl1pPr>
          </a:lstStyle>
          <a:p>
            <a:r>
              <a:rPr lang="en-US"/>
              <a:t>Click to edit Master title style</a:t>
            </a:r>
          </a:p>
        </p:txBody>
      </p:sp>
      <p:sp>
        <p:nvSpPr>
          <p:cNvPr id="3" name="Content Placeholder 2"/>
          <p:cNvSpPr>
            <a:spLocks noGrp="1"/>
          </p:cNvSpPr>
          <p:nvPr>
            <p:ph idx="1"/>
          </p:nvPr>
        </p:nvSpPr>
        <p:spPr>
          <a:xfrm>
            <a:off x="4947821" y="457201"/>
            <a:ext cx="6126579" cy="4114799"/>
          </a:xfrm>
        </p:spPr>
        <p:txBody>
          <a:bodyPr/>
          <a:lstStyle>
            <a:lvl1pPr>
              <a:defRPr sz="2400"/>
            </a:lvl1pPr>
            <a:lvl2pPr>
              <a:defRPr sz="22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016002" y="457200"/>
            <a:ext cx="3564876" cy="4114800"/>
          </a:xfrm>
        </p:spPr>
        <p:txBody>
          <a:bodyPr>
            <a:normAutofit/>
          </a:bodyPr>
          <a:lstStyle>
            <a:lvl1pPr marL="0" indent="0">
              <a:buNone/>
              <a:defRPr sz="21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C7B0D7A-E477-4696-A1A4-25FE131A5744}" type="datetimeFigureOut">
              <a:rPr lang="en-US" smtClean="0"/>
              <a:t>9/28/2025</a:t>
            </a:fld>
            <a:endParaRPr lang="en-US"/>
          </a:p>
        </p:txBody>
      </p:sp>
      <p:sp>
        <p:nvSpPr>
          <p:cNvPr id="6" name="Footer Placeholder 5"/>
          <p:cNvSpPr>
            <a:spLocks noGrp="1"/>
          </p:cNvSpPr>
          <p:nvPr>
            <p:ph type="ftr" sz="quarter" idx="11"/>
          </p:nvPr>
        </p:nvSpPr>
        <p:spPr>
          <a:xfrm>
            <a:off x="1015999" y="6208777"/>
            <a:ext cx="6498492"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424477C5-6F8F-45A8-B54F-36842253614C}" type="slidenum">
              <a:rPr lang="en-US" smtClean="0"/>
              <a:t>‹#›</a:t>
            </a:fld>
            <a:endParaRPr lang="en-US"/>
          </a:p>
        </p:txBody>
      </p:sp>
      <p:cxnSp>
        <p:nvCxnSpPr>
          <p:cNvPr id="10" name="Straight Connector 9"/>
          <p:cNvCxnSpPr/>
          <p:nvPr/>
        </p:nvCxnSpPr>
        <p:spPr>
          <a:xfrm rot="5400000">
            <a:off x="2871259" y="2514336"/>
            <a:ext cx="3810000" cy="2117"/>
          </a:xfrm>
          <a:prstGeom prst="line">
            <a:avLst/>
          </a:prstGeom>
          <a:ln>
            <a:solidFill>
              <a:schemeClr val="tx2">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11936" y="4572000"/>
            <a:ext cx="9046464" cy="1600200"/>
          </a:xfrm>
          <a:prstGeom prst="rect">
            <a:avLst/>
          </a:prstGeom>
        </p:spPr>
        <p:txBody>
          <a:bodyPr anchor="b">
            <a:normAutofit/>
          </a:bodyPr>
          <a:lstStyle>
            <a:lvl1pPr algn="l">
              <a:defRPr sz="5400" b="0"/>
            </a:lvl1pPr>
          </a:lstStyle>
          <a:p>
            <a:r>
              <a:rPr lang="en-US"/>
              <a:t>Click to edit Master title style</a:t>
            </a:r>
            <a:endParaRPr lang="en-US" dirty="0"/>
          </a:p>
        </p:txBody>
      </p:sp>
      <p:sp>
        <p:nvSpPr>
          <p:cNvPr id="3" name="Picture Placeholder 2"/>
          <p:cNvSpPr>
            <a:spLocks noGrp="1"/>
          </p:cNvSpPr>
          <p:nvPr>
            <p:ph type="pic" idx="1"/>
          </p:nvPr>
        </p:nvSpPr>
        <p:spPr>
          <a:xfrm>
            <a:off x="1036320" y="457200"/>
            <a:ext cx="10058400" cy="2895600"/>
          </a:xfrm>
          <a:ln w="6350">
            <a:solidFill>
              <a:schemeClr val="tx2"/>
            </a:solid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133856" y="3505200"/>
            <a:ext cx="9855200" cy="804862"/>
          </a:xfrm>
        </p:spPr>
        <p:txBody>
          <a:bodyPr anchor="t" anchorCtr="0">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C7B0D7A-E477-4696-A1A4-25FE131A5744}" type="datetimeFigureOut">
              <a:rPr lang="en-US" smtClean="0"/>
              <a:t>9/28/2025</a:t>
            </a:fld>
            <a:endParaRPr lang="en-US"/>
          </a:p>
        </p:txBody>
      </p:sp>
      <p:sp>
        <p:nvSpPr>
          <p:cNvPr id="6" name="Footer Placeholder 5"/>
          <p:cNvSpPr>
            <a:spLocks noGrp="1"/>
          </p:cNvSpPr>
          <p:nvPr>
            <p:ph type="ftr" sz="quarter" idx="11"/>
          </p:nvPr>
        </p:nvSpPr>
        <p:spPr>
          <a:xfrm>
            <a:off x="1015999" y="6208777"/>
            <a:ext cx="6498492"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424477C5-6F8F-45A8-B54F-36842253614C}"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016000" y="4572000"/>
            <a:ext cx="9042400" cy="1600200"/>
          </a:xfrm>
          <a:prstGeom prst="rect">
            <a:avLst/>
          </a:prstGeo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219200" y="685800"/>
            <a:ext cx="9652000" cy="3886200"/>
          </a:xfrm>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C7B0D7A-E477-4696-A1A4-25FE131A5744}" type="datetimeFigureOut">
              <a:rPr lang="en-US" smtClean="0"/>
              <a:t>9/28/2025</a:t>
            </a:fld>
            <a:endParaRPr lang="en-US"/>
          </a:p>
        </p:txBody>
      </p:sp>
      <p:sp>
        <p:nvSpPr>
          <p:cNvPr id="5" name="Footer Placeholder 4"/>
          <p:cNvSpPr>
            <a:spLocks noGrp="1"/>
          </p:cNvSpPr>
          <p:nvPr>
            <p:ph type="ftr" sz="quarter" idx="11"/>
          </p:nvPr>
        </p:nvSpPr>
        <p:spPr>
          <a:xfrm>
            <a:off x="1015999" y="6208777"/>
            <a:ext cx="6498492"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424477C5-6F8F-45A8-B54F-36842253614C}"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16000" y="685802"/>
            <a:ext cx="2438400" cy="5410199"/>
          </a:xfrm>
          <a:prstGeom prst="rect">
            <a:avLst/>
          </a:prstGeo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3454400" y="685801"/>
            <a:ext cx="7620000" cy="4876800"/>
          </a:xfrm>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C7B0D7A-E477-4696-A1A4-25FE131A5744}" type="datetimeFigureOut">
              <a:rPr lang="en-US" smtClean="0"/>
              <a:t>9/28/2025</a:t>
            </a:fld>
            <a:endParaRPr lang="en-US"/>
          </a:p>
        </p:txBody>
      </p:sp>
      <p:sp>
        <p:nvSpPr>
          <p:cNvPr id="5" name="Footer Placeholder 4"/>
          <p:cNvSpPr>
            <a:spLocks noGrp="1"/>
          </p:cNvSpPr>
          <p:nvPr>
            <p:ph type="ftr" sz="quarter" idx="11"/>
          </p:nvPr>
        </p:nvSpPr>
        <p:spPr>
          <a:xfrm>
            <a:off x="1015999" y="6208777"/>
            <a:ext cx="6498492"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424477C5-6F8F-45A8-B54F-36842253614C}"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D099CC0-6ABF-462D-96EA-7235282C23FE}" type="datetimeFigureOut">
              <a:rPr lang="en-US" smtClean="0"/>
              <a:t>9/28/2025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55C16E-1559-4077-82F3-B215D244207A}" type="slidenum">
              <a:rPr lang="en-US" smtClean="0"/>
              <a:t>‹#›</a:t>
            </a:fld>
            <a:endParaRPr lang="en-US"/>
          </a:p>
        </p:txBody>
      </p:sp>
    </p:spTree>
    <p:extLst>
      <p:ext uri="{BB962C8B-B14F-4D97-AF65-F5344CB8AC3E}">
        <p14:creationId xmlns:p14="http://schemas.microsoft.com/office/powerpoint/2010/main" val="286205683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D099CC0-6ABF-462D-96EA-7235282C23FE}" type="datetimeFigureOut">
              <a:rPr lang="en-US" smtClean="0"/>
              <a:t>9/28/2025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55C16E-1559-4077-82F3-B215D244207A}" type="slidenum">
              <a:rPr lang="en-US" smtClean="0"/>
              <a:t>‹#›</a:t>
            </a:fld>
            <a:endParaRPr lang="en-US"/>
          </a:p>
        </p:txBody>
      </p:sp>
    </p:spTree>
    <p:extLst>
      <p:ext uri="{BB962C8B-B14F-4D97-AF65-F5344CB8AC3E}">
        <p14:creationId xmlns:p14="http://schemas.microsoft.com/office/powerpoint/2010/main" val="136522564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D099CC0-6ABF-462D-96EA-7235282C23FE}" type="datetimeFigureOut">
              <a:rPr lang="en-US" smtClean="0"/>
              <a:t>9/28/2025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55C16E-1559-4077-82F3-B215D244207A}" type="slidenum">
              <a:rPr lang="en-US" smtClean="0"/>
              <a:t>‹#›</a:t>
            </a:fld>
            <a:endParaRPr lang="en-US"/>
          </a:p>
        </p:txBody>
      </p:sp>
    </p:spTree>
    <p:extLst>
      <p:ext uri="{BB962C8B-B14F-4D97-AF65-F5344CB8AC3E}">
        <p14:creationId xmlns:p14="http://schemas.microsoft.com/office/powerpoint/2010/main" val="81952275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D099CC0-6ABF-462D-96EA-7235282C23FE}" type="datetimeFigureOut">
              <a:rPr lang="en-US" smtClean="0"/>
              <a:t>9/28/2025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B55C16E-1559-4077-82F3-B215D244207A}" type="slidenum">
              <a:rPr lang="en-US" smtClean="0"/>
              <a:t>‹#›</a:t>
            </a:fld>
            <a:endParaRPr lang="en-US"/>
          </a:p>
        </p:txBody>
      </p:sp>
    </p:spTree>
    <p:extLst>
      <p:ext uri="{BB962C8B-B14F-4D97-AF65-F5344CB8AC3E}">
        <p14:creationId xmlns:p14="http://schemas.microsoft.com/office/powerpoint/2010/main" val="182178139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D099CC0-6ABF-462D-96EA-7235282C23FE}" type="datetimeFigureOut">
              <a:rPr lang="en-US" smtClean="0"/>
              <a:t>9/28/2025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B55C16E-1559-4077-82F3-B215D244207A}" type="slidenum">
              <a:rPr lang="en-US" smtClean="0"/>
              <a:t>‹#›</a:t>
            </a:fld>
            <a:endParaRPr lang="en-US"/>
          </a:p>
        </p:txBody>
      </p:sp>
    </p:spTree>
    <p:extLst>
      <p:ext uri="{BB962C8B-B14F-4D97-AF65-F5344CB8AC3E}">
        <p14:creationId xmlns:p14="http://schemas.microsoft.com/office/powerpoint/2010/main" val="406470595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D099CC0-6ABF-462D-96EA-7235282C23FE}" type="datetimeFigureOut">
              <a:rPr lang="en-US" smtClean="0"/>
              <a:t>9/28/2025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B55C16E-1559-4077-82F3-B215D244207A}" type="slidenum">
              <a:rPr lang="en-US" smtClean="0"/>
              <a:t>‹#›</a:t>
            </a:fld>
            <a:endParaRPr lang="en-US"/>
          </a:p>
        </p:txBody>
      </p:sp>
    </p:spTree>
    <p:extLst>
      <p:ext uri="{BB962C8B-B14F-4D97-AF65-F5344CB8AC3E}">
        <p14:creationId xmlns:p14="http://schemas.microsoft.com/office/powerpoint/2010/main" val="390734998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D099CC0-6ABF-462D-96EA-7235282C23FE}" type="datetimeFigureOut">
              <a:rPr lang="en-US" smtClean="0"/>
              <a:t>9/28/2025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B55C16E-1559-4077-82F3-B215D244207A}" type="slidenum">
              <a:rPr lang="en-US" smtClean="0"/>
              <a:t>‹#›</a:t>
            </a:fld>
            <a:endParaRPr lang="en-US"/>
          </a:p>
        </p:txBody>
      </p:sp>
    </p:spTree>
    <p:extLst>
      <p:ext uri="{BB962C8B-B14F-4D97-AF65-F5344CB8AC3E}">
        <p14:creationId xmlns:p14="http://schemas.microsoft.com/office/powerpoint/2010/main" val="55897857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D099CC0-6ABF-462D-96EA-7235282C23FE}" type="datetimeFigureOut">
              <a:rPr lang="en-US" smtClean="0"/>
              <a:t>9/28/2025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B55C16E-1559-4077-82F3-B215D244207A}" type="slidenum">
              <a:rPr lang="en-US" smtClean="0"/>
              <a:t>‹#›</a:t>
            </a:fld>
            <a:endParaRPr lang="en-US"/>
          </a:p>
        </p:txBody>
      </p:sp>
    </p:spTree>
    <p:extLst>
      <p:ext uri="{BB962C8B-B14F-4D97-AF65-F5344CB8AC3E}">
        <p14:creationId xmlns:p14="http://schemas.microsoft.com/office/powerpoint/2010/main" val="393363388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D099CC0-6ABF-462D-96EA-7235282C23FE}" type="datetimeFigureOut">
              <a:rPr lang="en-US" smtClean="0"/>
              <a:t>9/28/2025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B55C16E-1559-4077-82F3-B215D244207A}" type="slidenum">
              <a:rPr lang="en-US" smtClean="0"/>
              <a:t>‹#›</a:t>
            </a:fld>
            <a:endParaRPr lang="en-US"/>
          </a:p>
        </p:txBody>
      </p:sp>
    </p:spTree>
    <p:extLst>
      <p:ext uri="{BB962C8B-B14F-4D97-AF65-F5344CB8AC3E}">
        <p14:creationId xmlns:p14="http://schemas.microsoft.com/office/powerpoint/2010/main" val="180269726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D099CC0-6ABF-462D-96EA-7235282C23FE}" type="datetimeFigureOut">
              <a:rPr lang="en-US" smtClean="0"/>
              <a:t>9/28/2025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55C16E-1559-4077-82F3-B215D244207A}" type="slidenum">
              <a:rPr lang="en-US" smtClean="0"/>
              <a:t>‹#›</a:t>
            </a:fld>
            <a:endParaRPr lang="en-US"/>
          </a:p>
        </p:txBody>
      </p:sp>
    </p:spTree>
    <p:extLst>
      <p:ext uri="{BB962C8B-B14F-4D97-AF65-F5344CB8AC3E}">
        <p14:creationId xmlns:p14="http://schemas.microsoft.com/office/powerpoint/2010/main" val="68872385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D099CC0-6ABF-462D-96EA-7235282C23FE}" type="datetimeFigureOut">
              <a:rPr lang="en-US" smtClean="0"/>
              <a:t>9/28/2025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55C16E-1559-4077-82F3-B215D244207A}" type="slidenum">
              <a:rPr lang="en-US" smtClean="0"/>
              <a:t>‹#›</a:t>
            </a:fld>
            <a:endParaRPr lang="en-US"/>
          </a:p>
        </p:txBody>
      </p:sp>
    </p:spTree>
    <p:extLst>
      <p:ext uri="{BB962C8B-B14F-4D97-AF65-F5344CB8AC3E}">
        <p14:creationId xmlns:p14="http://schemas.microsoft.com/office/powerpoint/2010/main" val="124080015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016000" y="685800"/>
            <a:ext cx="10058400" cy="3886200"/>
          </a:xfrm>
          <a:prstGeom prst="rect">
            <a:avLst/>
          </a:prstGeom>
        </p:spPr>
        <p:txBody>
          <a:bodyPr vert="horz" lIns="91440" tIns="45720" rIns="91440" bIns="45720" rtlCol="0" anchor="ctr" anchorCtr="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31200" y="6208777"/>
            <a:ext cx="2844800" cy="365125"/>
          </a:xfrm>
          <a:prstGeom prst="rect">
            <a:avLst/>
          </a:prstGeom>
        </p:spPr>
        <p:txBody>
          <a:bodyPr vert="horz" lIns="91440" tIns="45720" rIns="91440" bIns="45720" rtlCol="0" anchor="ctr"/>
          <a:lstStyle>
            <a:lvl1pPr algn="r">
              <a:defRPr sz="1200" b="1">
                <a:solidFill>
                  <a:schemeClr val="tx2">
                    <a:lumMod val="90000"/>
                    <a:lumOff val="10000"/>
                  </a:schemeClr>
                </a:solidFill>
                <a:latin typeface="+mn-lt"/>
              </a:defRPr>
            </a:lvl1pPr>
          </a:lstStyle>
          <a:p>
            <a:fld id="{6C7B0D7A-E477-4696-A1A4-25FE131A5744}" type="datetimeFigureOut">
              <a:rPr lang="en-US" smtClean="0"/>
              <a:t>9/28/2025</a:t>
            </a:fld>
            <a:endParaRPr lang="en-US"/>
          </a:p>
        </p:txBody>
      </p:sp>
      <p:sp>
        <p:nvSpPr>
          <p:cNvPr id="6" name="Slide Number Placeholder 5"/>
          <p:cNvSpPr>
            <a:spLocks noGrp="1"/>
          </p:cNvSpPr>
          <p:nvPr>
            <p:ph type="sldNum" sz="quarter" idx="4"/>
          </p:nvPr>
        </p:nvSpPr>
        <p:spPr>
          <a:xfrm>
            <a:off x="10160000" y="5687569"/>
            <a:ext cx="1016000" cy="365125"/>
          </a:xfrm>
          <a:prstGeom prst="rect">
            <a:avLst/>
          </a:prstGeom>
        </p:spPr>
        <p:txBody>
          <a:bodyPr vert="horz" lIns="91440" tIns="45720" rIns="91440" bIns="45720" rtlCol="0" anchor="ctr"/>
          <a:lstStyle>
            <a:lvl1pPr algn="r">
              <a:defRPr sz="2400">
                <a:solidFill>
                  <a:schemeClr val="tx1">
                    <a:lumMod val="85000"/>
                    <a:lumOff val="15000"/>
                  </a:schemeClr>
                </a:solidFill>
                <a:latin typeface="+mj-lt"/>
              </a:defRPr>
            </a:lvl1pPr>
          </a:lstStyle>
          <a:p>
            <a:fld id="{424477C5-6F8F-45A8-B54F-36842253614C}" type="slidenum">
              <a:rPr lang="en-US" smtClean="0"/>
              <a:t>‹#›</a:t>
            </a:fld>
            <a:endParaRPr lang="en-US"/>
          </a:p>
        </p:txBody>
      </p:sp>
      <p:sp>
        <p:nvSpPr>
          <p:cNvPr id="8" name="Rectangle 7"/>
          <p:cNvSpPr/>
          <p:nvPr/>
        </p:nvSpPr>
        <p:spPr>
          <a:xfrm>
            <a:off x="0" y="0"/>
            <a:ext cx="12192000" cy="381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9" name="Rectangle 8"/>
          <p:cNvSpPr/>
          <p:nvPr/>
        </p:nvSpPr>
        <p:spPr>
          <a:xfrm>
            <a:off x="609600" y="6153913"/>
            <a:ext cx="10972800" cy="4571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xStyles>
    <p:titleStyle>
      <a:lvl1pPr algn="l" defTabSz="914400" rtl="0" eaLnBrk="1" latinLnBrk="0" hangingPunct="1">
        <a:spcBef>
          <a:spcPct val="0"/>
        </a:spcBef>
        <a:buNone/>
        <a:defRPr sz="54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1pPr>
      <a:lvl2pPr marL="594360" indent="-274320" algn="l" defTabSz="914400" rtl="0" eaLnBrk="1" latinLnBrk="0" hangingPunct="1">
        <a:spcBef>
          <a:spcPct val="20000"/>
        </a:spcBef>
        <a:buClr>
          <a:schemeClr val="accent1"/>
        </a:buClr>
        <a:buFont typeface="Arial" pitchFamily="34" charset="0"/>
        <a:buChar char="•"/>
        <a:defRPr sz="2200" kern="1200">
          <a:solidFill>
            <a:schemeClr val="tx2"/>
          </a:solidFill>
          <a:latin typeface="+mn-lt"/>
          <a:ea typeface="+mn-ea"/>
          <a:cs typeface="+mn-cs"/>
        </a:defRPr>
      </a:lvl2pPr>
      <a:lvl3pPr marL="868680" indent="-228600" algn="l" defTabSz="914400" rtl="0" eaLnBrk="1" latinLnBrk="0" hangingPunct="1">
        <a:spcBef>
          <a:spcPct val="20000"/>
        </a:spcBef>
        <a:buClr>
          <a:schemeClr val="accent1"/>
        </a:buClr>
        <a:buFont typeface="Arial" pitchFamily="34" charset="0"/>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4pPr>
      <a:lvl5pPr marL="1371600" indent="-228600" algn="l" defTabSz="914400" rtl="0" eaLnBrk="1" latinLnBrk="0" hangingPunct="1">
        <a:spcBef>
          <a:spcPct val="20000"/>
        </a:spcBef>
        <a:buClr>
          <a:schemeClr val="accent1"/>
        </a:buClr>
        <a:buFont typeface="Arial" pitchFamily="34" charset="0"/>
        <a:buChar char="•"/>
        <a:defRPr sz="1800" kern="1200" baseline="0">
          <a:solidFill>
            <a:schemeClr val="tx2"/>
          </a:solidFill>
          <a:latin typeface="+mn-lt"/>
          <a:ea typeface="+mn-ea"/>
          <a:cs typeface="+mn-cs"/>
        </a:defRPr>
      </a:lvl5pPr>
      <a:lvl6pPr marL="164592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6pPr>
      <a:lvl7pPr marL="1901952"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7pPr>
      <a:lvl8pPr marL="219456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8pPr>
      <a:lvl9pPr marL="246888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D099CC0-6ABF-462D-96EA-7235282C23FE}" type="datetimeFigureOut">
              <a:rPr lang="en-US" smtClean="0"/>
              <a:t>9/28/2025</a:t>
            </a:fld>
            <a:endParaRPr 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B55C16E-1559-4077-82F3-B215D244207A}" type="slidenum">
              <a:rPr lang="en-US" smtClean="0"/>
              <a:t>‹#›</a:t>
            </a:fld>
            <a:endParaRPr lang="en-US"/>
          </a:p>
        </p:txBody>
      </p:sp>
    </p:spTree>
    <p:extLst>
      <p:ext uri="{BB962C8B-B14F-4D97-AF65-F5344CB8AC3E}">
        <p14:creationId xmlns:p14="http://schemas.microsoft.com/office/powerpoint/2010/main" val="734022486"/>
      </p:ext>
    </p:extLst>
  </p:cSld>
  <p:clrMap bg1="lt1" tx1="dk1" bg2="lt2" tx2="dk2" accent1="accent1" accent2="accent2" accent3="accent3" accent4="accent4" accent5="accent5" accent6="accent6" hlink="hlink" folHlink="folHlink"/>
  <p:sldLayoutIdLst>
    <p:sldLayoutId id="2147483703" r:id="rId1"/>
    <p:sldLayoutId id="2147483704" r:id="rId2"/>
    <p:sldLayoutId id="2147483705" r:id="rId3"/>
    <p:sldLayoutId id="2147483706" r:id="rId4"/>
    <p:sldLayoutId id="2147483707" r:id="rId5"/>
    <p:sldLayoutId id="2147483708" r:id="rId6"/>
    <p:sldLayoutId id="2147483709" r:id="rId7"/>
    <p:sldLayoutId id="2147483710" r:id="rId8"/>
    <p:sldLayoutId id="2147483711" r:id="rId9"/>
    <p:sldLayoutId id="2147483712" r:id="rId10"/>
    <p:sldLayoutId id="2147483713" r:id="rId11"/>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66800" y="510600"/>
            <a:ext cx="10058400" cy="5509200"/>
          </a:xfrm>
          <a:prstGeom prst="rect">
            <a:avLst/>
          </a:prstGeom>
          <a:noFill/>
        </p:spPr>
        <p:txBody>
          <a:bodyPr wrap="square" rtlCol="0">
            <a:spAutoFit/>
          </a:bodyPr>
          <a:lstStyle/>
          <a:p>
            <a:pPr algn="ctr"/>
            <a:r>
              <a:rPr lang="en-US" sz="3200" b="1" dirty="0"/>
              <a:t>2 Peter 2:1-3</a:t>
            </a:r>
          </a:p>
          <a:p>
            <a:endParaRPr lang="en-US" sz="2800" dirty="0"/>
          </a:p>
          <a:p>
            <a:r>
              <a:rPr lang="en-US" sz="2800" dirty="0"/>
              <a:t>1 But there were also false prophets among the people, even as there will be false teachers among you, who will secretly bring in destructive heresies, even denying the Lord who bought them, and bring on themselves swift destruction. </a:t>
            </a:r>
          </a:p>
          <a:p>
            <a:endParaRPr lang="en-US" sz="2000" dirty="0"/>
          </a:p>
          <a:p>
            <a:r>
              <a:rPr lang="en-US" sz="2800" dirty="0"/>
              <a:t>2 And many will follow their destructive ways, because of whom the way of truth will be blasphemed. </a:t>
            </a:r>
          </a:p>
          <a:p>
            <a:endParaRPr lang="en-US" sz="2000" dirty="0"/>
          </a:p>
          <a:p>
            <a:r>
              <a:rPr lang="en-US" sz="2800" dirty="0"/>
              <a:t>3 By covetousness they will exploit you with deceptive words; for a long time their judgment has not been idle, and their destruction does not slumber. </a:t>
            </a:r>
          </a:p>
        </p:txBody>
      </p:sp>
    </p:spTree>
    <p:extLst>
      <p:ext uri="{BB962C8B-B14F-4D97-AF65-F5344CB8AC3E}">
        <p14:creationId xmlns:p14="http://schemas.microsoft.com/office/powerpoint/2010/main" val="262436446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343400" y="3043804"/>
            <a:ext cx="7391400" cy="3693319"/>
          </a:xfrm>
          <a:prstGeom prst="rect">
            <a:avLst/>
          </a:prstGeom>
          <a:solidFill>
            <a:schemeClr val="bg1"/>
          </a:solidFill>
        </p:spPr>
        <p:txBody>
          <a:bodyPr wrap="square" rtlCol="0">
            <a:spAutoFit/>
          </a:bodyPr>
          <a:lstStyle/>
          <a:p>
            <a:pPr algn="ctr"/>
            <a:r>
              <a:rPr lang="en-US" sz="2400" b="1" dirty="0"/>
              <a:t>2 Peter 2</a:t>
            </a:r>
          </a:p>
          <a:p>
            <a:endParaRPr lang="en-US" sz="1000" dirty="0"/>
          </a:p>
          <a:p>
            <a:r>
              <a:rPr lang="en-US" sz="2000" dirty="0"/>
              <a:t>1 But there were also false prophets among the people, even as there will be false teachers among you, who will secretly bring in destructive heresies, even denying the Lord who bought them, and bring on themselves swift destruction. </a:t>
            </a:r>
          </a:p>
          <a:p>
            <a:endParaRPr lang="en-US" sz="1000" dirty="0"/>
          </a:p>
          <a:p>
            <a:r>
              <a:rPr lang="en-US" sz="2000" dirty="0"/>
              <a:t>2 And many will follow their destructive ways, because of whom the way of truth will be blasphemed. </a:t>
            </a:r>
          </a:p>
          <a:p>
            <a:endParaRPr lang="en-US" sz="1000" dirty="0"/>
          </a:p>
          <a:p>
            <a:r>
              <a:rPr lang="en-US" sz="2000" dirty="0"/>
              <a:t>3 By covetousness they will exploit you with deceptive words; for a long time their judgment has not been idle, and their destruction does not slumber. </a:t>
            </a:r>
          </a:p>
        </p:txBody>
      </p:sp>
      <p:sp>
        <p:nvSpPr>
          <p:cNvPr id="3" name="TextBox 2"/>
          <p:cNvSpPr txBox="1"/>
          <p:nvPr/>
        </p:nvSpPr>
        <p:spPr>
          <a:xfrm>
            <a:off x="4343400" y="462678"/>
            <a:ext cx="7391400" cy="2554545"/>
          </a:xfrm>
          <a:prstGeom prst="rect">
            <a:avLst/>
          </a:prstGeom>
          <a:solidFill>
            <a:schemeClr val="bg1"/>
          </a:solidFill>
        </p:spPr>
        <p:txBody>
          <a:bodyPr wrap="square" rtlCol="0">
            <a:spAutoFit/>
          </a:bodyPr>
          <a:lstStyle/>
          <a:p>
            <a:r>
              <a:rPr lang="en-US" sz="2000" dirty="0"/>
              <a:t>19 And so we have the prophetic word confirmed, which you do well to heed as a light that shines in a dark place, until the day dawns and the morning star rises in your hearts; </a:t>
            </a:r>
          </a:p>
          <a:p>
            <a:endParaRPr lang="en-US" sz="1000" dirty="0"/>
          </a:p>
          <a:p>
            <a:r>
              <a:rPr lang="en-US" sz="2000" dirty="0"/>
              <a:t>20 knowing this first, that no prophecy of Scripture is of any private interpretation, </a:t>
            </a:r>
          </a:p>
          <a:p>
            <a:endParaRPr lang="en-US" sz="1000" dirty="0"/>
          </a:p>
          <a:p>
            <a:r>
              <a:rPr lang="en-US" sz="2000" dirty="0"/>
              <a:t>21 for prophecy never came by the will of man, but holy men of God spoke as they were moved by the Holy Spirit. </a:t>
            </a:r>
          </a:p>
        </p:txBody>
      </p:sp>
      <p:sp>
        <p:nvSpPr>
          <p:cNvPr id="4" name="Oval 3"/>
          <p:cNvSpPr/>
          <p:nvPr/>
        </p:nvSpPr>
        <p:spPr>
          <a:xfrm>
            <a:off x="4419600" y="3505200"/>
            <a:ext cx="762000" cy="4572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Circular Arrow 12"/>
          <p:cNvSpPr/>
          <p:nvPr/>
        </p:nvSpPr>
        <p:spPr>
          <a:xfrm rot="16200000">
            <a:off x="3745753" y="2661914"/>
            <a:ext cx="1295400" cy="1219200"/>
          </a:xfrm>
          <a:prstGeom prst="circularArrow">
            <a:avLst>
              <a:gd name="adj1" fmla="val 3706"/>
              <a:gd name="adj2" fmla="val 1142319"/>
              <a:gd name="adj3" fmla="val 20140410"/>
              <a:gd name="adj4" fmla="val 10800000"/>
              <a:gd name="adj5" fmla="val 125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4" name="TextBox 13"/>
          <p:cNvSpPr txBox="1"/>
          <p:nvPr/>
        </p:nvSpPr>
        <p:spPr>
          <a:xfrm>
            <a:off x="533400" y="599342"/>
            <a:ext cx="3200400" cy="1077218"/>
          </a:xfrm>
          <a:prstGeom prst="rect">
            <a:avLst/>
          </a:prstGeom>
          <a:noFill/>
        </p:spPr>
        <p:txBody>
          <a:bodyPr wrap="square" rtlCol="0">
            <a:spAutoFit/>
          </a:bodyPr>
          <a:lstStyle/>
          <a:p>
            <a:pPr algn="ctr"/>
            <a:r>
              <a:rPr lang="en-US" sz="3200" b="1" dirty="0"/>
              <a:t>A Contrast to Previous Point</a:t>
            </a:r>
          </a:p>
        </p:txBody>
      </p:sp>
      <p:sp>
        <p:nvSpPr>
          <p:cNvPr id="15" name="TextBox 14"/>
          <p:cNvSpPr txBox="1"/>
          <p:nvPr/>
        </p:nvSpPr>
        <p:spPr>
          <a:xfrm>
            <a:off x="571500" y="2179528"/>
            <a:ext cx="3124200" cy="3108543"/>
          </a:xfrm>
          <a:prstGeom prst="rect">
            <a:avLst/>
          </a:prstGeom>
          <a:noFill/>
        </p:spPr>
        <p:txBody>
          <a:bodyPr wrap="square" rtlCol="0">
            <a:spAutoFit/>
          </a:bodyPr>
          <a:lstStyle/>
          <a:p>
            <a:pPr marL="285750" indent="-285750">
              <a:buFont typeface="Arial" pitchFamily="34" charset="0"/>
              <a:buChar char="•"/>
            </a:pPr>
            <a:r>
              <a:rPr lang="en-US" sz="2800" i="1" dirty="0"/>
              <a:t>Men spoke by inspiration</a:t>
            </a:r>
          </a:p>
          <a:p>
            <a:pPr marL="285750" indent="-285750">
              <a:buFont typeface="Arial" pitchFamily="34" charset="0"/>
              <a:buChar char="•"/>
            </a:pPr>
            <a:endParaRPr lang="en-US" sz="2800" i="1" dirty="0"/>
          </a:p>
          <a:p>
            <a:pPr marL="285750" indent="-285750">
              <a:buFont typeface="Arial" pitchFamily="34" charset="0"/>
              <a:buChar char="•"/>
            </a:pPr>
            <a:r>
              <a:rPr lang="en-US" sz="2800" i="1" dirty="0"/>
              <a:t>Lest reader think all who claim to be prophets are inspired</a:t>
            </a:r>
          </a:p>
        </p:txBody>
      </p:sp>
    </p:spTree>
    <p:extLst>
      <p:ext uri="{BB962C8B-B14F-4D97-AF65-F5344CB8AC3E}">
        <p14:creationId xmlns:p14="http://schemas.microsoft.com/office/powerpoint/2010/main" val="346456230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animEffect transition="in" filter="fade">
                                      <p:cBhvr>
                                        <p:cTn id="7" dur="1000"/>
                                        <p:tgtEl>
                                          <p:spTgt spid="15">
                                            <p:txEl>
                                              <p:pRg st="0" end="0"/>
                                            </p:txEl>
                                          </p:spTgt>
                                        </p:tgtEl>
                                      </p:cBhvr>
                                    </p:animEffect>
                                    <p:anim calcmode="lin" valueType="num">
                                      <p:cBhvr>
                                        <p:cTn id="8" dur="1000" fill="hold"/>
                                        <p:tgtEl>
                                          <p:spTgt spid="1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5">
                                            <p:txEl>
                                              <p:pRg st="2" end="2"/>
                                            </p:txEl>
                                          </p:spTgt>
                                        </p:tgtEl>
                                        <p:attrNameLst>
                                          <p:attrName>style.visibility</p:attrName>
                                        </p:attrNameLst>
                                      </p:cBhvr>
                                      <p:to>
                                        <p:strVal val="visible"/>
                                      </p:to>
                                    </p:set>
                                    <p:animEffect transition="in" filter="fade">
                                      <p:cBhvr>
                                        <p:cTn id="14" dur="1000"/>
                                        <p:tgtEl>
                                          <p:spTgt spid="15">
                                            <p:txEl>
                                              <p:pRg st="2" end="2"/>
                                            </p:txEl>
                                          </p:spTgt>
                                        </p:tgtEl>
                                      </p:cBhvr>
                                    </p:animEffect>
                                    <p:anim calcmode="lin" valueType="num">
                                      <p:cBhvr>
                                        <p:cTn id="15" dur="1000" fill="hold"/>
                                        <p:tgtEl>
                                          <p:spTgt spid="15">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15">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build="p" bldLvl="5"/>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0" y="381000"/>
            <a:ext cx="3124200" cy="1107996"/>
          </a:xfrm>
          <a:prstGeom prst="rect">
            <a:avLst/>
          </a:prstGeom>
          <a:noFill/>
        </p:spPr>
        <p:txBody>
          <a:bodyPr wrap="square" rtlCol="0">
            <a:spAutoFit/>
          </a:bodyPr>
          <a:lstStyle/>
          <a:p>
            <a:r>
              <a:rPr lang="en-US" sz="6600" dirty="0">
                <a:solidFill>
                  <a:srgbClr val="C00000"/>
                </a:solidFill>
                <a:effectLst>
                  <a:outerShdw blurRad="38100" dist="38100" dir="2700000" algn="tl">
                    <a:srgbClr val="000000">
                      <a:alpha val="43137"/>
                    </a:srgbClr>
                  </a:outerShdw>
                </a:effectLst>
              </a:rPr>
              <a:t>FACT:</a:t>
            </a:r>
          </a:p>
        </p:txBody>
      </p:sp>
      <p:sp>
        <p:nvSpPr>
          <p:cNvPr id="3" name="TextBox 2"/>
          <p:cNvSpPr txBox="1"/>
          <p:nvPr/>
        </p:nvSpPr>
        <p:spPr>
          <a:xfrm>
            <a:off x="4953000" y="642611"/>
            <a:ext cx="4495800" cy="646331"/>
          </a:xfrm>
          <a:prstGeom prst="rect">
            <a:avLst/>
          </a:prstGeom>
          <a:noFill/>
        </p:spPr>
        <p:txBody>
          <a:bodyPr wrap="square" rtlCol="0">
            <a:spAutoFit/>
          </a:bodyPr>
          <a:lstStyle/>
          <a:p>
            <a:r>
              <a:rPr lang="en-US" sz="3600" dirty="0"/>
              <a:t>Are False Teachers</a:t>
            </a:r>
          </a:p>
        </p:txBody>
      </p:sp>
      <p:sp>
        <p:nvSpPr>
          <p:cNvPr id="4" name="Rounded Rectangle 3"/>
          <p:cNvSpPr/>
          <p:nvPr/>
        </p:nvSpPr>
        <p:spPr>
          <a:xfrm>
            <a:off x="2286000" y="1676400"/>
            <a:ext cx="3497826" cy="4343400"/>
          </a:xfrm>
          <a:prstGeom prst="roundRect">
            <a:avLst>
              <a:gd name="adj" fmla="val 7391"/>
            </a:avLst>
          </a:prstGeom>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a:solidFill>
                <a:schemeClr val="tx1"/>
              </a:solidFill>
            </a:endParaRPr>
          </a:p>
          <a:p>
            <a:pPr algn="ctr"/>
            <a:r>
              <a:rPr lang="en-US" sz="3600" b="1" dirty="0">
                <a:solidFill>
                  <a:schemeClr val="tx1"/>
                </a:solidFill>
              </a:rPr>
              <a:t>Old Testament</a:t>
            </a:r>
          </a:p>
          <a:p>
            <a:pPr algn="ctr"/>
            <a:endParaRPr lang="en-US" sz="2800" dirty="0">
              <a:solidFill>
                <a:schemeClr val="tx1"/>
              </a:solidFill>
            </a:endParaRPr>
          </a:p>
          <a:p>
            <a:pPr algn="ctr"/>
            <a:r>
              <a:rPr lang="en-US" sz="2800" dirty="0">
                <a:solidFill>
                  <a:schemeClr val="tx1"/>
                </a:solidFill>
              </a:rPr>
              <a:t>Deut. 18:20-22</a:t>
            </a:r>
          </a:p>
          <a:p>
            <a:pPr algn="ctr"/>
            <a:endParaRPr lang="en-US" sz="2800" dirty="0">
              <a:solidFill>
                <a:schemeClr val="tx1"/>
              </a:solidFill>
            </a:endParaRPr>
          </a:p>
          <a:p>
            <a:pPr algn="ctr"/>
            <a:r>
              <a:rPr lang="en-US" sz="2800" dirty="0">
                <a:solidFill>
                  <a:schemeClr val="tx1"/>
                </a:solidFill>
              </a:rPr>
              <a:t>1 Kings 13:18</a:t>
            </a:r>
          </a:p>
          <a:p>
            <a:pPr algn="ctr"/>
            <a:endParaRPr lang="en-US" sz="2800" dirty="0">
              <a:solidFill>
                <a:schemeClr val="tx1"/>
              </a:solidFill>
            </a:endParaRPr>
          </a:p>
          <a:p>
            <a:pPr algn="ctr"/>
            <a:r>
              <a:rPr lang="en-US" sz="2800" dirty="0">
                <a:solidFill>
                  <a:schemeClr val="tx1"/>
                </a:solidFill>
              </a:rPr>
              <a:t>Jer. 6:14; 8:11</a:t>
            </a:r>
          </a:p>
          <a:p>
            <a:pPr algn="ctr"/>
            <a:endParaRPr lang="en-US" sz="2800" dirty="0">
              <a:solidFill>
                <a:schemeClr val="tx1"/>
              </a:solidFill>
            </a:endParaRPr>
          </a:p>
          <a:p>
            <a:pPr algn="ctr"/>
            <a:endParaRPr lang="en-US" sz="2800" dirty="0">
              <a:solidFill>
                <a:schemeClr val="tx1"/>
              </a:solidFill>
            </a:endParaRPr>
          </a:p>
          <a:p>
            <a:pPr algn="ctr"/>
            <a:endParaRPr lang="en-US" sz="2800" dirty="0">
              <a:solidFill>
                <a:schemeClr val="tx1"/>
              </a:solidFill>
            </a:endParaRPr>
          </a:p>
        </p:txBody>
      </p:sp>
      <p:sp>
        <p:nvSpPr>
          <p:cNvPr id="5" name="Rounded Rectangle 4"/>
          <p:cNvSpPr/>
          <p:nvPr/>
        </p:nvSpPr>
        <p:spPr>
          <a:xfrm>
            <a:off x="6331974" y="1676400"/>
            <a:ext cx="3497826" cy="4343400"/>
          </a:xfrm>
          <a:prstGeom prst="roundRect">
            <a:avLst>
              <a:gd name="adj" fmla="val 7391"/>
            </a:avLst>
          </a:prstGeom>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a:solidFill>
                <a:schemeClr val="tx1"/>
              </a:solidFill>
            </a:endParaRPr>
          </a:p>
          <a:p>
            <a:pPr algn="ctr"/>
            <a:r>
              <a:rPr lang="en-US" sz="3600" b="1" dirty="0">
                <a:solidFill>
                  <a:schemeClr val="tx1"/>
                </a:solidFill>
              </a:rPr>
              <a:t>New Testament</a:t>
            </a:r>
          </a:p>
          <a:p>
            <a:pPr algn="ctr"/>
            <a:endParaRPr lang="en-US" sz="2800" dirty="0">
              <a:solidFill>
                <a:schemeClr val="tx1"/>
              </a:solidFill>
            </a:endParaRPr>
          </a:p>
          <a:p>
            <a:pPr algn="ctr"/>
            <a:r>
              <a:rPr lang="en-US" sz="2800" dirty="0">
                <a:solidFill>
                  <a:schemeClr val="tx1"/>
                </a:solidFill>
              </a:rPr>
              <a:t>Matt. 7:15</a:t>
            </a:r>
          </a:p>
          <a:p>
            <a:pPr algn="ctr"/>
            <a:endParaRPr lang="en-US" sz="2800" dirty="0">
              <a:solidFill>
                <a:schemeClr val="tx1"/>
              </a:solidFill>
            </a:endParaRPr>
          </a:p>
          <a:p>
            <a:pPr algn="ctr"/>
            <a:endParaRPr lang="en-US" sz="2800" dirty="0">
              <a:solidFill>
                <a:schemeClr val="tx1"/>
              </a:solidFill>
            </a:endParaRPr>
          </a:p>
          <a:p>
            <a:pPr algn="ctr"/>
            <a:endParaRPr lang="en-US" sz="2800" dirty="0">
              <a:solidFill>
                <a:schemeClr val="tx1"/>
              </a:solidFill>
            </a:endParaRPr>
          </a:p>
          <a:p>
            <a:pPr algn="ctr"/>
            <a:endParaRPr lang="en-US" sz="2800" dirty="0">
              <a:solidFill>
                <a:schemeClr val="tx1"/>
              </a:solidFill>
            </a:endParaRPr>
          </a:p>
          <a:p>
            <a:pPr algn="ctr"/>
            <a:endParaRPr lang="en-US" sz="2800" dirty="0">
              <a:solidFill>
                <a:schemeClr val="tx1"/>
              </a:solidFill>
            </a:endParaRPr>
          </a:p>
          <a:p>
            <a:pPr algn="ctr"/>
            <a:endParaRPr lang="en-US" sz="2800" dirty="0">
              <a:solidFill>
                <a:schemeClr val="tx1"/>
              </a:solidFill>
            </a:endParaRPr>
          </a:p>
          <a:p>
            <a:pPr algn="ctr"/>
            <a:endParaRPr lang="en-US" sz="2800" dirty="0">
              <a:solidFill>
                <a:schemeClr val="tx1"/>
              </a:solidFill>
            </a:endParaRPr>
          </a:p>
        </p:txBody>
      </p:sp>
    </p:spTree>
    <p:extLst>
      <p:ext uri="{BB962C8B-B14F-4D97-AF65-F5344CB8AC3E}">
        <p14:creationId xmlns:p14="http://schemas.microsoft.com/office/powerpoint/2010/main" val="242998007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125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up)">
                                      <p:cBhvr>
                                        <p:cTn id="12" dur="12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www.ingodsimage.com/wp-content/uploads/2010/01/Wolf-In-Sheeps-Clothing.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1219200"/>
            <a:ext cx="6168570" cy="388620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6973047" y="1531605"/>
            <a:ext cx="4648200" cy="3539430"/>
          </a:xfrm>
          <a:prstGeom prst="rect">
            <a:avLst/>
          </a:prstGeom>
          <a:noFill/>
        </p:spPr>
        <p:txBody>
          <a:bodyPr wrap="square" rtlCol="0">
            <a:spAutoFit/>
          </a:bodyPr>
          <a:lstStyle/>
          <a:p>
            <a:pPr algn="ctr"/>
            <a:r>
              <a:rPr lang="en-US" sz="3200" b="1" u="sng" dirty="0"/>
              <a:t>Matt 7:15</a:t>
            </a:r>
          </a:p>
          <a:p>
            <a:endParaRPr lang="en-US" sz="3200" dirty="0"/>
          </a:p>
          <a:p>
            <a:r>
              <a:rPr lang="en-US" sz="3200" dirty="0"/>
              <a:t>Beware of false prophets, who come to you in sheep's clothing, but inwardly they are ravenous wolves. </a:t>
            </a:r>
          </a:p>
        </p:txBody>
      </p:sp>
    </p:spTree>
    <p:extLst>
      <p:ext uri="{BB962C8B-B14F-4D97-AF65-F5344CB8AC3E}">
        <p14:creationId xmlns:p14="http://schemas.microsoft.com/office/powerpoint/2010/main" val="313695999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0" y="381000"/>
            <a:ext cx="3124200" cy="1107996"/>
          </a:xfrm>
          <a:prstGeom prst="rect">
            <a:avLst/>
          </a:prstGeom>
          <a:noFill/>
        </p:spPr>
        <p:txBody>
          <a:bodyPr wrap="square" rtlCol="0">
            <a:spAutoFit/>
          </a:bodyPr>
          <a:lstStyle/>
          <a:p>
            <a:r>
              <a:rPr lang="en-US" sz="6600" dirty="0">
                <a:solidFill>
                  <a:srgbClr val="C00000"/>
                </a:solidFill>
                <a:effectLst>
                  <a:outerShdw blurRad="38100" dist="38100" dir="2700000" algn="tl">
                    <a:srgbClr val="000000">
                      <a:alpha val="43137"/>
                    </a:srgbClr>
                  </a:outerShdw>
                </a:effectLst>
              </a:rPr>
              <a:t>FACT:</a:t>
            </a:r>
          </a:p>
        </p:txBody>
      </p:sp>
      <p:sp>
        <p:nvSpPr>
          <p:cNvPr id="3" name="TextBox 2"/>
          <p:cNvSpPr txBox="1"/>
          <p:nvPr/>
        </p:nvSpPr>
        <p:spPr>
          <a:xfrm>
            <a:off x="4953000" y="642611"/>
            <a:ext cx="4495800" cy="646331"/>
          </a:xfrm>
          <a:prstGeom prst="rect">
            <a:avLst/>
          </a:prstGeom>
          <a:noFill/>
        </p:spPr>
        <p:txBody>
          <a:bodyPr wrap="square" rtlCol="0">
            <a:spAutoFit/>
          </a:bodyPr>
          <a:lstStyle/>
          <a:p>
            <a:r>
              <a:rPr lang="en-US" sz="3600" dirty="0"/>
              <a:t>Are False Teachers</a:t>
            </a:r>
          </a:p>
        </p:txBody>
      </p:sp>
      <p:sp>
        <p:nvSpPr>
          <p:cNvPr id="4" name="Rounded Rectangle 3"/>
          <p:cNvSpPr/>
          <p:nvPr/>
        </p:nvSpPr>
        <p:spPr>
          <a:xfrm>
            <a:off x="2286000" y="1676400"/>
            <a:ext cx="3497826" cy="4343400"/>
          </a:xfrm>
          <a:prstGeom prst="roundRect">
            <a:avLst>
              <a:gd name="adj" fmla="val 7391"/>
            </a:avLst>
          </a:prstGeom>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a:solidFill>
                <a:schemeClr val="tx1"/>
              </a:solidFill>
            </a:endParaRPr>
          </a:p>
          <a:p>
            <a:pPr algn="ctr"/>
            <a:r>
              <a:rPr lang="en-US" sz="3600" b="1" dirty="0">
                <a:solidFill>
                  <a:schemeClr val="tx1"/>
                </a:solidFill>
              </a:rPr>
              <a:t>Old Testament</a:t>
            </a:r>
          </a:p>
          <a:p>
            <a:pPr algn="ctr"/>
            <a:endParaRPr lang="en-US" sz="2800" dirty="0">
              <a:solidFill>
                <a:schemeClr val="tx1"/>
              </a:solidFill>
            </a:endParaRPr>
          </a:p>
          <a:p>
            <a:pPr algn="ctr"/>
            <a:r>
              <a:rPr lang="en-US" sz="2800" dirty="0">
                <a:solidFill>
                  <a:schemeClr val="tx1"/>
                </a:solidFill>
              </a:rPr>
              <a:t>Deut. 18:20-22</a:t>
            </a:r>
          </a:p>
          <a:p>
            <a:pPr algn="ctr"/>
            <a:endParaRPr lang="en-US" sz="2800" dirty="0">
              <a:solidFill>
                <a:schemeClr val="tx1"/>
              </a:solidFill>
            </a:endParaRPr>
          </a:p>
          <a:p>
            <a:pPr algn="ctr"/>
            <a:r>
              <a:rPr lang="en-US" sz="2800" dirty="0">
                <a:solidFill>
                  <a:schemeClr val="tx1"/>
                </a:solidFill>
              </a:rPr>
              <a:t>1 Kings 13:18</a:t>
            </a:r>
          </a:p>
          <a:p>
            <a:pPr algn="ctr"/>
            <a:endParaRPr lang="en-US" sz="2800" dirty="0">
              <a:solidFill>
                <a:schemeClr val="tx1"/>
              </a:solidFill>
            </a:endParaRPr>
          </a:p>
          <a:p>
            <a:pPr algn="ctr"/>
            <a:r>
              <a:rPr lang="en-US" sz="2800" dirty="0">
                <a:solidFill>
                  <a:schemeClr val="tx1"/>
                </a:solidFill>
              </a:rPr>
              <a:t>Jer. 6:14; 8:11</a:t>
            </a:r>
          </a:p>
          <a:p>
            <a:pPr algn="ctr"/>
            <a:endParaRPr lang="en-US" sz="2800" dirty="0">
              <a:solidFill>
                <a:schemeClr val="tx1"/>
              </a:solidFill>
            </a:endParaRPr>
          </a:p>
          <a:p>
            <a:pPr algn="ctr"/>
            <a:endParaRPr lang="en-US" sz="2800" dirty="0">
              <a:solidFill>
                <a:schemeClr val="tx1"/>
              </a:solidFill>
            </a:endParaRPr>
          </a:p>
          <a:p>
            <a:pPr algn="ctr"/>
            <a:endParaRPr lang="en-US" sz="2800" dirty="0">
              <a:solidFill>
                <a:schemeClr val="tx1"/>
              </a:solidFill>
            </a:endParaRPr>
          </a:p>
        </p:txBody>
      </p:sp>
      <p:sp>
        <p:nvSpPr>
          <p:cNvPr id="5" name="Rounded Rectangle 4"/>
          <p:cNvSpPr/>
          <p:nvPr/>
        </p:nvSpPr>
        <p:spPr>
          <a:xfrm>
            <a:off x="6331974" y="1676400"/>
            <a:ext cx="3497826" cy="4343400"/>
          </a:xfrm>
          <a:prstGeom prst="roundRect">
            <a:avLst>
              <a:gd name="adj" fmla="val 7391"/>
            </a:avLst>
          </a:prstGeom>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a:solidFill>
                <a:schemeClr val="tx1"/>
              </a:solidFill>
            </a:endParaRPr>
          </a:p>
          <a:p>
            <a:pPr algn="ctr"/>
            <a:r>
              <a:rPr lang="en-US" sz="3600" b="1" dirty="0">
                <a:solidFill>
                  <a:schemeClr val="tx1"/>
                </a:solidFill>
              </a:rPr>
              <a:t>New Testament</a:t>
            </a:r>
          </a:p>
          <a:p>
            <a:pPr algn="ctr"/>
            <a:endParaRPr lang="en-US" sz="2800" dirty="0">
              <a:solidFill>
                <a:schemeClr val="tx1"/>
              </a:solidFill>
            </a:endParaRPr>
          </a:p>
          <a:p>
            <a:pPr algn="ctr"/>
            <a:r>
              <a:rPr lang="en-US" sz="2800" dirty="0">
                <a:solidFill>
                  <a:schemeClr val="tx1"/>
                </a:solidFill>
              </a:rPr>
              <a:t>Matt. 7:15</a:t>
            </a:r>
          </a:p>
          <a:p>
            <a:pPr algn="ctr"/>
            <a:endParaRPr lang="en-US" sz="2800" dirty="0">
              <a:solidFill>
                <a:schemeClr val="tx1"/>
              </a:solidFill>
            </a:endParaRPr>
          </a:p>
          <a:p>
            <a:pPr algn="ctr"/>
            <a:r>
              <a:rPr lang="en-US" sz="2800" dirty="0">
                <a:solidFill>
                  <a:schemeClr val="tx1"/>
                </a:solidFill>
              </a:rPr>
              <a:t>1 Cor. 15</a:t>
            </a:r>
          </a:p>
          <a:p>
            <a:pPr algn="ctr"/>
            <a:endParaRPr lang="en-US" sz="2800" dirty="0">
              <a:solidFill>
                <a:schemeClr val="tx1"/>
              </a:solidFill>
            </a:endParaRPr>
          </a:p>
          <a:p>
            <a:pPr algn="ctr"/>
            <a:r>
              <a:rPr lang="en-US" sz="2800" dirty="0">
                <a:solidFill>
                  <a:schemeClr val="tx1"/>
                </a:solidFill>
              </a:rPr>
              <a:t>2 Pet. 2:1; 3</a:t>
            </a:r>
          </a:p>
          <a:p>
            <a:pPr algn="ctr"/>
            <a:endParaRPr lang="en-US" sz="2800" dirty="0">
              <a:solidFill>
                <a:schemeClr val="tx1"/>
              </a:solidFill>
            </a:endParaRPr>
          </a:p>
          <a:p>
            <a:pPr algn="ctr"/>
            <a:endParaRPr lang="en-US" sz="2800" dirty="0">
              <a:solidFill>
                <a:schemeClr val="tx1"/>
              </a:solidFill>
            </a:endParaRPr>
          </a:p>
          <a:p>
            <a:pPr algn="ctr"/>
            <a:endParaRPr lang="en-US" sz="2800" dirty="0">
              <a:solidFill>
                <a:schemeClr val="tx1"/>
              </a:solidFill>
            </a:endParaRPr>
          </a:p>
        </p:txBody>
      </p:sp>
    </p:spTree>
    <p:extLst>
      <p:ext uri="{BB962C8B-B14F-4D97-AF65-F5344CB8AC3E}">
        <p14:creationId xmlns:p14="http://schemas.microsoft.com/office/powerpoint/2010/main" val="58721224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0" y="381000"/>
            <a:ext cx="3124200" cy="1107996"/>
          </a:xfrm>
          <a:prstGeom prst="rect">
            <a:avLst/>
          </a:prstGeom>
          <a:noFill/>
        </p:spPr>
        <p:txBody>
          <a:bodyPr wrap="square" rtlCol="0">
            <a:spAutoFit/>
          </a:bodyPr>
          <a:lstStyle/>
          <a:p>
            <a:r>
              <a:rPr lang="en-US" sz="6600" dirty="0">
                <a:solidFill>
                  <a:srgbClr val="C00000"/>
                </a:solidFill>
                <a:effectLst>
                  <a:outerShdw blurRad="38100" dist="38100" dir="2700000" algn="tl">
                    <a:srgbClr val="000000">
                      <a:alpha val="43137"/>
                    </a:srgbClr>
                  </a:outerShdw>
                </a:effectLst>
              </a:rPr>
              <a:t>FACT:</a:t>
            </a:r>
          </a:p>
        </p:txBody>
      </p:sp>
      <p:sp>
        <p:nvSpPr>
          <p:cNvPr id="3" name="TextBox 2"/>
          <p:cNvSpPr txBox="1"/>
          <p:nvPr/>
        </p:nvSpPr>
        <p:spPr>
          <a:xfrm>
            <a:off x="4953000" y="642611"/>
            <a:ext cx="4495800" cy="646331"/>
          </a:xfrm>
          <a:prstGeom prst="rect">
            <a:avLst/>
          </a:prstGeom>
          <a:noFill/>
        </p:spPr>
        <p:txBody>
          <a:bodyPr wrap="square" rtlCol="0">
            <a:spAutoFit/>
          </a:bodyPr>
          <a:lstStyle/>
          <a:p>
            <a:r>
              <a:rPr lang="en-US" sz="3600" dirty="0"/>
              <a:t>Are False Teachers</a:t>
            </a:r>
          </a:p>
        </p:txBody>
      </p:sp>
      <p:sp>
        <p:nvSpPr>
          <p:cNvPr id="4" name="Rounded Rectangle 3"/>
          <p:cNvSpPr/>
          <p:nvPr/>
        </p:nvSpPr>
        <p:spPr>
          <a:xfrm>
            <a:off x="2286000" y="1676400"/>
            <a:ext cx="3497826" cy="4343400"/>
          </a:xfrm>
          <a:prstGeom prst="roundRect">
            <a:avLst>
              <a:gd name="adj" fmla="val 7391"/>
            </a:avLst>
          </a:prstGeom>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a:solidFill>
                <a:schemeClr val="tx1"/>
              </a:solidFill>
            </a:endParaRPr>
          </a:p>
          <a:p>
            <a:pPr algn="ctr"/>
            <a:r>
              <a:rPr lang="en-US" sz="3600" b="1" dirty="0">
                <a:solidFill>
                  <a:schemeClr val="tx1"/>
                </a:solidFill>
              </a:rPr>
              <a:t>Old Testament</a:t>
            </a:r>
          </a:p>
          <a:p>
            <a:pPr algn="ctr"/>
            <a:endParaRPr lang="en-US" sz="2800" dirty="0">
              <a:solidFill>
                <a:schemeClr val="tx1"/>
              </a:solidFill>
            </a:endParaRPr>
          </a:p>
          <a:p>
            <a:pPr algn="ctr"/>
            <a:r>
              <a:rPr lang="en-US" sz="2800" dirty="0">
                <a:solidFill>
                  <a:schemeClr val="tx1"/>
                </a:solidFill>
              </a:rPr>
              <a:t>Deut. 18:20-22</a:t>
            </a:r>
          </a:p>
          <a:p>
            <a:pPr algn="ctr"/>
            <a:endParaRPr lang="en-US" sz="2800" dirty="0">
              <a:solidFill>
                <a:schemeClr val="tx1"/>
              </a:solidFill>
            </a:endParaRPr>
          </a:p>
          <a:p>
            <a:pPr algn="ctr"/>
            <a:r>
              <a:rPr lang="en-US" sz="2800" dirty="0">
                <a:solidFill>
                  <a:schemeClr val="tx1"/>
                </a:solidFill>
              </a:rPr>
              <a:t>1 Kings 13:18</a:t>
            </a:r>
          </a:p>
          <a:p>
            <a:pPr algn="ctr"/>
            <a:endParaRPr lang="en-US" sz="2800" dirty="0">
              <a:solidFill>
                <a:schemeClr val="tx1"/>
              </a:solidFill>
            </a:endParaRPr>
          </a:p>
          <a:p>
            <a:pPr algn="ctr"/>
            <a:r>
              <a:rPr lang="en-US" sz="2800" dirty="0">
                <a:solidFill>
                  <a:schemeClr val="tx1"/>
                </a:solidFill>
              </a:rPr>
              <a:t>Jer. 6:14; 8:11</a:t>
            </a:r>
          </a:p>
          <a:p>
            <a:pPr algn="ctr"/>
            <a:endParaRPr lang="en-US" sz="2800" dirty="0">
              <a:solidFill>
                <a:schemeClr val="tx1"/>
              </a:solidFill>
            </a:endParaRPr>
          </a:p>
          <a:p>
            <a:pPr algn="ctr"/>
            <a:endParaRPr lang="en-US" sz="2800" dirty="0">
              <a:solidFill>
                <a:schemeClr val="tx1"/>
              </a:solidFill>
            </a:endParaRPr>
          </a:p>
          <a:p>
            <a:pPr algn="ctr"/>
            <a:endParaRPr lang="en-US" sz="2800" dirty="0">
              <a:solidFill>
                <a:schemeClr val="tx1"/>
              </a:solidFill>
            </a:endParaRPr>
          </a:p>
        </p:txBody>
      </p:sp>
      <p:sp>
        <p:nvSpPr>
          <p:cNvPr id="5" name="Rounded Rectangle 4"/>
          <p:cNvSpPr/>
          <p:nvPr/>
        </p:nvSpPr>
        <p:spPr>
          <a:xfrm>
            <a:off x="6331974" y="1676400"/>
            <a:ext cx="3497826" cy="4343400"/>
          </a:xfrm>
          <a:prstGeom prst="roundRect">
            <a:avLst>
              <a:gd name="adj" fmla="val 7391"/>
            </a:avLst>
          </a:prstGeom>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a:solidFill>
                <a:schemeClr val="tx1"/>
              </a:solidFill>
            </a:endParaRPr>
          </a:p>
          <a:p>
            <a:pPr algn="ctr"/>
            <a:r>
              <a:rPr lang="en-US" sz="3600" b="1" dirty="0">
                <a:solidFill>
                  <a:schemeClr val="tx1"/>
                </a:solidFill>
              </a:rPr>
              <a:t>New Testament</a:t>
            </a:r>
          </a:p>
          <a:p>
            <a:pPr algn="ctr"/>
            <a:endParaRPr lang="en-US" sz="2800" dirty="0">
              <a:solidFill>
                <a:schemeClr val="tx1"/>
              </a:solidFill>
            </a:endParaRPr>
          </a:p>
          <a:p>
            <a:pPr algn="ctr"/>
            <a:r>
              <a:rPr lang="en-US" sz="2800" dirty="0">
                <a:solidFill>
                  <a:schemeClr val="tx1"/>
                </a:solidFill>
              </a:rPr>
              <a:t>Matt. 7:15</a:t>
            </a:r>
          </a:p>
          <a:p>
            <a:pPr algn="ctr"/>
            <a:endParaRPr lang="en-US" sz="2800" dirty="0">
              <a:solidFill>
                <a:schemeClr val="tx1"/>
              </a:solidFill>
            </a:endParaRPr>
          </a:p>
          <a:p>
            <a:pPr algn="ctr"/>
            <a:r>
              <a:rPr lang="en-US" sz="2800" dirty="0">
                <a:solidFill>
                  <a:schemeClr val="tx1"/>
                </a:solidFill>
              </a:rPr>
              <a:t>1 Cor. 15</a:t>
            </a:r>
          </a:p>
          <a:p>
            <a:pPr algn="ctr"/>
            <a:endParaRPr lang="en-US" sz="2800" dirty="0">
              <a:solidFill>
                <a:schemeClr val="tx1"/>
              </a:solidFill>
            </a:endParaRPr>
          </a:p>
          <a:p>
            <a:pPr algn="ctr"/>
            <a:r>
              <a:rPr lang="en-US" sz="2800" dirty="0">
                <a:solidFill>
                  <a:schemeClr val="tx1"/>
                </a:solidFill>
              </a:rPr>
              <a:t>2 Pet. 2:1; 3</a:t>
            </a:r>
          </a:p>
          <a:p>
            <a:pPr algn="ctr"/>
            <a:endParaRPr lang="en-US" sz="2800" dirty="0">
              <a:solidFill>
                <a:schemeClr val="tx1"/>
              </a:solidFill>
            </a:endParaRPr>
          </a:p>
          <a:p>
            <a:pPr algn="ctr"/>
            <a:endParaRPr lang="en-US" sz="2800" dirty="0">
              <a:solidFill>
                <a:schemeClr val="tx1"/>
              </a:solidFill>
            </a:endParaRPr>
          </a:p>
          <a:p>
            <a:pPr algn="ctr"/>
            <a:endParaRPr lang="en-US" sz="2800" dirty="0">
              <a:solidFill>
                <a:schemeClr val="tx1"/>
              </a:solidFill>
            </a:endParaRPr>
          </a:p>
        </p:txBody>
      </p:sp>
      <p:sp>
        <p:nvSpPr>
          <p:cNvPr id="6" name="Rounded Rectangle 5"/>
          <p:cNvSpPr/>
          <p:nvPr/>
        </p:nvSpPr>
        <p:spPr>
          <a:xfrm>
            <a:off x="2286000" y="2286000"/>
            <a:ext cx="7543800" cy="3733800"/>
          </a:xfrm>
          <a:prstGeom prst="roundRect">
            <a:avLst/>
          </a:prstGeom>
          <a:solidFill>
            <a:srgbClr val="AD0101">
              <a:alpha val="89804"/>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bg1"/>
                </a:solidFill>
                <a:effectLst>
                  <a:outerShdw blurRad="38100" dist="38100" dir="2700000" algn="tl">
                    <a:srgbClr val="000000">
                      <a:alpha val="43137"/>
                    </a:srgbClr>
                  </a:outerShdw>
                </a:effectLst>
              </a:rPr>
              <a:t>Today</a:t>
            </a:r>
          </a:p>
          <a:p>
            <a:pPr algn="ctr"/>
            <a:endParaRPr lang="en-US" sz="2000" dirty="0">
              <a:solidFill>
                <a:schemeClr val="bg1"/>
              </a:solidFill>
            </a:endParaRPr>
          </a:p>
          <a:p>
            <a:pPr algn="ctr"/>
            <a:r>
              <a:rPr lang="en-US" sz="2800" i="1" dirty="0">
                <a:solidFill>
                  <a:schemeClr val="bg1"/>
                </a:solidFill>
                <a:effectLst>
                  <a:outerShdw blurRad="38100" dist="38100" dir="2700000" algn="tl">
                    <a:srgbClr val="000000">
                      <a:alpha val="43137"/>
                    </a:srgbClr>
                  </a:outerShdw>
                </a:effectLst>
              </a:rPr>
              <a:t>Just as many – In fact more!</a:t>
            </a:r>
          </a:p>
          <a:p>
            <a:pPr algn="ctr"/>
            <a:endParaRPr lang="en-US" sz="2800" i="1" dirty="0">
              <a:solidFill>
                <a:schemeClr val="bg1"/>
              </a:solidFill>
              <a:effectLst>
                <a:outerShdw blurRad="38100" dist="38100" dir="2700000" algn="tl">
                  <a:srgbClr val="000000">
                    <a:alpha val="43137"/>
                  </a:srgbClr>
                </a:outerShdw>
              </a:effectLst>
            </a:endParaRPr>
          </a:p>
          <a:p>
            <a:pPr marL="342900" indent="-342900">
              <a:buFont typeface="Arial" pitchFamily="34" charset="0"/>
              <a:buChar char="•"/>
            </a:pPr>
            <a:r>
              <a:rPr lang="en-US" sz="2800" i="1" dirty="0">
                <a:solidFill>
                  <a:schemeClr val="bg1"/>
                </a:solidFill>
                <a:effectLst>
                  <a:outerShdw blurRad="38100" dist="38100" dir="2700000" algn="tl">
                    <a:srgbClr val="000000">
                      <a:alpha val="43137"/>
                    </a:srgbClr>
                  </a:outerShdw>
                </a:effectLst>
              </a:rPr>
              <a:t>In World Religions</a:t>
            </a:r>
          </a:p>
          <a:p>
            <a:pPr marL="342900" indent="-342900">
              <a:buFont typeface="Arial" pitchFamily="34" charset="0"/>
              <a:buChar char="•"/>
            </a:pPr>
            <a:r>
              <a:rPr lang="en-US" sz="2800" i="1" dirty="0">
                <a:solidFill>
                  <a:schemeClr val="bg1"/>
                </a:solidFill>
                <a:effectLst>
                  <a:outerShdw blurRad="38100" dist="38100" dir="2700000" algn="tl">
                    <a:srgbClr val="000000">
                      <a:alpha val="43137"/>
                    </a:srgbClr>
                  </a:outerShdw>
                </a:effectLst>
              </a:rPr>
              <a:t>In Denominations</a:t>
            </a:r>
          </a:p>
          <a:p>
            <a:pPr marL="342900" indent="-342900">
              <a:buFont typeface="Arial" pitchFamily="34" charset="0"/>
              <a:buChar char="•"/>
            </a:pPr>
            <a:r>
              <a:rPr lang="en-US" sz="2800" i="1" dirty="0">
                <a:solidFill>
                  <a:schemeClr val="bg1"/>
                </a:solidFill>
                <a:effectLst>
                  <a:outerShdw blurRad="38100" dist="38100" dir="2700000" algn="tl">
                    <a:srgbClr val="000000">
                      <a:alpha val="43137"/>
                    </a:srgbClr>
                  </a:outerShdw>
                </a:effectLst>
              </a:rPr>
              <a:t>In Institutional Churches of Christ</a:t>
            </a:r>
          </a:p>
          <a:p>
            <a:pPr marL="342900" indent="-342900">
              <a:buFont typeface="Arial" pitchFamily="34" charset="0"/>
              <a:buChar char="•"/>
            </a:pPr>
            <a:r>
              <a:rPr lang="en-US" sz="2800" i="1" dirty="0">
                <a:solidFill>
                  <a:schemeClr val="bg1"/>
                </a:solidFill>
                <a:effectLst>
                  <a:outerShdw blurRad="38100" dist="38100" dir="2700000" algn="tl">
                    <a:srgbClr val="000000">
                      <a:alpha val="43137"/>
                    </a:srgbClr>
                  </a:outerShdw>
                </a:effectLst>
              </a:rPr>
              <a:t>In Non-Institutional Churches of Christ</a:t>
            </a:r>
          </a:p>
        </p:txBody>
      </p:sp>
    </p:spTree>
    <p:extLst>
      <p:ext uri="{BB962C8B-B14F-4D97-AF65-F5344CB8AC3E}">
        <p14:creationId xmlns:p14="http://schemas.microsoft.com/office/powerpoint/2010/main" val="181529539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667000" y="533401"/>
            <a:ext cx="6934200" cy="646331"/>
          </a:xfrm>
          <a:prstGeom prst="rect">
            <a:avLst/>
          </a:prstGeom>
          <a:noFill/>
        </p:spPr>
        <p:txBody>
          <a:bodyPr wrap="square" rtlCol="0">
            <a:spAutoFit/>
          </a:bodyPr>
          <a:lstStyle/>
          <a:p>
            <a:pPr algn="ctr"/>
            <a:r>
              <a:rPr lang="en-US" sz="3600" u="sng" dirty="0"/>
              <a:t>“False Teacher” Defined</a:t>
            </a:r>
          </a:p>
        </p:txBody>
      </p:sp>
      <p:sp>
        <p:nvSpPr>
          <p:cNvPr id="3" name="TextBox 2"/>
          <p:cNvSpPr txBox="1"/>
          <p:nvPr/>
        </p:nvSpPr>
        <p:spPr>
          <a:xfrm>
            <a:off x="533400" y="1447800"/>
            <a:ext cx="4412226" cy="3970318"/>
          </a:xfrm>
          <a:prstGeom prst="rect">
            <a:avLst/>
          </a:prstGeom>
          <a:noFill/>
          <a:ln>
            <a:solidFill>
              <a:schemeClr val="bg1">
                <a:lumMod val="65000"/>
              </a:schemeClr>
            </a:solidFill>
          </a:ln>
        </p:spPr>
        <p:txBody>
          <a:bodyPr wrap="square" rtlCol="0">
            <a:spAutoFit/>
          </a:bodyPr>
          <a:lstStyle/>
          <a:p>
            <a:r>
              <a:rPr lang="en-US" sz="2800" dirty="0"/>
              <a:t>1 But there were also false prophets among the people, even as there will be </a:t>
            </a:r>
            <a:r>
              <a:rPr lang="en-US" sz="2800" b="1" dirty="0">
                <a:solidFill>
                  <a:srgbClr val="AD0101"/>
                </a:solidFill>
              </a:rPr>
              <a:t>false teachers</a:t>
            </a:r>
            <a:r>
              <a:rPr lang="en-US" sz="2800" dirty="0"/>
              <a:t> among you, who will secretly bring in destructive heresies, even denying the Lord who bought them, and bring on themselves swift destruction.</a:t>
            </a:r>
          </a:p>
        </p:txBody>
      </p:sp>
      <p:sp>
        <p:nvSpPr>
          <p:cNvPr id="5" name="TextBox 4"/>
          <p:cNvSpPr txBox="1"/>
          <p:nvPr/>
        </p:nvSpPr>
        <p:spPr>
          <a:xfrm>
            <a:off x="5334000" y="1447801"/>
            <a:ext cx="6477000" cy="3431709"/>
          </a:xfrm>
          <a:prstGeom prst="rect">
            <a:avLst/>
          </a:prstGeom>
          <a:noFill/>
        </p:spPr>
        <p:txBody>
          <a:bodyPr wrap="square" rtlCol="0">
            <a:spAutoFit/>
          </a:bodyPr>
          <a:lstStyle/>
          <a:p>
            <a:r>
              <a:rPr lang="en-US" sz="2800" b="1" dirty="0"/>
              <a:t>A movement that abuses this text in two ways:</a:t>
            </a:r>
          </a:p>
          <a:p>
            <a:endParaRPr lang="en-US" sz="1050" b="1" dirty="0"/>
          </a:p>
          <a:p>
            <a:pPr marL="342900" indent="-342900">
              <a:buFont typeface="+mj-lt"/>
              <a:buAutoNum type="arabicPeriod"/>
            </a:pPr>
            <a:r>
              <a:rPr lang="en-US" sz="2800" dirty="0"/>
              <a:t>“False” identifies the teacher – not their doctrine</a:t>
            </a:r>
          </a:p>
          <a:p>
            <a:pPr marL="342900" indent="-342900">
              <a:buFont typeface="+mj-lt"/>
              <a:buAutoNum type="arabicPeriod"/>
            </a:pPr>
            <a:endParaRPr lang="en-US" sz="1050" dirty="0"/>
          </a:p>
          <a:p>
            <a:pPr marL="342900" indent="-342900">
              <a:buFont typeface="+mj-lt"/>
              <a:buAutoNum type="arabicPeriod"/>
            </a:pPr>
            <a:r>
              <a:rPr lang="en-US" sz="2800" dirty="0"/>
              <a:t>One teaching error must have deceitful character and evil motives before can mark him as a “false teacher”</a:t>
            </a:r>
          </a:p>
        </p:txBody>
      </p:sp>
      <p:sp>
        <p:nvSpPr>
          <p:cNvPr id="6" name="Rounded Rectangle 5"/>
          <p:cNvSpPr/>
          <p:nvPr/>
        </p:nvSpPr>
        <p:spPr>
          <a:xfrm>
            <a:off x="5524500" y="5175967"/>
            <a:ext cx="6096000" cy="136963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i="1" dirty="0">
                <a:solidFill>
                  <a:srgbClr val="FFFF00"/>
                </a:solidFill>
                <a:effectLst>
                  <a:outerShdw blurRad="38100" dist="38100" dir="2700000" algn="tl">
                    <a:srgbClr val="000000">
                      <a:alpha val="43137"/>
                    </a:srgbClr>
                  </a:outerShdw>
                </a:effectLst>
              </a:rPr>
              <a:t>Effort to broaden realm of fellowship</a:t>
            </a:r>
          </a:p>
          <a:p>
            <a:pPr algn="ctr"/>
            <a:r>
              <a:rPr lang="en-US" sz="2800" b="1" i="1" dirty="0">
                <a:solidFill>
                  <a:srgbClr val="FFFF00"/>
                </a:solidFill>
                <a:effectLst>
                  <a:outerShdw blurRad="38100" dist="38100" dir="2700000" algn="tl">
                    <a:srgbClr val="000000">
                      <a:alpha val="43137"/>
                    </a:srgbClr>
                  </a:outerShdw>
                </a:effectLst>
              </a:rPr>
              <a:t>“Unity in Diversity”</a:t>
            </a:r>
          </a:p>
        </p:txBody>
      </p:sp>
    </p:spTree>
    <p:extLst>
      <p:ext uri="{BB962C8B-B14F-4D97-AF65-F5344CB8AC3E}">
        <p14:creationId xmlns:p14="http://schemas.microsoft.com/office/powerpoint/2010/main" val="236530101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2" end="2"/>
                                            </p:txEl>
                                          </p:spTgt>
                                        </p:tgtEl>
                                        <p:attrNameLst>
                                          <p:attrName>style.visibility</p:attrName>
                                        </p:attrNameLst>
                                      </p:cBhvr>
                                      <p:to>
                                        <p:strVal val="visible"/>
                                      </p:to>
                                    </p:set>
                                    <p:animEffect transition="in" filter="fade">
                                      <p:cBhvr>
                                        <p:cTn id="14" dur="1000"/>
                                        <p:tgtEl>
                                          <p:spTgt spid="5">
                                            <p:txEl>
                                              <p:pRg st="2" end="2"/>
                                            </p:txEl>
                                          </p:spTgt>
                                        </p:tgtEl>
                                      </p:cBhvr>
                                    </p:animEffect>
                                    <p:anim calcmode="lin" valueType="num">
                                      <p:cBhvr>
                                        <p:cTn id="15"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xEl>
                                              <p:pRg st="4" end="4"/>
                                            </p:txEl>
                                          </p:spTgt>
                                        </p:tgtEl>
                                        <p:attrNameLst>
                                          <p:attrName>style.visibility</p:attrName>
                                        </p:attrNameLst>
                                      </p:cBhvr>
                                      <p:to>
                                        <p:strVal val="visible"/>
                                      </p:to>
                                    </p:set>
                                    <p:animEffect transition="in" filter="fade">
                                      <p:cBhvr>
                                        <p:cTn id="21" dur="1000"/>
                                        <p:tgtEl>
                                          <p:spTgt spid="5">
                                            <p:txEl>
                                              <p:pRg st="4" end="4"/>
                                            </p:txEl>
                                          </p:spTgt>
                                        </p:tgtEl>
                                      </p:cBhvr>
                                    </p:animEffect>
                                    <p:anim calcmode="lin" valueType="num">
                                      <p:cBhvr>
                                        <p:cTn id="22"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wipe(left)">
                                      <p:cBhvr>
                                        <p:cTn id="28"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bldLvl="5"/>
      <p:bldP spid="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5562600" y="1447800"/>
            <a:ext cx="5943600" cy="914400"/>
          </a:xfrm>
          <a:prstGeom prst="roundRect">
            <a:avLst/>
          </a:prstGeom>
          <a:solidFill>
            <a:srgbClr val="FF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5257800" y="1447800"/>
            <a:ext cx="6781800" cy="4839786"/>
          </a:xfrm>
          <a:prstGeom prst="rect">
            <a:avLst/>
          </a:prstGeom>
          <a:noFill/>
        </p:spPr>
        <p:txBody>
          <a:bodyPr wrap="square" rtlCol="0">
            <a:spAutoFit/>
          </a:bodyPr>
          <a:lstStyle/>
          <a:p>
            <a:pPr algn="ctr"/>
            <a:r>
              <a:rPr lang="en-US" sz="2800" b="1" dirty="0"/>
              <a:t>False teacher is one who teaches false doctrine</a:t>
            </a:r>
          </a:p>
          <a:p>
            <a:endParaRPr lang="en-US" sz="1050" b="1" dirty="0"/>
          </a:p>
          <a:p>
            <a:pPr marL="342900" indent="-342900">
              <a:buFont typeface="+mj-lt"/>
              <a:buAutoNum type="arabicPeriod"/>
            </a:pPr>
            <a:r>
              <a:rPr lang="en-US" sz="2600" dirty="0"/>
              <a:t>“One who teaches falsehoods” (Louw-Nida; Thayer)</a:t>
            </a:r>
          </a:p>
          <a:p>
            <a:pPr marL="342900" indent="-342900">
              <a:buFont typeface="+mj-lt"/>
              <a:buAutoNum type="arabicPeriod"/>
            </a:pPr>
            <a:endParaRPr lang="en-US" sz="800" dirty="0"/>
          </a:p>
          <a:p>
            <a:pPr marL="342900" indent="-342900">
              <a:buFont typeface="+mj-lt"/>
              <a:buAutoNum type="arabicPeriod"/>
            </a:pPr>
            <a:r>
              <a:rPr lang="en-US" sz="2600" dirty="0"/>
              <a:t>Test: replace “true” for “false”:</a:t>
            </a:r>
          </a:p>
          <a:p>
            <a:pPr marL="800100" lvl="1" indent="-342900">
              <a:buFont typeface="Arial" pitchFamily="34" charset="0"/>
              <a:buChar char="•"/>
            </a:pPr>
            <a:r>
              <a:rPr lang="en-US" sz="2400" dirty="0"/>
              <a:t>Can a </a:t>
            </a:r>
            <a:r>
              <a:rPr lang="en-US" sz="2400" u="sng" dirty="0"/>
              <a:t>kind</a:t>
            </a:r>
            <a:r>
              <a:rPr lang="en-US" sz="2400" dirty="0"/>
              <a:t> man teach error and be called “true teacher”?</a:t>
            </a:r>
          </a:p>
          <a:p>
            <a:pPr marL="800100" lvl="1" indent="-342900">
              <a:buFont typeface="Arial" pitchFamily="34" charset="0"/>
              <a:buChar char="•"/>
            </a:pPr>
            <a:r>
              <a:rPr lang="en-US" sz="2400" dirty="0"/>
              <a:t>Can a </a:t>
            </a:r>
            <a:r>
              <a:rPr lang="en-US" sz="2400" u="sng" dirty="0"/>
              <a:t>loving</a:t>
            </a:r>
            <a:r>
              <a:rPr lang="en-US" sz="2400" dirty="0"/>
              <a:t> man teach error and be called a “true teacher”?</a:t>
            </a:r>
          </a:p>
          <a:p>
            <a:pPr marL="800100" lvl="1" indent="-342900">
              <a:buFont typeface="Arial" pitchFamily="34" charset="0"/>
              <a:buChar char="•"/>
            </a:pPr>
            <a:endParaRPr lang="en-US" sz="800" dirty="0"/>
          </a:p>
          <a:p>
            <a:pPr marL="457200" indent="-457200">
              <a:buFont typeface="+mj-lt"/>
              <a:buAutoNum type="arabicPeriod"/>
            </a:pPr>
            <a:r>
              <a:rPr lang="en-US" sz="2600" dirty="0"/>
              <a:t>Nothing in context that limits “false teacher” as such</a:t>
            </a:r>
          </a:p>
        </p:txBody>
      </p:sp>
      <p:sp>
        <p:nvSpPr>
          <p:cNvPr id="2" name="TextBox 1"/>
          <p:cNvSpPr txBox="1"/>
          <p:nvPr/>
        </p:nvSpPr>
        <p:spPr>
          <a:xfrm>
            <a:off x="2667000" y="533401"/>
            <a:ext cx="6934200" cy="646331"/>
          </a:xfrm>
          <a:prstGeom prst="rect">
            <a:avLst/>
          </a:prstGeom>
          <a:noFill/>
        </p:spPr>
        <p:txBody>
          <a:bodyPr wrap="square" rtlCol="0">
            <a:spAutoFit/>
          </a:bodyPr>
          <a:lstStyle/>
          <a:p>
            <a:pPr algn="ctr"/>
            <a:r>
              <a:rPr lang="en-US" sz="3600" u="sng" dirty="0"/>
              <a:t>“False Teacher” Defined</a:t>
            </a:r>
          </a:p>
        </p:txBody>
      </p:sp>
      <p:sp>
        <p:nvSpPr>
          <p:cNvPr id="6" name="TextBox 5">
            <a:extLst>
              <a:ext uri="{FF2B5EF4-FFF2-40B4-BE49-F238E27FC236}">
                <a16:creationId xmlns:a16="http://schemas.microsoft.com/office/drawing/2014/main" id="{04CBD8E7-7D14-1978-39ED-8347B848F2B9}"/>
              </a:ext>
            </a:extLst>
          </p:cNvPr>
          <p:cNvSpPr txBox="1"/>
          <p:nvPr/>
        </p:nvSpPr>
        <p:spPr>
          <a:xfrm>
            <a:off x="533400" y="1447800"/>
            <a:ext cx="4412226" cy="3970318"/>
          </a:xfrm>
          <a:prstGeom prst="rect">
            <a:avLst/>
          </a:prstGeom>
          <a:noFill/>
          <a:ln>
            <a:solidFill>
              <a:schemeClr val="bg1">
                <a:lumMod val="65000"/>
              </a:schemeClr>
            </a:solidFill>
          </a:ln>
        </p:spPr>
        <p:txBody>
          <a:bodyPr wrap="square" rtlCol="0">
            <a:spAutoFit/>
          </a:bodyPr>
          <a:lstStyle/>
          <a:p>
            <a:r>
              <a:rPr lang="en-US" sz="2800" dirty="0"/>
              <a:t>1 But there were also false prophets among the people, even as there will be </a:t>
            </a:r>
            <a:r>
              <a:rPr lang="en-US" sz="2800" b="1" dirty="0">
                <a:solidFill>
                  <a:srgbClr val="AD0101"/>
                </a:solidFill>
              </a:rPr>
              <a:t>false teachers</a:t>
            </a:r>
            <a:r>
              <a:rPr lang="en-US" sz="2800" dirty="0"/>
              <a:t> among you, who will secretly bring in destructive heresies, even denying the Lord who bought them, and bring on themselves swift destruction.</a:t>
            </a:r>
          </a:p>
        </p:txBody>
      </p:sp>
    </p:spTree>
    <p:extLst>
      <p:ext uri="{BB962C8B-B14F-4D97-AF65-F5344CB8AC3E}">
        <p14:creationId xmlns:p14="http://schemas.microsoft.com/office/powerpoint/2010/main" val="197497224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animEffect transition="in" filter="fade">
                                      <p:cBhvr>
                                        <p:cTn id="7" dur="1000"/>
                                        <p:tgtEl>
                                          <p:spTgt spid="5">
                                            <p:txEl>
                                              <p:pRg st="2" end="2"/>
                                            </p:txEl>
                                          </p:spTgt>
                                        </p:tgtEl>
                                      </p:cBhvr>
                                    </p:animEffect>
                                    <p:anim calcmode="lin" valueType="num">
                                      <p:cBhvr>
                                        <p:cTn id="8"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4" end="4"/>
                                            </p:txEl>
                                          </p:spTgt>
                                        </p:tgtEl>
                                        <p:attrNameLst>
                                          <p:attrName>style.visibility</p:attrName>
                                        </p:attrNameLst>
                                      </p:cBhvr>
                                      <p:to>
                                        <p:strVal val="visible"/>
                                      </p:to>
                                    </p:set>
                                    <p:animEffect transition="in" filter="fade">
                                      <p:cBhvr>
                                        <p:cTn id="14" dur="1000"/>
                                        <p:tgtEl>
                                          <p:spTgt spid="5">
                                            <p:txEl>
                                              <p:pRg st="4" end="4"/>
                                            </p:txEl>
                                          </p:spTgt>
                                        </p:tgtEl>
                                      </p:cBhvr>
                                    </p:animEffect>
                                    <p:anim calcmode="lin" valueType="num">
                                      <p:cBhvr>
                                        <p:cTn id="15"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xEl>
                                              <p:pRg st="5" end="5"/>
                                            </p:txEl>
                                          </p:spTgt>
                                        </p:tgtEl>
                                        <p:attrNameLst>
                                          <p:attrName>style.visibility</p:attrName>
                                        </p:attrNameLst>
                                      </p:cBhvr>
                                      <p:to>
                                        <p:strVal val="visible"/>
                                      </p:to>
                                    </p:set>
                                    <p:animEffect transition="in" filter="fade">
                                      <p:cBhvr>
                                        <p:cTn id="21" dur="1000"/>
                                        <p:tgtEl>
                                          <p:spTgt spid="5">
                                            <p:txEl>
                                              <p:pRg st="5" end="5"/>
                                            </p:txEl>
                                          </p:spTgt>
                                        </p:tgtEl>
                                      </p:cBhvr>
                                    </p:animEffect>
                                    <p:anim calcmode="lin" valueType="num">
                                      <p:cBhvr>
                                        <p:cTn id="22" dur="1000" fill="hold"/>
                                        <p:tgtEl>
                                          <p:spTgt spid="5">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5">
                                            <p:txEl>
                                              <p:pRg st="6" end="6"/>
                                            </p:txEl>
                                          </p:spTgt>
                                        </p:tgtEl>
                                        <p:attrNameLst>
                                          <p:attrName>style.visibility</p:attrName>
                                        </p:attrNameLst>
                                      </p:cBhvr>
                                      <p:to>
                                        <p:strVal val="visible"/>
                                      </p:to>
                                    </p:set>
                                    <p:animEffect transition="in" filter="fade">
                                      <p:cBhvr>
                                        <p:cTn id="28" dur="1000"/>
                                        <p:tgtEl>
                                          <p:spTgt spid="5">
                                            <p:txEl>
                                              <p:pRg st="6" end="6"/>
                                            </p:txEl>
                                          </p:spTgt>
                                        </p:tgtEl>
                                      </p:cBhvr>
                                    </p:animEffect>
                                    <p:anim calcmode="lin" valueType="num">
                                      <p:cBhvr>
                                        <p:cTn id="29" dur="1000" fill="hold"/>
                                        <p:tgtEl>
                                          <p:spTgt spid="5">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5">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5">
                                            <p:txEl>
                                              <p:pRg st="8" end="8"/>
                                            </p:txEl>
                                          </p:spTgt>
                                        </p:tgtEl>
                                        <p:attrNameLst>
                                          <p:attrName>style.visibility</p:attrName>
                                        </p:attrNameLst>
                                      </p:cBhvr>
                                      <p:to>
                                        <p:strVal val="visible"/>
                                      </p:to>
                                    </p:set>
                                    <p:animEffect transition="in" filter="fade">
                                      <p:cBhvr>
                                        <p:cTn id="35" dur="1000"/>
                                        <p:tgtEl>
                                          <p:spTgt spid="5">
                                            <p:txEl>
                                              <p:pRg st="8" end="8"/>
                                            </p:txEl>
                                          </p:spTgt>
                                        </p:tgtEl>
                                      </p:cBhvr>
                                    </p:animEffect>
                                    <p:anim calcmode="lin" valueType="num">
                                      <p:cBhvr>
                                        <p:cTn id="36" dur="1000" fill="hold"/>
                                        <p:tgtEl>
                                          <p:spTgt spid="5">
                                            <p:txEl>
                                              <p:pRg st="8" end="8"/>
                                            </p:txEl>
                                          </p:spTgt>
                                        </p:tgtEl>
                                        <p:attrNameLst>
                                          <p:attrName>ppt_x</p:attrName>
                                        </p:attrNameLst>
                                      </p:cBhvr>
                                      <p:tavLst>
                                        <p:tav tm="0">
                                          <p:val>
                                            <p:strVal val="#ppt_x"/>
                                          </p:val>
                                        </p:tav>
                                        <p:tav tm="100000">
                                          <p:val>
                                            <p:strVal val="#ppt_x"/>
                                          </p:val>
                                        </p:tav>
                                      </p:tavLst>
                                    </p:anim>
                                    <p:anim calcmode="lin" valueType="num">
                                      <p:cBhvr>
                                        <p:cTn id="37" dur="1000" fill="hold"/>
                                        <p:tgtEl>
                                          <p:spTgt spid="5">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bldLvl="5"/>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66800" y="609600"/>
            <a:ext cx="10058400" cy="5509200"/>
          </a:xfrm>
          <a:prstGeom prst="rect">
            <a:avLst/>
          </a:prstGeom>
          <a:noFill/>
        </p:spPr>
        <p:txBody>
          <a:bodyPr wrap="square" rtlCol="0">
            <a:spAutoFit/>
          </a:bodyPr>
          <a:lstStyle/>
          <a:p>
            <a:pPr algn="ctr"/>
            <a:r>
              <a:rPr lang="en-US" sz="3200" b="1" dirty="0"/>
              <a:t>2 Peter 2:1-3</a:t>
            </a:r>
          </a:p>
          <a:p>
            <a:endParaRPr lang="en-US" sz="2000" dirty="0"/>
          </a:p>
          <a:p>
            <a:r>
              <a:rPr lang="en-US" sz="2800" dirty="0"/>
              <a:t>1 But there were also false prophets among the people, even as there will be false teachers among you, who will secretly bring in </a:t>
            </a:r>
            <a:r>
              <a:rPr lang="en-US" sz="2800" b="1" u="sng" dirty="0">
                <a:solidFill>
                  <a:srgbClr val="AD0101"/>
                </a:solidFill>
              </a:rPr>
              <a:t>destructive</a:t>
            </a:r>
            <a:r>
              <a:rPr lang="en-US" sz="2800" dirty="0"/>
              <a:t> heresies, even denying the Lord who bought them, and bring on themselves swift </a:t>
            </a:r>
            <a:r>
              <a:rPr lang="en-US" sz="2800" b="1" u="sng" dirty="0">
                <a:solidFill>
                  <a:srgbClr val="AD0101"/>
                </a:solidFill>
              </a:rPr>
              <a:t>destruction</a:t>
            </a:r>
            <a:r>
              <a:rPr lang="en-US" sz="2800" b="1" dirty="0">
                <a:solidFill>
                  <a:srgbClr val="AD0101"/>
                </a:solidFill>
              </a:rPr>
              <a:t>.</a:t>
            </a:r>
            <a:r>
              <a:rPr lang="en-US" sz="2800" dirty="0"/>
              <a:t> </a:t>
            </a:r>
          </a:p>
          <a:p>
            <a:endParaRPr lang="en-US" sz="2000" dirty="0"/>
          </a:p>
          <a:p>
            <a:r>
              <a:rPr lang="en-US" sz="2800" dirty="0"/>
              <a:t>2 And many will follow their </a:t>
            </a:r>
            <a:r>
              <a:rPr lang="en-US" sz="2800" b="1" u="sng" dirty="0">
                <a:solidFill>
                  <a:srgbClr val="AD0101"/>
                </a:solidFill>
              </a:rPr>
              <a:t>destructive</a:t>
            </a:r>
            <a:r>
              <a:rPr lang="en-US" sz="2800" dirty="0"/>
              <a:t> ways, because of whom the way of truth will be blasphemed. </a:t>
            </a:r>
          </a:p>
          <a:p>
            <a:endParaRPr lang="en-US" sz="2000" dirty="0"/>
          </a:p>
          <a:p>
            <a:r>
              <a:rPr lang="en-US" sz="2800" dirty="0"/>
              <a:t>3 By covetousness they will exploit you with deceptive words; for a long time their judgment has not been idle, and their </a:t>
            </a:r>
            <a:r>
              <a:rPr lang="en-US" sz="2800" b="1" u="sng" dirty="0">
                <a:solidFill>
                  <a:srgbClr val="AD0101"/>
                </a:solidFill>
              </a:rPr>
              <a:t>destruction</a:t>
            </a:r>
            <a:r>
              <a:rPr lang="en-US" sz="2800" dirty="0"/>
              <a:t> does not slumber. </a:t>
            </a:r>
          </a:p>
        </p:txBody>
      </p:sp>
    </p:spTree>
    <p:extLst>
      <p:ext uri="{BB962C8B-B14F-4D97-AF65-F5344CB8AC3E}">
        <p14:creationId xmlns:p14="http://schemas.microsoft.com/office/powerpoint/2010/main" val="288192379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DC724B7-B130-E6C8-8558-296B3463E72B}"/>
              </a:ext>
            </a:extLst>
          </p:cNvPr>
          <p:cNvPicPr>
            <a:picLocks noChangeAspect="1"/>
          </p:cNvPicPr>
          <p:nvPr/>
        </p:nvPicPr>
        <p:blipFill>
          <a:blip r:embed="rId2"/>
          <a:stretch>
            <a:fillRect/>
          </a:stretch>
        </p:blipFill>
        <p:spPr>
          <a:xfrm rot="20467762">
            <a:off x="309610" y="591583"/>
            <a:ext cx="5077608" cy="2870702"/>
          </a:xfrm>
          <a:prstGeom prst="rect">
            <a:avLst/>
          </a:prstGeom>
          <a:ln>
            <a:solidFill>
              <a:schemeClr val="tx1"/>
            </a:solidFill>
          </a:ln>
        </p:spPr>
      </p:pic>
      <p:sp>
        <p:nvSpPr>
          <p:cNvPr id="3" name="TextBox 2">
            <a:extLst>
              <a:ext uri="{FF2B5EF4-FFF2-40B4-BE49-F238E27FC236}">
                <a16:creationId xmlns:a16="http://schemas.microsoft.com/office/drawing/2014/main" id="{39D33085-34DC-8A2E-0034-98092C4E6CCC}"/>
              </a:ext>
            </a:extLst>
          </p:cNvPr>
          <p:cNvSpPr txBox="1"/>
          <p:nvPr/>
        </p:nvSpPr>
        <p:spPr>
          <a:xfrm>
            <a:off x="5715000" y="685800"/>
            <a:ext cx="6248400" cy="1569660"/>
          </a:xfrm>
          <a:prstGeom prst="rect">
            <a:avLst/>
          </a:prstGeom>
          <a:noFill/>
        </p:spPr>
        <p:txBody>
          <a:bodyPr wrap="square" rtlCol="0">
            <a:spAutoFit/>
          </a:bodyPr>
          <a:lstStyle/>
          <a:p>
            <a:pPr algn="ctr"/>
            <a:r>
              <a:rPr lang="en-US" sz="3200" b="1" dirty="0"/>
              <a:t>Of the Four Uses of “Destruction”</a:t>
            </a:r>
          </a:p>
          <a:p>
            <a:pPr algn="ctr"/>
            <a:r>
              <a:rPr lang="en-US" sz="3200" i="1" dirty="0"/>
              <a:t>2 Point to Teacher</a:t>
            </a:r>
          </a:p>
          <a:p>
            <a:pPr algn="ctr"/>
            <a:r>
              <a:rPr lang="en-US" sz="3200" i="1" dirty="0"/>
              <a:t>2 Point to the Hearer</a:t>
            </a:r>
          </a:p>
        </p:txBody>
      </p:sp>
      <p:sp>
        <p:nvSpPr>
          <p:cNvPr id="5" name="Rectangle: Rounded Corners 4">
            <a:extLst>
              <a:ext uri="{FF2B5EF4-FFF2-40B4-BE49-F238E27FC236}">
                <a16:creationId xmlns:a16="http://schemas.microsoft.com/office/drawing/2014/main" id="{132F57EC-18B6-2BE7-C706-0C3EE9B10488}"/>
              </a:ext>
            </a:extLst>
          </p:cNvPr>
          <p:cNvSpPr/>
          <p:nvPr/>
        </p:nvSpPr>
        <p:spPr>
          <a:xfrm>
            <a:off x="5715000" y="2752618"/>
            <a:ext cx="2743200" cy="335280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bg1"/>
                </a:solidFill>
                <a:effectLst>
                  <a:outerShdw blurRad="38100" dist="38100" dir="2700000" algn="tl">
                    <a:srgbClr val="000000">
                      <a:alpha val="43137"/>
                    </a:srgbClr>
                  </a:outerShdw>
                </a:effectLst>
              </a:rPr>
              <a:t>Teacher Faces</a:t>
            </a:r>
          </a:p>
          <a:p>
            <a:pPr algn="ctr"/>
            <a:r>
              <a:rPr lang="en-US" sz="3200" b="1" dirty="0">
                <a:solidFill>
                  <a:schemeClr val="bg1"/>
                </a:solidFill>
                <a:effectLst>
                  <a:outerShdw blurRad="38100" dist="38100" dir="2700000" algn="tl">
                    <a:srgbClr val="000000">
                      <a:alpha val="43137"/>
                    </a:srgbClr>
                  </a:outerShdw>
                </a:effectLst>
              </a:rPr>
              <a:t>Destruction</a:t>
            </a:r>
          </a:p>
          <a:p>
            <a:pPr algn="ctr"/>
            <a:endParaRPr lang="en-US" sz="2400" dirty="0">
              <a:solidFill>
                <a:schemeClr val="bg1"/>
              </a:solidFill>
            </a:endParaRPr>
          </a:p>
          <a:p>
            <a:pPr algn="ctr"/>
            <a:r>
              <a:rPr lang="en-US" sz="2800" i="1" dirty="0">
                <a:solidFill>
                  <a:schemeClr val="bg1"/>
                </a:solidFill>
              </a:rPr>
              <a:t>Second - V. 1b</a:t>
            </a:r>
          </a:p>
          <a:p>
            <a:pPr algn="ctr"/>
            <a:r>
              <a:rPr lang="en-US" sz="2800" i="1" dirty="0">
                <a:solidFill>
                  <a:schemeClr val="bg1"/>
                </a:solidFill>
              </a:rPr>
              <a:t>Fourth - V. 3</a:t>
            </a:r>
          </a:p>
          <a:p>
            <a:pPr algn="ctr"/>
            <a:endParaRPr lang="en-US" sz="2800" i="1" dirty="0">
              <a:solidFill>
                <a:schemeClr val="bg1"/>
              </a:solidFill>
            </a:endParaRPr>
          </a:p>
        </p:txBody>
      </p:sp>
      <p:sp>
        <p:nvSpPr>
          <p:cNvPr id="6" name="Rectangle: Rounded Corners 5">
            <a:extLst>
              <a:ext uri="{FF2B5EF4-FFF2-40B4-BE49-F238E27FC236}">
                <a16:creationId xmlns:a16="http://schemas.microsoft.com/office/drawing/2014/main" id="{4B9D0B53-BE87-1337-E16D-FE695C537EF7}"/>
              </a:ext>
            </a:extLst>
          </p:cNvPr>
          <p:cNvSpPr/>
          <p:nvPr/>
        </p:nvSpPr>
        <p:spPr>
          <a:xfrm>
            <a:off x="8839200" y="2743200"/>
            <a:ext cx="2743200" cy="335280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bg1"/>
                </a:solidFill>
                <a:effectLst>
                  <a:outerShdw blurRad="38100" dist="38100" dir="2700000" algn="tl">
                    <a:srgbClr val="000000">
                      <a:alpha val="43137"/>
                    </a:srgbClr>
                  </a:outerShdw>
                </a:effectLst>
              </a:rPr>
              <a:t>Hearer Faces</a:t>
            </a:r>
          </a:p>
          <a:p>
            <a:pPr algn="ctr"/>
            <a:r>
              <a:rPr lang="en-US" sz="3200" b="1" dirty="0">
                <a:solidFill>
                  <a:schemeClr val="bg1"/>
                </a:solidFill>
                <a:effectLst>
                  <a:outerShdw blurRad="38100" dist="38100" dir="2700000" algn="tl">
                    <a:srgbClr val="000000">
                      <a:alpha val="43137"/>
                    </a:srgbClr>
                  </a:outerShdw>
                </a:effectLst>
              </a:rPr>
              <a:t>Destruction</a:t>
            </a:r>
          </a:p>
          <a:p>
            <a:pPr algn="ctr"/>
            <a:endParaRPr lang="en-US" sz="2400" dirty="0">
              <a:solidFill>
                <a:schemeClr val="bg1"/>
              </a:solidFill>
            </a:endParaRPr>
          </a:p>
          <a:p>
            <a:pPr algn="ctr"/>
            <a:r>
              <a:rPr lang="en-US" sz="2800" i="1" dirty="0">
                <a:solidFill>
                  <a:schemeClr val="bg1"/>
                </a:solidFill>
              </a:rPr>
              <a:t>First - V. 1a</a:t>
            </a:r>
          </a:p>
          <a:p>
            <a:pPr algn="ctr"/>
            <a:r>
              <a:rPr lang="en-US" sz="2800" i="1" dirty="0">
                <a:solidFill>
                  <a:schemeClr val="bg1"/>
                </a:solidFill>
              </a:rPr>
              <a:t>Third - V. 2</a:t>
            </a:r>
          </a:p>
          <a:p>
            <a:pPr algn="ctr"/>
            <a:endParaRPr lang="en-US" sz="2800" i="1" dirty="0">
              <a:solidFill>
                <a:schemeClr val="bg1"/>
              </a:solidFill>
            </a:endParaRPr>
          </a:p>
        </p:txBody>
      </p:sp>
    </p:spTree>
    <p:extLst>
      <p:ext uri="{BB962C8B-B14F-4D97-AF65-F5344CB8AC3E}">
        <p14:creationId xmlns:p14="http://schemas.microsoft.com/office/powerpoint/2010/main" val="147453086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3200400"/>
            <a:ext cx="10972800" cy="1524000"/>
          </a:xfrm>
        </p:spPr>
        <p:txBody>
          <a:bodyPr/>
          <a:lstStyle/>
          <a:p>
            <a:r>
              <a:rPr lang="en-US" sz="6000" dirty="0">
                <a:latin typeface="CopperPlate" pitchFamily="18" charset="0"/>
              </a:rPr>
              <a:t>Destructive False Teachers</a:t>
            </a:r>
          </a:p>
        </p:txBody>
      </p:sp>
      <p:sp>
        <p:nvSpPr>
          <p:cNvPr id="3" name="Subtitle 2"/>
          <p:cNvSpPr>
            <a:spLocks noGrp="1"/>
          </p:cNvSpPr>
          <p:nvPr>
            <p:ph type="subTitle" idx="1"/>
          </p:nvPr>
        </p:nvSpPr>
        <p:spPr>
          <a:xfrm>
            <a:off x="1016000" y="5181600"/>
            <a:ext cx="9144000" cy="990600"/>
          </a:xfrm>
        </p:spPr>
        <p:txBody>
          <a:bodyPr>
            <a:normAutofit/>
          </a:bodyPr>
          <a:lstStyle/>
          <a:p>
            <a:r>
              <a:rPr lang="en-US" sz="3600" dirty="0"/>
              <a:t>2 Peter 2:1-3</a:t>
            </a:r>
          </a:p>
        </p:txBody>
      </p:sp>
      <p:pic>
        <p:nvPicPr>
          <p:cNvPr id="2050" name="Picture 2" descr="http://www.prayerthoughts.com/prayerthoughts/Spiritual_Warfare/images/pt1576_stick_figure_podium_speech_group_400_wht%20copy-300_cropped.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24399" y="59436"/>
            <a:ext cx="2713383" cy="29123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6054576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609600"/>
            <a:ext cx="8686800" cy="1524000"/>
          </a:xfrm>
        </p:spPr>
        <p:txBody>
          <a:bodyPr/>
          <a:lstStyle/>
          <a:p>
            <a:pPr>
              <a:spcBef>
                <a:spcPts val="1200"/>
              </a:spcBef>
            </a:pPr>
            <a:r>
              <a:rPr lang="en-US" sz="6000" dirty="0">
                <a:solidFill>
                  <a:srgbClr val="FFFF00"/>
                </a:solidFill>
                <a:effectLst>
                  <a:outerShdw blurRad="38100" dist="38100" dir="2700000" algn="tl">
                    <a:srgbClr val="000000">
                      <a:alpha val="43137"/>
                    </a:srgbClr>
                  </a:outerShdw>
                </a:effectLst>
                <a:latin typeface="CopperPlate" pitchFamily="18" charset="0"/>
              </a:rPr>
              <a:t>Destructive</a:t>
            </a:r>
            <a:br>
              <a:rPr lang="en-US" sz="6000" dirty="0">
                <a:solidFill>
                  <a:srgbClr val="FFFF00"/>
                </a:solidFill>
                <a:effectLst>
                  <a:outerShdw blurRad="38100" dist="38100" dir="2700000" algn="tl">
                    <a:srgbClr val="000000">
                      <a:alpha val="43137"/>
                    </a:srgbClr>
                  </a:outerShdw>
                </a:effectLst>
                <a:latin typeface="CopperPlate" pitchFamily="18" charset="0"/>
              </a:rPr>
            </a:br>
            <a:r>
              <a:rPr lang="en-US" sz="6000" dirty="0">
                <a:solidFill>
                  <a:srgbClr val="FFFF00"/>
                </a:solidFill>
                <a:effectLst>
                  <a:outerShdw blurRad="38100" dist="38100" dir="2700000" algn="tl">
                    <a:srgbClr val="000000">
                      <a:alpha val="43137"/>
                    </a:srgbClr>
                  </a:outerShdw>
                </a:effectLst>
                <a:latin typeface="CopperPlate" pitchFamily="18" charset="0"/>
              </a:rPr>
              <a:t>False Teachers</a:t>
            </a:r>
          </a:p>
        </p:txBody>
      </p:sp>
      <p:sp>
        <p:nvSpPr>
          <p:cNvPr id="5" name="TextBox 4"/>
          <p:cNvSpPr txBox="1"/>
          <p:nvPr/>
        </p:nvSpPr>
        <p:spPr>
          <a:xfrm>
            <a:off x="1066800" y="3778985"/>
            <a:ext cx="10210800" cy="523220"/>
          </a:xfrm>
          <a:prstGeom prst="rect">
            <a:avLst/>
          </a:prstGeom>
          <a:noFill/>
        </p:spPr>
        <p:txBody>
          <a:bodyPr wrap="square" rtlCol="0">
            <a:spAutoFit/>
          </a:bodyPr>
          <a:lstStyle/>
          <a:p>
            <a:pPr marL="400050" indent="-400050">
              <a:buFont typeface="+mj-lt"/>
              <a:buAutoNum type="romanUcPeriod"/>
            </a:pPr>
            <a:r>
              <a:rPr lang="en-US" sz="2800" dirty="0">
                <a:latin typeface="CopperPlate" pitchFamily="18" charset="0"/>
              </a:rPr>
              <a:t>Their Destructive Heresies (Vv. 1, 2)</a:t>
            </a:r>
          </a:p>
        </p:txBody>
      </p:sp>
      <p:pic>
        <p:nvPicPr>
          <p:cNvPr id="6" name="Picture 2" descr="http://www.prayerthoughts.com/prayerthoughts/Spiritual_Warfare/images/pt1576_stick_figure_podium_speech_group_400_wht%20copy-300_cropped.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448800" y="109220"/>
            <a:ext cx="2667000" cy="28625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3652423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1371600"/>
            <a:ext cx="9448800" cy="892552"/>
          </a:xfrm>
          <a:prstGeom prst="rect">
            <a:avLst/>
          </a:prstGeom>
          <a:noFill/>
        </p:spPr>
        <p:txBody>
          <a:bodyPr wrap="square" rtlCol="0">
            <a:spAutoFit/>
          </a:bodyPr>
          <a:lstStyle/>
          <a:p>
            <a:pPr marL="342900" indent="-342900">
              <a:buFont typeface="+mj-lt"/>
              <a:buAutoNum type="alphaUcPeriod"/>
            </a:pPr>
            <a:r>
              <a:rPr lang="en-US" sz="2800" dirty="0"/>
              <a:t> </a:t>
            </a:r>
            <a:r>
              <a:rPr lang="en-US" sz="2800" b="1" dirty="0"/>
              <a:t>Define “Heresies”</a:t>
            </a:r>
          </a:p>
          <a:p>
            <a:pPr marL="914400" lvl="1" indent="-457200">
              <a:buFont typeface="+mj-lt"/>
              <a:buAutoNum type="arabicPeriod"/>
            </a:pPr>
            <a:r>
              <a:rPr lang="en-US" sz="2400" dirty="0"/>
              <a:t>Choosing – a choice – that which is chosen</a:t>
            </a:r>
          </a:p>
        </p:txBody>
      </p:sp>
      <p:sp>
        <p:nvSpPr>
          <p:cNvPr id="3" name="TextBox 2"/>
          <p:cNvSpPr txBox="1"/>
          <p:nvPr/>
        </p:nvSpPr>
        <p:spPr>
          <a:xfrm>
            <a:off x="1905000" y="2438400"/>
            <a:ext cx="8458200" cy="1938992"/>
          </a:xfrm>
          <a:prstGeom prst="rect">
            <a:avLst/>
          </a:prstGeom>
          <a:solidFill>
            <a:srgbClr val="FFFFCC"/>
          </a:solidFill>
          <a:ln>
            <a:solidFill>
              <a:srgbClr val="C00000"/>
            </a:solidFill>
          </a:ln>
        </p:spPr>
        <p:txBody>
          <a:bodyPr wrap="square" rtlCol="0">
            <a:spAutoFit/>
          </a:bodyPr>
          <a:lstStyle/>
          <a:p>
            <a:pPr algn="ctr"/>
            <a:r>
              <a:rPr lang="en-US" sz="2400" b="1" u="sng" dirty="0">
                <a:latin typeface="Arial Narrow" pitchFamily="34" charset="0"/>
              </a:rPr>
              <a:t>Vines:</a:t>
            </a:r>
          </a:p>
          <a:p>
            <a:r>
              <a:rPr lang="en-US" sz="2400" dirty="0">
                <a:latin typeface="Arial Narrow" pitchFamily="34" charset="0"/>
              </a:rPr>
              <a:t>“‘a choosing, choice’ (from </a:t>
            </a:r>
            <a:r>
              <a:rPr lang="en-US" sz="2400" dirty="0" err="1">
                <a:latin typeface="Arial Narrow" pitchFamily="34" charset="0"/>
              </a:rPr>
              <a:t>haireomai</a:t>
            </a:r>
            <a:r>
              <a:rPr lang="en-US" sz="2400" dirty="0">
                <a:latin typeface="Arial Narrow" pitchFamily="34" charset="0"/>
              </a:rPr>
              <a:t>, "to choose"); then, ‘that which is chosen,’ and hence, ‘an opinion,’ especially a self-willed opinion, which is substituted for submission to the power of truth, and leads to division and the formation of sects”</a:t>
            </a:r>
          </a:p>
        </p:txBody>
      </p:sp>
      <p:sp>
        <p:nvSpPr>
          <p:cNvPr id="6" name="TextBox 5"/>
          <p:cNvSpPr txBox="1"/>
          <p:nvPr/>
        </p:nvSpPr>
        <p:spPr>
          <a:xfrm>
            <a:off x="1905000" y="4572000"/>
            <a:ext cx="8458200" cy="1569660"/>
          </a:xfrm>
          <a:prstGeom prst="rect">
            <a:avLst/>
          </a:prstGeom>
          <a:solidFill>
            <a:srgbClr val="FFFFCC"/>
          </a:solidFill>
          <a:ln>
            <a:solidFill>
              <a:srgbClr val="C00000"/>
            </a:solidFill>
          </a:ln>
        </p:spPr>
        <p:txBody>
          <a:bodyPr wrap="square" rtlCol="0">
            <a:spAutoFit/>
          </a:bodyPr>
          <a:lstStyle/>
          <a:p>
            <a:pPr algn="ctr"/>
            <a:r>
              <a:rPr lang="en-US" sz="2400" b="1" u="sng" dirty="0">
                <a:latin typeface="Arial Narrow" pitchFamily="34" charset="0"/>
              </a:rPr>
              <a:t>A. T. Robertson:</a:t>
            </a:r>
          </a:p>
          <a:p>
            <a:r>
              <a:rPr lang="en-US" sz="2400" dirty="0">
                <a:latin typeface="Arial Narrow" pitchFamily="34" charset="0"/>
              </a:rPr>
              <a:t>“is simply a choosing, a school, a sect like that of the Sadducees (Acts 5:17), of the Pharisees (Acts 15:5), and of Christians as Paul admitted (Acts 24:5).”</a:t>
            </a:r>
          </a:p>
        </p:txBody>
      </p:sp>
      <p:pic>
        <p:nvPicPr>
          <p:cNvPr id="7" name="Picture 2" descr="http://www.prayerthoughts.com/prayerthoughts/Spiritual_Warfare/images/pt1576_stick_figure_podium_speech_group_400_wht%20copy-300_cropped.png">
            <a:extLst>
              <a:ext uri="{FF2B5EF4-FFF2-40B4-BE49-F238E27FC236}">
                <a16:creationId xmlns:a16="http://schemas.microsoft.com/office/drawing/2014/main" id="{93447137-65B7-02A0-ACD0-09B7037FC811}"/>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2400" y="5334000"/>
            <a:ext cx="1287888" cy="1382333"/>
          </a:xfrm>
          <a:prstGeom prst="rect">
            <a:avLst/>
          </a:prstGeom>
          <a:noFill/>
          <a:ln w="28575">
            <a:solidFill>
              <a:srgbClr val="C00000"/>
            </a:solidFill>
          </a:ln>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F9CBEA3E-6E59-1744-2B26-1A056602C89F}"/>
              </a:ext>
            </a:extLst>
          </p:cNvPr>
          <p:cNvSpPr txBox="1"/>
          <p:nvPr/>
        </p:nvSpPr>
        <p:spPr>
          <a:xfrm>
            <a:off x="1066800" y="452736"/>
            <a:ext cx="10058400" cy="523220"/>
          </a:xfrm>
          <a:prstGeom prst="rect">
            <a:avLst/>
          </a:prstGeom>
          <a:solidFill>
            <a:srgbClr val="FFFFCC"/>
          </a:solidFill>
          <a:ln>
            <a:solidFill>
              <a:srgbClr val="C00000"/>
            </a:solidFill>
          </a:ln>
        </p:spPr>
        <p:txBody>
          <a:bodyPr wrap="square" rtlCol="0">
            <a:spAutoFit/>
          </a:bodyPr>
          <a:lstStyle/>
          <a:p>
            <a:pPr marL="400050" indent="-400050" algn="ctr">
              <a:buFont typeface="+mj-lt"/>
              <a:buAutoNum type="romanUcPeriod"/>
            </a:pPr>
            <a:r>
              <a:rPr lang="en-US" sz="2800" dirty="0">
                <a:latin typeface="CopperPlate" pitchFamily="18" charset="0"/>
              </a:rPr>
              <a:t>Their Destructive Heresies (Vv. 1, 2)</a:t>
            </a:r>
          </a:p>
        </p:txBody>
      </p:sp>
    </p:spTree>
    <p:extLst>
      <p:ext uri="{BB962C8B-B14F-4D97-AF65-F5344CB8AC3E}">
        <p14:creationId xmlns:p14="http://schemas.microsoft.com/office/powerpoint/2010/main" val="122068550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p:cTn id="7" dur="1000" fill="hold"/>
                                        <p:tgtEl>
                                          <p:spTgt spid="2">
                                            <p:txEl>
                                              <p:pRg st="1" end="1"/>
                                            </p:txEl>
                                          </p:spTgt>
                                        </p:tgtEl>
                                        <p:attrNameLst>
                                          <p:attrName>ppt_w</p:attrName>
                                        </p:attrNameLst>
                                      </p:cBhvr>
                                      <p:tavLst>
                                        <p:tav tm="0">
                                          <p:val>
                                            <p:fltVal val="0"/>
                                          </p:val>
                                        </p:tav>
                                        <p:tav tm="100000">
                                          <p:val>
                                            <p:strVal val="#ppt_w"/>
                                          </p:val>
                                        </p:tav>
                                      </p:tavLst>
                                    </p:anim>
                                    <p:anim calcmode="lin" valueType="num">
                                      <p:cBhvr>
                                        <p:cTn id="8" dur="1000" fill="hold"/>
                                        <p:tgtEl>
                                          <p:spTgt spid="2">
                                            <p:txEl>
                                              <p:pRg st="1" end="1"/>
                                            </p:txEl>
                                          </p:spTgt>
                                        </p:tgtEl>
                                        <p:attrNameLst>
                                          <p:attrName>ppt_h</p:attrName>
                                        </p:attrNameLst>
                                      </p:cBhvr>
                                      <p:tavLst>
                                        <p:tav tm="0">
                                          <p:val>
                                            <p:fltVal val="0"/>
                                          </p:val>
                                        </p:tav>
                                        <p:tav tm="100000">
                                          <p:val>
                                            <p:strVal val="#ppt_h"/>
                                          </p:val>
                                        </p:tav>
                                      </p:tavLst>
                                    </p:anim>
                                    <p:anim calcmode="lin" valueType="num">
                                      <p:cBhvr>
                                        <p:cTn id="9" dur="1000" fill="hold"/>
                                        <p:tgtEl>
                                          <p:spTgt spid="2">
                                            <p:txEl>
                                              <p:pRg st="1" end="1"/>
                                            </p:txEl>
                                          </p:spTgt>
                                        </p:tgtEl>
                                        <p:attrNameLst>
                                          <p:attrName>style.rotation</p:attrName>
                                        </p:attrNameLst>
                                      </p:cBhvr>
                                      <p:tavLst>
                                        <p:tav tm="0">
                                          <p:val>
                                            <p:fltVal val="90"/>
                                          </p:val>
                                        </p:tav>
                                        <p:tav tm="100000">
                                          <p:val>
                                            <p:fltVal val="0"/>
                                          </p:val>
                                        </p:tav>
                                      </p:tavLst>
                                    </p:anim>
                                    <p:animEffect transition="in" filter="fade">
                                      <p:cBhvr>
                                        <p:cTn id="10" dur="1000"/>
                                        <p:tgtEl>
                                          <p:spTgt spid="2">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p:cTn id="15" dur="1000" fill="hold"/>
                                        <p:tgtEl>
                                          <p:spTgt spid="3"/>
                                        </p:tgtEl>
                                        <p:attrNameLst>
                                          <p:attrName>ppt_w</p:attrName>
                                        </p:attrNameLst>
                                      </p:cBhvr>
                                      <p:tavLst>
                                        <p:tav tm="0">
                                          <p:val>
                                            <p:fltVal val="0"/>
                                          </p:val>
                                        </p:tav>
                                        <p:tav tm="100000">
                                          <p:val>
                                            <p:strVal val="#ppt_w"/>
                                          </p:val>
                                        </p:tav>
                                      </p:tavLst>
                                    </p:anim>
                                    <p:anim calcmode="lin" valueType="num">
                                      <p:cBhvr>
                                        <p:cTn id="16" dur="1000" fill="hold"/>
                                        <p:tgtEl>
                                          <p:spTgt spid="3"/>
                                        </p:tgtEl>
                                        <p:attrNameLst>
                                          <p:attrName>ppt_h</p:attrName>
                                        </p:attrNameLst>
                                      </p:cBhvr>
                                      <p:tavLst>
                                        <p:tav tm="0">
                                          <p:val>
                                            <p:fltVal val="0"/>
                                          </p:val>
                                        </p:tav>
                                        <p:tav tm="100000">
                                          <p:val>
                                            <p:strVal val="#ppt_h"/>
                                          </p:val>
                                        </p:tav>
                                      </p:tavLst>
                                    </p:anim>
                                    <p:anim calcmode="lin" valueType="num">
                                      <p:cBhvr>
                                        <p:cTn id="17" dur="1000" fill="hold"/>
                                        <p:tgtEl>
                                          <p:spTgt spid="3"/>
                                        </p:tgtEl>
                                        <p:attrNameLst>
                                          <p:attrName>style.rotation</p:attrName>
                                        </p:attrNameLst>
                                      </p:cBhvr>
                                      <p:tavLst>
                                        <p:tav tm="0">
                                          <p:val>
                                            <p:fltVal val="90"/>
                                          </p:val>
                                        </p:tav>
                                        <p:tav tm="100000">
                                          <p:val>
                                            <p:fltVal val="0"/>
                                          </p:val>
                                        </p:tav>
                                      </p:tavLst>
                                    </p:anim>
                                    <p:animEffect transition="in" filter="fade">
                                      <p:cBhvr>
                                        <p:cTn id="18" dur="1000"/>
                                        <p:tgtEl>
                                          <p:spTgt spid="3"/>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p:cTn id="23" dur="1000" fill="hold"/>
                                        <p:tgtEl>
                                          <p:spTgt spid="6"/>
                                        </p:tgtEl>
                                        <p:attrNameLst>
                                          <p:attrName>ppt_w</p:attrName>
                                        </p:attrNameLst>
                                      </p:cBhvr>
                                      <p:tavLst>
                                        <p:tav tm="0">
                                          <p:val>
                                            <p:fltVal val="0"/>
                                          </p:val>
                                        </p:tav>
                                        <p:tav tm="100000">
                                          <p:val>
                                            <p:strVal val="#ppt_w"/>
                                          </p:val>
                                        </p:tav>
                                      </p:tavLst>
                                    </p:anim>
                                    <p:anim calcmode="lin" valueType="num">
                                      <p:cBhvr>
                                        <p:cTn id="24" dur="1000" fill="hold"/>
                                        <p:tgtEl>
                                          <p:spTgt spid="6"/>
                                        </p:tgtEl>
                                        <p:attrNameLst>
                                          <p:attrName>ppt_h</p:attrName>
                                        </p:attrNameLst>
                                      </p:cBhvr>
                                      <p:tavLst>
                                        <p:tav tm="0">
                                          <p:val>
                                            <p:fltVal val="0"/>
                                          </p:val>
                                        </p:tav>
                                        <p:tav tm="100000">
                                          <p:val>
                                            <p:strVal val="#ppt_h"/>
                                          </p:val>
                                        </p:tav>
                                      </p:tavLst>
                                    </p:anim>
                                    <p:anim calcmode="lin" valueType="num">
                                      <p:cBhvr>
                                        <p:cTn id="25" dur="1000" fill="hold"/>
                                        <p:tgtEl>
                                          <p:spTgt spid="6"/>
                                        </p:tgtEl>
                                        <p:attrNameLst>
                                          <p:attrName>style.rotation</p:attrName>
                                        </p:attrNameLst>
                                      </p:cBhvr>
                                      <p:tavLst>
                                        <p:tav tm="0">
                                          <p:val>
                                            <p:fltVal val="90"/>
                                          </p:val>
                                        </p:tav>
                                        <p:tav tm="100000">
                                          <p:val>
                                            <p:fltVal val="0"/>
                                          </p:val>
                                        </p:tav>
                                      </p:tavLst>
                                    </p:anim>
                                    <p:animEffect transition="in" filter="fade">
                                      <p:cBhvr>
                                        <p:cTn id="26"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bldLvl="5"/>
      <p:bldP spid="3" grpId="0" animBg="1"/>
      <p:bldP spid="6"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066800" y="452736"/>
            <a:ext cx="10058400" cy="523220"/>
          </a:xfrm>
          <a:prstGeom prst="rect">
            <a:avLst/>
          </a:prstGeom>
          <a:solidFill>
            <a:srgbClr val="FFFFCC"/>
          </a:solidFill>
          <a:ln>
            <a:solidFill>
              <a:srgbClr val="C00000"/>
            </a:solidFill>
          </a:ln>
        </p:spPr>
        <p:txBody>
          <a:bodyPr wrap="square" rtlCol="0">
            <a:spAutoFit/>
          </a:bodyPr>
          <a:lstStyle/>
          <a:p>
            <a:pPr marL="400050" indent="-400050" algn="ctr">
              <a:buFont typeface="+mj-lt"/>
              <a:buAutoNum type="romanUcPeriod"/>
            </a:pPr>
            <a:r>
              <a:rPr lang="en-US" sz="2800" dirty="0">
                <a:latin typeface="CopperPlate" pitchFamily="18" charset="0"/>
              </a:rPr>
              <a:t>Their Destructive Heresies (Vv. 1, 2)</a:t>
            </a:r>
          </a:p>
        </p:txBody>
      </p:sp>
      <p:sp>
        <p:nvSpPr>
          <p:cNvPr id="2" name="TextBox 1"/>
          <p:cNvSpPr txBox="1"/>
          <p:nvPr/>
        </p:nvSpPr>
        <p:spPr>
          <a:xfrm>
            <a:off x="1524000" y="1371601"/>
            <a:ext cx="9974688" cy="3108543"/>
          </a:xfrm>
          <a:prstGeom prst="rect">
            <a:avLst/>
          </a:prstGeom>
          <a:noFill/>
        </p:spPr>
        <p:txBody>
          <a:bodyPr wrap="square" rtlCol="0">
            <a:spAutoFit/>
          </a:bodyPr>
          <a:lstStyle/>
          <a:p>
            <a:pPr marL="342900" indent="-342900">
              <a:buFont typeface="+mj-lt"/>
              <a:buAutoNum type="alphaUcPeriod"/>
            </a:pPr>
            <a:r>
              <a:rPr lang="en-US" sz="2800" dirty="0"/>
              <a:t> </a:t>
            </a:r>
            <a:r>
              <a:rPr lang="en-US" sz="2800" b="1" dirty="0"/>
              <a:t>Define “Heresies”</a:t>
            </a:r>
          </a:p>
          <a:p>
            <a:pPr marL="914400" lvl="1" indent="-457200">
              <a:buFont typeface="+mj-lt"/>
              <a:buAutoNum type="arabicPeriod"/>
            </a:pPr>
            <a:r>
              <a:rPr lang="en-US" sz="2400" dirty="0"/>
              <a:t>Choosing – a choice – that which is chosen</a:t>
            </a:r>
          </a:p>
          <a:p>
            <a:pPr marL="914400" lvl="1" indent="-457200">
              <a:buFont typeface="+mj-lt"/>
              <a:buAutoNum type="arabicPeriod"/>
            </a:pPr>
            <a:r>
              <a:rPr lang="en-US" sz="2400" dirty="0"/>
              <a:t>Sect: Men who following their own teaching</a:t>
            </a:r>
          </a:p>
          <a:p>
            <a:pPr marL="1371600" lvl="2" indent="-457200">
              <a:buFont typeface="+mj-lt"/>
              <a:buAutoNum type="alphaLcPeriod"/>
            </a:pPr>
            <a:r>
              <a:rPr lang="en-US" sz="2400" dirty="0"/>
              <a:t>Sect of Sadducees (Acts 5:17)</a:t>
            </a:r>
          </a:p>
          <a:p>
            <a:pPr marL="1371600" lvl="2" indent="-457200">
              <a:buFont typeface="+mj-lt"/>
              <a:buAutoNum type="alphaLcPeriod"/>
            </a:pPr>
            <a:r>
              <a:rPr lang="en-US" sz="2400" dirty="0"/>
              <a:t>Sect of Pharisees (Acts 15:5)</a:t>
            </a:r>
          </a:p>
          <a:p>
            <a:pPr marL="1371600" lvl="2" indent="-457200">
              <a:buFont typeface="+mj-lt"/>
              <a:buAutoNum type="alphaLcPeriod"/>
            </a:pPr>
            <a:r>
              <a:rPr lang="en-US" sz="2400" dirty="0"/>
              <a:t>Sect of Nazarenes (Acts 24:5)</a:t>
            </a:r>
          </a:p>
          <a:p>
            <a:pPr marL="914400" lvl="1" indent="-457200">
              <a:buFont typeface="+mj-lt"/>
              <a:buAutoNum type="arabicPeriod"/>
            </a:pPr>
            <a:r>
              <a:rPr lang="en-US" sz="2400" dirty="0"/>
              <a:t>Can refer to a sect or the doctrine they teach</a:t>
            </a:r>
          </a:p>
          <a:p>
            <a:pPr marL="914400" lvl="1" indent="-457200">
              <a:buFont typeface="+mj-lt"/>
              <a:buAutoNum type="arabicPeriod"/>
            </a:pPr>
            <a:r>
              <a:rPr lang="en-US" sz="2400" dirty="0"/>
              <a:t>A Doctrine that creates </a:t>
            </a:r>
            <a:r>
              <a:rPr lang="en-US" sz="2400" dirty="0" err="1"/>
              <a:t>divison</a:t>
            </a:r>
            <a:endParaRPr lang="en-US" sz="2400" dirty="0"/>
          </a:p>
        </p:txBody>
      </p:sp>
      <p:pic>
        <p:nvPicPr>
          <p:cNvPr id="3" name="Picture 2" descr="http://www.prayerthoughts.com/prayerthoughts/Spiritual_Warfare/images/pt1576_stick_figure_podium_speech_group_400_wht%20copy-300_cropped.png">
            <a:extLst>
              <a:ext uri="{FF2B5EF4-FFF2-40B4-BE49-F238E27FC236}">
                <a16:creationId xmlns:a16="http://schemas.microsoft.com/office/drawing/2014/main" id="{B273D7BE-8394-8DFA-09C9-E1A708CB0646}"/>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2400" y="5334000"/>
            <a:ext cx="1287888" cy="1382333"/>
          </a:xfrm>
          <a:prstGeom prst="rect">
            <a:avLst/>
          </a:prstGeom>
          <a:noFill/>
          <a:ln w="28575">
            <a:solidFill>
              <a:srgbClr val="C00000"/>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9364984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xEl>
                                              <p:pRg st="3" end="3"/>
                                            </p:txEl>
                                          </p:spTgt>
                                        </p:tgtEl>
                                        <p:attrNameLst>
                                          <p:attrName>style.visibility</p:attrName>
                                        </p:attrNameLst>
                                      </p:cBhvr>
                                      <p:to>
                                        <p:strVal val="visible"/>
                                      </p:to>
                                    </p:set>
                                    <p:anim calcmode="lin" valueType="num">
                                      <p:cBhvr>
                                        <p:cTn id="7" dur="1000" fill="hold"/>
                                        <p:tgtEl>
                                          <p:spTgt spid="2">
                                            <p:txEl>
                                              <p:pRg st="3" end="3"/>
                                            </p:txEl>
                                          </p:spTgt>
                                        </p:tgtEl>
                                        <p:attrNameLst>
                                          <p:attrName>ppt_w</p:attrName>
                                        </p:attrNameLst>
                                      </p:cBhvr>
                                      <p:tavLst>
                                        <p:tav tm="0">
                                          <p:val>
                                            <p:fltVal val="0"/>
                                          </p:val>
                                        </p:tav>
                                        <p:tav tm="100000">
                                          <p:val>
                                            <p:strVal val="#ppt_w"/>
                                          </p:val>
                                        </p:tav>
                                      </p:tavLst>
                                    </p:anim>
                                    <p:anim calcmode="lin" valueType="num">
                                      <p:cBhvr>
                                        <p:cTn id="8" dur="1000" fill="hold"/>
                                        <p:tgtEl>
                                          <p:spTgt spid="2">
                                            <p:txEl>
                                              <p:pRg st="3" end="3"/>
                                            </p:txEl>
                                          </p:spTgt>
                                        </p:tgtEl>
                                        <p:attrNameLst>
                                          <p:attrName>ppt_h</p:attrName>
                                        </p:attrNameLst>
                                      </p:cBhvr>
                                      <p:tavLst>
                                        <p:tav tm="0">
                                          <p:val>
                                            <p:fltVal val="0"/>
                                          </p:val>
                                        </p:tav>
                                        <p:tav tm="100000">
                                          <p:val>
                                            <p:strVal val="#ppt_h"/>
                                          </p:val>
                                        </p:tav>
                                      </p:tavLst>
                                    </p:anim>
                                    <p:anim calcmode="lin" valueType="num">
                                      <p:cBhvr>
                                        <p:cTn id="9" dur="1000" fill="hold"/>
                                        <p:tgtEl>
                                          <p:spTgt spid="2">
                                            <p:txEl>
                                              <p:pRg st="3" end="3"/>
                                            </p:txEl>
                                          </p:spTgt>
                                        </p:tgtEl>
                                        <p:attrNameLst>
                                          <p:attrName>style.rotation</p:attrName>
                                        </p:attrNameLst>
                                      </p:cBhvr>
                                      <p:tavLst>
                                        <p:tav tm="0">
                                          <p:val>
                                            <p:fltVal val="90"/>
                                          </p:val>
                                        </p:tav>
                                        <p:tav tm="100000">
                                          <p:val>
                                            <p:fltVal val="0"/>
                                          </p:val>
                                        </p:tav>
                                      </p:tavLst>
                                    </p:anim>
                                    <p:animEffect transition="in" filter="fade">
                                      <p:cBhvr>
                                        <p:cTn id="10" dur="1000"/>
                                        <p:tgtEl>
                                          <p:spTgt spid="2">
                                            <p:txEl>
                                              <p:pRg st="3" end="3"/>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anim calcmode="lin" valueType="num">
                                      <p:cBhvr>
                                        <p:cTn id="15" dur="1000" fill="hold"/>
                                        <p:tgtEl>
                                          <p:spTgt spid="2">
                                            <p:txEl>
                                              <p:pRg st="4" end="4"/>
                                            </p:txEl>
                                          </p:spTgt>
                                        </p:tgtEl>
                                        <p:attrNameLst>
                                          <p:attrName>ppt_w</p:attrName>
                                        </p:attrNameLst>
                                      </p:cBhvr>
                                      <p:tavLst>
                                        <p:tav tm="0">
                                          <p:val>
                                            <p:fltVal val="0"/>
                                          </p:val>
                                        </p:tav>
                                        <p:tav tm="100000">
                                          <p:val>
                                            <p:strVal val="#ppt_w"/>
                                          </p:val>
                                        </p:tav>
                                      </p:tavLst>
                                    </p:anim>
                                    <p:anim calcmode="lin" valueType="num">
                                      <p:cBhvr>
                                        <p:cTn id="16" dur="1000" fill="hold"/>
                                        <p:tgtEl>
                                          <p:spTgt spid="2">
                                            <p:txEl>
                                              <p:pRg st="4" end="4"/>
                                            </p:txEl>
                                          </p:spTgt>
                                        </p:tgtEl>
                                        <p:attrNameLst>
                                          <p:attrName>ppt_h</p:attrName>
                                        </p:attrNameLst>
                                      </p:cBhvr>
                                      <p:tavLst>
                                        <p:tav tm="0">
                                          <p:val>
                                            <p:fltVal val="0"/>
                                          </p:val>
                                        </p:tav>
                                        <p:tav tm="100000">
                                          <p:val>
                                            <p:strVal val="#ppt_h"/>
                                          </p:val>
                                        </p:tav>
                                      </p:tavLst>
                                    </p:anim>
                                    <p:anim calcmode="lin" valueType="num">
                                      <p:cBhvr>
                                        <p:cTn id="17" dur="1000" fill="hold"/>
                                        <p:tgtEl>
                                          <p:spTgt spid="2">
                                            <p:txEl>
                                              <p:pRg st="4" end="4"/>
                                            </p:txEl>
                                          </p:spTgt>
                                        </p:tgtEl>
                                        <p:attrNameLst>
                                          <p:attrName>style.rotation</p:attrName>
                                        </p:attrNameLst>
                                      </p:cBhvr>
                                      <p:tavLst>
                                        <p:tav tm="0">
                                          <p:val>
                                            <p:fltVal val="90"/>
                                          </p:val>
                                        </p:tav>
                                        <p:tav tm="100000">
                                          <p:val>
                                            <p:fltVal val="0"/>
                                          </p:val>
                                        </p:tav>
                                      </p:tavLst>
                                    </p:anim>
                                    <p:animEffect transition="in" filter="fade">
                                      <p:cBhvr>
                                        <p:cTn id="18" dur="1000"/>
                                        <p:tgtEl>
                                          <p:spTgt spid="2">
                                            <p:txEl>
                                              <p:pRg st="4" end="4"/>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2">
                                            <p:txEl>
                                              <p:pRg st="5" end="5"/>
                                            </p:txEl>
                                          </p:spTgt>
                                        </p:tgtEl>
                                        <p:attrNameLst>
                                          <p:attrName>style.visibility</p:attrName>
                                        </p:attrNameLst>
                                      </p:cBhvr>
                                      <p:to>
                                        <p:strVal val="visible"/>
                                      </p:to>
                                    </p:set>
                                    <p:anim calcmode="lin" valueType="num">
                                      <p:cBhvr>
                                        <p:cTn id="23" dur="1000" fill="hold"/>
                                        <p:tgtEl>
                                          <p:spTgt spid="2">
                                            <p:txEl>
                                              <p:pRg st="5" end="5"/>
                                            </p:txEl>
                                          </p:spTgt>
                                        </p:tgtEl>
                                        <p:attrNameLst>
                                          <p:attrName>ppt_w</p:attrName>
                                        </p:attrNameLst>
                                      </p:cBhvr>
                                      <p:tavLst>
                                        <p:tav tm="0">
                                          <p:val>
                                            <p:fltVal val="0"/>
                                          </p:val>
                                        </p:tav>
                                        <p:tav tm="100000">
                                          <p:val>
                                            <p:strVal val="#ppt_w"/>
                                          </p:val>
                                        </p:tav>
                                      </p:tavLst>
                                    </p:anim>
                                    <p:anim calcmode="lin" valueType="num">
                                      <p:cBhvr>
                                        <p:cTn id="24" dur="1000" fill="hold"/>
                                        <p:tgtEl>
                                          <p:spTgt spid="2">
                                            <p:txEl>
                                              <p:pRg st="5" end="5"/>
                                            </p:txEl>
                                          </p:spTgt>
                                        </p:tgtEl>
                                        <p:attrNameLst>
                                          <p:attrName>ppt_h</p:attrName>
                                        </p:attrNameLst>
                                      </p:cBhvr>
                                      <p:tavLst>
                                        <p:tav tm="0">
                                          <p:val>
                                            <p:fltVal val="0"/>
                                          </p:val>
                                        </p:tav>
                                        <p:tav tm="100000">
                                          <p:val>
                                            <p:strVal val="#ppt_h"/>
                                          </p:val>
                                        </p:tav>
                                      </p:tavLst>
                                    </p:anim>
                                    <p:anim calcmode="lin" valueType="num">
                                      <p:cBhvr>
                                        <p:cTn id="25" dur="1000" fill="hold"/>
                                        <p:tgtEl>
                                          <p:spTgt spid="2">
                                            <p:txEl>
                                              <p:pRg st="5" end="5"/>
                                            </p:txEl>
                                          </p:spTgt>
                                        </p:tgtEl>
                                        <p:attrNameLst>
                                          <p:attrName>style.rotation</p:attrName>
                                        </p:attrNameLst>
                                      </p:cBhvr>
                                      <p:tavLst>
                                        <p:tav tm="0">
                                          <p:val>
                                            <p:fltVal val="90"/>
                                          </p:val>
                                        </p:tav>
                                        <p:tav tm="100000">
                                          <p:val>
                                            <p:fltVal val="0"/>
                                          </p:val>
                                        </p:tav>
                                      </p:tavLst>
                                    </p:anim>
                                    <p:animEffect transition="in" filter="fade">
                                      <p:cBhvr>
                                        <p:cTn id="26" dur="1000"/>
                                        <p:tgtEl>
                                          <p:spTgt spid="2">
                                            <p:txEl>
                                              <p:pRg st="5" end="5"/>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anim calcmode="lin" valueType="num">
                                      <p:cBhvr>
                                        <p:cTn id="31" dur="1000" fill="hold"/>
                                        <p:tgtEl>
                                          <p:spTgt spid="2">
                                            <p:txEl>
                                              <p:pRg st="6" end="6"/>
                                            </p:txEl>
                                          </p:spTgt>
                                        </p:tgtEl>
                                        <p:attrNameLst>
                                          <p:attrName>ppt_w</p:attrName>
                                        </p:attrNameLst>
                                      </p:cBhvr>
                                      <p:tavLst>
                                        <p:tav tm="0">
                                          <p:val>
                                            <p:fltVal val="0"/>
                                          </p:val>
                                        </p:tav>
                                        <p:tav tm="100000">
                                          <p:val>
                                            <p:strVal val="#ppt_w"/>
                                          </p:val>
                                        </p:tav>
                                      </p:tavLst>
                                    </p:anim>
                                    <p:anim calcmode="lin" valueType="num">
                                      <p:cBhvr>
                                        <p:cTn id="32" dur="1000" fill="hold"/>
                                        <p:tgtEl>
                                          <p:spTgt spid="2">
                                            <p:txEl>
                                              <p:pRg st="6" end="6"/>
                                            </p:txEl>
                                          </p:spTgt>
                                        </p:tgtEl>
                                        <p:attrNameLst>
                                          <p:attrName>ppt_h</p:attrName>
                                        </p:attrNameLst>
                                      </p:cBhvr>
                                      <p:tavLst>
                                        <p:tav tm="0">
                                          <p:val>
                                            <p:fltVal val="0"/>
                                          </p:val>
                                        </p:tav>
                                        <p:tav tm="100000">
                                          <p:val>
                                            <p:strVal val="#ppt_h"/>
                                          </p:val>
                                        </p:tav>
                                      </p:tavLst>
                                    </p:anim>
                                    <p:anim calcmode="lin" valueType="num">
                                      <p:cBhvr>
                                        <p:cTn id="33" dur="1000" fill="hold"/>
                                        <p:tgtEl>
                                          <p:spTgt spid="2">
                                            <p:txEl>
                                              <p:pRg st="6" end="6"/>
                                            </p:txEl>
                                          </p:spTgt>
                                        </p:tgtEl>
                                        <p:attrNameLst>
                                          <p:attrName>style.rotation</p:attrName>
                                        </p:attrNameLst>
                                      </p:cBhvr>
                                      <p:tavLst>
                                        <p:tav tm="0">
                                          <p:val>
                                            <p:fltVal val="90"/>
                                          </p:val>
                                        </p:tav>
                                        <p:tav tm="100000">
                                          <p:val>
                                            <p:fltVal val="0"/>
                                          </p:val>
                                        </p:tav>
                                      </p:tavLst>
                                    </p:anim>
                                    <p:animEffect transition="in" filter="fade">
                                      <p:cBhvr>
                                        <p:cTn id="34" dur="1000"/>
                                        <p:tgtEl>
                                          <p:spTgt spid="2">
                                            <p:txEl>
                                              <p:pRg st="6" end="6"/>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grpId="0" nodeType="clickEffect">
                                  <p:stCondLst>
                                    <p:cond delay="0"/>
                                  </p:stCondLst>
                                  <p:childTnLst>
                                    <p:set>
                                      <p:cBhvr>
                                        <p:cTn id="38" dur="1" fill="hold">
                                          <p:stCondLst>
                                            <p:cond delay="0"/>
                                          </p:stCondLst>
                                        </p:cTn>
                                        <p:tgtEl>
                                          <p:spTgt spid="2">
                                            <p:txEl>
                                              <p:pRg st="7" end="7"/>
                                            </p:txEl>
                                          </p:spTgt>
                                        </p:tgtEl>
                                        <p:attrNameLst>
                                          <p:attrName>style.visibility</p:attrName>
                                        </p:attrNameLst>
                                      </p:cBhvr>
                                      <p:to>
                                        <p:strVal val="visible"/>
                                      </p:to>
                                    </p:set>
                                    <p:anim calcmode="lin" valueType="num">
                                      <p:cBhvr>
                                        <p:cTn id="39" dur="1000" fill="hold"/>
                                        <p:tgtEl>
                                          <p:spTgt spid="2">
                                            <p:txEl>
                                              <p:pRg st="7" end="7"/>
                                            </p:txEl>
                                          </p:spTgt>
                                        </p:tgtEl>
                                        <p:attrNameLst>
                                          <p:attrName>ppt_w</p:attrName>
                                        </p:attrNameLst>
                                      </p:cBhvr>
                                      <p:tavLst>
                                        <p:tav tm="0">
                                          <p:val>
                                            <p:fltVal val="0"/>
                                          </p:val>
                                        </p:tav>
                                        <p:tav tm="100000">
                                          <p:val>
                                            <p:strVal val="#ppt_w"/>
                                          </p:val>
                                        </p:tav>
                                      </p:tavLst>
                                    </p:anim>
                                    <p:anim calcmode="lin" valueType="num">
                                      <p:cBhvr>
                                        <p:cTn id="40" dur="1000" fill="hold"/>
                                        <p:tgtEl>
                                          <p:spTgt spid="2">
                                            <p:txEl>
                                              <p:pRg st="7" end="7"/>
                                            </p:txEl>
                                          </p:spTgt>
                                        </p:tgtEl>
                                        <p:attrNameLst>
                                          <p:attrName>ppt_h</p:attrName>
                                        </p:attrNameLst>
                                      </p:cBhvr>
                                      <p:tavLst>
                                        <p:tav tm="0">
                                          <p:val>
                                            <p:fltVal val="0"/>
                                          </p:val>
                                        </p:tav>
                                        <p:tav tm="100000">
                                          <p:val>
                                            <p:strVal val="#ppt_h"/>
                                          </p:val>
                                        </p:tav>
                                      </p:tavLst>
                                    </p:anim>
                                    <p:anim calcmode="lin" valueType="num">
                                      <p:cBhvr>
                                        <p:cTn id="41" dur="1000" fill="hold"/>
                                        <p:tgtEl>
                                          <p:spTgt spid="2">
                                            <p:txEl>
                                              <p:pRg st="7" end="7"/>
                                            </p:txEl>
                                          </p:spTgt>
                                        </p:tgtEl>
                                        <p:attrNameLst>
                                          <p:attrName>style.rotation</p:attrName>
                                        </p:attrNameLst>
                                      </p:cBhvr>
                                      <p:tavLst>
                                        <p:tav tm="0">
                                          <p:val>
                                            <p:fltVal val="90"/>
                                          </p:val>
                                        </p:tav>
                                        <p:tav tm="100000">
                                          <p:val>
                                            <p:fltVal val="0"/>
                                          </p:val>
                                        </p:tav>
                                      </p:tavLst>
                                    </p:anim>
                                    <p:animEffect transition="in" filter="fade">
                                      <p:cBhvr>
                                        <p:cTn id="42" dur="1000"/>
                                        <p:tgtEl>
                                          <p:spTgt spid="2">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bldLvl="5"/>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1371601"/>
            <a:ext cx="10058400" cy="3693319"/>
          </a:xfrm>
          <a:prstGeom prst="rect">
            <a:avLst/>
          </a:prstGeom>
          <a:noFill/>
        </p:spPr>
        <p:txBody>
          <a:bodyPr wrap="square" rtlCol="0">
            <a:spAutoFit/>
          </a:bodyPr>
          <a:lstStyle/>
          <a:p>
            <a:pPr marL="342900" indent="-342900">
              <a:buFont typeface="+mj-lt"/>
              <a:buAutoNum type="alphaUcPeriod"/>
            </a:pPr>
            <a:r>
              <a:rPr lang="en-US" sz="2800" dirty="0"/>
              <a:t> </a:t>
            </a:r>
            <a:r>
              <a:rPr lang="en-US" sz="2800" b="1" dirty="0"/>
              <a:t>Define “Heresies”</a:t>
            </a:r>
          </a:p>
          <a:p>
            <a:pPr marL="342900" indent="-342900">
              <a:buFont typeface="+mj-lt"/>
              <a:buAutoNum type="alphaUcPeriod"/>
            </a:pPr>
            <a:endParaRPr lang="en-US" sz="1000" dirty="0"/>
          </a:p>
          <a:p>
            <a:pPr marL="342900" indent="-342900">
              <a:buFont typeface="+mj-lt"/>
              <a:buAutoNum type="alphaUcPeriod"/>
            </a:pPr>
            <a:r>
              <a:rPr lang="en-US" sz="2800" dirty="0"/>
              <a:t> </a:t>
            </a:r>
            <a:r>
              <a:rPr lang="en-US" sz="2800" b="1" dirty="0"/>
              <a:t>“Deny the Lord that bought them” (v. 1)</a:t>
            </a:r>
          </a:p>
          <a:p>
            <a:pPr marL="914400" lvl="1" indent="-457200">
              <a:buFont typeface="+mj-lt"/>
              <a:buAutoNum type="arabicPeriod"/>
            </a:pPr>
            <a:r>
              <a:rPr lang="en-US" sz="2400" dirty="0"/>
              <a:t>May refer to what the doctrine promoted</a:t>
            </a:r>
          </a:p>
          <a:p>
            <a:pPr marL="1371600" lvl="2" indent="-457200">
              <a:buFont typeface="+mj-lt"/>
              <a:buAutoNum type="alphaLcPeriod"/>
            </a:pPr>
            <a:r>
              <a:rPr lang="en-US" sz="2400" dirty="0"/>
              <a:t>Some questioned his deity (1 Jno. 4:1-6)</a:t>
            </a:r>
          </a:p>
          <a:p>
            <a:pPr marL="1371600" lvl="2" indent="-457200">
              <a:buFont typeface="+mj-lt"/>
              <a:buAutoNum type="alphaLcPeriod"/>
            </a:pPr>
            <a:r>
              <a:rPr lang="en-US" sz="2400" dirty="0"/>
              <a:t>Some questioned his humanity (1 Jno. 4:2-3)</a:t>
            </a:r>
          </a:p>
          <a:p>
            <a:pPr marL="914400" lvl="1" indent="-457200">
              <a:buFont typeface="+mj-lt"/>
              <a:buAutoNum type="arabicPeriod"/>
            </a:pPr>
            <a:r>
              <a:rPr lang="en-US" sz="2400" dirty="0"/>
              <a:t>May refer to what the doctrine produced (effect)</a:t>
            </a:r>
          </a:p>
          <a:p>
            <a:pPr marL="914400" lvl="1" indent="-457200">
              <a:buFont typeface="+mj-lt"/>
              <a:buAutoNum type="arabicPeriod"/>
            </a:pPr>
            <a:r>
              <a:rPr lang="en-US" sz="2400" dirty="0"/>
              <a:t>These had left the Lord:</a:t>
            </a:r>
          </a:p>
          <a:p>
            <a:pPr marL="1371600" lvl="2" indent="-457200">
              <a:buFont typeface="+mj-lt"/>
              <a:buAutoNum type="alphaLcPeriod"/>
            </a:pPr>
            <a:r>
              <a:rPr lang="en-US" sz="2400" dirty="0"/>
              <a:t>Had been bought (v. 1)</a:t>
            </a:r>
          </a:p>
          <a:p>
            <a:pPr marL="1371600" lvl="2" indent="-457200">
              <a:buFont typeface="+mj-lt"/>
              <a:buAutoNum type="alphaLcPeriod"/>
            </a:pPr>
            <a:r>
              <a:rPr lang="en-US" sz="2400" dirty="0"/>
              <a:t>Had escaped pollution (v. 20)</a:t>
            </a:r>
          </a:p>
        </p:txBody>
      </p:sp>
      <p:pic>
        <p:nvPicPr>
          <p:cNvPr id="3" name="Picture 2" descr="http://www.prayerthoughts.com/prayerthoughts/Spiritual_Warfare/images/pt1576_stick_figure_podium_speech_group_400_wht%20copy-300_cropped.png">
            <a:extLst>
              <a:ext uri="{FF2B5EF4-FFF2-40B4-BE49-F238E27FC236}">
                <a16:creationId xmlns:a16="http://schemas.microsoft.com/office/drawing/2014/main" id="{9DA02E42-23A6-26FD-09E6-FCFA23DBEB5B}"/>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2400" y="5334000"/>
            <a:ext cx="1287888" cy="1382333"/>
          </a:xfrm>
          <a:prstGeom prst="rect">
            <a:avLst/>
          </a:prstGeom>
          <a:noFill/>
          <a:ln w="28575">
            <a:solidFill>
              <a:srgbClr val="C00000"/>
            </a:solidFill>
          </a:ln>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12D08F5C-A3CC-3245-AF3B-BD7668EDD93F}"/>
              </a:ext>
            </a:extLst>
          </p:cNvPr>
          <p:cNvSpPr txBox="1"/>
          <p:nvPr/>
        </p:nvSpPr>
        <p:spPr>
          <a:xfrm>
            <a:off x="1066800" y="452736"/>
            <a:ext cx="10058400" cy="523220"/>
          </a:xfrm>
          <a:prstGeom prst="rect">
            <a:avLst/>
          </a:prstGeom>
          <a:solidFill>
            <a:srgbClr val="FFFFCC"/>
          </a:solidFill>
          <a:ln>
            <a:solidFill>
              <a:srgbClr val="C00000"/>
            </a:solidFill>
          </a:ln>
        </p:spPr>
        <p:txBody>
          <a:bodyPr wrap="square" rtlCol="0">
            <a:spAutoFit/>
          </a:bodyPr>
          <a:lstStyle/>
          <a:p>
            <a:pPr marL="400050" indent="-400050" algn="ctr">
              <a:buFont typeface="+mj-lt"/>
              <a:buAutoNum type="romanUcPeriod"/>
            </a:pPr>
            <a:r>
              <a:rPr lang="en-US" sz="2800" dirty="0">
                <a:latin typeface="CopperPlate" pitchFamily="18" charset="0"/>
              </a:rPr>
              <a:t>Their Destructive Heresies (Vv. 1, 2)</a:t>
            </a:r>
          </a:p>
        </p:txBody>
      </p:sp>
    </p:spTree>
    <p:extLst>
      <p:ext uri="{BB962C8B-B14F-4D97-AF65-F5344CB8AC3E}">
        <p14:creationId xmlns:p14="http://schemas.microsoft.com/office/powerpoint/2010/main" val="145395478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xEl>
                                              <p:pRg st="3" end="3"/>
                                            </p:txEl>
                                          </p:spTgt>
                                        </p:tgtEl>
                                        <p:attrNameLst>
                                          <p:attrName>style.visibility</p:attrName>
                                        </p:attrNameLst>
                                      </p:cBhvr>
                                      <p:to>
                                        <p:strVal val="visible"/>
                                      </p:to>
                                    </p:set>
                                    <p:anim calcmode="lin" valueType="num">
                                      <p:cBhvr>
                                        <p:cTn id="7" dur="1000" fill="hold"/>
                                        <p:tgtEl>
                                          <p:spTgt spid="2">
                                            <p:txEl>
                                              <p:pRg st="3" end="3"/>
                                            </p:txEl>
                                          </p:spTgt>
                                        </p:tgtEl>
                                        <p:attrNameLst>
                                          <p:attrName>ppt_w</p:attrName>
                                        </p:attrNameLst>
                                      </p:cBhvr>
                                      <p:tavLst>
                                        <p:tav tm="0">
                                          <p:val>
                                            <p:fltVal val="0"/>
                                          </p:val>
                                        </p:tav>
                                        <p:tav tm="100000">
                                          <p:val>
                                            <p:strVal val="#ppt_w"/>
                                          </p:val>
                                        </p:tav>
                                      </p:tavLst>
                                    </p:anim>
                                    <p:anim calcmode="lin" valueType="num">
                                      <p:cBhvr>
                                        <p:cTn id="8" dur="1000" fill="hold"/>
                                        <p:tgtEl>
                                          <p:spTgt spid="2">
                                            <p:txEl>
                                              <p:pRg st="3" end="3"/>
                                            </p:txEl>
                                          </p:spTgt>
                                        </p:tgtEl>
                                        <p:attrNameLst>
                                          <p:attrName>ppt_h</p:attrName>
                                        </p:attrNameLst>
                                      </p:cBhvr>
                                      <p:tavLst>
                                        <p:tav tm="0">
                                          <p:val>
                                            <p:fltVal val="0"/>
                                          </p:val>
                                        </p:tav>
                                        <p:tav tm="100000">
                                          <p:val>
                                            <p:strVal val="#ppt_h"/>
                                          </p:val>
                                        </p:tav>
                                      </p:tavLst>
                                    </p:anim>
                                    <p:anim calcmode="lin" valueType="num">
                                      <p:cBhvr>
                                        <p:cTn id="9" dur="1000" fill="hold"/>
                                        <p:tgtEl>
                                          <p:spTgt spid="2">
                                            <p:txEl>
                                              <p:pRg st="3" end="3"/>
                                            </p:txEl>
                                          </p:spTgt>
                                        </p:tgtEl>
                                        <p:attrNameLst>
                                          <p:attrName>style.rotation</p:attrName>
                                        </p:attrNameLst>
                                      </p:cBhvr>
                                      <p:tavLst>
                                        <p:tav tm="0">
                                          <p:val>
                                            <p:fltVal val="90"/>
                                          </p:val>
                                        </p:tav>
                                        <p:tav tm="100000">
                                          <p:val>
                                            <p:fltVal val="0"/>
                                          </p:val>
                                        </p:tav>
                                      </p:tavLst>
                                    </p:anim>
                                    <p:animEffect transition="in" filter="fade">
                                      <p:cBhvr>
                                        <p:cTn id="10" dur="1000"/>
                                        <p:tgtEl>
                                          <p:spTgt spid="2">
                                            <p:txEl>
                                              <p:pRg st="3" end="3"/>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anim calcmode="lin" valueType="num">
                                      <p:cBhvr>
                                        <p:cTn id="15" dur="1000" fill="hold"/>
                                        <p:tgtEl>
                                          <p:spTgt spid="2">
                                            <p:txEl>
                                              <p:pRg st="4" end="4"/>
                                            </p:txEl>
                                          </p:spTgt>
                                        </p:tgtEl>
                                        <p:attrNameLst>
                                          <p:attrName>ppt_w</p:attrName>
                                        </p:attrNameLst>
                                      </p:cBhvr>
                                      <p:tavLst>
                                        <p:tav tm="0">
                                          <p:val>
                                            <p:fltVal val="0"/>
                                          </p:val>
                                        </p:tav>
                                        <p:tav tm="100000">
                                          <p:val>
                                            <p:strVal val="#ppt_w"/>
                                          </p:val>
                                        </p:tav>
                                      </p:tavLst>
                                    </p:anim>
                                    <p:anim calcmode="lin" valueType="num">
                                      <p:cBhvr>
                                        <p:cTn id="16" dur="1000" fill="hold"/>
                                        <p:tgtEl>
                                          <p:spTgt spid="2">
                                            <p:txEl>
                                              <p:pRg st="4" end="4"/>
                                            </p:txEl>
                                          </p:spTgt>
                                        </p:tgtEl>
                                        <p:attrNameLst>
                                          <p:attrName>ppt_h</p:attrName>
                                        </p:attrNameLst>
                                      </p:cBhvr>
                                      <p:tavLst>
                                        <p:tav tm="0">
                                          <p:val>
                                            <p:fltVal val="0"/>
                                          </p:val>
                                        </p:tav>
                                        <p:tav tm="100000">
                                          <p:val>
                                            <p:strVal val="#ppt_h"/>
                                          </p:val>
                                        </p:tav>
                                      </p:tavLst>
                                    </p:anim>
                                    <p:anim calcmode="lin" valueType="num">
                                      <p:cBhvr>
                                        <p:cTn id="17" dur="1000" fill="hold"/>
                                        <p:tgtEl>
                                          <p:spTgt spid="2">
                                            <p:txEl>
                                              <p:pRg st="4" end="4"/>
                                            </p:txEl>
                                          </p:spTgt>
                                        </p:tgtEl>
                                        <p:attrNameLst>
                                          <p:attrName>style.rotation</p:attrName>
                                        </p:attrNameLst>
                                      </p:cBhvr>
                                      <p:tavLst>
                                        <p:tav tm="0">
                                          <p:val>
                                            <p:fltVal val="90"/>
                                          </p:val>
                                        </p:tav>
                                        <p:tav tm="100000">
                                          <p:val>
                                            <p:fltVal val="0"/>
                                          </p:val>
                                        </p:tav>
                                      </p:tavLst>
                                    </p:anim>
                                    <p:animEffect transition="in" filter="fade">
                                      <p:cBhvr>
                                        <p:cTn id="18" dur="1000"/>
                                        <p:tgtEl>
                                          <p:spTgt spid="2">
                                            <p:txEl>
                                              <p:pRg st="4" end="4"/>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2">
                                            <p:txEl>
                                              <p:pRg st="5" end="5"/>
                                            </p:txEl>
                                          </p:spTgt>
                                        </p:tgtEl>
                                        <p:attrNameLst>
                                          <p:attrName>style.visibility</p:attrName>
                                        </p:attrNameLst>
                                      </p:cBhvr>
                                      <p:to>
                                        <p:strVal val="visible"/>
                                      </p:to>
                                    </p:set>
                                    <p:anim calcmode="lin" valueType="num">
                                      <p:cBhvr>
                                        <p:cTn id="23" dur="1000" fill="hold"/>
                                        <p:tgtEl>
                                          <p:spTgt spid="2">
                                            <p:txEl>
                                              <p:pRg st="5" end="5"/>
                                            </p:txEl>
                                          </p:spTgt>
                                        </p:tgtEl>
                                        <p:attrNameLst>
                                          <p:attrName>ppt_w</p:attrName>
                                        </p:attrNameLst>
                                      </p:cBhvr>
                                      <p:tavLst>
                                        <p:tav tm="0">
                                          <p:val>
                                            <p:fltVal val="0"/>
                                          </p:val>
                                        </p:tav>
                                        <p:tav tm="100000">
                                          <p:val>
                                            <p:strVal val="#ppt_w"/>
                                          </p:val>
                                        </p:tav>
                                      </p:tavLst>
                                    </p:anim>
                                    <p:anim calcmode="lin" valueType="num">
                                      <p:cBhvr>
                                        <p:cTn id="24" dur="1000" fill="hold"/>
                                        <p:tgtEl>
                                          <p:spTgt spid="2">
                                            <p:txEl>
                                              <p:pRg st="5" end="5"/>
                                            </p:txEl>
                                          </p:spTgt>
                                        </p:tgtEl>
                                        <p:attrNameLst>
                                          <p:attrName>ppt_h</p:attrName>
                                        </p:attrNameLst>
                                      </p:cBhvr>
                                      <p:tavLst>
                                        <p:tav tm="0">
                                          <p:val>
                                            <p:fltVal val="0"/>
                                          </p:val>
                                        </p:tav>
                                        <p:tav tm="100000">
                                          <p:val>
                                            <p:strVal val="#ppt_h"/>
                                          </p:val>
                                        </p:tav>
                                      </p:tavLst>
                                    </p:anim>
                                    <p:anim calcmode="lin" valueType="num">
                                      <p:cBhvr>
                                        <p:cTn id="25" dur="1000" fill="hold"/>
                                        <p:tgtEl>
                                          <p:spTgt spid="2">
                                            <p:txEl>
                                              <p:pRg st="5" end="5"/>
                                            </p:txEl>
                                          </p:spTgt>
                                        </p:tgtEl>
                                        <p:attrNameLst>
                                          <p:attrName>style.rotation</p:attrName>
                                        </p:attrNameLst>
                                      </p:cBhvr>
                                      <p:tavLst>
                                        <p:tav tm="0">
                                          <p:val>
                                            <p:fltVal val="90"/>
                                          </p:val>
                                        </p:tav>
                                        <p:tav tm="100000">
                                          <p:val>
                                            <p:fltVal val="0"/>
                                          </p:val>
                                        </p:tav>
                                      </p:tavLst>
                                    </p:anim>
                                    <p:animEffect transition="in" filter="fade">
                                      <p:cBhvr>
                                        <p:cTn id="26" dur="1000"/>
                                        <p:tgtEl>
                                          <p:spTgt spid="2">
                                            <p:txEl>
                                              <p:pRg st="5" end="5"/>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anim calcmode="lin" valueType="num">
                                      <p:cBhvr>
                                        <p:cTn id="31" dur="1000" fill="hold"/>
                                        <p:tgtEl>
                                          <p:spTgt spid="2">
                                            <p:txEl>
                                              <p:pRg st="6" end="6"/>
                                            </p:txEl>
                                          </p:spTgt>
                                        </p:tgtEl>
                                        <p:attrNameLst>
                                          <p:attrName>ppt_w</p:attrName>
                                        </p:attrNameLst>
                                      </p:cBhvr>
                                      <p:tavLst>
                                        <p:tav tm="0">
                                          <p:val>
                                            <p:fltVal val="0"/>
                                          </p:val>
                                        </p:tav>
                                        <p:tav tm="100000">
                                          <p:val>
                                            <p:strVal val="#ppt_w"/>
                                          </p:val>
                                        </p:tav>
                                      </p:tavLst>
                                    </p:anim>
                                    <p:anim calcmode="lin" valueType="num">
                                      <p:cBhvr>
                                        <p:cTn id="32" dur="1000" fill="hold"/>
                                        <p:tgtEl>
                                          <p:spTgt spid="2">
                                            <p:txEl>
                                              <p:pRg st="6" end="6"/>
                                            </p:txEl>
                                          </p:spTgt>
                                        </p:tgtEl>
                                        <p:attrNameLst>
                                          <p:attrName>ppt_h</p:attrName>
                                        </p:attrNameLst>
                                      </p:cBhvr>
                                      <p:tavLst>
                                        <p:tav tm="0">
                                          <p:val>
                                            <p:fltVal val="0"/>
                                          </p:val>
                                        </p:tav>
                                        <p:tav tm="100000">
                                          <p:val>
                                            <p:strVal val="#ppt_h"/>
                                          </p:val>
                                        </p:tav>
                                      </p:tavLst>
                                    </p:anim>
                                    <p:anim calcmode="lin" valueType="num">
                                      <p:cBhvr>
                                        <p:cTn id="33" dur="1000" fill="hold"/>
                                        <p:tgtEl>
                                          <p:spTgt spid="2">
                                            <p:txEl>
                                              <p:pRg st="6" end="6"/>
                                            </p:txEl>
                                          </p:spTgt>
                                        </p:tgtEl>
                                        <p:attrNameLst>
                                          <p:attrName>style.rotation</p:attrName>
                                        </p:attrNameLst>
                                      </p:cBhvr>
                                      <p:tavLst>
                                        <p:tav tm="0">
                                          <p:val>
                                            <p:fltVal val="90"/>
                                          </p:val>
                                        </p:tav>
                                        <p:tav tm="100000">
                                          <p:val>
                                            <p:fltVal val="0"/>
                                          </p:val>
                                        </p:tav>
                                      </p:tavLst>
                                    </p:anim>
                                    <p:animEffect transition="in" filter="fade">
                                      <p:cBhvr>
                                        <p:cTn id="34" dur="1000"/>
                                        <p:tgtEl>
                                          <p:spTgt spid="2">
                                            <p:txEl>
                                              <p:pRg st="6" end="6"/>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grpId="0" nodeType="clickEffect">
                                  <p:stCondLst>
                                    <p:cond delay="0"/>
                                  </p:stCondLst>
                                  <p:childTnLst>
                                    <p:set>
                                      <p:cBhvr>
                                        <p:cTn id="38" dur="1" fill="hold">
                                          <p:stCondLst>
                                            <p:cond delay="0"/>
                                          </p:stCondLst>
                                        </p:cTn>
                                        <p:tgtEl>
                                          <p:spTgt spid="2">
                                            <p:txEl>
                                              <p:pRg st="7" end="7"/>
                                            </p:txEl>
                                          </p:spTgt>
                                        </p:tgtEl>
                                        <p:attrNameLst>
                                          <p:attrName>style.visibility</p:attrName>
                                        </p:attrNameLst>
                                      </p:cBhvr>
                                      <p:to>
                                        <p:strVal val="visible"/>
                                      </p:to>
                                    </p:set>
                                    <p:anim calcmode="lin" valueType="num">
                                      <p:cBhvr>
                                        <p:cTn id="39" dur="1000" fill="hold"/>
                                        <p:tgtEl>
                                          <p:spTgt spid="2">
                                            <p:txEl>
                                              <p:pRg st="7" end="7"/>
                                            </p:txEl>
                                          </p:spTgt>
                                        </p:tgtEl>
                                        <p:attrNameLst>
                                          <p:attrName>ppt_w</p:attrName>
                                        </p:attrNameLst>
                                      </p:cBhvr>
                                      <p:tavLst>
                                        <p:tav tm="0">
                                          <p:val>
                                            <p:fltVal val="0"/>
                                          </p:val>
                                        </p:tav>
                                        <p:tav tm="100000">
                                          <p:val>
                                            <p:strVal val="#ppt_w"/>
                                          </p:val>
                                        </p:tav>
                                      </p:tavLst>
                                    </p:anim>
                                    <p:anim calcmode="lin" valueType="num">
                                      <p:cBhvr>
                                        <p:cTn id="40" dur="1000" fill="hold"/>
                                        <p:tgtEl>
                                          <p:spTgt spid="2">
                                            <p:txEl>
                                              <p:pRg st="7" end="7"/>
                                            </p:txEl>
                                          </p:spTgt>
                                        </p:tgtEl>
                                        <p:attrNameLst>
                                          <p:attrName>ppt_h</p:attrName>
                                        </p:attrNameLst>
                                      </p:cBhvr>
                                      <p:tavLst>
                                        <p:tav tm="0">
                                          <p:val>
                                            <p:fltVal val="0"/>
                                          </p:val>
                                        </p:tav>
                                        <p:tav tm="100000">
                                          <p:val>
                                            <p:strVal val="#ppt_h"/>
                                          </p:val>
                                        </p:tav>
                                      </p:tavLst>
                                    </p:anim>
                                    <p:anim calcmode="lin" valueType="num">
                                      <p:cBhvr>
                                        <p:cTn id="41" dur="1000" fill="hold"/>
                                        <p:tgtEl>
                                          <p:spTgt spid="2">
                                            <p:txEl>
                                              <p:pRg st="7" end="7"/>
                                            </p:txEl>
                                          </p:spTgt>
                                        </p:tgtEl>
                                        <p:attrNameLst>
                                          <p:attrName>style.rotation</p:attrName>
                                        </p:attrNameLst>
                                      </p:cBhvr>
                                      <p:tavLst>
                                        <p:tav tm="0">
                                          <p:val>
                                            <p:fltVal val="90"/>
                                          </p:val>
                                        </p:tav>
                                        <p:tav tm="100000">
                                          <p:val>
                                            <p:fltVal val="0"/>
                                          </p:val>
                                        </p:tav>
                                      </p:tavLst>
                                    </p:anim>
                                    <p:animEffect transition="in" filter="fade">
                                      <p:cBhvr>
                                        <p:cTn id="42" dur="1000"/>
                                        <p:tgtEl>
                                          <p:spTgt spid="2">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grpId="0" nodeType="clickEffect">
                                  <p:stCondLst>
                                    <p:cond delay="0"/>
                                  </p:stCondLst>
                                  <p:childTnLst>
                                    <p:set>
                                      <p:cBhvr>
                                        <p:cTn id="46" dur="1" fill="hold">
                                          <p:stCondLst>
                                            <p:cond delay="0"/>
                                          </p:stCondLst>
                                        </p:cTn>
                                        <p:tgtEl>
                                          <p:spTgt spid="2">
                                            <p:txEl>
                                              <p:pRg st="8" end="8"/>
                                            </p:txEl>
                                          </p:spTgt>
                                        </p:tgtEl>
                                        <p:attrNameLst>
                                          <p:attrName>style.visibility</p:attrName>
                                        </p:attrNameLst>
                                      </p:cBhvr>
                                      <p:to>
                                        <p:strVal val="visible"/>
                                      </p:to>
                                    </p:set>
                                    <p:anim calcmode="lin" valueType="num">
                                      <p:cBhvr>
                                        <p:cTn id="47" dur="1000" fill="hold"/>
                                        <p:tgtEl>
                                          <p:spTgt spid="2">
                                            <p:txEl>
                                              <p:pRg st="8" end="8"/>
                                            </p:txEl>
                                          </p:spTgt>
                                        </p:tgtEl>
                                        <p:attrNameLst>
                                          <p:attrName>ppt_w</p:attrName>
                                        </p:attrNameLst>
                                      </p:cBhvr>
                                      <p:tavLst>
                                        <p:tav tm="0">
                                          <p:val>
                                            <p:fltVal val="0"/>
                                          </p:val>
                                        </p:tav>
                                        <p:tav tm="100000">
                                          <p:val>
                                            <p:strVal val="#ppt_w"/>
                                          </p:val>
                                        </p:tav>
                                      </p:tavLst>
                                    </p:anim>
                                    <p:anim calcmode="lin" valueType="num">
                                      <p:cBhvr>
                                        <p:cTn id="48" dur="1000" fill="hold"/>
                                        <p:tgtEl>
                                          <p:spTgt spid="2">
                                            <p:txEl>
                                              <p:pRg st="8" end="8"/>
                                            </p:txEl>
                                          </p:spTgt>
                                        </p:tgtEl>
                                        <p:attrNameLst>
                                          <p:attrName>ppt_h</p:attrName>
                                        </p:attrNameLst>
                                      </p:cBhvr>
                                      <p:tavLst>
                                        <p:tav tm="0">
                                          <p:val>
                                            <p:fltVal val="0"/>
                                          </p:val>
                                        </p:tav>
                                        <p:tav tm="100000">
                                          <p:val>
                                            <p:strVal val="#ppt_h"/>
                                          </p:val>
                                        </p:tav>
                                      </p:tavLst>
                                    </p:anim>
                                    <p:anim calcmode="lin" valueType="num">
                                      <p:cBhvr>
                                        <p:cTn id="49" dur="1000" fill="hold"/>
                                        <p:tgtEl>
                                          <p:spTgt spid="2">
                                            <p:txEl>
                                              <p:pRg st="8" end="8"/>
                                            </p:txEl>
                                          </p:spTgt>
                                        </p:tgtEl>
                                        <p:attrNameLst>
                                          <p:attrName>style.rotation</p:attrName>
                                        </p:attrNameLst>
                                      </p:cBhvr>
                                      <p:tavLst>
                                        <p:tav tm="0">
                                          <p:val>
                                            <p:fltVal val="90"/>
                                          </p:val>
                                        </p:tav>
                                        <p:tav tm="100000">
                                          <p:val>
                                            <p:fltVal val="0"/>
                                          </p:val>
                                        </p:tav>
                                      </p:tavLst>
                                    </p:anim>
                                    <p:animEffect transition="in" filter="fade">
                                      <p:cBhvr>
                                        <p:cTn id="50" dur="1000"/>
                                        <p:tgtEl>
                                          <p:spTgt spid="2">
                                            <p:txEl>
                                              <p:pRg st="8" end="8"/>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31" presetClass="entr" presetSubtype="0" fill="hold" grpId="0" nodeType="clickEffect">
                                  <p:stCondLst>
                                    <p:cond delay="0"/>
                                  </p:stCondLst>
                                  <p:childTnLst>
                                    <p:set>
                                      <p:cBhvr>
                                        <p:cTn id="54" dur="1" fill="hold">
                                          <p:stCondLst>
                                            <p:cond delay="0"/>
                                          </p:stCondLst>
                                        </p:cTn>
                                        <p:tgtEl>
                                          <p:spTgt spid="2">
                                            <p:txEl>
                                              <p:pRg st="9" end="9"/>
                                            </p:txEl>
                                          </p:spTgt>
                                        </p:tgtEl>
                                        <p:attrNameLst>
                                          <p:attrName>style.visibility</p:attrName>
                                        </p:attrNameLst>
                                      </p:cBhvr>
                                      <p:to>
                                        <p:strVal val="visible"/>
                                      </p:to>
                                    </p:set>
                                    <p:anim calcmode="lin" valueType="num">
                                      <p:cBhvr>
                                        <p:cTn id="55" dur="1000" fill="hold"/>
                                        <p:tgtEl>
                                          <p:spTgt spid="2">
                                            <p:txEl>
                                              <p:pRg st="9" end="9"/>
                                            </p:txEl>
                                          </p:spTgt>
                                        </p:tgtEl>
                                        <p:attrNameLst>
                                          <p:attrName>ppt_w</p:attrName>
                                        </p:attrNameLst>
                                      </p:cBhvr>
                                      <p:tavLst>
                                        <p:tav tm="0">
                                          <p:val>
                                            <p:fltVal val="0"/>
                                          </p:val>
                                        </p:tav>
                                        <p:tav tm="100000">
                                          <p:val>
                                            <p:strVal val="#ppt_w"/>
                                          </p:val>
                                        </p:tav>
                                      </p:tavLst>
                                    </p:anim>
                                    <p:anim calcmode="lin" valueType="num">
                                      <p:cBhvr>
                                        <p:cTn id="56" dur="1000" fill="hold"/>
                                        <p:tgtEl>
                                          <p:spTgt spid="2">
                                            <p:txEl>
                                              <p:pRg st="9" end="9"/>
                                            </p:txEl>
                                          </p:spTgt>
                                        </p:tgtEl>
                                        <p:attrNameLst>
                                          <p:attrName>ppt_h</p:attrName>
                                        </p:attrNameLst>
                                      </p:cBhvr>
                                      <p:tavLst>
                                        <p:tav tm="0">
                                          <p:val>
                                            <p:fltVal val="0"/>
                                          </p:val>
                                        </p:tav>
                                        <p:tav tm="100000">
                                          <p:val>
                                            <p:strVal val="#ppt_h"/>
                                          </p:val>
                                        </p:tav>
                                      </p:tavLst>
                                    </p:anim>
                                    <p:anim calcmode="lin" valueType="num">
                                      <p:cBhvr>
                                        <p:cTn id="57" dur="1000" fill="hold"/>
                                        <p:tgtEl>
                                          <p:spTgt spid="2">
                                            <p:txEl>
                                              <p:pRg st="9" end="9"/>
                                            </p:txEl>
                                          </p:spTgt>
                                        </p:tgtEl>
                                        <p:attrNameLst>
                                          <p:attrName>style.rotation</p:attrName>
                                        </p:attrNameLst>
                                      </p:cBhvr>
                                      <p:tavLst>
                                        <p:tav tm="0">
                                          <p:val>
                                            <p:fltVal val="90"/>
                                          </p:val>
                                        </p:tav>
                                        <p:tav tm="100000">
                                          <p:val>
                                            <p:fltVal val="0"/>
                                          </p:val>
                                        </p:tav>
                                      </p:tavLst>
                                    </p:anim>
                                    <p:animEffect transition="in" filter="fade">
                                      <p:cBhvr>
                                        <p:cTn id="58" dur="1000"/>
                                        <p:tgtEl>
                                          <p:spTgt spid="2">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bldLvl="5"/>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1371600"/>
            <a:ext cx="9906000" cy="3539430"/>
          </a:xfrm>
          <a:prstGeom prst="rect">
            <a:avLst/>
          </a:prstGeom>
          <a:noFill/>
        </p:spPr>
        <p:txBody>
          <a:bodyPr wrap="square" rtlCol="0">
            <a:spAutoFit/>
          </a:bodyPr>
          <a:lstStyle/>
          <a:p>
            <a:pPr marL="342900" indent="-342900">
              <a:buFont typeface="+mj-lt"/>
              <a:buAutoNum type="alphaUcPeriod"/>
            </a:pPr>
            <a:r>
              <a:rPr lang="en-US" sz="2800" dirty="0"/>
              <a:t> </a:t>
            </a:r>
            <a:r>
              <a:rPr lang="en-US" sz="2800" b="1" dirty="0"/>
              <a:t>Define “Heresies”</a:t>
            </a:r>
          </a:p>
          <a:p>
            <a:pPr marL="342900" indent="-342900">
              <a:buFont typeface="+mj-lt"/>
              <a:buAutoNum type="alphaUcPeriod"/>
            </a:pPr>
            <a:endParaRPr lang="en-US" sz="1000" dirty="0"/>
          </a:p>
          <a:p>
            <a:pPr marL="342900" indent="-342900">
              <a:buFont typeface="+mj-lt"/>
              <a:buAutoNum type="alphaUcPeriod"/>
            </a:pPr>
            <a:r>
              <a:rPr lang="en-US" sz="2800" dirty="0"/>
              <a:t> </a:t>
            </a:r>
            <a:r>
              <a:rPr lang="en-US" sz="2800" b="1" dirty="0"/>
              <a:t>“Deny the Lord that bought them” (v. 1)</a:t>
            </a:r>
          </a:p>
          <a:p>
            <a:pPr marL="342900" indent="-342900">
              <a:buFont typeface="+mj-lt"/>
              <a:buAutoNum type="alphaUcPeriod"/>
            </a:pPr>
            <a:endParaRPr lang="en-US" sz="1000" dirty="0"/>
          </a:p>
          <a:p>
            <a:pPr marL="342900" indent="-342900">
              <a:buFont typeface="+mj-lt"/>
              <a:buAutoNum type="alphaUcPeriod"/>
            </a:pPr>
            <a:r>
              <a:rPr lang="en-US" sz="2800" dirty="0"/>
              <a:t>  </a:t>
            </a:r>
            <a:r>
              <a:rPr lang="en-US" sz="2800" b="1" dirty="0"/>
              <a:t>Why their doctrine is destructive (v. 2)</a:t>
            </a:r>
          </a:p>
          <a:p>
            <a:pPr marL="914400" lvl="1" indent="-457200">
              <a:buFont typeface="+mj-lt"/>
              <a:buAutoNum type="arabicPeriod"/>
            </a:pPr>
            <a:r>
              <a:rPr lang="en-US" sz="2400" dirty="0"/>
              <a:t>Many will follow</a:t>
            </a:r>
          </a:p>
          <a:p>
            <a:pPr marL="1371600" lvl="2" indent="-457200">
              <a:buFont typeface="+mj-lt"/>
              <a:buAutoNum type="alphaLcPeriod"/>
            </a:pPr>
            <a:r>
              <a:rPr lang="en-US" sz="2400" dirty="0"/>
              <a:t>Create a following</a:t>
            </a:r>
          </a:p>
          <a:p>
            <a:pPr marL="1371600" lvl="2" indent="-457200">
              <a:buFont typeface="+mj-lt"/>
              <a:buAutoNum type="alphaLcPeriod"/>
            </a:pPr>
            <a:r>
              <a:rPr lang="en-US" sz="2400" dirty="0"/>
              <a:t>Lead men astray</a:t>
            </a:r>
          </a:p>
          <a:p>
            <a:pPr marL="914400" lvl="1" indent="-457200">
              <a:buFont typeface="+mj-lt"/>
              <a:buAutoNum type="arabicPeriod"/>
            </a:pPr>
            <a:r>
              <a:rPr lang="en-US" sz="2400" dirty="0"/>
              <a:t>Way of truth is blasphemed</a:t>
            </a:r>
          </a:p>
          <a:p>
            <a:pPr marL="1371600" lvl="2" indent="-457200">
              <a:buFont typeface="+mj-lt"/>
              <a:buAutoNum type="alphaLcPeriod"/>
            </a:pPr>
            <a:r>
              <a:rPr lang="en-US" sz="2400" dirty="0"/>
              <a:t>Think the false teachers represent Christianity</a:t>
            </a:r>
          </a:p>
        </p:txBody>
      </p:sp>
      <p:pic>
        <p:nvPicPr>
          <p:cNvPr id="3" name="Picture 2" descr="http://www.prayerthoughts.com/prayerthoughts/Spiritual_Warfare/images/pt1576_stick_figure_podium_speech_group_400_wht%20copy-300_cropped.png">
            <a:extLst>
              <a:ext uri="{FF2B5EF4-FFF2-40B4-BE49-F238E27FC236}">
                <a16:creationId xmlns:a16="http://schemas.microsoft.com/office/drawing/2014/main" id="{28BD0CC3-285B-3512-26DB-71BE947633A4}"/>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2400" y="5334000"/>
            <a:ext cx="1287888" cy="1382333"/>
          </a:xfrm>
          <a:prstGeom prst="rect">
            <a:avLst/>
          </a:prstGeom>
          <a:noFill/>
          <a:ln w="28575">
            <a:solidFill>
              <a:srgbClr val="C00000"/>
            </a:solidFill>
          </a:ln>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5A523C65-2F19-120C-4A72-1827261CF55C}"/>
              </a:ext>
            </a:extLst>
          </p:cNvPr>
          <p:cNvSpPr txBox="1"/>
          <p:nvPr/>
        </p:nvSpPr>
        <p:spPr>
          <a:xfrm>
            <a:off x="1066800" y="452736"/>
            <a:ext cx="10058400" cy="523220"/>
          </a:xfrm>
          <a:prstGeom prst="rect">
            <a:avLst/>
          </a:prstGeom>
          <a:solidFill>
            <a:srgbClr val="FFFFCC"/>
          </a:solidFill>
          <a:ln>
            <a:solidFill>
              <a:srgbClr val="C00000"/>
            </a:solidFill>
          </a:ln>
        </p:spPr>
        <p:txBody>
          <a:bodyPr wrap="square" rtlCol="0">
            <a:spAutoFit/>
          </a:bodyPr>
          <a:lstStyle/>
          <a:p>
            <a:pPr marL="400050" indent="-400050" algn="ctr">
              <a:buFont typeface="+mj-lt"/>
              <a:buAutoNum type="romanUcPeriod"/>
            </a:pPr>
            <a:r>
              <a:rPr lang="en-US" sz="2800" dirty="0">
                <a:latin typeface="CopperPlate" pitchFamily="18" charset="0"/>
              </a:rPr>
              <a:t>Their Destructive Heresies (Vv. 1, 2)</a:t>
            </a:r>
          </a:p>
        </p:txBody>
      </p:sp>
    </p:spTree>
    <p:extLst>
      <p:ext uri="{BB962C8B-B14F-4D97-AF65-F5344CB8AC3E}">
        <p14:creationId xmlns:p14="http://schemas.microsoft.com/office/powerpoint/2010/main" val="365798767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xEl>
                                              <p:pRg st="5" end="5"/>
                                            </p:txEl>
                                          </p:spTgt>
                                        </p:tgtEl>
                                        <p:attrNameLst>
                                          <p:attrName>style.visibility</p:attrName>
                                        </p:attrNameLst>
                                      </p:cBhvr>
                                      <p:to>
                                        <p:strVal val="visible"/>
                                      </p:to>
                                    </p:set>
                                    <p:anim calcmode="lin" valueType="num">
                                      <p:cBhvr>
                                        <p:cTn id="7" dur="1000" fill="hold"/>
                                        <p:tgtEl>
                                          <p:spTgt spid="2">
                                            <p:txEl>
                                              <p:pRg st="5" end="5"/>
                                            </p:txEl>
                                          </p:spTgt>
                                        </p:tgtEl>
                                        <p:attrNameLst>
                                          <p:attrName>ppt_w</p:attrName>
                                        </p:attrNameLst>
                                      </p:cBhvr>
                                      <p:tavLst>
                                        <p:tav tm="0">
                                          <p:val>
                                            <p:fltVal val="0"/>
                                          </p:val>
                                        </p:tav>
                                        <p:tav tm="100000">
                                          <p:val>
                                            <p:strVal val="#ppt_w"/>
                                          </p:val>
                                        </p:tav>
                                      </p:tavLst>
                                    </p:anim>
                                    <p:anim calcmode="lin" valueType="num">
                                      <p:cBhvr>
                                        <p:cTn id="8" dur="1000" fill="hold"/>
                                        <p:tgtEl>
                                          <p:spTgt spid="2">
                                            <p:txEl>
                                              <p:pRg st="5" end="5"/>
                                            </p:txEl>
                                          </p:spTgt>
                                        </p:tgtEl>
                                        <p:attrNameLst>
                                          <p:attrName>ppt_h</p:attrName>
                                        </p:attrNameLst>
                                      </p:cBhvr>
                                      <p:tavLst>
                                        <p:tav tm="0">
                                          <p:val>
                                            <p:fltVal val="0"/>
                                          </p:val>
                                        </p:tav>
                                        <p:tav tm="100000">
                                          <p:val>
                                            <p:strVal val="#ppt_h"/>
                                          </p:val>
                                        </p:tav>
                                      </p:tavLst>
                                    </p:anim>
                                    <p:anim calcmode="lin" valueType="num">
                                      <p:cBhvr>
                                        <p:cTn id="9" dur="1000" fill="hold"/>
                                        <p:tgtEl>
                                          <p:spTgt spid="2">
                                            <p:txEl>
                                              <p:pRg st="5" end="5"/>
                                            </p:txEl>
                                          </p:spTgt>
                                        </p:tgtEl>
                                        <p:attrNameLst>
                                          <p:attrName>style.rotation</p:attrName>
                                        </p:attrNameLst>
                                      </p:cBhvr>
                                      <p:tavLst>
                                        <p:tav tm="0">
                                          <p:val>
                                            <p:fltVal val="90"/>
                                          </p:val>
                                        </p:tav>
                                        <p:tav tm="100000">
                                          <p:val>
                                            <p:fltVal val="0"/>
                                          </p:val>
                                        </p:tav>
                                      </p:tavLst>
                                    </p:anim>
                                    <p:animEffect transition="in" filter="fade">
                                      <p:cBhvr>
                                        <p:cTn id="10" dur="1000"/>
                                        <p:tgtEl>
                                          <p:spTgt spid="2">
                                            <p:txEl>
                                              <p:pRg st="5" end="5"/>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2">
                                            <p:txEl>
                                              <p:pRg st="6" end="6"/>
                                            </p:txEl>
                                          </p:spTgt>
                                        </p:tgtEl>
                                        <p:attrNameLst>
                                          <p:attrName>style.visibility</p:attrName>
                                        </p:attrNameLst>
                                      </p:cBhvr>
                                      <p:to>
                                        <p:strVal val="visible"/>
                                      </p:to>
                                    </p:set>
                                    <p:anim calcmode="lin" valueType="num">
                                      <p:cBhvr>
                                        <p:cTn id="15" dur="1000" fill="hold"/>
                                        <p:tgtEl>
                                          <p:spTgt spid="2">
                                            <p:txEl>
                                              <p:pRg st="6" end="6"/>
                                            </p:txEl>
                                          </p:spTgt>
                                        </p:tgtEl>
                                        <p:attrNameLst>
                                          <p:attrName>ppt_w</p:attrName>
                                        </p:attrNameLst>
                                      </p:cBhvr>
                                      <p:tavLst>
                                        <p:tav tm="0">
                                          <p:val>
                                            <p:fltVal val="0"/>
                                          </p:val>
                                        </p:tav>
                                        <p:tav tm="100000">
                                          <p:val>
                                            <p:strVal val="#ppt_w"/>
                                          </p:val>
                                        </p:tav>
                                      </p:tavLst>
                                    </p:anim>
                                    <p:anim calcmode="lin" valueType="num">
                                      <p:cBhvr>
                                        <p:cTn id="16" dur="1000" fill="hold"/>
                                        <p:tgtEl>
                                          <p:spTgt spid="2">
                                            <p:txEl>
                                              <p:pRg st="6" end="6"/>
                                            </p:txEl>
                                          </p:spTgt>
                                        </p:tgtEl>
                                        <p:attrNameLst>
                                          <p:attrName>ppt_h</p:attrName>
                                        </p:attrNameLst>
                                      </p:cBhvr>
                                      <p:tavLst>
                                        <p:tav tm="0">
                                          <p:val>
                                            <p:fltVal val="0"/>
                                          </p:val>
                                        </p:tav>
                                        <p:tav tm="100000">
                                          <p:val>
                                            <p:strVal val="#ppt_h"/>
                                          </p:val>
                                        </p:tav>
                                      </p:tavLst>
                                    </p:anim>
                                    <p:anim calcmode="lin" valueType="num">
                                      <p:cBhvr>
                                        <p:cTn id="17" dur="1000" fill="hold"/>
                                        <p:tgtEl>
                                          <p:spTgt spid="2">
                                            <p:txEl>
                                              <p:pRg st="6" end="6"/>
                                            </p:txEl>
                                          </p:spTgt>
                                        </p:tgtEl>
                                        <p:attrNameLst>
                                          <p:attrName>style.rotation</p:attrName>
                                        </p:attrNameLst>
                                      </p:cBhvr>
                                      <p:tavLst>
                                        <p:tav tm="0">
                                          <p:val>
                                            <p:fltVal val="90"/>
                                          </p:val>
                                        </p:tav>
                                        <p:tav tm="100000">
                                          <p:val>
                                            <p:fltVal val="0"/>
                                          </p:val>
                                        </p:tav>
                                      </p:tavLst>
                                    </p:anim>
                                    <p:animEffect transition="in" filter="fade">
                                      <p:cBhvr>
                                        <p:cTn id="18" dur="1000"/>
                                        <p:tgtEl>
                                          <p:spTgt spid="2">
                                            <p:txEl>
                                              <p:pRg st="6" end="6"/>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2">
                                            <p:txEl>
                                              <p:pRg st="7" end="7"/>
                                            </p:txEl>
                                          </p:spTgt>
                                        </p:tgtEl>
                                        <p:attrNameLst>
                                          <p:attrName>style.visibility</p:attrName>
                                        </p:attrNameLst>
                                      </p:cBhvr>
                                      <p:to>
                                        <p:strVal val="visible"/>
                                      </p:to>
                                    </p:set>
                                    <p:anim calcmode="lin" valueType="num">
                                      <p:cBhvr>
                                        <p:cTn id="23" dur="1000" fill="hold"/>
                                        <p:tgtEl>
                                          <p:spTgt spid="2">
                                            <p:txEl>
                                              <p:pRg st="7" end="7"/>
                                            </p:txEl>
                                          </p:spTgt>
                                        </p:tgtEl>
                                        <p:attrNameLst>
                                          <p:attrName>ppt_w</p:attrName>
                                        </p:attrNameLst>
                                      </p:cBhvr>
                                      <p:tavLst>
                                        <p:tav tm="0">
                                          <p:val>
                                            <p:fltVal val="0"/>
                                          </p:val>
                                        </p:tav>
                                        <p:tav tm="100000">
                                          <p:val>
                                            <p:strVal val="#ppt_w"/>
                                          </p:val>
                                        </p:tav>
                                      </p:tavLst>
                                    </p:anim>
                                    <p:anim calcmode="lin" valueType="num">
                                      <p:cBhvr>
                                        <p:cTn id="24" dur="1000" fill="hold"/>
                                        <p:tgtEl>
                                          <p:spTgt spid="2">
                                            <p:txEl>
                                              <p:pRg st="7" end="7"/>
                                            </p:txEl>
                                          </p:spTgt>
                                        </p:tgtEl>
                                        <p:attrNameLst>
                                          <p:attrName>ppt_h</p:attrName>
                                        </p:attrNameLst>
                                      </p:cBhvr>
                                      <p:tavLst>
                                        <p:tav tm="0">
                                          <p:val>
                                            <p:fltVal val="0"/>
                                          </p:val>
                                        </p:tav>
                                        <p:tav tm="100000">
                                          <p:val>
                                            <p:strVal val="#ppt_h"/>
                                          </p:val>
                                        </p:tav>
                                      </p:tavLst>
                                    </p:anim>
                                    <p:anim calcmode="lin" valueType="num">
                                      <p:cBhvr>
                                        <p:cTn id="25" dur="1000" fill="hold"/>
                                        <p:tgtEl>
                                          <p:spTgt spid="2">
                                            <p:txEl>
                                              <p:pRg st="7" end="7"/>
                                            </p:txEl>
                                          </p:spTgt>
                                        </p:tgtEl>
                                        <p:attrNameLst>
                                          <p:attrName>style.rotation</p:attrName>
                                        </p:attrNameLst>
                                      </p:cBhvr>
                                      <p:tavLst>
                                        <p:tav tm="0">
                                          <p:val>
                                            <p:fltVal val="90"/>
                                          </p:val>
                                        </p:tav>
                                        <p:tav tm="100000">
                                          <p:val>
                                            <p:fltVal val="0"/>
                                          </p:val>
                                        </p:tav>
                                      </p:tavLst>
                                    </p:anim>
                                    <p:animEffect transition="in" filter="fade">
                                      <p:cBhvr>
                                        <p:cTn id="26" dur="1000"/>
                                        <p:tgtEl>
                                          <p:spTgt spid="2">
                                            <p:txEl>
                                              <p:pRg st="7" end="7"/>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2">
                                            <p:txEl>
                                              <p:pRg st="8" end="8"/>
                                            </p:txEl>
                                          </p:spTgt>
                                        </p:tgtEl>
                                        <p:attrNameLst>
                                          <p:attrName>style.visibility</p:attrName>
                                        </p:attrNameLst>
                                      </p:cBhvr>
                                      <p:to>
                                        <p:strVal val="visible"/>
                                      </p:to>
                                    </p:set>
                                    <p:anim calcmode="lin" valueType="num">
                                      <p:cBhvr>
                                        <p:cTn id="31" dur="1000" fill="hold"/>
                                        <p:tgtEl>
                                          <p:spTgt spid="2">
                                            <p:txEl>
                                              <p:pRg st="8" end="8"/>
                                            </p:txEl>
                                          </p:spTgt>
                                        </p:tgtEl>
                                        <p:attrNameLst>
                                          <p:attrName>ppt_w</p:attrName>
                                        </p:attrNameLst>
                                      </p:cBhvr>
                                      <p:tavLst>
                                        <p:tav tm="0">
                                          <p:val>
                                            <p:fltVal val="0"/>
                                          </p:val>
                                        </p:tav>
                                        <p:tav tm="100000">
                                          <p:val>
                                            <p:strVal val="#ppt_w"/>
                                          </p:val>
                                        </p:tav>
                                      </p:tavLst>
                                    </p:anim>
                                    <p:anim calcmode="lin" valueType="num">
                                      <p:cBhvr>
                                        <p:cTn id="32" dur="1000" fill="hold"/>
                                        <p:tgtEl>
                                          <p:spTgt spid="2">
                                            <p:txEl>
                                              <p:pRg st="8" end="8"/>
                                            </p:txEl>
                                          </p:spTgt>
                                        </p:tgtEl>
                                        <p:attrNameLst>
                                          <p:attrName>ppt_h</p:attrName>
                                        </p:attrNameLst>
                                      </p:cBhvr>
                                      <p:tavLst>
                                        <p:tav tm="0">
                                          <p:val>
                                            <p:fltVal val="0"/>
                                          </p:val>
                                        </p:tav>
                                        <p:tav tm="100000">
                                          <p:val>
                                            <p:strVal val="#ppt_h"/>
                                          </p:val>
                                        </p:tav>
                                      </p:tavLst>
                                    </p:anim>
                                    <p:anim calcmode="lin" valueType="num">
                                      <p:cBhvr>
                                        <p:cTn id="33" dur="1000" fill="hold"/>
                                        <p:tgtEl>
                                          <p:spTgt spid="2">
                                            <p:txEl>
                                              <p:pRg st="8" end="8"/>
                                            </p:txEl>
                                          </p:spTgt>
                                        </p:tgtEl>
                                        <p:attrNameLst>
                                          <p:attrName>style.rotation</p:attrName>
                                        </p:attrNameLst>
                                      </p:cBhvr>
                                      <p:tavLst>
                                        <p:tav tm="0">
                                          <p:val>
                                            <p:fltVal val="90"/>
                                          </p:val>
                                        </p:tav>
                                        <p:tav tm="100000">
                                          <p:val>
                                            <p:fltVal val="0"/>
                                          </p:val>
                                        </p:tav>
                                      </p:tavLst>
                                    </p:anim>
                                    <p:animEffect transition="in" filter="fade">
                                      <p:cBhvr>
                                        <p:cTn id="34" dur="1000"/>
                                        <p:tgtEl>
                                          <p:spTgt spid="2">
                                            <p:txEl>
                                              <p:pRg st="8" end="8"/>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grpId="0" nodeType="clickEffect">
                                  <p:stCondLst>
                                    <p:cond delay="0"/>
                                  </p:stCondLst>
                                  <p:childTnLst>
                                    <p:set>
                                      <p:cBhvr>
                                        <p:cTn id="38" dur="1" fill="hold">
                                          <p:stCondLst>
                                            <p:cond delay="0"/>
                                          </p:stCondLst>
                                        </p:cTn>
                                        <p:tgtEl>
                                          <p:spTgt spid="2">
                                            <p:txEl>
                                              <p:pRg st="9" end="9"/>
                                            </p:txEl>
                                          </p:spTgt>
                                        </p:tgtEl>
                                        <p:attrNameLst>
                                          <p:attrName>style.visibility</p:attrName>
                                        </p:attrNameLst>
                                      </p:cBhvr>
                                      <p:to>
                                        <p:strVal val="visible"/>
                                      </p:to>
                                    </p:set>
                                    <p:anim calcmode="lin" valueType="num">
                                      <p:cBhvr>
                                        <p:cTn id="39" dur="1000" fill="hold"/>
                                        <p:tgtEl>
                                          <p:spTgt spid="2">
                                            <p:txEl>
                                              <p:pRg st="9" end="9"/>
                                            </p:txEl>
                                          </p:spTgt>
                                        </p:tgtEl>
                                        <p:attrNameLst>
                                          <p:attrName>ppt_w</p:attrName>
                                        </p:attrNameLst>
                                      </p:cBhvr>
                                      <p:tavLst>
                                        <p:tav tm="0">
                                          <p:val>
                                            <p:fltVal val="0"/>
                                          </p:val>
                                        </p:tav>
                                        <p:tav tm="100000">
                                          <p:val>
                                            <p:strVal val="#ppt_w"/>
                                          </p:val>
                                        </p:tav>
                                      </p:tavLst>
                                    </p:anim>
                                    <p:anim calcmode="lin" valueType="num">
                                      <p:cBhvr>
                                        <p:cTn id="40" dur="1000" fill="hold"/>
                                        <p:tgtEl>
                                          <p:spTgt spid="2">
                                            <p:txEl>
                                              <p:pRg st="9" end="9"/>
                                            </p:txEl>
                                          </p:spTgt>
                                        </p:tgtEl>
                                        <p:attrNameLst>
                                          <p:attrName>ppt_h</p:attrName>
                                        </p:attrNameLst>
                                      </p:cBhvr>
                                      <p:tavLst>
                                        <p:tav tm="0">
                                          <p:val>
                                            <p:fltVal val="0"/>
                                          </p:val>
                                        </p:tav>
                                        <p:tav tm="100000">
                                          <p:val>
                                            <p:strVal val="#ppt_h"/>
                                          </p:val>
                                        </p:tav>
                                      </p:tavLst>
                                    </p:anim>
                                    <p:anim calcmode="lin" valueType="num">
                                      <p:cBhvr>
                                        <p:cTn id="41" dur="1000" fill="hold"/>
                                        <p:tgtEl>
                                          <p:spTgt spid="2">
                                            <p:txEl>
                                              <p:pRg st="9" end="9"/>
                                            </p:txEl>
                                          </p:spTgt>
                                        </p:tgtEl>
                                        <p:attrNameLst>
                                          <p:attrName>style.rotation</p:attrName>
                                        </p:attrNameLst>
                                      </p:cBhvr>
                                      <p:tavLst>
                                        <p:tav tm="0">
                                          <p:val>
                                            <p:fltVal val="90"/>
                                          </p:val>
                                        </p:tav>
                                        <p:tav tm="100000">
                                          <p:val>
                                            <p:fltVal val="0"/>
                                          </p:val>
                                        </p:tav>
                                      </p:tavLst>
                                    </p:anim>
                                    <p:animEffect transition="in" filter="fade">
                                      <p:cBhvr>
                                        <p:cTn id="42" dur="1000"/>
                                        <p:tgtEl>
                                          <p:spTgt spid="2">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bldLvl="5"/>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1295400"/>
            <a:ext cx="9372600" cy="3539430"/>
          </a:xfrm>
          <a:prstGeom prst="rect">
            <a:avLst/>
          </a:prstGeom>
          <a:noFill/>
        </p:spPr>
        <p:txBody>
          <a:bodyPr wrap="square" rtlCol="0">
            <a:spAutoFit/>
          </a:bodyPr>
          <a:lstStyle/>
          <a:p>
            <a:r>
              <a:rPr lang="en-US" sz="3200" dirty="0"/>
              <a:t>“Many unbelievers did not run to such excesses, and failing to distinguish between those professors and those who taught the truth, they regarded such conduct as the usual and ordinary fruits of Christianity, and held the institution of Christianity itself in contempt.”</a:t>
            </a:r>
          </a:p>
          <a:p>
            <a:endParaRPr lang="en-US" sz="3200" dirty="0"/>
          </a:p>
          <a:p>
            <a:r>
              <a:rPr lang="en-US" sz="3200" dirty="0"/>
              <a:t>- Guy N. Woods, 164</a:t>
            </a:r>
          </a:p>
        </p:txBody>
      </p:sp>
    </p:spTree>
    <p:extLst>
      <p:ext uri="{BB962C8B-B14F-4D97-AF65-F5344CB8AC3E}">
        <p14:creationId xmlns:p14="http://schemas.microsoft.com/office/powerpoint/2010/main" val="77202199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1371600"/>
            <a:ext cx="10058400" cy="3908762"/>
          </a:xfrm>
          <a:prstGeom prst="rect">
            <a:avLst/>
          </a:prstGeom>
          <a:noFill/>
        </p:spPr>
        <p:txBody>
          <a:bodyPr wrap="square" rtlCol="0">
            <a:spAutoFit/>
          </a:bodyPr>
          <a:lstStyle/>
          <a:p>
            <a:pPr marL="342900" indent="-342900">
              <a:buFont typeface="+mj-lt"/>
              <a:buAutoNum type="alphaUcPeriod"/>
            </a:pPr>
            <a:r>
              <a:rPr lang="en-US" sz="2800" dirty="0"/>
              <a:t> </a:t>
            </a:r>
            <a:r>
              <a:rPr lang="en-US" sz="2800" b="1" dirty="0"/>
              <a:t>Define “Heresies”</a:t>
            </a:r>
          </a:p>
          <a:p>
            <a:pPr marL="342900" indent="-342900">
              <a:buFont typeface="+mj-lt"/>
              <a:buAutoNum type="alphaUcPeriod"/>
            </a:pPr>
            <a:endParaRPr lang="en-US" sz="1000" dirty="0"/>
          </a:p>
          <a:p>
            <a:pPr marL="342900" indent="-342900">
              <a:buFont typeface="+mj-lt"/>
              <a:buAutoNum type="alphaUcPeriod"/>
            </a:pPr>
            <a:r>
              <a:rPr lang="en-US" sz="2800" dirty="0"/>
              <a:t> </a:t>
            </a:r>
            <a:r>
              <a:rPr lang="en-US" sz="2800" b="1" dirty="0"/>
              <a:t>“Deny the Lord that bought them” (v. 1)</a:t>
            </a:r>
          </a:p>
          <a:p>
            <a:pPr marL="342900" indent="-342900">
              <a:buFont typeface="+mj-lt"/>
              <a:buAutoNum type="alphaUcPeriod"/>
            </a:pPr>
            <a:endParaRPr lang="en-US" sz="1000" dirty="0"/>
          </a:p>
          <a:p>
            <a:pPr marL="342900" indent="-342900">
              <a:buFont typeface="+mj-lt"/>
              <a:buAutoNum type="alphaUcPeriod"/>
            </a:pPr>
            <a:r>
              <a:rPr lang="en-US" sz="2800" dirty="0"/>
              <a:t>  </a:t>
            </a:r>
            <a:r>
              <a:rPr lang="en-US" sz="2800" b="1" dirty="0"/>
              <a:t>Why their doctrine is destructive (v. 2)</a:t>
            </a:r>
          </a:p>
          <a:p>
            <a:pPr marL="914400" lvl="1" indent="-457200">
              <a:buFont typeface="+mj-lt"/>
              <a:buAutoNum type="arabicPeriod"/>
            </a:pPr>
            <a:r>
              <a:rPr lang="en-US" sz="2400" dirty="0"/>
              <a:t>Many will follow</a:t>
            </a:r>
          </a:p>
          <a:p>
            <a:pPr marL="1371600" lvl="2" indent="-457200">
              <a:buFont typeface="+mj-lt"/>
              <a:buAutoNum type="alphaLcPeriod"/>
            </a:pPr>
            <a:r>
              <a:rPr lang="en-US" sz="2400" dirty="0"/>
              <a:t>Create a following</a:t>
            </a:r>
          </a:p>
          <a:p>
            <a:pPr marL="1371600" lvl="2" indent="-457200">
              <a:buFont typeface="+mj-lt"/>
              <a:buAutoNum type="alphaLcPeriod"/>
            </a:pPr>
            <a:r>
              <a:rPr lang="en-US" sz="2400" dirty="0"/>
              <a:t>Lead men astray</a:t>
            </a:r>
          </a:p>
          <a:p>
            <a:pPr marL="914400" lvl="1" indent="-457200">
              <a:buFont typeface="+mj-lt"/>
              <a:buAutoNum type="arabicPeriod"/>
            </a:pPr>
            <a:r>
              <a:rPr lang="en-US" sz="2400" dirty="0"/>
              <a:t>Way of truth is blasphemed</a:t>
            </a:r>
          </a:p>
          <a:p>
            <a:pPr marL="1371600" lvl="2" indent="-457200">
              <a:buFont typeface="+mj-lt"/>
              <a:buAutoNum type="alphaLcPeriod"/>
            </a:pPr>
            <a:r>
              <a:rPr lang="en-US" sz="2400" dirty="0"/>
              <a:t>Think the false teachers represent Christianity</a:t>
            </a:r>
          </a:p>
          <a:p>
            <a:pPr marL="1371600" lvl="2" indent="-457200">
              <a:buFont typeface="+mj-lt"/>
              <a:buAutoNum type="alphaLcPeriod"/>
            </a:pPr>
            <a:r>
              <a:rPr lang="en-US" sz="2400" dirty="0"/>
              <a:t>Speak evil of division</a:t>
            </a:r>
          </a:p>
        </p:txBody>
      </p:sp>
      <p:pic>
        <p:nvPicPr>
          <p:cNvPr id="3" name="Picture 2" descr="http://www.prayerthoughts.com/prayerthoughts/Spiritual_Warfare/images/pt1576_stick_figure_podium_speech_group_400_wht%20copy-300_cropped.png">
            <a:extLst>
              <a:ext uri="{FF2B5EF4-FFF2-40B4-BE49-F238E27FC236}">
                <a16:creationId xmlns:a16="http://schemas.microsoft.com/office/drawing/2014/main" id="{6C2E69FC-5DA7-61DE-E2A0-DBF97D9A09FB}"/>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2400" y="5334000"/>
            <a:ext cx="1287888" cy="1382333"/>
          </a:xfrm>
          <a:prstGeom prst="rect">
            <a:avLst/>
          </a:prstGeom>
          <a:noFill/>
          <a:ln w="28575">
            <a:solidFill>
              <a:srgbClr val="C00000"/>
            </a:solidFill>
          </a:ln>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2349A499-F770-A35B-6676-B86EB2289759}"/>
              </a:ext>
            </a:extLst>
          </p:cNvPr>
          <p:cNvSpPr txBox="1"/>
          <p:nvPr/>
        </p:nvSpPr>
        <p:spPr>
          <a:xfrm>
            <a:off x="1066800" y="452736"/>
            <a:ext cx="10058400" cy="523220"/>
          </a:xfrm>
          <a:prstGeom prst="rect">
            <a:avLst/>
          </a:prstGeom>
          <a:solidFill>
            <a:srgbClr val="FFFFCC"/>
          </a:solidFill>
          <a:ln>
            <a:solidFill>
              <a:srgbClr val="C00000"/>
            </a:solidFill>
          </a:ln>
        </p:spPr>
        <p:txBody>
          <a:bodyPr wrap="square" rtlCol="0">
            <a:spAutoFit/>
          </a:bodyPr>
          <a:lstStyle/>
          <a:p>
            <a:pPr marL="400050" indent="-400050" algn="ctr">
              <a:buFont typeface="+mj-lt"/>
              <a:buAutoNum type="romanUcPeriod"/>
            </a:pPr>
            <a:r>
              <a:rPr lang="en-US" sz="2800" dirty="0">
                <a:latin typeface="CopperPlate" pitchFamily="18" charset="0"/>
              </a:rPr>
              <a:t>Their Destructive Heresies (Vv. 1, 2)</a:t>
            </a:r>
          </a:p>
        </p:txBody>
      </p:sp>
    </p:spTree>
    <p:extLst>
      <p:ext uri="{BB962C8B-B14F-4D97-AF65-F5344CB8AC3E}">
        <p14:creationId xmlns:p14="http://schemas.microsoft.com/office/powerpoint/2010/main" val="416594992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066800" y="3778984"/>
            <a:ext cx="10363200" cy="1200329"/>
          </a:xfrm>
          <a:prstGeom prst="rect">
            <a:avLst/>
          </a:prstGeom>
          <a:noFill/>
        </p:spPr>
        <p:txBody>
          <a:bodyPr wrap="square" rtlCol="0">
            <a:spAutoFit/>
          </a:bodyPr>
          <a:lstStyle/>
          <a:p>
            <a:pPr marL="400050" indent="-400050">
              <a:buFont typeface="+mj-lt"/>
              <a:buAutoNum type="romanUcPeriod"/>
            </a:pPr>
            <a:r>
              <a:rPr lang="en-US" sz="2800" dirty="0">
                <a:solidFill>
                  <a:schemeClr val="bg1">
                    <a:lumMod val="75000"/>
                  </a:schemeClr>
                </a:solidFill>
                <a:latin typeface="CopperPlate" pitchFamily="18" charset="0"/>
              </a:rPr>
              <a:t>Their Destructive Heresies (Vv. 1, 2)</a:t>
            </a:r>
          </a:p>
          <a:p>
            <a:pPr marL="400050" indent="-400050">
              <a:buFont typeface="+mj-lt"/>
              <a:buAutoNum type="romanUcPeriod"/>
            </a:pPr>
            <a:endParaRPr lang="en-US" sz="1600" dirty="0">
              <a:latin typeface="CopperPlate" pitchFamily="18" charset="0"/>
            </a:endParaRPr>
          </a:p>
          <a:p>
            <a:pPr marL="400050" indent="-400050">
              <a:buFont typeface="+mj-lt"/>
              <a:buAutoNum type="romanUcPeriod"/>
            </a:pPr>
            <a:r>
              <a:rPr lang="en-US" sz="2800" dirty="0">
                <a:latin typeface="CopperPlate" pitchFamily="18" charset="0"/>
              </a:rPr>
              <a:t>Their Destructive Methods (Vv. 1, 3)</a:t>
            </a:r>
          </a:p>
        </p:txBody>
      </p:sp>
      <p:sp>
        <p:nvSpPr>
          <p:cNvPr id="7" name="Title 1">
            <a:extLst>
              <a:ext uri="{FF2B5EF4-FFF2-40B4-BE49-F238E27FC236}">
                <a16:creationId xmlns:a16="http://schemas.microsoft.com/office/drawing/2014/main" id="{12AD9090-B999-A953-FF76-F7DB2C3013BA}"/>
              </a:ext>
            </a:extLst>
          </p:cNvPr>
          <p:cNvSpPr>
            <a:spLocks noGrp="1"/>
          </p:cNvSpPr>
          <p:nvPr>
            <p:ph type="ctrTitle"/>
          </p:nvPr>
        </p:nvSpPr>
        <p:spPr>
          <a:xfrm>
            <a:off x="609600" y="609600"/>
            <a:ext cx="8686800" cy="1524000"/>
          </a:xfrm>
        </p:spPr>
        <p:txBody>
          <a:bodyPr/>
          <a:lstStyle/>
          <a:p>
            <a:pPr>
              <a:spcBef>
                <a:spcPts val="1200"/>
              </a:spcBef>
            </a:pPr>
            <a:r>
              <a:rPr lang="en-US" sz="6000" dirty="0">
                <a:solidFill>
                  <a:srgbClr val="FFFF00"/>
                </a:solidFill>
                <a:effectLst>
                  <a:outerShdw blurRad="38100" dist="38100" dir="2700000" algn="tl">
                    <a:srgbClr val="000000">
                      <a:alpha val="43137"/>
                    </a:srgbClr>
                  </a:outerShdw>
                </a:effectLst>
                <a:latin typeface="CopperPlate" pitchFamily="18" charset="0"/>
              </a:rPr>
              <a:t>Destructive</a:t>
            </a:r>
            <a:br>
              <a:rPr lang="en-US" sz="6000" dirty="0">
                <a:solidFill>
                  <a:srgbClr val="FFFF00"/>
                </a:solidFill>
                <a:effectLst>
                  <a:outerShdw blurRad="38100" dist="38100" dir="2700000" algn="tl">
                    <a:srgbClr val="000000">
                      <a:alpha val="43137"/>
                    </a:srgbClr>
                  </a:outerShdw>
                </a:effectLst>
                <a:latin typeface="CopperPlate" pitchFamily="18" charset="0"/>
              </a:rPr>
            </a:br>
            <a:r>
              <a:rPr lang="en-US" sz="6000" dirty="0">
                <a:solidFill>
                  <a:srgbClr val="FFFF00"/>
                </a:solidFill>
                <a:effectLst>
                  <a:outerShdw blurRad="38100" dist="38100" dir="2700000" algn="tl">
                    <a:srgbClr val="000000">
                      <a:alpha val="43137"/>
                    </a:srgbClr>
                  </a:outerShdw>
                </a:effectLst>
                <a:latin typeface="CopperPlate" pitchFamily="18" charset="0"/>
              </a:rPr>
              <a:t>False Teachers</a:t>
            </a:r>
          </a:p>
        </p:txBody>
      </p:sp>
      <p:pic>
        <p:nvPicPr>
          <p:cNvPr id="8" name="Picture 2" descr="http://www.prayerthoughts.com/prayerthoughts/Spiritual_Warfare/images/pt1576_stick_figure_podium_speech_group_400_wht%20copy-300_cropped.png">
            <a:extLst>
              <a:ext uri="{FF2B5EF4-FFF2-40B4-BE49-F238E27FC236}">
                <a16:creationId xmlns:a16="http://schemas.microsoft.com/office/drawing/2014/main" id="{92947B49-84E7-B39B-FB17-309B96335C1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448800" y="109220"/>
            <a:ext cx="2667000" cy="28625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5719741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066800" y="452736"/>
            <a:ext cx="10058400" cy="523220"/>
          </a:xfrm>
          <a:prstGeom prst="rect">
            <a:avLst/>
          </a:prstGeom>
          <a:solidFill>
            <a:srgbClr val="FFFFCC"/>
          </a:solidFill>
          <a:ln>
            <a:solidFill>
              <a:srgbClr val="C00000"/>
            </a:solidFill>
          </a:ln>
        </p:spPr>
        <p:txBody>
          <a:bodyPr wrap="square" rtlCol="0">
            <a:spAutoFit/>
          </a:bodyPr>
          <a:lstStyle/>
          <a:p>
            <a:pPr marL="514350" indent="-514350" algn="ctr">
              <a:buFont typeface="+mj-lt"/>
              <a:buAutoNum type="romanUcPeriod" startAt="2"/>
            </a:pPr>
            <a:r>
              <a:rPr lang="en-US" sz="2800" dirty="0">
                <a:latin typeface="CopperPlate" pitchFamily="18" charset="0"/>
              </a:rPr>
              <a:t>Their Destructive Methods (Vv. 1, 3)</a:t>
            </a:r>
          </a:p>
        </p:txBody>
      </p:sp>
      <p:sp>
        <p:nvSpPr>
          <p:cNvPr id="6" name="TextBox 5"/>
          <p:cNvSpPr txBox="1"/>
          <p:nvPr/>
        </p:nvSpPr>
        <p:spPr>
          <a:xfrm>
            <a:off x="1524000" y="1371601"/>
            <a:ext cx="10058400" cy="2739211"/>
          </a:xfrm>
          <a:prstGeom prst="rect">
            <a:avLst/>
          </a:prstGeom>
          <a:noFill/>
        </p:spPr>
        <p:txBody>
          <a:bodyPr wrap="square" rtlCol="0">
            <a:spAutoFit/>
          </a:bodyPr>
          <a:lstStyle/>
          <a:p>
            <a:pPr marL="342900" indent="-342900">
              <a:buFont typeface="+mj-lt"/>
              <a:buAutoNum type="alphaUcPeriod"/>
            </a:pPr>
            <a:r>
              <a:rPr lang="en-US" sz="2800" dirty="0"/>
              <a:t> </a:t>
            </a:r>
            <a:r>
              <a:rPr lang="en-US" sz="2800" b="1" dirty="0"/>
              <a:t>They will work “secretly” (v. 1)</a:t>
            </a:r>
          </a:p>
          <a:p>
            <a:pPr marL="914400" lvl="1" indent="-457200">
              <a:buFont typeface="+mj-lt"/>
              <a:buAutoNum type="arabicPeriod"/>
            </a:pPr>
            <a:r>
              <a:rPr lang="en-US" sz="2400" dirty="0"/>
              <a:t>Often work undercover, behind scenes to gain more ground</a:t>
            </a:r>
          </a:p>
          <a:p>
            <a:pPr marL="914400" lvl="1" indent="-457200">
              <a:buFont typeface="+mj-lt"/>
              <a:buAutoNum type="arabicPeriod"/>
            </a:pPr>
            <a:r>
              <a:rPr lang="en-US" sz="2400" dirty="0"/>
              <a:t>Crepe in unnoticed (Jude 4)</a:t>
            </a:r>
          </a:p>
          <a:p>
            <a:pPr marL="914400" lvl="1" indent="-457200">
              <a:buFont typeface="+mj-lt"/>
              <a:buAutoNum type="arabicPeriod"/>
            </a:pPr>
            <a:r>
              <a:rPr lang="en-US" sz="2400" dirty="0"/>
              <a:t>Will not invite open investigation of doctrine</a:t>
            </a:r>
          </a:p>
          <a:p>
            <a:pPr marL="914400" lvl="1" indent="-457200">
              <a:buFont typeface="+mj-lt"/>
              <a:buAutoNum type="arabicPeriod"/>
            </a:pPr>
            <a:r>
              <a:rPr lang="en-US" sz="2400" dirty="0"/>
              <a:t>Literally means: slip in beside</a:t>
            </a:r>
          </a:p>
          <a:p>
            <a:pPr marL="1371600" lvl="2" indent="-457200">
              <a:buFont typeface="+mj-lt"/>
              <a:buAutoNum type="alphaLcPeriod"/>
            </a:pPr>
            <a:r>
              <a:rPr lang="en-US" sz="2400" dirty="0"/>
              <a:t>Artful, sly, </a:t>
            </a:r>
            <a:r>
              <a:rPr lang="en-US" sz="2400" dirty="0" err="1"/>
              <a:t>skilful</a:t>
            </a:r>
            <a:endParaRPr lang="en-US" sz="2400" dirty="0"/>
          </a:p>
          <a:p>
            <a:pPr marL="1371600" lvl="2" indent="-457200">
              <a:buFont typeface="+mj-lt"/>
              <a:buAutoNum type="alphaLcPeriod"/>
            </a:pPr>
            <a:r>
              <a:rPr lang="en-US" sz="2400" dirty="0"/>
              <a:t>Slip error in along side of truth – easier to deceive</a:t>
            </a:r>
          </a:p>
        </p:txBody>
      </p:sp>
      <p:pic>
        <p:nvPicPr>
          <p:cNvPr id="2" name="Picture 2" descr="http://www.prayerthoughts.com/prayerthoughts/Spiritual_Warfare/images/pt1576_stick_figure_podium_speech_group_400_wht%20copy-300_cropped.png">
            <a:extLst>
              <a:ext uri="{FF2B5EF4-FFF2-40B4-BE49-F238E27FC236}">
                <a16:creationId xmlns:a16="http://schemas.microsoft.com/office/drawing/2014/main" id="{97FE5313-1FA9-EFED-C9EE-09FF6FA0CFF7}"/>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2400" y="5334000"/>
            <a:ext cx="1287888" cy="1382333"/>
          </a:xfrm>
          <a:prstGeom prst="rect">
            <a:avLst/>
          </a:prstGeom>
          <a:noFill/>
          <a:ln w="28575">
            <a:solidFill>
              <a:srgbClr val="C00000"/>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9357461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 calcmode="lin" valueType="num">
                                      <p:cBhvr>
                                        <p:cTn id="7" dur="1000" fill="hold"/>
                                        <p:tgtEl>
                                          <p:spTgt spid="6">
                                            <p:txEl>
                                              <p:pRg st="1" end="1"/>
                                            </p:txEl>
                                          </p:spTgt>
                                        </p:tgtEl>
                                        <p:attrNameLst>
                                          <p:attrName>ppt_w</p:attrName>
                                        </p:attrNameLst>
                                      </p:cBhvr>
                                      <p:tavLst>
                                        <p:tav tm="0">
                                          <p:val>
                                            <p:fltVal val="0"/>
                                          </p:val>
                                        </p:tav>
                                        <p:tav tm="100000">
                                          <p:val>
                                            <p:strVal val="#ppt_w"/>
                                          </p:val>
                                        </p:tav>
                                      </p:tavLst>
                                    </p:anim>
                                    <p:anim calcmode="lin" valueType="num">
                                      <p:cBhvr>
                                        <p:cTn id="8" dur="1000" fill="hold"/>
                                        <p:tgtEl>
                                          <p:spTgt spid="6">
                                            <p:txEl>
                                              <p:pRg st="1" end="1"/>
                                            </p:txEl>
                                          </p:spTgt>
                                        </p:tgtEl>
                                        <p:attrNameLst>
                                          <p:attrName>ppt_h</p:attrName>
                                        </p:attrNameLst>
                                      </p:cBhvr>
                                      <p:tavLst>
                                        <p:tav tm="0">
                                          <p:val>
                                            <p:fltVal val="0"/>
                                          </p:val>
                                        </p:tav>
                                        <p:tav tm="100000">
                                          <p:val>
                                            <p:strVal val="#ppt_h"/>
                                          </p:val>
                                        </p:tav>
                                      </p:tavLst>
                                    </p:anim>
                                    <p:anim calcmode="lin" valueType="num">
                                      <p:cBhvr>
                                        <p:cTn id="9" dur="1000" fill="hold"/>
                                        <p:tgtEl>
                                          <p:spTgt spid="6">
                                            <p:txEl>
                                              <p:pRg st="1" end="1"/>
                                            </p:txEl>
                                          </p:spTgt>
                                        </p:tgtEl>
                                        <p:attrNameLst>
                                          <p:attrName>style.rotation</p:attrName>
                                        </p:attrNameLst>
                                      </p:cBhvr>
                                      <p:tavLst>
                                        <p:tav tm="0">
                                          <p:val>
                                            <p:fltVal val="90"/>
                                          </p:val>
                                        </p:tav>
                                        <p:tav tm="100000">
                                          <p:val>
                                            <p:fltVal val="0"/>
                                          </p:val>
                                        </p:tav>
                                      </p:tavLst>
                                    </p:anim>
                                    <p:animEffect transition="in" filter="fade">
                                      <p:cBhvr>
                                        <p:cTn id="10" dur="1000"/>
                                        <p:tgtEl>
                                          <p:spTgt spid="6">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anim calcmode="lin" valueType="num">
                                      <p:cBhvr>
                                        <p:cTn id="15" dur="1000" fill="hold"/>
                                        <p:tgtEl>
                                          <p:spTgt spid="6">
                                            <p:txEl>
                                              <p:pRg st="2" end="2"/>
                                            </p:txEl>
                                          </p:spTgt>
                                        </p:tgtEl>
                                        <p:attrNameLst>
                                          <p:attrName>ppt_w</p:attrName>
                                        </p:attrNameLst>
                                      </p:cBhvr>
                                      <p:tavLst>
                                        <p:tav tm="0">
                                          <p:val>
                                            <p:fltVal val="0"/>
                                          </p:val>
                                        </p:tav>
                                        <p:tav tm="100000">
                                          <p:val>
                                            <p:strVal val="#ppt_w"/>
                                          </p:val>
                                        </p:tav>
                                      </p:tavLst>
                                    </p:anim>
                                    <p:anim calcmode="lin" valueType="num">
                                      <p:cBhvr>
                                        <p:cTn id="16" dur="1000" fill="hold"/>
                                        <p:tgtEl>
                                          <p:spTgt spid="6">
                                            <p:txEl>
                                              <p:pRg st="2" end="2"/>
                                            </p:txEl>
                                          </p:spTgt>
                                        </p:tgtEl>
                                        <p:attrNameLst>
                                          <p:attrName>ppt_h</p:attrName>
                                        </p:attrNameLst>
                                      </p:cBhvr>
                                      <p:tavLst>
                                        <p:tav tm="0">
                                          <p:val>
                                            <p:fltVal val="0"/>
                                          </p:val>
                                        </p:tav>
                                        <p:tav tm="100000">
                                          <p:val>
                                            <p:strVal val="#ppt_h"/>
                                          </p:val>
                                        </p:tav>
                                      </p:tavLst>
                                    </p:anim>
                                    <p:anim calcmode="lin" valueType="num">
                                      <p:cBhvr>
                                        <p:cTn id="17" dur="1000" fill="hold"/>
                                        <p:tgtEl>
                                          <p:spTgt spid="6">
                                            <p:txEl>
                                              <p:pRg st="2" end="2"/>
                                            </p:txEl>
                                          </p:spTgt>
                                        </p:tgtEl>
                                        <p:attrNameLst>
                                          <p:attrName>style.rotation</p:attrName>
                                        </p:attrNameLst>
                                      </p:cBhvr>
                                      <p:tavLst>
                                        <p:tav tm="0">
                                          <p:val>
                                            <p:fltVal val="90"/>
                                          </p:val>
                                        </p:tav>
                                        <p:tav tm="100000">
                                          <p:val>
                                            <p:fltVal val="0"/>
                                          </p:val>
                                        </p:tav>
                                      </p:tavLst>
                                    </p:anim>
                                    <p:animEffect transition="in" filter="fade">
                                      <p:cBhvr>
                                        <p:cTn id="18" dur="1000"/>
                                        <p:tgtEl>
                                          <p:spTgt spid="6">
                                            <p:txEl>
                                              <p:pRg st="2" end="2"/>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6">
                                            <p:txEl>
                                              <p:pRg st="3" end="3"/>
                                            </p:txEl>
                                          </p:spTgt>
                                        </p:tgtEl>
                                        <p:attrNameLst>
                                          <p:attrName>style.visibility</p:attrName>
                                        </p:attrNameLst>
                                      </p:cBhvr>
                                      <p:to>
                                        <p:strVal val="visible"/>
                                      </p:to>
                                    </p:set>
                                    <p:anim calcmode="lin" valueType="num">
                                      <p:cBhvr>
                                        <p:cTn id="23" dur="1000" fill="hold"/>
                                        <p:tgtEl>
                                          <p:spTgt spid="6">
                                            <p:txEl>
                                              <p:pRg st="3" end="3"/>
                                            </p:txEl>
                                          </p:spTgt>
                                        </p:tgtEl>
                                        <p:attrNameLst>
                                          <p:attrName>ppt_w</p:attrName>
                                        </p:attrNameLst>
                                      </p:cBhvr>
                                      <p:tavLst>
                                        <p:tav tm="0">
                                          <p:val>
                                            <p:fltVal val="0"/>
                                          </p:val>
                                        </p:tav>
                                        <p:tav tm="100000">
                                          <p:val>
                                            <p:strVal val="#ppt_w"/>
                                          </p:val>
                                        </p:tav>
                                      </p:tavLst>
                                    </p:anim>
                                    <p:anim calcmode="lin" valueType="num">
                                      <p:cBhvr>
                                        <p:cTn id="24" dur="1000" fill="hold"/>
                                        <p:tgtEl>
                                          <p:spTgt spid="6">
                                            <p:txEl>
                                              <p:pRg st="3" end="3"/>
                                            </p:txEl>
                                          </p:spTgt>
                                        </p:tgtEl>
                                        <p:attrNameLst>
                                          <p:attrName>ppt_h</p:attrName>
                                        </p:attrNameLst>
                                      </p:cBhvr>
                                      <p:tavLst>
                                        <p:tav tm="0">
                                          <p:val>
                                            <p:fltVal val="0"/>
                                          </p:val>
                                        </p:tav>
                                        <p:tav tm="100000">
                                          <p:val>
                                            <p:strVal val="#ppt_h"/>
                                          </p:val>
                                        </p:tav>
                                      </p:tavLst>
                                    </p:anim>
                                    <p:anim calcmode="lin" valueType="num">
                                      <p:cBhvr>
                                        <p:cTn id="25" dur="1000" fill="hold"/>
                                        <p:tgtEl>
                                          <p:spTgt spid="6">
                                            <p:txEl>
                                              <p:pRg st="3" end="3"/>
                                            </p:txEl>
                                          </p:spTgt>
                                        </p:tgtEl>
                                        <p:attrNameLst>
                                          <p:attrName>style.rotation</p:attrName>
                                        </p:attrNameLst>
                                      </p:cBhvr>
                                      <p:tavLst>
                                        <p:tav tm="0">
                                          <p:val>
                                            <p:fltVal val="90"/>
                                          </p:val>
                                        </p:tav>
                                        <p:tav tm="100000">
                                          <p:val>
                                            <p:fltVal val="0"/>
                                          </p:val>
                                        </p:tav>
                                      </p:tavLst>
                                    </p:anim>
                                    <p:animEffect transition="in" filter="fade">
                                      <p:cBhvr>
                                        <p:cTn id="26" dur="1000"/>
                                        <p:tgtEl>
                                          <p:spTgt spid="6">
                                            <p:txEl>
                                              <p:pRg st="3" end="3"/>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6">
                                            <p:txEl>
                                              <p:pRg st="4" end="4"/>
                                            </p:txEl>
                                          </p:spTgt>
                                        </p:tgtEl>
                                        <p:attrNameLst>
                                          <p:attrName>style.visibility</p:attrName>
                                        </p:attrNameLst>
                                      </p:cBhvr>
                                      <p:to>
                                        <p:strVal val="visible"/>
                                      </p:to>
                                    </p:set>
                                    <p:anim calcmode="lin" valueType="num">
                                      <p:cBhvr>
                                        <p:cTn id="31" dur="1000" fill="hold"/>
                                        <p:tgtEl>
                                          <p:spTgt spid="6">
                                            <p:txEl>
                                              <p:pRg st="4" end="4"/>
                                            </p:txEl>
                                          </p:spTgt>
                                        </p:tgtEl>
                                        <p:attrNameLst>
                                          <p:attrName>ppt_w</p:attrName>
                                        </p:attrNameLst>
                                      </p:cBhvr>
                                      <p:tavLst>
                                        <p:tav tm="0">
                                          <p:val>
                                            <p:fltVal val="0"/>
                                          </p:val>
                                        </p:tav>
                                        <p:tav tm="100000">
                                          <p:val>
                                            <p:strVal val="#ppt_w"/>
                                          </p:val>
                                        </p:tav>
                                      </p:tavLst>
                                    </p:anim>
                                    <p:anim calcmode="lin" valueType="num">
                                      <p:cBhvr>
                                        <p:cTn id="32" dur="1000" fill="hold"/>
                                        <p:tgtEl>
                                          <p:spTgt spid="6">
                                            <p:txEl>
                                              <p:pRg st="4" end="4"/>
                                            </p:txEl>
                                          </p:spTgt>
                                        </p:tgtEl>
                                        <p:attrNameLst>
                                          <p:attrName>ppt_h</p:attrName>
                                        </p:attrNameLst>
                                      </p:cBhvr>
                                      <p:tavLst>
                                        <p:tav tm="0">
                                          <p:val>
                                            <p:fltVal val="0"/>
                                          </p:val>
                                        </p:tav>
                                        <p:tav tm="100000">
                                          <p:val>
                                            <p:strVal val="#ppt_h"/>
                                          </p:val>
                                        </p:tav>
                                      </p:tavLst>
                                    </p:anim>
                                    <p:anim calcmode="lin" valueType="num">
                                      <p:cBhvr>
                                        <p:cTn id="33" dur="1000" fill="hold"/>
                                        <p:tgtEl>
                                          <p:spTgt spid="6">
                                            <p:txEl>
                                              <p:pRg st="4" end="4"/>
                                            </p:txEl>
                                          </p:spTgt>
                                        </p:tgtEl>
                                        <p:attrNameLst>
                                          <p:attrName>style.rotation</p:attrName>
                                        </p:attrNameLst>
                                      </p:cBhvr>
                                      <p:tavLst>
                                        <p:tav tm="0">
                                          <p:val>
                                            <p:fltVal val="90"/>
                                          </p:val>
                                        </p:tav>
                                        <p:tav tm="100000">
                                          <p:val>
                                            <p:fltVal val="0"/>
                                          </p:val>
                                        </p:tav>
                                      </p:tavLst>
                                    </p:anim>
                                    <p:animEffect transition="in" filter="fade">
                                      <p:cBhvr>
                                        <p:cTn id="34" dur="1000"/>
                                        <p:tgtEl>
                                          <p:spTgt spid="6">
                                            <p:txEl>
                                              <p:pRg st="4" end="4"/>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grpId="0" nodeType="clickEffect">
                                  <p:stCondLst>
                                    <p:cond delay="0"/>
                                  </p:stCondLst>
                                  <p:childTnLst>
                                    <p:set>
                                      <p:cBhvr>
                                        <p:cTn id="38" dur="1" fill="hold">
                                          <p:stCondLst>
                                            <p:cond delay="0"/>
                                          </p:stCondLst>
                                        </p:cTn>
                                        <p:tgtEl>
                                          <p:spTgt spid="6">
                                            <p:txEl>
                                              <p:pRg st="5" end="5"/>
                                            </p:txEl>
                                          </p:spTgt>
                                        </p:tgtEl>
                                        <p:attrNameLst>
                                          <p:attrName>style.visibility</p:attrName>
                                        </p:attrNameLst>
                                      </p:cBhvr>
                                      <p:to>
                                        <p:strVal val="visible"/>
                                      </p:to>
                                    </p:set>
                                    <p:anim calcmode="lin" valueType="num">
                                      <p:cBhvr>
                                        <p:cTn id="39" dur="1000" fill="hold"/>
                                        <p:tgtEl>
                                          <p:spTgt spid="6">
                                            <p:txEl>
                                              <p:pRg st="5" end="5"/>
                                            </p:txEl>
                                          </p:spTgt>
                                        </p:tgtEl>
                                        <p:attrNameLst>
                                          <p:attrName>ppt_w</p:attrName>
                                        </p:attrNameLst>
                                      </p:cBhvr>
                                      <p:tavLst>
                                        <p:tav tm="0">
                                          <p:val>
                                            <p:fltVal val="0"/>
                                          </p:val>
                                        </p:tav>
                                        <p:tav tm="100000">
                                          <p:val>
                                            <p:strVal val="#ppt_w"/>
                                          </p:val>
                                        </p:tav>
                                      </p:tavLst>
                                    </p:anim>
                                    <p:anim calcmode="lin" valueType="num">
                                      <p:cBhvr>
                                        <p:cTn id="40" dur="1000" fill="hold"/>
                                        <p:tgtEl>
                                          <p:spTgt spid="6">
                                            <p:txEl>
                                              <p:pRg st="5" end="5"/>
                                            </p:txEl>
                                          </p:spTgt>
                                        </p:tgtEl>
                                        <p:attrNameLst>
                                          <p:attrName>ppt_h</p:attrName>
                                        </p:attrNameLst>
                                      </p:cBhvr>
                                      <p:tavLst>
                                        <p:tav tm="0">
                                          <p:val>
                                            <p:fltVal val="0"/>
                                          </p:val>
                                        </p:tav>
                                        <p:tav tm="100000">
                                          <p:val>
                                            <p:strVal val="#ppt_h"/>
                                          </p:val>
                                        </p:tav>
                                      </p:tavLst>
                                    </p:anim>
                                    <p:anim calcmode="lin" valueType="num">
                                      <p:cBhvr>
                                        <p:cTn id="41" dur="1000" fill="hold"/>
                                        <p:tgtEl>
                                          <p:spTgt spid="6">
                                            <p:txEl>
                                              <p:pRg st="5" end="5"/>
                                            </p:txEl>
                                          </p:spTgt>
                                        </p:tgtEl>
                                        <p:attrNameLst>
                                          <p:attrName>style.rotation</p:attrName>
                                        </p:attrNameLst>
                                      </p:cBhvr>
                                      <p:tavLst>
                                        <p:tav tm="0">
                                          <p:val>
                                            <p:fltVal val="90"/>
                                          </p:val>
                                        </p:tav>
                                        <p:tav tm="100000">
                                          <p:val>
                                            <p:fltVal val="0"/>
                                          </p:val>
                                        </p:tav>
                                      </p:tavLst>
                                    </p:anim>
                                    <p:animEffect transition="in" filter="fade">
                                      <p:cBhvr>
                                        <p:cTn id="42" dur="1000"/>
                                        <p:tgtEl>
                                          <p:spTgt spid="6">
                                            <p:txEl>
                                              <p:pRg st="5" end="5"/>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grpId="0" nodeType="clickEffect">
                                  <p:stCondLst>
                                    <p:cond delay="0"/>
                                  </p:stCondLst>
                                  <p:childTnLst>
                                    <p:set>
                                      <p:cBhvr>
                                        <p:cTn id="46" dur="1" fill="hold">
                                          <p:stCondLst>
                                            <p:cond delay="0"/>
                                          </p:stCondLst>
                                        </p:cTn>
                                        <p:tgtEl>
                                          <p:spTgt spid="6">
                                            <p:txEl>
                                              <p:pRg st="6" end="6"/>
                                            </p:txEl>
                                          </p:spTgt>
                                        </p:tgtEl>
                                        <p:attrNameLst>
                                          <p:attrName>style.visibility</p:attrName>
                                        </p:attrNameLst>
                                      </p:cBhvr>
                                      <p:to>
                                        <p:strVal val="visible"/>
                                      </p:to>
                                    </p:set>
                                    <p:anim calcmode="lin" valueType="num">
                                      <p:cBhvr>
                                        <p:cTn id="47" dur="1000" fill="hold"/>
                                        <p:tgtEl>
                                          <p:spTgt spid="6">
                                            <p:txEl>
                                              <p:pRg st="6" end="6"/>
                                            </p:txEl>
                                          </p:spTgt>
                                        </p:tgtEl>
                                        <p:attrNameLst>
                                          <p:attrName>ppt_w</p:attrName>
                                        </p:attrNameLst>
                                      </p:cBhvr>
                                      <p:tavLst>
                                        <p:tav tm="0">
                                          <p:val>
                                            <p:fltVal val="0"/>
                                          </p:val>
                                        </p:tav>
                                        <p:tav tm="100000">
                                          <p:val>
                                            <p:strVal val="#ppt_w"/>
                                          </p:val>
                                        </p:tav>
                                      </p:tavLst>
                                    </p:anim>
                                    <p:anim calcmode="lin" valueType="num">
                                      <p:cBhvr>
                                        <p:cTn id="48" dur="1000" fill="hold"/>
                                        <p:tgtEl>
                                          <p:spTgt spid="6">
                                            <p:txEl>
                                              <p:pRg st="6" end="6"/>
                                            </p:txEl>
                                          </p:spTgt>
                                        </p:tgtEl>
                                        <p:attrNameLst>
                                          <p:attrName>ppt_h</p:attrName>
                                        </p:attrNameLst>
                                      </p:cBhvr>
                                      <p:tavLst>
                                        <p:tav tm="0">
                                          <p:val>
                                            <p:fltVal val="0"/>
                                          </p:val>
                                        </p:tav>
                                        <p:tav tm="100000">
                                          <p:val>
                                            <p:strVal val="#ppt_h"/>
                                          </p:val>
                                        </p:tav>
                                      </p:tavLst>
                                    </p:anim>
                                    <p:anim calcmode="lin" valueType="num">
                                      <p:cBhvr>
                                        <p:cTn id="49" dur="1000" fill="hold"/>
                                        <p:tgtEl>
                                          <p:spTgt spid="6">
                                            <p:txEl>
                                              <p:pRg st="6" end="6"/>
                                            </p:txEl>
                                          </p:spTgt>
                                        </p:tgtEl>
                                        <p:attrNameLst>
                                          <p:attrName>style.rotation</p:attrName>
                                        </p:attrNameLst>
                                      </p:cBhvr>
                                      <p:tavLst>
                                        <p:tav tm="0">
                                          <p:val>
                                            <p:fltVal val="90"/>
                                          </p:val>
                                        </p:tav>
                                        <p:tav tm="100000">
                                          <p:val>
                                            <p:fltVal val="0"/>
                                          </p:val>
                                        </p:tav>
                                      </p:tavLst>
                                    </p:anim>
                                    <p:animEffect transition="in" filter="fade">
                                      <p:cBhvr>
                                        <p:cTn id="50" dur="1000"/>
                                        <p:tgtEl>
                                          <p:spTgt spid="6">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bldLvl="5"/>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1524000" y="1371601"/>
            <a:ext cx="10591800" cy="3693319"/>
          </a:xfrm>
          <a:prstGeom prst="rect">
            <a:avLst/>
          </a:prstGeom>
          <a:noFill/>
        </p:spPr>
        <p:txBody>
          <a:bodyPr wrap="square" rtlCol="0">
            <a:spAutoFit/>
          </a:bodyPr>
          <a:lstStyle/>
          <a:p>
            <a:pPr marL="342900" indent="-342900">
              <a:buFont typeface="+mj-lt"/>
              <a:buAutoNum type="alphaUcPeriod"/>
            </a:pPr>
            <a:r>
              <a:rPr lang="en-US" sz="2800" dirty="0"/>
              <a:t> </a:t>
            </a:r>
            <a:r>
              <a:rPr lang="en-US" sz="2800" b="1" dirty="0"/>
              <a:t>They will work “secretly” (v. 1)</a:t>
            </a:r>
            <a:endParaRPr lang="en-US" sz="2800" dirty="0"/>
          </a:p>
          <a:p>
            <a:pPr marL="342900" indent="-342900">
              <a:buFont typeface="+mj-lt"/>
              <a:buAutoNum type="alphaUcPeriod"/>
            </a:pPr>
            <a:endParaRPr lang="en-US" sz="1000" dirty="0"/>
          </a:p>
          <a:p>
            <a:pPr marL="342900" indent="-342900">
              <a:buFont typeface="+mj-lt"/>
              <a:buAutoNum type="alphaUcPeriod"/>
            </a:pPr>
            <a:r>
              <a:rPr lang="en-US" sz="2800" dirty="0"/>
              <a:t> </a:t>
            </a:r>
            <a:r>
              <a:rPr lang="en-US" sz="2800" b="1" dirty="0"/>
              <a:t>They will appeal to “covetousness” (v. 3)</a:t>
            </a:r>
          </a:p>
          <a:p>
            <a:pPr marL="914400" lvl="1" indent="-457200">
              <a:buFont typeface="+mj-lt"/>
              <a:buAutoNum type="arabicPeriod"/>
            </a:pPr>
            <a:r>
              <a:rPr lang="en-US" sz="2400" dirty="0"/>
              <a:t>Preach a message that allows lascivious (ASV) living.</a:t>
            </a:r>
          </a:p>
          <a:p>
            <a:pPr marL="914400" lvl="1" indent="-457200">
              <a:buFont typeface="+mj-lt"/>
              <a:buAutoNum type="arabicPeriod"/>
            </a:pPr>
            <a:r>
              <a:rPr lang="en-US" sz="2400" dirty="0"/>
              <a:t>Give the idea that Christians can live without moral restraint (at least remove some of the restraints)</a:t>
            </a:r>
          </a:p>
          <a:p>
            <a:pPr marL="914400" lvl="1" indent="-457200">
              <a:buFont typeface="+mj-lt"/>
              <a:buAutoNum type="arabicPeriod"/>
            </a:pPr>
            <a:r>
              <a:rPr lang="en-US" sz="2400" dirty="0"/>
              <a:t>May offer things the flesh desires (wealth, health, pleasure, power, or influence)</a:t>
            </a:r>
          </a:p>
          <a:p>
            <a:pPr marL="914400" lvl="1" indent="-457200">
              <a:buFont typeface="+mj-lt"/>
              <a:buAutoNum type="arabicPeriod"/>
            </a:pPr>
            <a:r>
              <a:rPr lang="en-US" sz="2400" dirty="0"/>
              <a:t>Motivated by their own gain</a:t>
            </a:r>
          </a:p>
          <a:p>
            <a:pPr marL="914400" lvl="1" indent="-457200">
              <a:buFont typeface="+mj-lt"/>
              <a:buAutoNum type="arabicPeriod"/>
            </a:pPr>
            <a:r>
              <a:rPr lang="en-US" sz="2400" dirty="0"/>
              <a:t>They themselves are loose – given to lewdness (vv. 14,18)</a:t>
            </a:r>
          </a:p>
        </p:txBody>
      </p:sp>
      <p:pic>
        <p:nvPicPr>
          <p:cNvPr id="2" name="Picture 2" descr="http://www.prayerthoughts.com/prayerthoughts/Spiritual_Warfare/images/pt1576_stick_figure_podium_speech_group_400_wht%20copy-300_cropped.png">
            <a:extLst>
              <a:ext uri="{FF2B5EF4-FFF2-40B4-BE49-F238E27FC236}">
                <a16:creationId xmlns:a16="http://schemas.microsoft.com/office/drawing/2014/main" id="{D4EBF34A-8334-6C88-702C-DB3E458B23A3}"/>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2400" y="5334000"/>
            <a:ext cx="1287888" cy="1382333"/>
          </a:xfrm>
          <a:prstGeom prst="rect">
            <a:avLst/>
          </a:prstGeom>
          <a:noFill/>
          <a:ln w="28575">
            <a:solidFill>
              <a:srgbClr val="C00000"/>
            </a:solidFill>
          </a:ln>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671F715E-85E9-98E8-18B9-A301F6AC9B05}"/>
              </a:ext>
            </a:extLst>
          </p:cNvPr>
          <p:cNvSpPr txBox="1"/>
          <p:nvPr/>
        </p:nvSpPr>
        <p:spPr>
          <a:xfrm>
            <a:off x="1066800" y="452736"/>
            <a:ext cx="10058400" cy="523220"/>
          </a:xfrm>
          <a:prstGeom prst="rect">
            <a:avLst/>
          </a:prstGeom>
          <a:solidFill>
            <a:srgbClr val="FFFFCC"/>
          </a:solidFill>
          <a:ln>
            <a:solidFill>
              <a:srgbClr val="C00000"/>
            </a:solidFill>
          </a:ln>
        </p:spPr>
        <p:txBody>
          <a:bodyPr wrap="square" rtlCol="0">
            <a:spAutoFit/>
          </a:bodyPr>
          <a:lstStyle/>
          <a:p>
            <a:pPr marL="514350" indent="-514350" algn="ctr">
              <a:buFont typeface="+mj-lt"/>
              <a:buAutoNum type="romanUcPeriod" startAt="2"/>
            </a:pPr>
            <a:r>
              <a:rPr lang="en-US" sz="2800" dirty="0">
                <a:latin typeface="CopperPlate" pitchFamily="18" charset="0"/>
              </a:rPr>
              <a:t>Their Destructive Methods (Vv. 1, 3)</a:t>
            </a:r>
          </a:p>
        </p:txBody>
      </p:sp>
    </p:spTree>
    <p:extLst>
      <p:ext uri="{BB962C8B-B14F-4D97-AF65-F5344CB8AC3E}">
        <p14:creationId xmlns:p14="http://schemas.microsoft.com/office/powerpoint/2010/main" val="273989154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6">
                                            <p:txEl>
                                              <p:pRg st="3" end="3"/>
                                            </p:txEl>
                                          </p:spTgt>
                                        </p:tgtEl>
                                        <p:attrNameLst>
                                          <p:attrName>style.visibility</p:attrName>
                                        </p:attrNameLst>
                                      </p:cBhvr>
                                      <p:to>
                                        <p:strVal val="visible"/>
                                      </p:to>
                                    </p:set>
                                    <p:anim calcmode="lin" valueType="num">
                                      <p:cBhvr>
                                        <p:cTn id="7" dur="1000" fill="hold"/>
                                        <p:tgtEl>
                                          <p:spTgt spid="6">
                                            <p:txEl>
                                              <p:pRg st="3" end="3"/>
                                            </p:txEl>
                                          </p:spTgt>
                                        </p:tgtEl>
                                        <p:attrNameLst>
                                          <p:attrName>ppt_w</p:attrName>
                                        </p:attrNameLst>
                                      </p:cBhvr>
                                      <p:tavLst>
                                        <p:tav tm="0">
                                          <p:val>
                                            <p:fltVal val="0"/>
                                          </p:val>
                                        </p:tav>
                                        <p:tav tm="100000">
                                          <p:val>
                                            <p:strVal val="#ppt_w"/>
                                          </p:val>
                                        </p:tav>
                                      </p:tavLst>
                                    </p:anim>
                                    <p:anim calcmode="lin" valueType="num">
                                      <p:cBhvr>
                                        <p:cTn id="8" dur="1000" fill="hold"/>
                                        <p:tgtEl>
                                          <p:spTgt spid="6">
                                            <p:txEl>
                                              <p:pRg st="3" end="3"/>
                                            </p:txEl>
                                          </p:spTgt>
                                        </p:tgtEl>
                                        <p:attrNameLst>
                                          <p:attrName>ppt_h</p:attrName>
                                        </p:attrNameLst>
                                      </p:cBhvr>
                                      <p:tavLst>
                                        <p:tav tm="0">
                                          <p:val>
                                            <p:fltVal val="0"/>
                                          </p:val>
                                        </p:tav>
                                        <p:tav tm="100000">
                                          <p:val>
                                            <p:strVal val="#ppt_h"/>
                                          </p:val>
                                        </p:tav>
                                      </p:tavLst>
                                    </p:anim>
                                    <p:anim calcmode="lin" valueType="num">
                                      <p:cBhvr>
                                        <p:cTn id="9" dur="1000" fill="hold"/>
                                        <p:tgtEl>
                                          <p:spTgt spid="6">
                                            <p:txEl>
                                              <p:pRg st="3" end="3"/>
                                            </p:txEl>
                                          </p:spTgt>
                                        </p:tgtEl>
                                        <p:attrNameLst>
                                          <p:attrName>style.rotation</p:attrName>
                                        </p:attrNameLst>
                                      </p:cBhvr>
                                      <p:tavLst>
                                        <p:tav tm="0">
                                          <p:val>
                                            <p:fltVal val="90"/>
                                          </p:val>
                                        </p:tav>
                                        <p:tav tm="100000">
                                          <p:val>
                                            <p:fltVal val="0"/>
                                          </p:val>
                                        </p:tav>
                                      </p:tavLst>
                                    </p:anim>
                                    <p:animEffect transition="in" filter="fade">
                                      <p:cBhvr>
                                        <p:cTn id="10" dur="1000"/>
                                        <p:tgtEl>
                                          <p:spTgt spid="6">
                                            <p:txEl>
                                              <p:pRg st="3" end="3"/>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6">
                                            <p:txEl>
                                              <p:pRg st="4" end="4"/>
                                            </p:txEl>
                                          </p:spTgt>
                                        </p:tgtEl>
                                        <p:attrNameLst>
                                          <p:attrName>style.visibility</p:attrName>
                                        </p:attrNameLst>
                                      </p:cBhvr>
                                      <p:to>
                                        <p:strVal val="visible"/>
                                      </p:to>
                                    </p:set>
                                    <p:anim calcmode="lin" valueType="num">
                                      <p:cBhvr>
                                        <p:cTn id="15" dur="1000" fill="hold"/>
                                        <p:tgtEl>
                                          <p:spTgt spid="6">
                                            <p:txEl>
                                              <p:pRg st="4" end="4"/>
                                            </p:txEl>
                                          </p:spTgt>
                                        </p:tgtEl>
                                        <p:attrNameLst>
                                          <p:attrName>ppt_w</p:attrName>
                                        </p:attrNameLst>
                                      </p:cBhvr>
                                      <p:tavLst>
                                        <p:tav tm="0">
                                          <p:val>
                                            <p:fltVal val="0"/>
                                          </p:val>
                                        </p:tav>
                                        <p:tav tm="100000">
                                          <p:val>
                                            <p:strVal val="#ppt_w"/>
                                          </p:val>
                                        </p:tav>
                                      </p:tavLst>
                                    </p:anim>
                                    <p:anim calcmode="lin" valueType="num">
                                      <p:cBhvr>
                                        <p:cTn id="16" dur="1000" fill="hold"/>
                                        <p:tgtEl>
                                          <p:spTgt spid="6">
                                            <p:txEl>
                                              <p:pRg st="4" end="4"/>
                                            </p:txEl>
                                          </p:spTgt>
                                        </p:tgtEl>
                                        <p:attrNameLst>
                                          <p:attrName>ppt_h</p:attrName>
                                        </p:attrNameLst>
                                      </p:cBhvr>
                                      <p:tavLst>
                                        <p:tav tm="0">
                                          <p:val>
                                            <p:fltVal val="0"/>
                                          </p:val>
                                        </p:tav>
                                        <p:tav tm="100000">
                                          <p:val>
                                            <p:strVal val="#ppt_h"/>
                                          </p:val>
                                        </p:tav>
                                      </p:tavLst>
                                    </p:anim>
                                    <p:anim calcmode="lin" valueType="num">
                                      <p:cBhvr>
                                        <p:cTn id="17" dur="1000" fill="hold"/>
                                        <p:tgtEl>
                                          <p:spTgt spid="6">
                                            <p:txEl>
                                              <p:pRg st="4" end="4"/>
                                            </p:txEl>
                                          </p:spTgt>
                                        </p:tgtEl>
                                        <p:attrNameLst>
                                          <p:attrName>style.rotation</p:attrName>
                                        </p:attrNameLst>
                                      </p:cBhvr>
                                      <p:tavLst>
                                        <p:tav tm="0">
                                          <p:val>
                                            <p:fltVal val="90"/>
                                          </p:val>
                                        </p:tav>
                                        <p:tav tm="100000">
                                          <p:val>
                                            <p:fltVal val="0"/>
                                          </p:val>
                                        </p:tav>
                                      </p:tavLst>
                                    </p:anim>
                                    <p:animEffect transition="in" filter="fade">
                                      <p:cBhvr>
                                        <p:cTn id="18" dur="1000"/>
                                        <p:tgtEl>
                                          <p:spTgt spid="6">
                                            <p:txEl>
                                              <p:pRg st="4" end="4"/>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6">
                                            <p:txEl>
                                              <p:pRg st="5" end="5"/>
                                            </p:txEl>
                                          </p:spTgt>
                                        </p:tgtEl>
                                        <p:attrNameLst>
                                          <p:attrName>style.visibility</p:attrName>
                                        </p:attrNameLst>
                                      </p:cBhvr>
                                      <p:to>
                                        <p:strVal val="visible"/>
                                      </p:to>
                                    </p:set>
                                    <p:anim calcmode="lin" valueType="num">
                                      <p:cBhvr>
                                        <p:cTn id="23" dur="1000" fill="hold"/>
                                        <p:tgtEl>
                                          <p:spTgt spid="6">
                                            <p:txEl>
                                              <p:pRg st="5" end="5"/>
                                            </p:txEl>
                                          </p:spTgt>
                                        </p:tgtEl>
                                        <p:attrNameLst>
                                          <p:attrName>ppt_w</p:attrName>
                                        </p:attrNameLst>
                                      </p:cBhvr>
                                      <p:tavLst>
                                        <p:tav tm="0">
                                          <p:val>
                                            <p:fltVal val="0"/>
                                          </p:val>
                                        </p:tav>
                                        <p:tav tm="100000">
                                          <p:val>
                                            <p:strVal val="#ppt_w"/>
                                          </p:val>
                                        </p:tav>
                                      </p:tavLst>
                                    </p:anim>
                                    <p:anim calcmode="lin" valueType="num">
                                      <p:cBhvr>
                                        <p:cTn id="24" dur="1000" fill="hold"/>
                                        <p:tgtEl>
                                          <p:spTgt spid="6">
                                            <p:txEl>
                                              <p:pRg st="5" end="5"/>
                                            </p:txEl>
                                          </p:spTgt>
                                        </p:tgtEl>
                                        <p:attrNameLst>
                                          <p:attrName>ppt_h</p:attrName>
                                        </p:attrNameLst>
                                      </p:cBhvr>
                                      <p:tavLst>
                                        <p:tav tm="0">
                                          <p:val>
                                            <p:fltVal val="0"/>
                                          </p:val>
                                        </p:tav>
                                        <p:tav tm="100000">
                                          <p:val>
                                            <p:strVal val="#ppt_h"/>
                                          </p:val>
                                        </p:tav>
                                      </p:tavLst>
                                    </p:anim>
                                    <p:anim calcmode="lin" valueType="num">
                                      <p:cBhvr>
                                        <p:cTn id="25" dur="1000" fill="hold"/>
                                        <p:tgtEl>
                                          <p:spTgt spid="6">
                                            <p:txEl>
                                              <p:pRg st="5" end="5"/>
                                            </p:txEl>
                                          </p:spTgt>
                                        </p:tgtEl>
                                        <p:attrNameLst>
                                          <p:attrName>style.rotation</p:attrName>
                                        </p:attrNameLst>
                                      </p:cBhvr>
                                      <p:tavLst>
                                        <p:tav tm="0">
                                          <p:val>
                                            <p:fltVal val="90"/>
                                          </p:val>
                                        </p:tav>
                                        <p:tav tm="100000">
                                          <p:val>
                                            <p:fltVal val="0"/>
                                          </p:val>
                                        </p:tav>
                                      </p:tavLst>
                                    </p:anim>
                                    <p:animEffect transition="in" filter="fade">
                                      <p:cBhvr>
                                        <p:cTn id="26" dur="1000"/>
                                        <p:tgtEl>
                                          <p:spTgt spid="6">
                                            <p:txEl>
                                              <p:pRg st="5" end="5"/>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6">
                                            <p:txEl>
                                              <p:pRg st="6" end="6"/>
                                            </p:txEl>
                                          </p:spTgt>
                                        </p:tgtEl>
                                        <p:attrNameLst>
                                          <p:attrName>style.visibility</p:attrName>
                                        </p:attrNameLst>
                                      </p:cBhvr>
                                      <p:to>
                                        <p:strVal val="visible"/>
                                      </p:to>
                                    </p:set>
                                    <p:anim calcmode="lin" valueType="num">
                                      <p:cBhvr>
                                        <p:cTn id="31" dur="1000" fill="hold"/>
                                        <p:tgtEl>
                                          <p:spTgt spid="6">
                                            <p:txEl>
                                              <p:pRg st="6" end="6"/>
                                            </p:txEl>
                                          </p:spTgt>
                                        </p:tgtEl>
                                        <p:attrNameLst>
                                          <p:attrName>ppt_w</p:attrName>
                                        </p:attrNameLst>
                                      </p:cBhvr>
                                      <p:tavLst>
                                        <p:tav tm="0">
                                          <p:val>
                                            <p:fltVal val="0"/>
                                          </p:val>
                                        </p:tav>
                                        <p:tav tm="100000">
                                          <p:val>
                                            <p:strVal val="#ppt_w"/>
                                          </p:val>
                                        </p:tav>
                                      </p:tavLst>
                                    </p:anim>
                                    <p:anim calcmode="lin" valueType="num">
                                      <p:cBhvr>
                                        <p:cTn id="32" dur="1000" fill="hold"/>
                                        <p:tgtEl>
                                          <p:spTgt spid="6">
                                            <p:txEl>
                                              <p:pRg st="6" end="6"/>
                                            </p:txEl>
                                          </p:spTgt>
                                        </p:tgtEl>
                                        <p:attrNameLst>
                                          <p:attrName>ppt_h</p:attrName>
                                        </p:attrNameLst>
                                      </p:cBhvr>
                                      <p:tavLst>
                                        <p:tav tm="0">
                                          <p:val>
                                            <p:fltVal val="0"/>
                                          </p:val>
                                        </p:tav>
                                        <p:tav tm="100000">
                                          <p:val>
                                            <p:strVal val="#ppt_h"/>
                                          </p:val>
                                        </p:tav>
                                      </p:tavLst>
                                    </p:anim>
                                    <p:anim calcmode="lin" valueType="num">
                                      <p:cBhvr>
                                        <p:cTn id="33" dur="1000" fill="hold"/>
                                        <p:tgtEl>
                                          <p:spTgt spid="6">
                                            <p:txEl>
                                              <p:pRg st="6" end="6"/>
                                            </p:txEl>
                                          </p:spTgt>
                                        </p:tgtEl>
                                        <p:attrNameLst>
                                          <p:attrName>style.rotation</p:attrName>
                                        </p:attrNameLst>
                                      </p:cBhvr>
                                      <p:tavLst>
                                        <p:tav tm="0">
                                          <p:val>
                                            <p:fltVal val="90"/>
                                          </p:val>
                                        </p:tav>
                                        <p:tav tm="100000">
                                          <p:val>
                                            <p:fltVal val="0"/>
                                          </p:val>
                                        </p:tav>
                                      </p:tavLst>
                                    </p:anim>
                                    <p:animEffect transition="in" filter="fade">
                                      <p:cBhvr>
                                        <p:cTn id="34" dur="1000"/>
                                        <p:tgtEl>
                                          <p:spTgt spid="6">
                                            <p:txEl>
                                              <p:pRg st="6" end="6"/>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grpId="0" nodeType="clickEffect">
                                  <p:stCondLst>
                                    <p:cond delay="0"/>
                                  </p:stCondLst>
                                  <p:childTnLst>
                                    <p:set>
                                      <p:cBhvr>
                                        <p:cTn id="38" dur="1" fill="hold">
                                          <p:stCondLst>
                                            <p:cond delay="0"/>
                                          </p:stCondLst>
                                        </p:cTn>
                                        <p:tgtEl>
                                          <p:spTgt spid="6">
                                            <p:txEl>
                                              <p:pRg st="7" end="7"/>
                                            </p:txEl>
                                          </p:spTgt>
                                        </p:tgtEl>
                                        <p:attrNameLst>
                                          <p:attrName>style.visibility</p:attrName>
                                        </p:attrNameLst>
                                      </p:cBhvr>
                                      <p:to>
                                        <p:strVal val="visible"/>
                                      </p:to>
                                    </p:set>
                                    <p:anim calcmode="lin" valueType="num">
                                      <p:cBhvr>
                                        <p:cTn id="39" dur="1000" fill="hold"/>
                                        <p:tgtEl>
                                          <p:spTgt spid="6">
                                            <p:txEl>
                                              <p:pRg st="7" end="7"/>
                                            </p:txEl>
                                          </p:spTgt>
                                        </p:tgtEl>
                                        <p:attrNameLst>
                                          <p:attrName>ppt_w</p:attrName>
                                        </p:attrNameLst>
                                      </p:cBhvr>
                                      <p:tavLst>
                                        <p:tav tm="0">
                                          <p:val>
                                            <p:fltVal val="0"/>
                                          </p:val>
                                        </p:tav>
                                        <p:tav tm="100000">
                                          <p:val>
                                            <p:strVal val="#ppt_w"/>
                                          </p:val>
                                        </p:tav>
                                      </p:tavLst>
                                    </p:anim>
                                    <p:anim calcmode="lin" valueType="num">
                                      <p:cBhvr>
                                        <p:cTn id="40" dur="1000" fill="hold"/>
                                        <p:tgtEl>
                                          <p:spTgt spid="6">
                                            <p:txEl>
                                              <p:pRg st="7" end="7"/>
                                            </p:txEl>
                                          </p:spTgt>
                                        </p:tgtEl>
                                        <p:attrNameLst>
                                          <p:attrName>ppt_h</p:attrName>
                                        </p:attrNameLst>
                                      </p:cBhvr>
                                      <p:tavLst>
                                        <p:tav tm="0">
                                          <p:val>
                                            <p:fltVal val="0"/>
                                          </p:val>
                                        </p:tav>
                                        <p:tav tm="100000">
                                          <p:val>
                                            <p:strVal val="#ppt_h"/>
                                          </p:val>
                                        </p:tav>
                                      </p:tavLst>
                                    </p:anim>
                                    <p:anim calcmode="lin" valueType="num">
                                      <p:cBhvr>
                                        <p:cTn id="41" dur="1000" fill="hold"/>
                                        <p:tgtEl>
                                          <p:spTgt spid="6">
                                            <p:txEl>
                                              <p:pRg st="7" end="7"/>
                                            </p:txEl>
                                          </p:spTgt>
                                        </p:tgtEl>
                                        <p:attrNameLst>
                                          <p:attrName>style.rotation</p:attrName>
                                        </p:attrNameLst>
                                      </p:cBhvr>
                                      <p:tavLst>
                                        <p:tav tm="0">
                                          <p:val>
                                            <p:fltVal val="90"/>
                                          </p:val>
                                        </p:tav>
                                        <p:tav tm="100000">
                                          <p:val>
                                            <p:fltVal val="0"/>
                                          </p:val>
                                        </p:tav>
                                      </p:tavLst>
                                    </p:anim>
                                    <p:animEffect transition="in" filter="fade">
                                      <p:cBhvr>
                                        <p:cTn id="42" dur="1000"/>
                                        <p:tgtEl>
                                          <p:spTgt spid="6">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bldLvl="5"/>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1524000" y="1371600"/>
            <a:ext cx="9982200" cy="3170099"/>
          </a:xfrm>
          <a:prstGeom prst="rect">
            <a:avLst/>
          </a:prstGeom>
          <a:noFill/>
        </p:spPr>
        <p:txBody>
          <a:bodyPr wrap="square" rtlCol="0">
            <a:spAutoFit/>
          </a:bodyPr>
          <a:lstStyle/>
          <a:p>
            <a:pPr marL="342900" indent="-342900">
              <a:buFont typeface="+mj-lt"/>
              <a:buAutoNum type="alphaUcPeriod"/>
            </a:pPr>
            <a:r>
              <a:rPr lang="en-US" sz="2800" dirty="0"/>
              <a:t> </a:t>
            </a:r>
            <a:r>
              <a:rPr lang="en-US" sz="2800" b="1" dirty="0"/>
              <a:t>They will work “secretly” (v. 1)</a:t>
            </a:r>
            <a:endParaRPr lang="en-US" sz="2800" dirty="0"/>
          </a:p>
          <a:p>
            <a:pPr marL="342900" indent="-342900">
              <a:buFont typeface="+mj-lt"/>
              <a:buAutoNum type="alphaUcPeriod"/>
            </a:pPr>
            <a:endParaRPr lang="en-US" sz="1000" dirty="0"/>
          </a:p>
          <a:p>
            <a:pPr marL="342900" indent="-342900">
              <a:buFont typeface="+mj-lt"/>
              <a:buAutoNum type="alphaUcPeriod"/>
            </a:pPr>
            <a:r>
              <a:rPr lang="en-US" sz="2800" dirty="0"/>
              <a:t> </a:t>
            </a:r>
            <a:r>
              <a:rPr lang="en-US" sz="2800" b="1" dirty="0"/>
              <a:t>They will appeal to “covetousness” (v. 3)</a:t>
            </a:r>
            <a:endParaRPr lang="en-US" sz="2800" dirty="0"/>
          </a:p>
          <a:p>
            <a:pPr marL="342900" indent="-342900">
              <a:buFont typeface="+mj-lt"/>
              <a:buAutoNum type="alphaUcPeriod"/>
            </a:pPr>
            <a:endParaRPr lang="en-US" sz="1000" dirty="0"/>
          </a:p>
          <a:p>
            <a:pPr marL="342900" indent="-342900">
              <a:buFont typeface="+mj-lt"/>
              <a:buAutoNum type="alphaUcPeriod"/>
            </a:pPr>
            <a:r>
              <a:rPr lang="en-US" sz="2800" dirty="0"/>
              <a:t> </a:t>
            </a:r>
            <a:r>
              <a:rPr lang="en-US" sz="2800" b="1" dirty="0"/>
              <a:t>They will use “deceptive words” (v. 3)</a:t>
            </a:r>
          </a:p>
          <a:p>
            <a:pPr marL="914400" lvl="1" indent="-457200">
              <a:buFont typeface="+mj-lt"/>
              <a:buAutoNum type="arabicPeriod"/>
            </a:pPr>
            <a:r>
              <a:rPr lang="en-US" sz="2400" dirty="0"/>
              <a:t>Speak great swelling words – yet empty (v. 18)</a:t>
            </a:r>
          </a:p>
          <a:p>
            <a:pPr marL="914400" lvl="1" indent="-457200">
              <a:buFont typeface="+mj-lt"/>
              <a:buAutoNum type="arabicPeriod"/>
            </a:pPr>
            <a:r>
              <a:rPr lang="en-US" sz="2400" dirty="0"/>
              <a:t>Smooth talking – make message sound good.</a:t>
            </a:r>
          </a:p>
          <a:p>
            <a:pPr marL="914400" lvl="1" indent="-457200">
              <a:buFont typeface="+mj-lt"/>
              <a:buAutoNum type="arabicPeriod"/>
            </a:pPr>
            <a:r>
              <a:rPr lang="en-US" sz="2400" dirty="0"/>
              <a:t>Hide (“feign” KJV) true motive</a:t>
            </a:r>
          </a:p>
          <a:p>
            <a:pPr marL="914400" lvl="1" indent="-457200">
              <a:buFont typeface="+mj-lt"/>
              <a:buAutoNum type="arabicPeriod"/>
            </a:pPr>
            <a:r>
              <a:rPr lang="en-US" sz="2400" dirty="0"/>
              <a:t>“Exploit” – trading in people (using men for their own gain)</a:t>
            </a:r>
          </a:p>
        </p:txBody>
      </p:sp>
      <p:pic>
        <p:nvPicPr>
          <p:cNvPr id="2" name="Picture 2" descr="http://www.prayerthoughts.com/prayerthoughts/Spiritual_Warfare/images/pt1576_stick_figure_podium_speech_group_400_wht%20copy-300_cropped.png">
            <a:extLst>
              <a:ext uri="{FF2B5EF4-FFF2-40B4-BE49-F238E27FC236}">
                <a16:creationId xmlns:a16="http://schemas.microsoft.com/office/drawing/2014/main" id="{B9E201D2-35C9-3C6B-9BC9-60DCE8BD6B25}"/>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2400" y="5334000"/>
            <a:ext cx="1287888" cy="1382333"/>
          </a:xfrm>
          <a:prstGeom prst="rect">
            <a:avLst/>
          </a:prstGeom>
          <a:noFill/>
          <a:ln w="28575">
            <a:solidFill>
              <a:srgbClr val="C00000"/>
            </a:solidFill>
          </a:ln>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0AF3AB13-5BAC-778A-7C9D-FDE9F095226C}"/>
              </a:ext>
            </a:extLst>
          </p:cNvPr>
          <p:cNvSpPr txBox="1"/>
          <p:nvPr/>
        </p:nvSpPr>
        <p:spPr>
          <a:xfrm>
            <a:off x="1066800" y="452736"/>
            <a:ext cx="10058400" cy="523220"/>
          </a:xfrm>
          <a:prstGeom prst="rect">
            <a:avLst/>
          </a:prstGeom>
          <a:solidFill>
            <a:srgbClr val="FFFFCC"/>
          </a:solidFill>
          <a:ln>
            <a:solidFill>
              <a:srgbClr val="C00000"/>
            </a:solidFill>
          </a:ln>
        </p:spPr>
        <p:txBody>
          <a:bodyPr wrap="square" rtlCol="0">
            <a:spAutoFit/>
          </a:bodyPr>
          <a:lstStyle/>
          <a:p>
            <a:pPr marL="514350" indent="-514350" algn="ctr">
              <a:buFont typeface="+mj-lt"/>
              <a:buAutoNum type="romanUcPeriod" startAt="2"/>
            </a:pPr>
            <a:r>
              <a:rPr lang="en-US" sz="2800" dirty="0">
                <a:latin typeface="CopperPlate" pitchFamily="18" charset="0"/>
              </a:rPr>
              <a:t>Their Destructive Methods (Vv. 1, 3)</a:t>
            </a:r>
          </a:p>
        </p:txBody>
      </p:sp>
    </p:spTree>
    <p:extLst>
      <p:ext uri="{BB962C8B-B14F-4D97-AF65-F5344CB8AC3E}">
        <p14:creationId xmlns:p14="http://schemas.microsoft.com/office/powerpoint/2010/main" val="373392651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6">
                                            <p:txEl>
                                              <p:pRg st="5" end="5"/>
                                            </p:txEl>
                                          </p:spTgt>
                                        </p:tgtEl>
                                        <p:attrNameLst>
                                          <p:attrName>style.visibility</p:attrName>
                                        </p:attrNameLst>
                                      </p:cBhvr>
                                      <p:to>
                                        <p:strVal val="visible"/>
                                      </p:to>
                                    </p:set>
                                    <p:anim calcmode="lin" valueType="num">
                                      <p:cBhvr>
                                        <p:cTn id="7" dur="1000" fill="hold"/>
                                        <p:tgtEl>
                                          <p:spTgt spid="6">
                                            <p:txEl>
                                              <p:pRg st="5" end="5"/>
                                            </p:txEl>
                                          </p:spTgt>
                                        </p:tgtEl>
                                        <p:attrNameLst>
                                          <p:attrName>ppt_w</p:attrName>
                                        </p:attrNameLst>
                                      </p:cBhvr>
                                      <p:tavLst>
                                        <p:tav tm="0">
                                          <p:val>
                                            <p:fltVal val="0"/>
                                          </p:val>
                                        </p:tav>
                                        <p:tav tm="100000">
                                          <p:val>
                                            <p:strVal val="#ppt_w"/>
                                          </p:val>
                                        </p:tav>
                                      </p:tavLst>
                                    </p:anim>
                                    <p:anim calcmode="lin" valueType="num">
                                      <p:cBhvr>
                                        <p:cTn id="8" dur="1000" fill="hold"/>
                                        <p:tgtEl>
                                          <p:spTgt spid="6">
                                            <p:txEl>
                                              <p:pRg st="5" end="5"/>
                                            </p:txEl>
                                          </p:spTgt>
                                        </p:tgtEl>
                                        <p:attrNameLst>
                                          <p:attrName>ppt_h</p:attrName>
                                        </p:attrNameLst>
                                      </p:cBhvr>
                                      <p:tavLst>
                                        <p:tav tm="0">
                                          <p:val>
                                            <p:fltVal val="0"/>
                                          </p:val>
                                        </p:tav>
                                        <p:tav tm="100000">
                                          <p:val>
                                            <p:strVal val="#ppt_h"/>
                                          </p:val>
                                        </p:tav>
                                      </p:tavLst>
                                    </p:anim>
                                    <p:anim calcmode="lin" valueType="num">
                                      <p:cBhvr>
                                        <p:cTn id="9" dur="1000" fill="hold"/>
                                        <p:tgtEl>
                                          <p:spTgt spid="6">
                                            <p:txEl>
                                              <p:pRg st="5" end="5"/>
                                            </p:txEl>
                                          </p:spTgt>
                                        </p:tgtEl>
                                        <p:attrNameLst>
                                          <p:attrName>style.rotation</p:attrName>
                                        </p:attrNameLst>
                                      </p:cBhvr>
                                      <p:tavLst>
                                        <p:tav tm="0">
                                          <p:val>
                                            <p:fltVal val="90"/>
                                          </p:val>
                                        </p:tav>
                                        <p:tav tm="100000">
                                          <p:val>
                                            <p:fltVal val="0"/>
                                          </p:val>
                                        </p:tav>
                                      </p:tavLst>
                                    </p:anim>
                                    <p:animEffect transition="in" filter="fade">
                                      <p:cBhvr>
                                        <p:cTn id="10" dur="1000"/>
                                        <p:tgtEl>
                                          <p:spTgt spid="6">
                                            <p:txEl>
                                              <p:pRg st="5" end="5"/>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6">
                                            <p:txEl>
                                              <p:pRg st="6" end="6"/>
                                            </p:txEl>
                                          </p:spTgt>
                                        </p:tgtEl>
                                        <p:attrNameLst>
                                          <p:attrName>style.visibility</p:attrName>
                                        </p:attrNameLst>
                                      </p:cBhvr>
                                      <p:to>
                                        <p:strVal val="visible"/>
                                      </p:to>
                                    </p:set>
                                    <p:anim calcmode="lin" valueType="num">
                                      <p:cBhvr>
                                        <p:cTn id="15" dur="1000" fill="hold"/>
                                        <p:tgtEl>
                                          <p:spTgt spid="6">
                                            <p:txEl>
                                              <p:pRg st="6" end="6"/>
                                            </p:txEl>
                                          </p:spTgt>
                                        </p:tgtEl>
                                        <p:attrNameLst>
                                          <p:attrName>ppt_w</p:attrName>
                                        </p:attrNameLst>
                                      </p:cBhvr>
                                      <p:tavLst>
                                        <p:tav tm="0">
                                          <p:val>
                                            <p:fltVal val="0"/>
                                          </p:val>
                                        </p:tav>
                                        <p:tav tm="100000">
                                          <p:val>
                                            <p:strVal val="#ppt_w"/>
                                          </p:val>
                                        </p:tav>
                                      </p:tavLst>
                                    </p:anim>
                                    <p:anim calcmode="lin" valueType="num">
                                      <p:cBhvr>
                                        <p:cTn id="16" dur="1000" fill="hold"/>
                                        <p:tgtEl>
                                          <p:spTgt spid="6">
                                            <p:txEl>
                                              <p:pRg st="6" end="6"/>
                                            </p:txEl>
                                          </p:spTgt>
                                        </p:tgtEl>
                                        <p:attrNameLst>
                                          <p:attrName>ppt_h</p:attrName>
                                        </p:attrNameLst>
                                      </p:cBhvr>
                                      <p:tavLst>
                                        <p:tav tm="0">
                                          <p:val>
                                            <p:fltVal val="0"/>
                                          </p:val>
                                        </p:tav>
                                        <p:tav tm="100000">
                                          <p:val>
                                            <p:strVal val="#ppt_h"/>
                                          </p:val>
                                        </p:tav>
                                      </p:tavLst>
                                    </p:anim>
                                    <p:anim calcmode="lin" valueType="num">
                                      <p:cBhvr>
                                        <p:cTn id="17" dur="1000" fill="hold"/>
                                        <p:tgtEl>
                                          <p:spTgt spid="6">
                                            <p:txEl>
                                              <p:pRg st="6" end="6"/>
                                            </p:txEl>
                                          </p:spTgt>
                                        </p:tgtEl>
                                        <p:attrNameLst>
                                          <p:attrName>style.rotation</p:attrName>
                                        </p:attrNameLst>
                                      </p:cBhvr>
                                      <p:tavLst>
                                        <p:tav tm="0">
                                          <p:val>
                                            <p:fltVal val="90"/>
                                          </p:val>
                                        </p:tav>
                                        <p:tav tm="100000">
                                          <p:val>
                                            <p:fltVal val="0"/>
                                          </p:val>
                                        </p:tav>
                                      </p:tavLst>
                                    </p:anim>
                                    <p:animEffect transition="in" filter="fade">
                                      <p:cBhvr>
                                        <p:cTn id="18" dur="1000"/>
                                        <p:tgtEl>
                                          <p:spTgt spid="6">
                                            <p:txEl>
                                              <p:pRg st="6" end="6"/>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6">
                                            <p:txEl>
                                              <p:pRg st="7" end="7"/>
                                            </p:txEl>
                                          </p:spTgt>
                                        </p:tgtEl>
                                        <p:attrNameLst>
                                          <p:attrName>style.visibility</p:attrName>
                                        </p:attrNameLst>
                                      </p:cBhvr>
                                      <p:to>
                                        <p:strVal val="visible"/>
                                      </p:to>
                                    </p:set>
                                    <p:anim calcmode="lin" valueType="num">
                                      <p:cBhvr>
                                        <p:cTn id="23" dur="1000" fill="hold"/>
                                        <p:tgtEl>
                                          <p:spTgt spid="6">
                                            <p:txEl>
                                              <p:pRg st="7" end="7"/>
                                            </p:txEl>
                                          </p:spTgt>
                                        </p:tgtEl>
                                        <p:attrNameLst>
                                          <p:attrName>ppt_w</p:attrName>
                                        </p:attrNameLst>
                                      </p:cBhvr>
                                      <p:tavLst>
                                        <p:tav tm="0">
                                          <p:val>
                                            <p:fltVal val="0"/>
                                          </p:val>
                                        </p:tav>
                                        <p:tav tm="100000">
                                          <p:val>
                                            <p:strVal val="#ppt_w"/>
                                          </p:val>
                                        </p:tav>
                                      </p:tavLst>
                                    </p:anim>
                                    <p:anim calcmode="lin" valueType="num">
                                      <p:cBhvr>
                                        <p:cTn id="24" dur="1000" fill="hold"/>
                                        <p:tgtEl>
                                          <p:spTgt spid="6">
                                            <p:txEl>
                                              <p:pRg st="7" end="7"/>
                                            </p:txEl>
                                          </p:spTgt>
                                        </p:tgtEl>
                                        <p:attrNameLst>
                                          <p:attrName>ppt_h</p:attrName>
                                        </p:attrNameLst>
                                      </p:cBhvr>
                                      <p:tavLst>
                                        <p:tav tm="0">
                                          <p:val>
                                            <p:fltVal val="0"/>
                                          </p:val>
                                        </p:tav>
                                        <p:tav tm="100000">
                                          <p:val>
                                            <p:strVal val="#ppt_h"/>
                                          </p:val>
                                        </p:tav>
                                      </p:tavLst>
                                    </p:anim>
                                    <p:anim calcmode="lin" valueType="num">
                                      <p:cBhvr>
                                        <p:cTn id="25" dur="1000" fill="hold"/>
                                        <p:tgtEl>
                                          <p:spTgt spid="6">
                                            <p:txEl>
                                              <p:pRg st="7" end="7"/>
                                            </p:txEl>
                                          </p:spTgt>
                                        </p:tgtEl>
                                        <p:attrNameLst>
                                          <p:attrName>style.rotation</p:attrName>
                                        </p:attrNameLst>
                                      </p:cBhvr>
                                      <p:tavLst>
                                        <p:tav tm="0">
                                          <p:val>
                                            <p:fltVal val="90"/>
                                          </p:val>
                                        </p:tav>
                                        <p:tav tm="100000">
                                          <p:val>
                                            <p:fltVal val="0"/>
                                          </p:val>
                                        </p:tav>
                                      </p:tavLst>
                                    </p:anim>
                                    <p:animEffect transition="in" filter="fade">
                                      <p:cBhvr>
                                        <p:cTn id="26" dur="1000"/>
                                        <p:tgtEl>
                                          <p:spTgt spid="6">
                                            <p:txEl>
                                              <p:pRg st="7" end="7"/>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6">
                                            <p:txEl>
                                              <p:pRg st="8" end="8"/>
                                            </p:txEl>
                                          </p:spTgt>
                                        </p:tgtEl>
                                        <p:attrNameLst>
                                          <p:attrName>style.visibility</p:attrName>
                                        </p:attrNameLst>
                                      </p:cBhvr>
                                      <p:to>
                                        <p:strVal val="visible"/>
                                      </p:to>
                                    </p:set>
                                    <p:anim calcmode="lin" valueType="num">
                                      <p:cBhvr>
                                        <p:cTn id="31" dur="1000" fill="hold"/>
                                        <p:tgtEl>
                                          <p:spTgt spid="6">
                                            <p:txEl>
                                              <p:pRg st="8" end="8"/>
                                            </p:txEl>
                                          </p:spTgt>
                                        </p:tgtEl>
                                        <p:attrNameLst>
                                          <p:attrName>ppt_w</p:attrName>
                                        </p:attrNameLst>
                                      </p:cBhvr>
                                      <p:tavLst>
                                        <p:tav tm="0">
                                          <p:val>
                                            <p:fltVal val="0"/>
                                          </p:val>
                                        </p:tav>
                                        <p:tav tm="100000">
                                          <p:val>
                                            <p:strVal val="#ppt_w"/>
                                          </p:val>
                                        </p:tav>
                                      </p:tavLst>
                                    </p:anim>
                                    <p:anim calcmode="lin" valueType="num">
                                      <p:cBhvr>
                                        <p:cTn id="32" dur="1000" fill="hold"/>
                                        <p:tgtEl>
                                          <p:spTgt spid="6">
                                            <p:txEl>
                                              <p:pRg st="8" end="8"/>
                                            </p:txEl>
                                          </p:spTgt>
                                        </p:tgtEl>
                                        <p:attrNameLst>
                                          <p:attrName>ppt_h</p:attrName>
                                        </p:attrNameLst>
                                      </p:cBhvr>
                                      <p:tavLst>
                                        <p:tav tm="0">
                                          <p:val>
                                            <p:fltVal val="0"/>
                                          </p:val>
                                        </p:tav>
                                        <p:tav tm="100000">
                                          <p:val>
                                            <p:strVal val="#ppt_h"/>
                                          </p:val>
                                        </p:tav>
                                      </p:tavLst>
                                    </p:anim>
                                    <p:anim calcmode="lin" valueType="num">
                                      <p:cBhvr>
                                        <p:cTn id="33" dur="1000" fill="hold"/>
                                        <p:tgtEl>
                                          <p:spTgt spid="6">
                                            <p:txEl>
                                              <p:pRg st="8" end="8"/>
                                            </p:txEl>
                                          </p:spTgt>
                                        </p:tgtEl>
                                        <p:attrNameLst>
                                          <p:attrName>style.rotation</p:attrName>
                                        </p:attrNameLst>
                                      </p:cBhvr>
                                      <p:tavLst>
                                        <p:tav tm="0">
                                          <p:val>
                                            <p:fltVal val="90"/>
                                          </p:val>
                                        </p:tav>
                                        <p:tav tm="100000">
                                          <p:val>
                                            <p:fltVal val="0"/>
                                          </p:val>
                                        </p:tav>
                                      </p:tavLst>
                                    </p:anim>
                                    <p:animEffect transition="in" filter="fade">
                                      <p:cBhvr>
                                        <p:cTn id="34" dur="1000"/>
                                        <p:tgtEl>
                                          <p:spTgt spid="6">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bldLvl="5"/>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066800" y="3778984"/>
            <a:ext cx="10439400" cy="1877437"/>
          </a:xfrm>
          <a:prstGeom prst="rect">
            <a:avLst/>
          </a:prstGeom>
          <a:noFill/>
        </p:spPr>
        <p:txBody>
          <a:bodyPr wrap="square" rtlCol="0">
            <a:spAutoFit/>
          </a:bodyPr>
          <a:lstStyle/>
          <a:p>
            <a:pPr marL="400050" indent="-400050">
              <a:buFont typeface="+mj-lt"/>
              <a:buAutoNum type="romanUcPeriod"/>
            </a:pPr>
            <a:r>
              <a:rPr lang="en-US" sz="2800" dirty="0">
                <a:solidFill>
                  <a:schemeClr val="bg1">
                    <a:lumMod val="75000"/>
                  </a:schemeClr>
                </a:solidFill>
                <a:latin typeface="CopperPlate" pitchFamily="18" charset="0"/>
              </a:rPr>
              <a:t>Their Destructive Heresies (Vv. 1, 2)</a:t>
            </a:r>
          </a:p>
          <a:p>
            <a:pPr marL="400050" indent="-400050">
              <a:buFont typeface="+mj-lt"/>
              <a:buAutoNum type="romanUcPeriod"/>
            </a:pPr>
            <a:endParaRPr lang="en-US" sz="1600" dirty="0">
              <a:solidFill>
                <a:schemeClr val="bg1">
                  <a:lumMod val="75000"/>
                </a:schemeClr>
              </a:solidFill>
              <a:latin typeface="CopperPlate" pitchFamily="18" charset="0"/>
            </a:endParaRPr>
          </a:p>
          <a:p>
            <a:pPr marL="400050" indent="-400050">
              <a:buFont typeface="+mj-lt"/>
              <a:buAutoNum type="romanUcPeriod"/>
            </a:pPr>
            <a:r>
              <a:rPr lang="en-US" sz="2800" dirty="0">
                <a:solidFill>
                  <a:schemeClr val="bg1">
                    <a:lumMod val="75000"/>
                  </a:schemeClr>
                </a:solidFill>
                <a:latin typeface="CopperPlate" pitchFamily="18" charset="0"/>
              </a:rPr>
              <a:t>Their Destructive Methods (Vv. 1, 3)</a:t>
            </a:r>
          </a:p>
          <a:p>
            <a:pPr marL="400050" indent="-400050">
              <a:buFont typeface="+mj-lt"/>
              <a:buAutoNum type="romanUcPeriod"/>
            </a:pPr>
            <a:endParaRPr lang="en-US" sz="1600" dirty="0">
              <a:latin typeface="CopperPlate" pitchFamily="18" charset="0"/>
            </a:endParaRPr>
          </a:p>
          <a:p>
            <a:pPr marL="400050" indent="-400050">
              <a:buFont typeface="+mj-lt"/>
              <a:buAutoNum type="romanUcPeriod"/>
            </a:pPr>
            <a:r>
              <a:rPr lang="en-US" sz="2800" dirty="0">
                <a:latin typeface="CopperPlate" pitchFamily="18" charset="0"/>
              </a:rPr>
              <a:t> Their Destructive  End (Vv. 1, 3)</a:t>
            </a:r>
          </a:p>
        </p:txBody>
      </p:sp>
      <p:sp>
        <p:nvSpPr>
          <p:cNvPr id="7" name="Title 1">
            <a:extLst>
              <a:ext uri="{FF2B5EF4-FFF2-40B4-BE49-F238E27FC236}">
                <a16:creationId xmlns:a16="http://schemas.microsoft.com/office/drawing/2014/main" id="{C4073148-61D1-320A-4F2F-55B8C0689C3D}"/>
              </a:ext>
            </a:extLst>
          </p:cNvPr>
          <p:cNvSpPr>
            <a:spLocks noGrp="1"/>
          </p:cNvSpPr>
          <p:nvPr>
            <p:ph type="ctrTitle"/>
          </p:nvPr>
        </p:nvSpPr>
        <p:spPr>
          <a:xfrm>
            <a:off x="609600" y="609600"/>
            <a:ext cx="8686800" cy="1524000"/>
          </a:xfrm>
        </p:spPr>
        <p:txBody>
          <a:bodyPr/>
          <a:lstStyle/>
          <a:p>
            <a:pPr>
              <a:spcBef>
                <a:spcPts val="1200"/>
              </a:spcBef>
            </a:pPr>
            <a:r>
              <a:rPr lang="en-US" sz="6000" dirty="0">
                <a:solidFill>
                  <a:srgbClr val="FFFF00"/>
                </a:solidFill>
                <a:effectLst>
                  <a:outerShdw blurRad="38100" dist="38100" dir="2700000" algn="tl">
                    <a:srgbClr val="000000">
                      <a:alpha val="43137"/>
                    </a:srgbClr>
                  </a:outerShdw>
                </a:effectLst>
                <a:latin typeface="CopperPlate" pitchFamily="18" charset="0"/>
              </a:rPr>
              <a:t>Destructive</a:t>
            </a:r>
            <a:br>
              <a:rPr lang="en-US" sz="6000" dirty="0">
                <a:solidFill>
                  <a:srgbClr val="FFFF00"/>
                </a:solidFill>
                <a:effectLst>
                  <a:outerShdw blurRad="38100" dist="38100" dir="2700000" algn="tl">
                    <a:srgbClr val="000000">
                      <a:alpha val="43137"/>
                    </a:srgbClr>
                  </a:outerShdw>
                </a:effectLst>
                <a:latin typeface="CopperPlate" pitchFamily="18" charset="0"/>
              </a:rPr>
            </a:br>
            <a:r>
              <a:rPr lang="en-US" sz="6000" dirty="0">
                <a:solidFill>
                  <a:srgbClr val="FFFF00"/>
                </a:solidFill>
                <a:effectLst>
                  <a:outerShdw blurRad="38100" dist="38100" dir="2700000" algn="tl">
                    <a:srgbClr val="000000">
                      <a:alpha val="43137"/>
                    </a:srgbClr>
                  </a:outerShdw>
                </a:effectLst>
                <a:latin typeface="CopperPlate" pitchFamily="18" charset="0"/>
              </a:rPr>
              <a:t>False Teachers</a:t>
            </a:r>
          </a:p>
        </p:txBody>
      </p:sp>
      <p:pic>
        <p:nvPicPr>
          <p:cNvPr id="8" name="Picture 2" descr="http://www.prayerthoughts.com/prayerthoughts/Spiritual_Warfare/images/pt1576_stick_figure_podium_speech_group_400_wht%20copy-300_cropped.png">
            <a:extLst>
              <a:ext uri="{FF2B5EF4-FFF2-40B4-BE49-F238E27FC236}">
                <a16:creationId xmlns:a16="http://schemas.microsoft.com/office/drawing/2014/main" id="{B8506A10-6C79-2E26-EB27-D4B4ADF3F89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448800" y="109220"/>
            <a:ext cx="2667000" cy="28625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5719741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066800" y="452736"/>
            <a:ext cx="10058400" cy="523220"/>
          </a:xfrm>
          <a:prstGeom prst="rect">
            <a:avLst/>
          </a:prstGeom>
          <a:solidFill>
            <a:srgbClr val="FFFFCC"/>
          </a:solidFill>
          <a:ln>
            <a:solidFill>
              <a:srgbClr val="C00000"/>
            </a:solidFill>
          </a:ln>
        </p:spPr>
        <p:txBody>
          <a:bodyPr wrap="square" rtlCol="0">
            <a:spAutoFit/>
          </a:bodyPr>
          <a:lstStyle/>
          <a:p>
            <a:pPr marL="514350" indent="-514350" algn="ctr">
              <a:buFont typeface="+mj-lt"/>
              <a:buAutoNum type="romanUcPeriod" startAt="3"/>
            </a:pPr>
            <a:r>
              <a:rPr lang="en-US" sz="2800" dirty="0">
                <a:latin typeface="CopperPlate" pitchFamily="18" charset="0"/>
              </a:rPr>
              <a:t>Their Destructive  End (Vv. 1, 3)</a:t>
            </a:r>
          </a:p>
        </p:txBody>
      </p:sp>
      <p:sp>
        <p:nvSpPr>
          <p:cNvPr id="6" name="TextBox 5"/>
          <p:cNvSpPr txBox="1"/>
          <p:nvPr/>
        </p:nvSpPr>
        <p:spPr>
          <a:xfrm>
            <a:off x="1440288" y="1371601"/>
            <a:ext cx="10294512" cy="2739211"/>
          </a:xfrm>
          <a:prstGeom prst="rect">
            <a:avLst/>
          </a:prstGeom>
          <a:noFill/>
        </p:spPr>
        <p:txBody>
          <a:bodyPr wrap="square" rtlCol="0">
            <a:spAutoFit/>
          </a:bodyPr>
          <a:lstStyle/>
          <a:p>
            <a:pPr marL="342900" indent="-342900">
              <a:buFont typeface="+mj-lt"/>
              <a:buAutoNum type="alphaUcPeriod"/>
            </a:pPr>
            <a:r>
              <a:rPr lang="en-US" sz="2800" dirty="0"/>
              <a:t> </a:t>
            </a:r>
            <a:r>
              <a:rPr lang="en-US" sz="2800" b="1" dirty="0"/>
              <a:t>Bring on themselves “swift destruction” (v. 1)</a:t>
            </a:r>
          </a:p>
          <a:p>
            <a:pPr marL="914400" lvl="1" indent="-457200">
              <a:buFont typeface="+mj-lt"/>
              <a:buAutoNum type="arabicPeriod"/>
            </a:pPr>
            <a:r>
              <a:rPr lang="en-US" sz="2400" dirty="0"/>
              <a:t>Not only destroy hearer – but themselves</a:t>
            </a:r>
          </a:p>
          <a:p>
            <a:pPr marL="914400" lvl="1" indent="-457200">
              <a:buFont typeface="+mj-lt"/>
              <a:buAutoNum type="arabicPeriod"/>
            </a:pPr>
            <a:r>
              <a:rPr lang="en-US" sz="2400" dirty="0"/>
              <a:t>Word for “swift” used twice (here and 1:14 – “shortly”)</a:t>
            </a:r>
          </a:p>
          <a:p>
            <a:pPr marL="914400" lvl="1" indent="-457200">
              <a:buFont typeface="+mj-lt"/>
              <a:buAutoNum type="arabicPeriod"/>
            </a:pPr>
            <a:r>
              <a:rPr lang="en-US" sz="2400" dirty="0"/>
              <a:t>When it comes it will be swift:</a:t>
            </a:r>
          </a:p>
          <a:p>
            <a:pPr marL="1371600" lvl="2" indent="-457200">
              <a:buFont typeface="+mj-lt"/>
              <a:buAutoNum type="alphaLcPeriod"/>
            </a:pPr>
            <a:r>
              <a:rPr lang="en-US" sz="2400" dirty="0"/>
              <a:t>Immediately: separated from the Lord</a:t>
            </a:r>
          </a:p>
          <a:p>
            <a:pPr marL="1371600" lvl="2" indent="-457200">
              <a:buFont typeface="+mj-lt"/>
              <a:buAutoNum type="alphaLcPeriod"/>
            </a:pPr>
            <a:r>
              <a:rPr lang="en-US" sz="2400" dirty="0"/>
              <a:t>At death: sudden misery in hades</a:t>
            </a:r>
          </a:p>
          <a:p>
            <a:pPr marL="1371600" lvl="2" indent="-457200">
              <a:buFont typeface="+mj-lt"/>
              <a:buAutoNum type="alphaLcPeriod"/>
            </a:pPr>
            <a:r>
              <a:rPr lang="en-US" sz="2400" dirty="0"/>
              <a:t>At judgment: eternal torment in </a:t>
            </a:r>
            <a:r>
              <a:rPr lang="en-US" sz="2400" dirty="0" err="1"/>
              <a:t>gehenna</a:t>
            </a:r>
            <a:endParaRPr lang="en-US" sz="2400" dirty="0"/>
          </a:p>
        </p:txBody>
      </p:sp>
      <p:pic>
        <p:nvPicPr>
          <p:cNvPr id="2" name="Picture 2" descr="http://www.prayerthoughts.com/prayerthoughts/Spiritual_Warfare/images/pt1576_stick_figure_podium_speech_group_400_wht%20copy-300_cropped.png">
            <a:extLst>
              <a:ext uri="{FF2B5EF4-FFF2-40B4-BE49-F238E27FC236}">
                <a16:creationId xmlns:a16="http://schemas.microsoft.com/office/drawing/2014/main" id="{E4E0CDED-A39F-B172-C50F-3C16B6FCA87C}"/>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2400" y="5334000"/>
            <a:ext cx="1287888" cy="1382333"/>
          </a:xfrm>
          <a:prstGeom prst="rect">
            <a:avLst/>
          </a:prstGeom>
          <a:noFill/>
          <a:ln w="28575">
            <a:solidFill>
              <a:srgbClr val="C00000"/>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5437723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 calcmode="lin" valueType="num">
                                      <p:cBhvr>
                                        <p:cTn id="7" dur="1000" fill="hold"/>
                                        <p:tgtEl>
                                          <p:spTgt spid="6">
                                            <p:txEl>
                                              <p:pRg st="1" end="1"/>
                                            </p:txEl>
                                          </p:spTgt>
                                        </p:tgtEl>
                                        <p:attrNameLst>
                                          <p:attrName>ppt_w</p:attrName>
                                        </p:attrNameLst>
                                      </p:cBhvr>
                                      <p:tavLst>
                                        <p:tav tm="0">
                                          <p:val>
                                            <p:fltVal val="0"/>
                                          </p:val>
                                        </p:tav>
                                        <p:tav tm="100000">
                                          <p:val>
                                            <p:strVal val="#ppt_w"/>
                                          </p:val>
                                        </p:tav>
                                      </p:tavLst>
                                    </p:anim>
                                    <p:anim calcmode="lin" valueType="num">
                                      <p:cBhvr>
                                        <p:cTn id="8" dur="1000" fill="hold"/>
                                        <p:tgtEl>
                                          <p:spTgt spid="6">
                                            <p:txEl>
                                              <p:pRg st="1" end="1"/>
                                            </p:txEl>
                                          </p:spTgt>
                                        </p:tgtEl>
                                        <p:attrNameLst>
                                          <p:attrName>ppt_h</p:attrName>
                                        </p:attrNameLst>
                                      </p:cBhvr>
                                      <p:tavLst>
                                        <p:tav tm="0">
                                          <p:val>
                                            <p:fltVal val="0"/>
                                          </p:val>
                                        </p:tav>
                                        <p:tav tm="100000">
                                          <p:val>
                                            <p:strVal val="#ppt_h"/>
                                          </p:val>
                                        </p:tav>
                                      </p:tavLst>
                                    </p:anim>
                                    <p:anim calcmode="lin" valueType="num">
                                      <p:cBhvr>
                                        <p:cTn id="9" dur="1000" fill="hold"/>
                                        <p:tgtEl>
                                          <p:spTgt spid="6">
                                            <p:txEl>
                                              <p:pRg st="1" end="1"/>
                                            </p:txEl>
                                          </p:spTgt>
                                        </p:tgtEl>
                                        <p:attrNameLst>
                                          <p:attrName>style.rotation</p:attrName>
                                        </p:attrNameLst>
                                      </p:cBhvr>
                                      <p:tavLst>
                                        <p:tav tm="0">
                                          <p:val>
                                            <p:fltVal val="90"/>
                                          </p:val>
                                        </p:tav>
                                        <p:tav tm="100000">
                                          <p:val>
                                            <p:fltVal val="0"/>
                                          </p:val>
                                        </p:tav>
                                      </p:tavLst>
                                    </p:anim>
                                    <p:animEffect transition="in" filter="fade">
                                      <p:cBhvr>
                                        <p:cTn id="10" dur="1000"/>
                                        <p:tgtEl>
                                          <p:spTgt spid="6">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anim calcmode="lin" valueType="num">
                                      <p:cBhvr>
                                        <p:cTn id="15" dur="1000" fill="hold"/>
                                        <p:tgtEl>
                                          <p:spTgt spid="6">
                                            <p:txEl>
                                              <p:pRg st="2" end="2"/>
                                            </p:txEl>
                                          </p:spTgt>
                                        </p:tgtEl>
                                        <p:attrNameLst>
                                          <p:attrName>ppt_w</p:attrName>
                                        </p:attrNameLst>
                                      </p:cBhvr>
                                      <p:tavLst>
                                        <p:tav tm="0">
                                          <p:val>
                                            <p:fltVal val="0"/>
                                          </p:val>
                                        </p:tav>
                                        <p:tav tm="100000">
                                          <p:val>
                                            <p:strVal val="#ppt_w"/>
                                          </p:val>
                                        </p:tav>
                                      </p:tavLst>
                                    </p:anim>
                                    <p:anim calcmode="lin" valueType="num">
                                      <p:cBhvr>
                                        <p:cTn id="16" dur="1000" fill="hold"/>
                                        <p:tgtEl>
                                          <p:spTgt spid="6">
                                            <p:txEl>
                                              <p:pRg st="2" end="2"/>
                                            </p:txEl>
                                          </p:spTgt>
                                        </p:tgtEl>
                                        <p:attrNameLst>
                                          <p:attrName>ppt_h</p:attrName>
                                        </p:attrNameLst>
                                      </p:cBhvr>
                                      <p:tavLst>
                                        <p:tav tm="0">
                                          <p:val>
                                            <p:fltVal val="0"/>
                                          </p:val>
                                        </p:tav>
                                        <p:tav tm="100000">
                                          <p:val>
                                            <p:strVal val="#ppt_h"/>
                                          </p:val>
                                        </p:tav>
                                      </p:tavLst>
                                    </p:anim>
                                    <p:anim calcmode="lin" valueType="num">
                                      <p:cBhvr>
                                        <p:cTn id="17" dur="1000" fill="hold"/>
                                        <p:tgtEl>
                                          <p:spTgt spid="6">
                                            <p:txEl>
                                              <p:pRg st="2" end="2"/>
                                            </p:txEl>
                                          </p:spTgt>
                                        </p:tgtEl>
                                        <p:attrNameLst>
                                          <p:attrName>style.rotation</p:attrName>
                                        </p:attrNameLst>
                                      </p:cBhvr>
                                      <p:tavLst>
                                        <p:tav tm="0">
                                          <p:val>
                                            <p:fltVal val="90"/>
                                          </p:val>
                                        </p:tav>
                                        <p:tav tm="100000">
                                          <p:val>
                                            <p:fltVal val="0"/>
                                          </p:val>
                                        </p:tav>
                                      </p:tavLst>
                                    </p:anim>
                                    <p:animEffect transition="in" filter="fade">
                                      <p:cBhvr>
                                        <p:cTn id="18" dur="1000"/>
                                        <p:tgtEl>
                                          <p:spTgt spid="6">
                                            <p:txEl>
                                              <p:pRg st="2" end="2"/>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6">
                                            <p:txEl>
                                              <p:pRg st="3" end="3"/>
                                            </p:txEl>
                                          </p:spTgt>
                                        </p:tgtEl>
                                        <p:attrNameLst>
                                          <p:attrName>style.visibility</p:attrName>
                                        </p:attrNameLst>
                                      </p:cBhvr>
                                      <p:to>
                                        <p:strVal val="visible"/>
                                      </p:to>
                                    </p:set>
                                    <p:anim calcmode="lin" valueType="num">
                                      <p:cBhvr>
                                        <p:cTn id="23" dur="1000" fill="hold"/>
                                        <p:tgtEl>
                                          <p:spTgt spid="6">
                                            <p:txEl>
                                              <p:pRg st="3" end="3"/>
                                            </p:txEl>
                                          </p:spTgt>
                                        </p:tgtEl>
                                        <p:attrNameLst>
                                          <p:attrName>ppt_w</p:attrName>
                                        </p:attrNameLst>
                                      </p:cBhvr>
                                      <p:tavLst>
                                        <p:tav tm="0">
                                          <p:val>
                                            <p:fltVal val="0"/>
                                          </p:val>
                                        </p:tav>
                                        <p:tav tm="100000">
                                          <p:val>
                                            <p:strVal val="#ppt_w"/>
                                          </p:val>
                                        </p:tav>
                                      </p:tavLst>
                                    </p:anim>
                                    <p:anim calcmode="lin" valueType="num">
                                      <p:cBhvr>
                                        <p:cTn id="24" dur="1000" fill="hold"/>
                                        <p:tgtEl>
                                          <p:spTgt spid="6">
                                            <p:txEl>
                                              <p:pRg st="3" end="3"/>
                                            </p:txEl>
                                          </p:spTgt>
                                        </p:tgtEl>
                                        <p:attrNameLst>
                                          <p:attrName>ppt_h</p:attrName>
                                        </p:attrNameLst>
                                      </p:cBhvr>
                                      <p:tavLst>
                                        <p:tav tm="0">
                                          <p:val>
                                            <p:fltVal val="0"/>
                                          </p:val>
                                        </p:tav>
                                        <p:tav tm="100000">
                                          <p:val>
                                            <p:strVal val="#ppt_h"/>
                                          </p:val>
                                        </p:tav>
                                      </p:tavLst>
                                    </p:anim>
                                    <p:anim calcmode="lin" valueType="num">
                                      <p:cBhvr>
                                        <p:cTn id="25" dur="1000" fill="hold"/>
                                        <p:tgtEl>
                                          <p:spTgt spid="6">
                                            <p:txEl>
                                              <p:pRg st="3" end="3"/>
                                            </p:txEl>
                                          </p:spTgt>
                                        </p:tgtEl>
                                        <p:attrNameLst>
                                          <p:attrName>style.rotation</p:attrName>
                                        </p:attrNameLst>
                                      </p:cBhvr>
                                      <p:tavLst>
                                        <p:tav tm="0">
                                          <p:val>
                                            <p:fltVal val="90"/>
                                          </p:val>
                                        </p:tav>
                                        <p:tav tm="100000">
                                          <p:val>
                                            <p:fltVal val="0"/>
                                          </p:val>
                                        </p:tav>
                                      </p:tavLst>
                                    </p:anim>
                                    <p:animEffect transition="in" filter="fade">
                                      <p:cBhvr>
                                        <p:cTn id="26" dur="1000"/>
                                        <p:tgtEl>
                                          <p:spTgt spid="6">
                                            <p:txEl>
                                              <p:pRg st="3" end="3"/>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6">
                                            <p:txEl>
                                              <p:pRg st="4" end="4"/>
                                            </p:txEl>
                                          </p:spTgt>
                                        </p:tgtEl>
                                        <p:attrNameLst>
                                          <p:attrName>style.visibility</p:attrName>
                                        </p:attrNameLst>
                                      </p:cBhvr>
                                      <p:to>
                                        <p:strVal val="visible"/>
                                      </p:to>
                                    </p:set>
                                    <p:anim calcmode="lin" valueType="num">
                                      <p:cBhvr>
                                        <p:cTn id="31" dur="1000" fill="hold"/>
                                        <p:tgtEl>
                                          <p:spTgt spid="6">
                                            <p:txEl>
                                              <p:pRg st="4" end="4"/>
                                            </p:txEl>
                                          </p:spTgt>
                                        </p:tgtEl>
                                        <p:attrNameLst>
                                          <p:attrName>ppt_w</p:attrName>
                                        </p:attrNameLst>
                                      </p:cBhvr>
                                      <p:tavLst>
                                        <p:tav tm="0">
                                          <p:val>
                                            <p:fltVal val="0"/>
                                          </p:val>
                                        </p:tav>
                                        <p:tav tm="100000">
                                          <p:val>
                                            <p:strVal val="#ppt_w"/>
                                          </p:val>
                                        </p:tav>
                                      </p:tavLst>
                                    </p:anim>
                                    <p:anim calcmode="lin" valueType="num">
                                      <p:cBhvr>
                                        <p:cTn id="32" dur="1000" fill="hold"/>
                                        <p:tgtEl>
                                          <p:spTgt spid="6">
                                            <p:txEl>
                                              <p:pRg st="4" end="4"/>
                                            </p:txEl>
                                          </p:spTgt>
                                        </p:tgtEl>
                                        <p:attrNameLst>
                                          <p:attrName>ppt_h</p:attrName>
                                        </p:attrNameLst>
                                      </p:cBhvr>
                                      <p:tavLst>
                                        <p:tav tm="0">
                                          <p:val>
                                            <p:fltVal val="0"/>
                                          </p:val>
                                        </p:tav>
                                        <p:tav tm="100000">
                                          <p:val>
                                            <p:strVal val="#ppt_h"/>
                                          </p:val>
                                        </p:tav>
                                      </p:tavLst>
                                    </p:anim>
                                    <p:anim calcmode="lin" valueType="num">
                                      <p:cBhvr>
                                        <p:cTn id="33" dur="1000" fill="hold"/>
                                        <p:tgtEl>
                                          <p:spTgt spid="6">
                                            <p:txEl>
                                              <p:pRg st="4" end="4"/>
                                            </p:txEl>
                                          </p:spTgt>
                                        </p:tgtEl>
                                        <p:attrNameLst>
                                          <p:attrName>style.rotation</p:attrName>
                                        </p:attrNameLst>
                                      </p:cBhvr>
                                      <p:tavLst>
                                        <p:tav tm="0">
                                          <p:val>
                                            <p:fltVal val="90"/>
                                          </p:val>
                                        </p:tav>
                                        <p:tav tm="100000">
                                          <p:val>
                                            <p:fltVal val="0"/>
                                          </p:val>
                                        </p:tav>
                                      </p:tavLst>
                                    </p:anim>
                                    <p:animEffect transition="in" filter="fade">
                                      <p:cBhvr>
                                        <p:cTn id="34" dur="1000"/>
                                        <p:tgtEl>
                                          <p:spTgt spid="6">
                                            <p:txEl>
                                              <p:pRg st="4" end="4"/>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grpId="0" nodeType="clickEffect">
                                  <p:stCondLst>
                                    <p:cond delay="0"/>
                                  </p:stCondLst>
                                  <p:childTnLst>
                                    <p:set>
                                      <p:cBhvr>
                                        <p:cTn id="38" dur="1" fill="hold">
                                          <p:stCondLst>
                                            <p:cond delay="0"/>
                                          </p:stCondLst>
                                        </p:cTn>
                                        <p:tgtEl>
                                          <p:spTgt spid="6">
                                            <p:txEl>
                                              <p:pRg st="5" end="5"/>
                                            </p:txEl>
                                          </p:spTgt>
                                        </p:tgtEl>
                                        <p:attrNameLst>
                                          <p:attrName>style.visibility</p:attrName>
                                        </p:attrNameLst>
                                      </p:cBhvr>
                                      <p:to>
                                        <p:strVal val="visible"/>
                                      </p:to>
                                    </p:set>
                                    <p:anim calcmode="lin" valueType="num">
                                      <p:cBhvr>
                                        <p:cTn id="39" dur="1000" fill="hold"/>
                                        <p:tgtEl>
                                          <p:spTgt spid="6">
                                            <p:txEl>
                                              <p:pRg st="5" end="5"/>
                                            </p:txEl>
                                          </p:spTgt>
                                        </p:tgtEl>
                                        <p:attrNameLst>
                                          <p:attrName>ppt_w</p:attrName>
                                        </p:attrNameLst>
                                      </p:cBhvr>
                                      <p:tavLst>
                                        <p:tav tm="0">
                                          <p:val>
                                            <p:fltVal val="0"/>
                                          </p:val>
                                        </p:tav>
                                        <p:tav tm="100000">
                                          <p:val>
                                            <p:strVal val="#ppt_w"/>
                                          </p:val>
                                        </p:tav>
                                      </p:tavLst>
                                    </p:anim>
                                    <p:anim calcmode="lin" valueType="num">
                                      <p:cBhvr>
                                        <p:cTn id="40" dur="1000" fill="hold"/>
                                        <p:tgtEl>
                                          <p:spTgt spid="6">
                                            <p:txEl>
                                              <p:pRg st="5" end="5"/>
                                            </p:txEl>
                                          </p:spTgt>
                                        </p:tgtEl>
                                        <p:attrNameLst>
                                          <p:attrName>ppt_h</p:attrName>
                                        </p:attrNameLst>
                                      </p:cBhvr>
                                      <p:tavLst>
                                        <p:tav tm="0">
                                          <p:val>
                                            <p:fltVal val="0"/>
                                          </p:val>
                                        </p:tav>
                                        <p:tav tm="100000">
                                          <p:val>
                                            <p:strVal val="#ppt_h"/>
                                          </p:val>
                                        </p:tav>
                                      </p:tavLst>
                                    </p:anim>
                                    <p:anim calcmode="lin" valueType="num">
                                      <p:cBhvr>
                                        <p:cTn id="41" dur="1000" fill="hold"/>
                                        <p:tgtEl>
                                          <p:spTgt spid="6">
                                            <p:txEl>
                                              <p:pRg st="5" end="5"/>
                                            </p:txEl>
                                          </p:spTgt>
                                        </p:tgtEl>
                                        <p:attrNameLst>
                                          <p:attrName>style.rotation</p:attrName>
                                        </p:attrNameLst>
                                      </p:cBhvr>
                                      <p:tavLst>
                                        <p:tav tm="0">
                                          <p:val>
                                            <p:fltVal val="90"/>
                                          </p:val>
                                        </p:tav>
                                        <p:tav tm="100000">
                                          <p:val>
                                            <p:fltVal val="0"/>
                                          </p:val>
                                        </p:tav>
                                      </p:tavLst>
                                    </p:anim>
                                    <p:animEffect transition="in" filter="fade">
                                      <p:cBhvr>
                                        <p:cTn id="42" dur="1000"/>
                                        <p:tgtEl>
                                          <p:spTgt spid="6">
                                            <p:txEl>
                                              <p:pRg st="5" end="5"/>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grpId="0" nodeType="clickEffect">
                                  <p:stCondLst>
                                    <p:cond delay="0"/>
                                  </p:stCondLst>
                                  <p:childTnLst>
                                    <p:set>
                                      <p:cBhvr>
                                        <p:cTn id="46" dur="1" fill="hold">
                                          <p:stCondLst>
                                            <p:cond delay="0"/>
                                          </p:stCondLst>
                                        </p:cTn>
                                        <p:tgtEl>
                                          <p:spTgt spid="6">
                                            <p:txEl>
                                              <p:pRg st="6" end="6"/>
                                            </p:txEl>
                                          </p:spTgt>
                                        </p:tgtEl>
                                        <p:attrNameLst>
                                          <p:attrName>style.visibility</p:attrName>
                                        </p:attrNameLst>
                                      </p:cBhvr>
                                      <p:to>
                                        <p:strVal val="visible"/>
                                      </p:to>
                                    </p:set>
                                    <p:anim calcmode="lin" valueType="num">
                                      <p:cBhvr>
                                        <p:cTn id="47" dur="1000" fill="hold"/>
                                        <p:tgtEl>
                                          <p:spTgt spid="6">
                                            <p:txEl>
                                              <p:pRg st="6" end="6"/>
                                            </p:txEl>
                                          </p:spTgt>
                                        </p:tgtEl>
                                        <p:attrNameLst>
                                          <p:attrName>ppt_w</p:attrName>
                                        </p:attrNameLst>
                                      </p:cBhvr>
                                      <p:tavLst>
                                        <p:tav tm="0">
                                          <p:val>
                                            <p:fltVal val="0"/>
                                          </p:val>
                                        </p:tav>
                                        <p:tav tm="100000">
                                          <p:val>
                                            <p:strVal val="#ppt_w"/>
                                          </p:val>
                                        </p:tav>
                                      </p:tavLst>
                                    </p:anim>
                                    <p:anim calcmode="lin" valueType="num">
                                      <p:cBhvr>
                                        <p:cTn id="48" dur="1000" fill="hold"/>
                                        <p:tgtEl>
                                          <p:spTgt spid="6">
                                            <p:txEl>
                                              <p:pRg st="6" end="6"/>
                                            </p:txEl>
                                          </p:spTgt>
                                        </p:tgtEl>
                                        <p:attrNameLst>
                                          <p:attrName>ppt_h</p:attrName>
                                        </p:attrNameLst>
                                      </p:cBhvr>
                                      <p:tavLst>
                                        <p:tav tm="0">
                                          <p:val>
                                            <p:fltVal val="0"/>
                                          </p:val>
                                        </p:tav>
                                        <p:tav tm="100000">
                                          <p:val>
                                            <p:strVal val="#ppt_h"/>
                                          </p:val>
                                        </p:tav>
                                      </p:tavLst>
                                    </p:anim>
                                    <p:anim calcmode="lin" valueType="num">
                                      <p:cBhvr>
                                        <p:cTn id="49" dur="1000" fill="hold"/>
                                        <p:tgtEl>
                                          <p:spTgt spid="6">
                                            <p:txEl>
                                              <p:pRg st="6" end="6"/>
                                            </p:txEl>
                                          </p:spTgt>
                                        </p:tgtEl>
                                        <p:attrNameLst>
                                          <p:attrName>style.rotation</p:attrName>
                                        </p:attrNameLst>
                                      </p:cBhvr>
                                      <p:tavLst>
                                        <p:tav tm="0">
                                          <p:val>
                                            <p:fltVal val="90"/>
                                          </p:val>
                                        </p:tav>
                                        <p:tav tm="100000">
                                          <p:val>
                                            <p:fltVal val="0"/>
                                          </p:val>
                                        </p:tav>
                                      </p:tavLst>
                                    </p:anim>
                                    <p:animEffect transition="in" filter="fade">
                                      <p:cBhvr>
                                        <p:cTn id="50" dur="1000"/>
                                        <p:tgtEl>
                                          <p:spTgt spid="6">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bldLvl="5"/>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http://www.prayerthoughts.com/prayerthoughts/Spiritual_Warfare/images/pt1576_stick_figure_podium_speech_group_400_wht%20copy-300_cropped.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2400" y="5334000"/>
            <a:ext cx="1287888" cy="1382333"/>
          </a:xfrm>
          <a:prstGeom prst="rect">
            <a:avLst/>
          </a:prstGeom>
          <a:noFill/>
          <a:ln w="28575">
            <a:solidFill>
              <a:srgbClr val="C00000"/>
            </a:solidFill>
          </a:ln>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1440288" y="1371600"/>
            <a:ext cx="10142112" cy="2585323"/>
          </a:xfrm>
          <a:prstGeom prst="rect">
            <a:avLst/>
          </a:prstGeom>
          <a:noFill/>
        </p:spPr>
        <p:txBody>
          <a:bodyPr wrap="square" rtlCol="0">
            <a:spAutoFit/>
          </a:bodyPr>
          <a:lstStyle/>
          <a:p>
            <a:pPr marL="342900" indent="-342900">
              <a:buFont typeface="+mj-lt"/>
              <a:buAutoNum type="alphaUcPeriod"/>
            </a:pPr>
            <a:r>
              <a:rPr lang="en-US" sz="2800" dirty="0"/>
              <a:t> </a:t>
            </a:r>
            <a:r>
              <a:rPr lang="en-US" sz="2800" b="1" dirty="0"/>
              <a:t>Bring on themselves “swift destruction” (v. 1)</a:t>
            </a:r>
            <a:endParaRPr lang="en-US" sz="2800" dirty="0"/>
          </a:p>
          <a:p>
            <a:pPr marL="342900" indent="-342900">
              <a:buFont typeface="+mj-lt"/>
              <a:buAutoNum type="alphaUcPeriod"/>
            </a:pPr>
            <a:endParaRPr lang="en-US" sz="1000" dirty="0"/>
          </a:p>
          <a:p>
            <a:pPr marL="342900" indent="-342900">
              <a:buFont typeface="+mj-lt"/>
              <a:buAutoNum type="alphaUcPeriod"/>
            </a:pPr>
            <a:r>
              <a:rPr lang="en-US" sz="2800" dirty="0"/>
              <a:t> </a:t>
            </a:r>
            <a:r>
              <a:rPr lang="en-US" sz="2800" b="1" dirty="0"/>
              <a:t>Judgment is not idle / destruction does not slumber (v. 3)</a:t>
            </a:r>
          </a:p>
          <a:p>
            <a:pPr marL="914400" lvl="1" indent="-457200">
              <a:buFont typeface="+mj-lt"/>
              <a:buAutoNum type="arabicPeriod"/>
            </a:pPr>
            <a:r>
              <a:rPr lang="en-US" sz="2400" dirty="0"/>
              <a:t>God is not idle nor sleeping when it comes to their punishment</a:t>
            </a:r>
          </a:p>
          <a:p>
            <a:pPr marL="914400" lvl="1" indent="-457200">
              <a:buFont typeface="+mj-lt"/>
              <a:buAutoNum type="arabicPeriod"/>
            </a:pPr>
            <a:r>
              <a:rPr lang="en-US" sz="2400" dirty="0"/>
              <a:t>The condemnation / judgment God pronounces is no idle threat or condemnation</a:t>
            </a:r>
          </a:p>
          <a:p>
            <a:pPr marL="914400" lvl="1" indent="-457200">
              <a:buFont typeface="+mj-lt"/>
              <a:buAutoNum type="arabicPeriod"/>
            </a:pPr>
            <a:r>
              <a:rPr lang="en-US" sz="2400" dirty="0"/>
              <a:t>The destruction does not “nod off” in forgetfulness</a:t>
            </a:r>
          </a:p>
        </p:txBody>
      </p:sp>
      <p:sp>
        <p:nvSpPr>
          <p:cNvPr id="2" name="TextBox 1">
            <a:extLst>
              <a:ext uri="{FF2B5EF4-FFF2-40B4-BE49-F238E27FC236}">
                <a16:creationId xmlns:a16="http://schemas.microsoft.com/office/drawing/2014/main" id="{D420AB9E-EB7D-33B0-9116-BA3D88A2A6C0}"/>
              </a:ext>
            </a:extLst>
          </p:cNvPr>
          <p:cNvSpPr txBox="1"/>
          <p:nvPr/>
        </p:nvSpPr>
        <p:spPr>
          <a:xfrm>
            <a:off x="1066800" y="452736"/>
            <a:ext cx="10058400" cy="523220"/>
          </a:xfrm>
          <a:prstGeom prst="rect">
            <a:avLst/>
          </a:prstGeom>
          <a:solidFill>
            <a:srgbClr val="FFFFCC"/>
          </a:solidFill>
          <a:ln>
            <a:solidFill>
              <a:srgbClr val="C00000"/>
            </a:solidFill>
          </a:ln>
        </p:spPr>
        <p:txBody>
          <a:bodyPr wrap="square" rtlCol="0">
            <a:spAutoFit/>
          </a:bodyPr>
          <a:lstStyle/>
          <a:p>
            <a:pPr marL="514350" indent="-514350" algn="ctr">
              <a:buFont typeface="+mj-lt"/>
              <a:buAutoNum type="romanUcPeriod" startAt="3"/>
            </a:pPr>
            <a:r>
              <a:rPr lang="en-US" sz="2800" dirty="0">
                <a:latin typeface="CopperPlate" pitchFamily="18" charset="0"/>
              </a:rPr>
              <a:t>Their Destructive  End (Vv. 1, 3)</a:t>
            </a:r>
          </a:p>
        </p:txBody>
      </p:sp>
    </p:spTree>
    <p:extLst>
      <p:ext uri="{BB962C8B-B14F-4D97-AF65-F5344CB8AC3E}">
        <p14:creationId xmlns:p14="http://schemas.microsoft.com/office/powerpoint/2010/main" val="388129498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6">
                                            <p:txEl>
                                              <p:pRg st="3" end="3"/>
                                            </p:txEl>
                                          </p:spTgt>
                                        </p:tgtEl>
                                        <p:attrNameLst>
                                          <p:attrName>style.visibility</p:attrName>
                                        </p:attrNameLst>
                                      </p:cBhvr>
                                      <p:to>
                                        <p:strVal val="visible"/>
                                      </p:to>
                                    </p:set>
                                    <p:anim calcmode="lin" valueType="num">
                                      <p:cBhvr>
                                        <p:cTn id="7" dur="1000" fill="hold"/>
                                        <p:tgtEl>
                                          <p:spTgt spid="6">
                                            <p:txEl>
                                              <p:pRg st="3" end="3"/>
                                            </p:txEl>
                                          </p:spTgt>
                                        </p:tgtEl>
                                        <p:attrNameLst>
                                          <p:attrName>ppt_w</p:attrName>
                                        </p:attrNameLst>
                                      </p:cBhvr>
                                      <p:tavLst>
                                        <p:tav tm="0">
                                          <p:val>
                                            <p:fltVal val="0"/>
                                          </p:val>
                                        </p:tav>
                                        <p:tav tm="100000">
                                          <p:val>
                                            <p:strVal val="#ppt_w"/>
                                          </p:val>
                                        </p:tav>
                                      </p:tavLst>
                                    </p:anim>
                                    <p:anim calcmode="lin" valueType="num">
                                      <p:cBhvr>
                                        <p:cTn id="8" dur="1000" fill="hold"/>
                                        <p:tgtEl>
                                          <p:spTgt spid="6">
                                            <p:txEl>
                                              <p:pRg st="3" end="3"/>
                                            </p:txEl>
                                          </p:spTgt>
                                        </p:tgtEl>
                                        <p:attrNameLst>
                                          <p:attrName>ppt_h</p:attrName>
                                        </p:attrNameLst>
                                      </p:cBhvr>
                                      <p:tavLst>
                                        <p:tav tm="0">
                                          <p:val>
                                            <p:fltVal val="0"/>
                                          </p:val>
                                        </p:tav>
                                        <p:tav tm="100000">
                                          <p:val>
                                            <p:strVal val="#ppt_h"/>
                                          </p:val>
                                        </p:tav>
                                      </p:tavLst>
                                    </p:anim>
                                    <p:anim calcmode="lin" valueType="num">
                                      <p:cBhvr>
                                        <p:cTn id="9" dur="1000" fill="hold"/>
                                        <p:tgtEl>
                                          <p:spTgt spid="6">
                                            <p:txEl>
                                              <p:pRg st="3" end="3"/>
                                            </p:txEl>
                                          </p:spTgt>
                                        </p:tgtEl>
                                        <p:attrNameLst>
                                          <p:attrName>style.rotation</p:attrName>
                                        </p:attrNameLst>
                                      </p:cBhvr>
                                      <p:tavLst>
                                        <p:tav tm="0">
                                          <p:val>
                                            <p:fltVal val="90"/>
                                          </p:val>
                                        </p:tav>
                                        <p:tav tm="100000">
                                          <p:val>
                                            <p:fltVal val="0"/>
                                          </p:val>
                                        </p:tav>
                                      </p:tavLst>
                                    </p:anim>
                                    <p:animEffect transition="in" filter="fade">
                                      <p:cBhvr>
                                        <p:cTn id="10" dur="1000"/>
                                        <p:tgtEl>
                                          <p:spTgt spid="6">
                                            <p:txEl>
                                              <p:pRg st="3" end="3"/>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6">
                                            <p:txEl>
                                              <p:pRg st="4" end="4"/>
                                            </p:txEl>
                                          </p:spTgt>
                                        </p:tgtEl>
                                        <p:attrNameLst>
                                          <p:attrName>style.visibility</p:attrName>
                                        </p:attrNameLst>
                                      </p:cBhvr>
                                      <p:to>
                                        <p:strVal val="visible"/>
                                      </p:to>
                                    </p:set>
                                    <p:anim calcmode="lin" valueType="num">
                                      <p:cBhvr>
                                        <p:cTn id="15" dur="1000" fill="hold"/>
                                        <p:tgtEl>
                                          <p:spTgt spid="6">
                                            <p:txEl>
                                              <p:pRg st="4" end="4"/>
                                            </p:txEl>
                                          </p:spTgt>
                                        </p:tgtEl>
                                        <p:attrNameLst>
                                          <p:attrName>ppt_w</p:attrName>
                                        </p:attrNameLst>
                                      </p:cBhvr>
                                      <p:tavLst>
                                        <p:tav tm="0">
                                          <p:val>
                                            <p:fltVal val="0"/>
                                          </p:val>
                                        </p:tav>
                                        <p:tav tm="100000">
                                          <p:val>
                                            <p:strVal val="#ppt_w"/>
                                          </p:val>
                                        </p:tav>
                                      </p:tavLst>
                                    </p:anim>
                                    <p:anim calcmode="lin" valueType="num">
                                      <p:cBhvr>
                                        <p:cTn id="16" dur="1000" fill="hold"/>
                                        <p:tgtEl>
                                          <p:spTgt spid="6">
                                            <p:txEl>
                                              <p:pRg st="4" end="4"/>
                                            </p:txEl>
                                          </p:spTgt>
                                        </p:tgtEl>
                                        <p:attrNameLst>
                                          <p:attrName>ppt_h</p:attrName>
                                        </p:attrNameLst>
                                      </p:cBhvr>
                                      <p:tavLst>
                                        <p:tav tm="0">
                                          <p:val>
                                            <p:fltVal val="0"/>
                                          </p:val>
                                        </p:tav>
                                        <p:tav tm="100000">
                                          <p:val>
                                            <p:strVal val="#ppt_h"/>
                                          </p:val>
                                        </p:tav>
                                      </p:tavLst>
                                    </p:anim>
                                    <p:anim calcmode="lin" valueType="num">
                                      <p:cBhvr>
                                        <p:cTn id="17" dur="1000" fill="hold"/>
                                        <p:tgtEl>
                                          <p:spTgt spid="6">
                                            <p:txEl>
                                              <p:pRg st="4" end="4"/>
                                            </p:txEl>
                                          </p:spTgt>
                                        </p:tgtEl>
                                        <p:attrNameLst>
                                          <p:attrName>style.rotation</p:attrName>
                                        </p:attrNameLst>
                                      </p:cBhvr>
                                      <p:tavLst>
                                        <p:tav tm="0">
                                          <p:val>
                                            <p:fltVal val="90"/>
                                          </p:val>
                                        </p:tav>
                                        <p:tav tm="100000">
                                          <p:val>
                                            <p:fltVal val="0"/>
                                          </p:val>
                                        </p:tav>
                                      </p:tavLst>
                                    </p:anim>
                                    <p:animEffect transition="in" filter="fade">
                                      <p:cBhvr>
                                        <p:cTn id="18" dur="1000"/>
                                        <p:tgtEl>
                                          <p:spTgt spid="6">
                                            <p:txEl>
                                              <p:pRg st="4" end="4"/>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6">
                                            <p:txEl>
                                              <p:pRg st="5" end="5"/>
                                            </p:txEl>
                                          </p:spTgt>
                                        </p:tgtEl>
                                        <p:attrNameLst>
                                          <p:attrName>style.visibility</p:attrName>
                                        </p:attrNameLst>
                                      </p:cBhvr>
                                      <p:to>
                                        <p:strVal val="visible"/>
                                      </p:to>
                                    </p:set>
                                    <p:anim calcmode="lin" valueType="num">
                                      <p:cBhvr>
                                        <p:cTn id="23" dur="1000" fill="hold"/>
                                        <p:tgtEl>
                                          <p:spTgt spid="6">
                                            <p:txEl>
                                              <p:pRg st="5" end="5"/>
                                            </p:txEl>
                                          </p:spTgt>
                                        </p:tgtEl>
                                        <p:attrNameLst>
                                          <p:attrName>ppt_w</p:attrName>
                                        </p:attrNameLst>
                                      </p:cBhvr>
                                      <p:tavLst>
                                        <p:tav tm="0">
                                          <p:val>
                                            <p:fltVal val="0"/>
                                          </p:val>
                                        </p:tav>
                                        <p:tav tm="100000">
                                          <p:val>
                                            <p:strVal val="#ppt_w"/>
                                          </p:val>
                                        </p:tav>
                                      </p:tavLst>
                                    </p:anim>
                                    <p:anim calcmode="lin" valueType="num">
                                      <p:cBhvr>
                                        <p:cTn id="24" dur="1000" fill="hold"/>
                                        <p:tgtEl>
                                          <p:spTgt spid="6">
                                            <p:txEl>
                                              <p:pRg st="5" end="5"/>
                                            </p:txEl>
                                          </p:spTgt>
                                        </p:tgtEl>
                                        <p:attrNameLst>
                                          <p:attrName>ppt_h</p:attrName>
                                        </p:attrNameLst>
                                      </p:cBhvr>
                                      <p:tavLst>
                                        <p:tav tm="0">
                                          <p:val>
                                            <p:fltVal val="0"/>
                                          </p:val>
                                        </p:tav>
                                        <p:tav tm="100000">
                                          <p:val>
                                            <p:strVal val="#ppt_h"/>
                                          </p:val>
                                        </p:tav>
                                      </p:tavLst>
                                    </p:anim>
                                    <p:anim calcmode="lin" valueType="num">
                                      <p:cBhvr>
                                        <p:cTn id="25" dur="1000" fill="hold"/>
                                        <p:tgtEl>
                                          <p:spTgt spid="6">
                                            <p:txEl>
                                              <p:pRg st="5" end="5"/>
                                            </p:txEl>
                                          </p:spTgt>
                                        </p:tgtEl>
                                        <p:attrNameLst>
                                          <p:attrName>style.rotation</p:attrName>
                                        </p:attrNameLst>
                                      </p:cBhvr>
                                      <p:tavLst>
                                        <p:tav tm="0">
                                          <p:val>
                                            <p:fltVal val="90"/>
                                          </p:val>
                                        </p:tav>
                                        <p:tav tm="100000">
                                          <p:val>
                                            <p:fltVal val="0"/>
                                          </p:val>
                                        </p:tav>
                                      </p:tavLst>
                                    </p:anim>
                                    <p:animEffect transition="in" filter="fade">
                                      <p:cBhvr>
                                        <p:cTn id="26" dur="1000"/>
                                        <p:tgtEl>
                                          <p:spTgt spid="6">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bldLvl="5"/>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0E9F01-2E0A-3B07-97B0-E70A7D2C5F03}"/>
            </a:ext>
          </a:extLst>
        </p:cNvPr>
        <p:cNvGrpSpPr/>
        <p:nvPr/>
      </p:nvGrpSpPr>
      <p:grpSpPr>
        <a:xfrm>
          <a:off x="0" y="0"/>
          <a:ext cx="0" cy="0"/>
          <a:chOff x="0" y="0"/>
          <a:chExt cx="0" cy="0"/>
        </a:xfrm>
      </p:grpSpPr>
      <p:pic>
        <p:nvPicPr>
          <p:cNvPr id="5" name="Picture 2" descr="http://www.prayerthoughts.com/prayerthoughts/Spiritual_Warfare/images/pt1576_stick_figure_podium_speech_group_400_wht%20copy-300_cropped.png">
            <a:extLst>
              <a:ext uri="{FF2B5EF4-FFF2-40B4-BE49-F238E27FC236}">
                <a16:creationId xmlns:a16="http://schemas.microsoft.com/office/drawing/2014/main" id="{DB4FB150-3977-0B14-1E32-EA3DFA9221A1}"/>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2400" y="5334000"/>
            <a:ext cx="1287888" cy="1382333"/>
          </a:xfrm>
          <a:prstGeom prst="rect">
            <a:avLst/>
          </a:prstGeom>
          <a:noFill/>
          <a:ln w="28575">
            <a:solidFill>
              <a:srgbClr val="C00000"/>
            </a:solidFill>
          </a:ln>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5ACAD42C-D5AD-AAD2-2A14-059ED62759B6}"/>
              </a:ext>
            </a:extLst>
          </p:cNvPr>
          <p:cNvSpPr txBox="1"/>
          <p:nvPr/>
        </p:nvSpPr>
        <p:spPr>
          <a:xfrm>
            <a:off x="1440288" y="1371600"/>
            <a:ext cx="10142112" cy="2800767"/>
          </a:xfrm>
          <a:prstGeom prst="rect">
            <a:avLst/>
          </a:prstGeom>
          <a:noFill/>
        </p:spPr>
        <p:txBody>
          <a:bodyPr wrap="square" rtlCol="0">
            <a:spAutoFit/>
          </a:bodyPr>
          <a:lstStyle/>
          <a:p>
            <a:pPr marL="342900" indent="-342900">
              <a:buFont typeface="+mj-lt"/>
              <a:buAutoNum type="alphaUcPeriod"/>
            </a:pPr>
            <a:r>
              <a:rPr lang="en-US" sz="2800" dirty="0"/>
              <a:t> </a:t>
            </a:r>
            <a:r>
              <a:rPr lang="en-US" sz="2800" b="1" dirty="0"/>
              <a:t>Bring on themselves “swift destruction” (v. 1)</a:t>
            </a:r>
            <a:endParaRPr lang="en-US" sz="2800" dirty="0"/>
          </a:p>
          <a:p>
            <a:pPr marL="342900" indent="-342900">
              <a:buFont typeface="+mj-lt"/>
              <a:buAutoNum type="alphaUcPeriod"/>
            </a:pPr>
            <a:endParaRPr lang="en-US" sz="1000" dirty="0"/>
          </a:p>
          <a:p>
            <a:pPr marL="342900" indent="-342900">
              <a:buFont typeface="+mj-lt"/>
              <a:buAutoNum type="alphaUcPeriod"/>
            </a:pPr>
            <a:r>
              <a:rPr lang="en-US" sz="2800" dirty="0"/>
              <a:t> </a:t>
            </a:r>
            <a:r>
              <a:rPr lang="en-US" sz="2800" b="1" dirty="0"/>
              <a:t>Judgment is not idle / destruction does not slumber (v. 3)</a:t>
            </a:r>
          </a:p>
          <a:p>
            <a:pPr marL="342900" indent="-342900">
              <a:buFont typeface="+mj-lt"/>
              <a:buAutoNum type="alphaUcPeriod"/>
            </a:pPr>
            <a:endParaRPr lang="en-US" sz="1000" b="1" dirty="0"/>
          </a:p>
          <a:p>
            <a:pPr marL="342900" indent="-342900">
              <a:buFont typeface="+mj-lt"/>
              <a:buAutoNum type="alphaUcPeriod"/>
            </a:pPr>
            <a:r>
              <a:rPr lang="en-US" sz="2800" dirty="0"/>
              <a:t> </a:t>
            </a:r>
            <a:r>
              <a:rPr lang="en-US" sz="2800" b="1" dirty="0"/>
              <a:t>Destroys the hearer (vv. 1a, 2)</a:t>
            </a:r>
          </a:p>
          <a:p>
            <a:pPr marL="914400" lvl="1" indent="-457200">
              <a:buFont typeface="+mj-lt"/>
              <a:buAutoNum type="arabicPeriod"/>
            </a:pPr>
            <a:r>
              <a:rPr lang="en-US" sz="2400" dirty="0"/>
              <a:t>Error leads to sin</a:t>
            </a:r>
          </a:p>
          <a:p>
            <a:pPr marL="914400" lvl="1" indent="-457200">
              <a:buFont typeface="+mj-lt"/>
              <a:buAutoNum type="arabicPeriod"/>
            </a:pPr>
            <a:r>
              <a:rPr lang="en-US" sz="2400" dirty="0"/>
              <a:t>Error leads to separation from God</a:t>
            </a:r>
          </a:p>
          <a:p>
            <a:pPr marL="914400" lvl="1" indent="-457200">
              <a:buFont typeface="+mj-lt"/>
              <a:buAutoNum type="arabicPeriod"/>
            </a:pPr>
            <a:r>
              <a:rPr lang="en-US" sz="2400" dirty="0"/>
              <a:t>Error leads to lost souls!</a:t>
            </a:r>
          </a:p>
        </p:txBody>
      </p:sp>
      <p:sp>
        <p:nvSpPr>
          <p:cNvPr id="2" name="TextBox 1">
            <a:extLst>
              <a:ext uri="{FF2B5EF4-FFF2-40B4-BE49-F238E27FC236}">
                <a16:creationId xmlns:a16="http://schemas.microsoft.com/office/drawing/2014/main" id="{ACBBE325-D697-DEE6-4E79-BD4DD68FB770}"/>
              </a:ext>
            </a:extLst>
          </p:cNvPr>
          <p:cNvSpPr txBox="1"/>
          <p:nvPr/>
        </p:nvSpPr>
        <p:spPr>
          <a:xfrm>
            <a:off x="1066800" y="452736"/>
            <a:ext cx="10058400" cy="523220"/>
          </a:xfrm>
          <a:prstGeom prst="rect">
            <a:avLst/>
          </a:prstGeom>
          <a:solidFill>
            <a:srgbClr val="FFFFCC"/>
          </a:solidFill>
          <a:ln>
            <a:solidFill>
              <a:srgbClr val="C00000"/>
            </a:solidFill>
          </a:ln>
        </p:spPr>
        <p:txBody>
          <a:bodyPr wrap="square" rtlCol="0">
            <a:spAutoFit/>
          </a:bodyPr>
          <a:lstStyle/>
          <a:p>
            <a:pPr marL="514350" indent="-514350" algn="ctr">
              <a:buFont typeface="+mj-lt"/>
              <a:buAutoNum type="romanUcPeriod" startAt="3"/>
            </a:pPr>
            <a:r>
              <a:rPr lang="en-US" sz="2800" dirty="0">
                <a:latin typeface="CopperPlate" pitchFamily="18" charset="0"/>
              </a:rPr>
              <a:t>Their Destructive  End (Vv. 1, 3)</a:t>
            </a:r>
          </a:p>
        </p:txBody>
      </p:sp>
    </p:spTree>
    <p:extLst>
      <p:ext uri="{BB962C8B-B14F-4D97-AF65-F5344CB8AC3E}">
        <p14:creationId xmlns:p14="http://schemas.microsoft.com/office/powerpoint/2010/main" val="324502453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6">
                                            <p:txEl>
                                              <p:pRg st="5" end="5"/>
                                            </p:txEl>
                                          </p:spTgt>
                                        </p:tgtEl>
                                        <p:attrNameLst>
                                          <p:attrName>style.visibility</p:attrName>
                                        </p:attrNameLst>
                                      </p:cBhvr>
                                      <p:to>
                                        <p:strVal val="visible"/>
                                      </p:to>
                                    </p:set>
                                    <p:anim calcmode="lin" valueType="num">
                                      <p:cBhvr>
                                        <p:cTn id="7" dur="1000" fill="hold"/>
                                        <p:tgtEl>
                                          <p:spTgt spid="6">
                                            <p:txEl>
                                              <p:pRg st="5" end="5"/>
                                            </p:txEl>
                                          </p:spTgt>
                                        </p:tgtEl>
                                        <p:attrNameLst>
                                          <p:attrName>ppt_w</p:attrName>
                                        </p:attrNameLst>
                                      </p:cBhvr>
                                      <p:tavLst>
                                        <p:tav tm="0">
                                          <p:val>
                                            <p:fltVal val="0"/>
                                          </p:val>
                                        </p:tav>
                                        <p:tav tm="100000">
                                          <p:val>
                                            <p:strVal val="#ppt_w"/>
                                          </p:val>
                                        </p:tav>
                                      </p:tavLst>
                                    </p:anim>
                                    <p:anim calcmode="lin" valueType="num">
                                      <p:cBhvr>
                                        <p:cTn id="8" dur="1000" fill="hold"/>
                                        <p:tgtEl>
                                          <p:spTgt spid="6">
                                            <p:txEl>
                                              <p:pRg st="5" end="5"/>
                                            </p:txEl>
                                          </p:spTgt>
                                        </p:tgtEl>
                                        <p:attrNameLst>
                                          <p:attrName>ppt_h</p:attrName>
                                        </p:attrNameLst>
                                      </p:cBhvr>
                                      <p:tavLst>
                                        <p:tav tm="0">
                                          <p:val>
                                            <p:fltVal val="0"/>
                                          </p:val>
                                        </p:tav>
                                        <p:tav tm="100000">
                                          <p:val>
                                            <p:strVal val="#ppt_h"/>
                                          </p:val>
                                        </p:tav>
                                      </p:tavLst>
                                    </p:anim>
                                    <p:anim calcmode="lin" valueType="num">
                                      <p:cBhvr>
                                        <p:cTn id="9" dur="1000" fill="hold"/>
                                        <p:tgtEl>
                                          <p:spTgt spid="6">
                                            <p:txEl>
                                              <p:pRg st="5" end="5"/>
                                            </p:txEl>
                                          </p:spTgt>
                                        </p:tgtEl>
                                        <p:attrNameLst>
                                          <p:attrName>style.rotation</p:attrName>
                                        </p:attrNameLst>
                                      </p:cBhvr>
                                      <p:tavLst>
                                        <p:tav tm="0">
                                          <p:val>
                                            <p:fltVal val="90"/>
                                          </p:val>
                                        </p:tav>
                                        <p:tav tm="100000">
                                          <p:val>
                                            <p:fltVal val="0"/>
                                          </p:val>
                                        </p:tav>
                                      </p:tavLst>
                                    </p:anim>
                                    <p:animEffect transition="in" filter="fade">
                                      <p:cBhvr>
                                        <p:cTn id="10" dur="1000"/>
                                        <p:tgtEl>
                                          <p:spTgt spid="6">
                                            <p:txEl>
                                              <p:pRg st="5" end="5"/>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6">
                                            <p:txEl>
                                              <p:pRg st="6" end="6"/>
                                            </p:txEl>
                                          </p:spTgt>
                                        </p:tgtEl>
                                        <p:attrNameLst>
                                          <p:attrName>style.visibility</p:attrName>
                                        </p:attrNameLst>
                                      </p:cBhvr>
                                      <p:to>
                                        <p:strVal val="visible"/>
                                      </p:to>
                                    </p:set>
                                    <p:anim calcmode="lin" valueType="num">
                                      <p:cBhvr>
                                        <p:cTn id="15" dur="1000" fill="hold"/>
                                        <p:tgtEl>
                                          <p:spTgt spid="6">
                                            <p:txEl>
                                              <p:pRg st="6" end="6"/>
                                            </p:txEl>
                                          </p:spTgt>
                                        </p:tgtEl>
                                        <p:attrNameLst>
                                          <p:attrName>ppt_w</p:attrName>
                                        </p:attrNameLst>
                                      </p:cBhvr>
                                      <p:tavLst>
                                        <p:tav tm="0">
                                          <p:val>
                                            <p:fltVal val="0"/>
                                          </p:val>
                                        </p:tav>
                                        <p:tav tm="100000">
                                          <p:val>
                                            <p:strVal val="#ppt_w"/>
                                          </p:val>
                                        </p:tav>
                                      </p:tavLst>
                                    </p:anim>
                                    <p:anim calcmode="lin" valueType="num">
                                      <p:cBhvr>
                                        <p:cTn id="16" dur="1000" fill="hold"/>
                                        <p:tgtEl>
                                          <p:spTgt spid="6">
                                            <p:txEl>
                                              <p:pRg st="6" end="6"/>
                                            </p:txEl>
                                          </p:spTgt>
                                        </p:tgtEl>
                                        <p:attrNameLst>
                                          <p:attrName>ppt_h</p:attrName>
                                        </p:attrNameLst>
                                      </p:cBhvr>
                                      <p:tavLst>
                                        <p:tav tm="0">
                                          <p:val>
                                            <p:fltVal val="0"/>
                                          </p:val>
                                        </p:tav>
                                        <p:tav tm="100000">
                                          <p:val>
                                            <p:strVal val="#ppt_h"/>
                                          </p:val>
                                        </p:tav>
                                      </p:tavLst>
                                    </p:anim>
                                    <p:anim calcmode="lin" valueType="num">
                                      <p:cBhvr>
                                        <p:cTn id="17" dur="1000" fill="hold"/>
                                        <p:tgtEl>
                                          <p:spTgt spid="6">
                                            <p:txEl>
                                              <p:pRg st="6" end="6"/>
                                            </p:txEl>
                                          </p:spTgt>
                                        </p:tgtEl>
                                        <p:attrNameLst>
                                          <p:attrName>style.rotation</p:attrName>
                                        </p:attrNameLst>
                                      </p:cBhvr>
                                      <p:tavLst>
                                        <p:tav tm="0">
                                          <p:val>
                                            <p:fltVal val="90"/>
                                          </p:val>
                                        </p:tav>
                                        <p:tav tm="100000">
                                          <p:val>
                                            <p:fltVal val="0"/>
                                          </p:val>
                                        </p:tav>
                                      </p:tavLst>
                                    </p:anim>
                                    <p:animEffect transition="in" filter="fade">
                                      <p:cBhvr>
                                        <p:cTn id="18" dur="1000"/>
                                        <p:tgtEl>
                                          <p:spTgt spid="6">
                                            <p:txEl>
                                              <p:pRg st="6" end="6"/>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6">
                                            <p:txEl>
                                              <p:pRg st="7" end="7"/>
                                            </p:txEl>
                                          </p:spTgt>
                                        </p:tgtEl>
                                        <p:attrNameLst>
                                          <p:attrName>style.visibility</p:attrName>
                                        </p:attrNameLst>
                                      </p:cBhvr>
                                      <p:to>
                                        <p:strVal val="visible"/>
                                      </p:to>
                                    </p:set>
                                    <p:anim calcmode="lin" valueType="num">
                                      <p:cBhvr>
                                        <p:cTn id="23" dur="1000" fill="hold"/>
                                        <p:tgtEl>
                                          <p:spTgt spid="6">
                                            <p:txEl>
                                              <p:pRg st="7" end="7"/>
                                            </p:txEl>
                                          </p:spTgt>
                                        </p:tgtEl>
                                        <p:attrNameLst>
                                          <p:attrName>ppt_w</p:attrName>
                                        </p:attrNameLst>
                                      </p:cBhvr>
                                      <p:tavLst>
                                        <p:tav tm="0">
                                          <p:val>
                                            <p:fltVal val="0"/>
                                          </p:val>
                                        </p:tav>
                                        <p:tav tm="100000">
                                          <p:val>
                                            <p:strVal val="#ppt_w"/>
                                          </p:val>
                                        </p:tav>
                                      </p:tavLst>
                                    </p:anim>
                                    <p:anim calcmode="lin" valueType="num">
                                      <p:cBhvr>
                                        <p:cTn id="24" dur="1000" fill="hold"/>
                                        <p:tgtEl>
                                          <p:spTgt spid="6">
                                            <p:txEl>
                                              <p:pRg st="7" end="7"/>
                                            </p:txEl>
                                          </p:spTgt>
                                        </p:tgtEl>
                                        <p:attrNameLst>
                                          <p:attrName>ppt_h</p:attrName>
                                        </p:attrNameLst>
                                      </p:cBhvr>
                                      <p:tavLst>
                                        <p:tav tm="0">
                                          <p:val>
                                            <p:fltVal val="0"/>
                                          </p:val>
                                        </p:tav>
                                        <p:tav tm="100000">
                                          <p:val>
                                            <p:strVal val="#ppt_h"/>
                                          </p:val>
                                        </p:tav>
                                      </p:tavLst>
                                    </p:anim>
                                    <p:anim calcmode="lin" valueType="num">
                                      <p:cBhvr>
                                        <p:cTn id="25" dur="1000" fill="hold"/>
                                        <p:tgtEl>
                                          <p:spTgt spid="6">
                                            <p:txEl>
                                              <p:pRg st="7" end="7"/>
                                            </p:txEl>
                                          </p:spTgt>
                                        </p:tgtEl>
                                        <p:attrNameLst>
                                          <p:attrName>style.rotation</p:attrName>
                                        </p:attrNameLst>
                                      </p:cBhvr>
                                      <p:tavLst>
                                        <p:tav tm="0">
                                          <p:val>
                                            <p:fltVal val="90"/>
                                          </p:val>
                                        </p:tav>
                                        <p:tav tm="100000">
                                          <p:val>
                                            <p:fltVal val="0"/>
                                          </p:val>
                                        </p:tav>
                                      </p:tavLst>
                                    </p:anim>
                                    <p:animEffect transition="in" filter="fade">
                                      <p:cBhvr>
                                        <p:cTn id="26" dur="1000"/>
                                        <p:tgtEl>
                                          <p:spTgt spid="6">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bldLvl="5"/>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066800" y="3778984"/>
            <a:ext cx="10134600" cy="1877437"/>
          </a:xfrm>
          <a:prstGeom prst="rect">
            <a:avLst/>
          </a:prstGeom>
          <a:noFill/>
        </p:spPr>
        <p:txBody>
          <a:bodyPr wrap="square" rtlCol="0">
            <a:spAutoFit/>
          </a:bodyPr>
          <a:lstStyle/>
          <a:p>
            <a:pPr marL="400050" indent="-400050">
              <a:buFont typeface="+mj-lt"/>
              <a:buAutoNum type="romanUcPeriod"/>
            </a:pPr>
            <a:r>
              <a:rPr lang="en-US" sz="2800" dirty="0">
                <a:latin typeface="CopperPlate" pitchFamily="18" charset="0"/>
              </a:rPr>
              <a:t>Their Destructive Heresies (Vv. 1, 2)</a:t>
            </a:r>
          </a:p>
          <a:p>
            <a:pPr marL="400050" indent="-400050">
              <a:buFont typeface="+mj-lt"/>
              <a:buAutoNum type="romanUcPeriod"/>
            </a:pPr>
            <a:endParaRPr lang="en-US" sz="1600" dirty="0">
              <a:latin typeface="CopperPlate" pitchFamily="18" charset="0"/>
            </a:endParaRPr>
          </a:p>
          <a:p>
            <a:pPr marL="400050" indent="-400050">
              <a:buFont typeface="+mj-lt"/>
              <a:buAutoNum type="romanUcPeriod"/>
            </a:pPr>
            <a:r>
              <a:rPr lang="en-US" sz="2800" dirty="0">
                <a:latin typeface="CopperPlate" pitchFamily="18" charset="0"/>
              </a:rPr>
              <a:t>Their Destructive Methods (Vv. 1, 3)</a:t>
            </a:r>
          </a:p>
          <a:p>
            <a:pPr marL="400050" indent="-400050">
              <a:buFont typeface="+mj-lt"/>
              <a:buAutoNum type="romanUcPeriod"/>
            </a:pPr>
            <a:endParaRPr lang="en-US" sz="1600" dirty="0">
              <a:latin typeface="CopperPlate" pitchFamily="18" charset="0"/>
            </a:endParaRPr>
          </a:p>
          <a:p>
            <a:pPr marL="400050" indent="-400050">
              <a:buFont typeface="+mj-lt"/>
              <a:buAutoNum type="romanUcPeriod"/>
            </a:pPr>
            <a:r>
              <a:rPr lang="en-US" sz="2800" dirty="0">
                <a:latin typeface="CopperPlate" pitchFamily="18" charset="0"/>
              </a:rPr>
              <a:t> Their Destructive  End (Vv. 1, 3)</a:t>
            </a:r>
          </a:p>
        </p:txBody>
      </p:sp>
      <p:sp>
        <p:nvSpPr>
          <p:cNvPr id="7" name="Title 1">
            <a:extLst>
              <a:ext uri="{FF2B5EF4-FFF2-40B4-BE49-F238E27FC236}">
                <a16:creationId xmlns:a16="http://schemas.microsoft.com/office/drawing/2014/main" id="{4CF65DB9-1FCB-F316-C681-D2A98E4C2C4E}"/>
              </a:ext>
            </a:extLst>
          </p:cNvPr>
          <p:cNvSpPr>
            <a:spLocks noGrp="1"/>
          </p:cNvSpPr>
          <p:nvPr>
            <p:ph type="ctrTitle"/>
          </p:nvPr>
        </p:nvSpPr>
        <p:spPr>
          <a:xfrm>
            <a:off x="609600" y="609600"/>
            <a:ext cx="8686800" cy="1524000"/>
          </a:xfrm>
        </p:spPr>
        <p:txBody>
          <a:bodyPr/>
          <a:lstStyle/>
          <a:p>
            <a:pPr>
              <a:spcBef>
                <a:spcPts val="1200"/>
              </a:spcBef>
            </a:pPr>
            <a:r>
              <a:rPr lang="en-US" sz="6000" dirty="0">
                <a:solidFill>
                  <a:srgbClr val="FFFF00"/>
                </a:solidFill>
                <a:effectLst>
                  <a:outerShdw blurRad="38100" dist="38100" dir="2700000" algn="tl">
                    <a:srgbClr val="000000">
                      <a:alpha val="43137"/>
                    </a:srgbClr>
                  </a:outerShdw>
                </a:effectLst>
                <a:latin typeface="CopperPlate" pitchFamily="18" charset="0"/>
              </a:rPr>
              <a:t>Destructive</a:t>
            </a:r>
            <a:br>
              <a:rPr lang="en-US" sz="6000" dirty="0">
                <a:solidFill>
                  <a:srgbClr val="FFFF00"/>
                </a:solidFill>
                <a:effectLst>
                  <a:outerShdw blurRad="38100" dist="38100" dir="2700000" algn="tl">
                    <a:srgbClr val="000000">
                      <a:alpha val="43137"/>
                    </a:srgbClr>
                  </a:outerShdw>
                </a:effectLst>
                <a:latin typeface="CopperPlate" pitchFamily="18" charset="0"/>
              </a:rPr>
            </a:br>
            <a:r>
              <a:rPr lang="en-US" sz="6000" dirty="0">
                <a:solidFill>
                  <a:srgbClr val="FFFF00"/>
                </a:solidFill>
                <a:effectLst>
                  <a:outerShdw blurRad="38100" dist="38100" dir="2700000" algn="tl">
                    <a:srgbClr val="000000">
                      <a:alpha val="43137"/>
                    </a:srgbClr>
                  </a:outerShdw>
                </a:effectLst>
                <a:latin typeface="CopperPlate" pitchFamily="18" charset="0"/>
              </a:rPr>
              <a:t>False Teachers</a:t>
            </a:r>
          </a:p>
        </p:txBody>
      </p:sp>
      <p:pic>
        <p:nvPicPr>
          <p:cNvPr id="8" name="Picture 2" descr="http://www.prayerthoughts.com/prayerthoughts/Spiritual_Warfare/images/pt1576_stick_figure_podium_speech_group_400_wht%20copy-300_cropped.png">
            <a:extLst>
              <a:ext uri="{FF2B5EF4-FFF2-40B4-BE49-F238E27FC236}">
                <a16:creationId xmlns:a16="http://schemas.microsoft.com/office/drawing/2014/main" id="{BAA883B0-8FC9-D5DE-F11C-FD9C7E54273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448800" y="109220"/>
            <a:ext cx="2667000" cy="28625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5719741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NewsPrint">
  <a:themeElements>
    <a:clrScheme name="NewsPrint">
      <a:dk1>
        <a:sysClr val="windowText" lastClr="000000"/>
      </a:dk1>
      <a:lt1>
        <a:sysClr val="window" lastClr="FFFFFF"/>
      </a:lt1>
      <a:dk2>
        <a:srgbClr val="303030"/>
      </a:dk2>
      <a:lt2>
        <a:srgbClr val="DEDEE0"/>
      </a:lt2>
      <a:accent1>
        <a:srgbClr val="AD0101"/>
      </a:accent1>
      <a:accent2>
        <a:srgbClr val="726056"/>
      </a:accent2>
      <a:accent3>
        <a:srgbClr val="AC956E"/>
      </a:accent3>
      <a:accent4>
        <a:srgbClr val="808DA9"/>
      </a:accent4>
      <a:accent5>
        <a:srgbClr val="424E5B"/>
      </a:accent5>
      <a:accent6>
        <a:srgbClr val="730E00"/>
      </a:accent6>
      <a:hlink>
        <a:srgbClr val="D26900"/>
      </a:hlink>
      <a:folHlink>
        <a:srgbClr val="D89243"/>
      </a:folHlink>
    </a:clrScheme>
    <a:fontScheme name="NewsPrint">
      <a:majorFont>
        <a:latin typeface="Impact"/>
        <a:ea typeface=""/>
        <a:cs typeface=""/>
        <a:font script="Jpan" typeface="HGP創英角ｺﾞｼｯｸUB"/>
        <a:font script="Hang" typeface="HY견고딕"/>
        <a:font script="Hans" typeface="微软雅黑"/>
        <a:font script="Hant" typeface="微軟正黑體"/>
        <a:font script="Arab" typeface="Tahoma"/>
        <a:font script="Hebr" typeface="To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NewsPrint">
      <a:fillStyleLst>
        <a:solidFill>
          <a:schemeClr val="phClr"/>
        </a:solidFill>
        <a:gradFill rotWithShape="1">
          <a:gsLst>
            <a:gs pos="0">
              <a:schemeClr val="phClr">
                <a:tint val="37000"/>
                <a:hueMod val="100000"/>
                <a:satMod val="200000"/>
                <a:lumMod val="88000"/>
              </a:schemeClr>
            </a:gs>
            <a:gs pos="100000">
              <a:schemeClr val="phClr">
                <a:tint val="53000"/>
                <a:shade val="100000"/>
                <a:hueMod val="100000"/>
                <a:satMod val="350000"/>
                <a:lumMod val="79000"/>
              </a:schemeClr>
            </a:gs>
          </a:gsLst>
          <a:lin ang="5400000" scaled="1"/>
        </a:gradFill>
        <a:gradFill rotWithShape="1">
          <a:gsLst>
            <a:gs pos="0">
              <a:schemeClr val="phClr">
                <a:tint val="83000"/>
                <a:shade val="100000"/>
                <a:alpha val="100000"/>
                <a:hueMod val="100000"/>
                <a:satMod val="220000"/>
                <a:lumMod val="90000"/>
              </a:schemeClr>
            </a:gs>
            <a:gs pos="76000">
              <a:schemeClr val="phClr">
                <a:shade val="100000"/>
              </a:schemeClr>
            </a:gs>
            <a:gs pos="100000">
              <a:schemeClr val="phClr">
                <a:shade val="93000"/>
                <a:alpha val="100000"/>
                <a:satMod val="100000"/>
                <a:lumMod val="93000"/>
              </a:schemeClr>
            </a:gs>
          </a:gsLst>
          <a:path path="circle">
            <a:fillToRect l="15000" t="15000" r="100000" b="100000"/>
          </a:path>
        </a:gradFill>
      </a:fillStyleLst>
      <a:lnStyleLst>
        <a:ln w="15875" cap="flat" cmpd="sng" algn="ctr">
          <a:solidFill>
            <a:schemeClr val="phClr"/>
          </a:solidFill>
          <a:prstDash val="solid"/>
        </a:ln>
        <a:ln w="22225" cap="flat" cmpd="sng" algn="ctr">
          <a:solidFill>
            <a:schemeClr val="phClr"/>
          </a:solidFill>
          <a:prstDash val="solid"/>
        </a:ln>
        <a:ln w="34925" cap="flat" cmpd="sng" algn="ctr">
          <a:solidFill>
            <a:schemeClr val="phClr"/>
          </a:solidFill>
          <a:prstDash val="solid"/>
        </a:ln>
      </a:lnStyleLst>
      <a:effectStyleLst>
        <a:effectStyle>
          <a:effectLst>
            <a:outerShdw blurRad="50800" dist="12700" dir="5280000" rotWithShape="0">
              <a:srgbClr val="000000">
                <a:alpha val="40000"/>
              </a:srgbClr>
            </a:outerShdw>
          </a:effectLst>
        </a:effectStyle>
        <a:effectStyle>
          <a:effectLst>
            <a:outerShdw blurRad="38100" dist="38100" dir="5400000" rotWithShape="0">
              <a:srgbClr val="000000">
                <a:alpha val="35000"/>
              </a:srgbClr>
            </a:outerShdw>
          </a:effectLst>
        </a:effectStyle>
        <a:effectStyle>
          <a:effectLst>
            <a:outerShdw blurRad="38100" dist="38100" dir="5400000" rotWithShape="0">
              <a:srgbClr val="000000">
                <a:alpha val="35000"/>
              </a:srgbClr>
            </a:outerShdw>
          </a:effectLst>
          <a:scene3d>
            <a:camera prst="orthographicFront">
              <a:rot lat="0" lon="0" rev="0"/>
            </a:camera>
            <a:lightRig rig="brightRoom" dir="tl"/>
          </a:scene3d>
          <a:sp3d contourW="12700">
            <a:bevelT w="31750" h="12700"/>
            <a:contourClr>
              <a:schemeClr val="phClr"/>
            </a:contourClr>
          </a:sp3d>
        </a:effectStyle>
      </a:effectStyleLst>
      <a:bgFillStyleLst>
        <a:solidFill>
          <a:schemeClr val="phClr"/>
        </a:solidFill>
        <a:gradFill rotWithShape="1">
          <a:gsLst>
            <a:gs pos="0">
              <a:schemeClr val="phClr">
                <a:tint val="93000"/>
              </a:schemeClr>
            </a:gs>
            <a:gs pos="100000">
              <a:schemeClr val="phClr">
                <a:shade val="55000"/>
              </a:schemeClr>
            </a:gs>
          </a:gsLst>
          <a:lin ang="5400000" scaled="1"/>
        </a:gradFill>
        <a:blipFill rotWithShape="1">
          <a:blip xmlns:r="http://schemas.openxmlformats.org/officeDocument/2006/relationships" r:embed="rId1">
            <a:duotone>
              <a:schemeClr val="phClr">
                <a:shade val="20000"/>
                <a:satMod val="350000"/>
                <a:lumMod val="125000"/>
              </a:schemeClr>
              <a:schemeClr val="phClr">
                <a:tint val="90000"/>
                <a:satMod val="250000"/>
              </a:schemeClr>
            </a:duotone>
          </a:blip>
          <a:stretch/>
        </a:blipFill>
      </a:bgFillStyleLst>
    </a:fmtScheme>
  </a:themeElements>
  <a:objectDefaults/>
  <a:extraClrSchemeLst/>
</a:theme>
</file>

<file path=ppt/theme/theme2.xml><?xml version="1.0" encoding="utf-8"?>
<a:theme xmlns:a="http://schemas.openxmlformats.org/drawingml/2006/main" name="4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Newsprint</Template>
  <TotalTime>4193</TotalTime>
  <Words>1825</Words>
  <Application>Microsoft Office PowerPoint</Application>
  <PresentationFormat>Widescreen</PresentationFormat>
  <Paragraphs>258</Paragraphs>
  <Slides>27</Slides>
  <Notes>0</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27</vt:i4>
      </vt:variant>
    </vt:vector>
  </HeadingPairs>
  <TitlesOfParts>
    <vt:vector size="37" baseType="lpstr">
      <vt:lpstr>Impact</vt:lpstr>
      <vt:lpstr>Calibri Light</vt:lpstr>
      <vt:lpstr>Arial</vt:lpstr>
      <vt:lpstr>Times New Roman</vt:lpstr>
      <vt:lpstr>Arial Narrow</vt:lpstr>
      <vt:lpstr>CopperPlate</vt:lpstr>
      <vt:lpstr>Calibri</vt:lpstr>
      <vt:lpstr>Aptos</vt:lpstr>
      <vt:lpstr>NewsPrint</vt:lpstr>
      <vt:lpstr>4_Office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Destructive False Teachers</vt:lpstr>
      <vt:lpstr>Destructive False Teachers</vt:lpstr>
      <vt:lpstr>PowerPoint Presentation</vt:lpstr>
      <vt:lpstr>PowerPoint Presentation</vt:lpstr>
      <vt:lpstr>PowerPoint Presentation</vt:lpstr>
      <vt:lpstr>PowerPoint Presentation</vt:lpstr>
      <vt:lpstr>PowerPoint Presentation</vt:lpstr>
      <vt:lpstr>PowerPoint Presentation</vt:lpstr>
      <vt:lpstr>Destructive False Teachers</vt:lpstr>
      <vt:lpstr>PowerPoint Presentation</vt:lpstr>
      <vt:lpstr>PowerPoint Presentation</vt:lpstr>
      <vt:lpstr>PowerPoint Presentation</vt:lpstr>
      <vt:lpstr>Destructive False Teachers</vt:lpstr>
      <vt:lpstr>PowerPoint Presentation</vt:lpstr>
      <vt:lpstr>PowerPoint Presentation</vt:lpstr>
      <vt:lpstr>PowerPoint Presentation</vt:lpstr>
      <vt:lpstr>Destructive False Teachers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Destructive False Teachers</dc:title>
  <dc:creator>DonnieV</dc:creator>
  <cp:lastModifiedBy>Donnie V. Rader</cp:lastModifiedBy>
  <cp:revision>30</cp:revision>
  <cp:lastPrinted>2025-09-28T02:38:53Z</cp:lastPrinted>
  <dcterms:created xsi:type="dcterms:W3CDTF">2011-08-24T18:47:05Z</dcterms:created>
  <dcterms:modified xsi:type="dcterms:W3CDTF">2025-09-28T12:59:09Z</dcterms:modified>
</cp:coreProperties>
</file>