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4" r:id="rId3"/>
  </p:sldMasterIdLst>
  <p:notesMasterIdLst>
    <p:notesMasterId r:id="rId25"/>
  </p:notesMasterIdLst>
  <p:sldIdLst>
    <p:sldId id="256" r:id="rId4"/>
    <p:sldId id="314" r:id="rId5"/>
    <p:sldId id="277" r:id="rId6"/>
    <p:sldId id="313" r:id="rId7"/>
    <p:sldId id="278" r:id="rId8"/>
    <p:sldId id="318" r:id="rId9"/>
    <p:sldId id="519" r:id="rId10"/>
    <p:sldId id="384" r:id="rId11"/>
    <p:sldId id="422" r:id="rId12"/>
    <p:sldId id="542" r:id="rId13"/>
    <p:sldId id="307" r:id="rId14"/>
    <p:sldId id="543" r:id="rId15"/>
    <p:sldId id="524" r:id="rId16"/>
    <p:sldId id="547" r:id="rId17"/>
    <p:sldId id="548" r:id="rId18"/>
    <p:sldId id="549" r:id="rId19"/>
    <p:sldId id="544" r:id="rId20"/>
    <p:sldId id="546" r:id="rId21"/>
    <p:sldId id="550" r:id="rId22"/>
    <p:sldId id="545" r:id="rId23"/>
    <p:sldId id="311" r:id="rId24"/>
  </p:sldIdLst>
  <p:sldSz cx="12192000" cy="68580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6600FF"/>
    <a:srgbClr val="00664D"/>
    <a:srgbClr val="FFFFCC"/>
    <a:srgbClr val="FFFFFF"/>
    <a:srgbClr val="663300"/>
    <a:srgbClr val="CCCC00"/>
    <a:srgbClr val="000000"/>
    <a:srgbClr val="E7DFC9"/>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DED39F-FAD9-4CA4-A7C5-ABEDCE258642}" v="669" dt="2025-09-14T16:46:33.1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3" d="100"/>
          <a:sy n="93" d="100"/>
        </p:scale>
        <p:origin x="1188"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3967341" y="0"/>
            <a:ext cx="3035088" cy="466116"/>
          </a:xfrm>
          <a:prstGeom prst="rect">
            <a:avLst/>
          </a:prstGeom>
        </p:spPr>
        <p:txBody>
          <a:bodyPr vert="horz" lIns="93104" tIns="46552" rIns="93104" bIns="46552" rtlCol="0"/>
          <a:lstStyle>
            <a:lvl1pPr algn="r">
              <a:defRPr sz="1200"/>
            </a:lvl1pPr>
          </a:lstStyle>
          <a:p>
            <a:fld id="{29056B61-ED37-494C-8CBB-F6A17A5E8E72}" type="datetimeFigureOut">
              <a:rPr lang="en-US" smtClean="0"/>
              <a:t>9/14/2025</a:t>
            </a:fld>
            <a:endParaRPr lang="en-US"/>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700405" y="4470837"/>
            <a:ext cx="5603240" cy="3657957"/>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6"/>
            <a:ext cx="3035088" cy="466115"/>
          </a:xfrm>
          <a:prstGeom prst="rect">
            <a:avLst/>
          </a:prstGeom>
        </p:spPr>
        <p:txBody>
          <a:bodyPr vert="horz" lIns="93104" tIns="46552" rIns="93104" bIns="46552" rtlCol="0" anchor="b"/>
          <a:lstStyle>
            <a:lvl1pPr algn="r">
              <a:defRPr sz="1200"/>
            </a:lvl1pPr>
          </a:lstStyle>
          <a:p>
            <a:fld id="{7330A8CE-A6DD-4CBC-8088-F120069D7352}" type="slidenum">
              <a:rPr lang="en-US" smtClean="0"/>
              <a:t>‹#›</a:t>
            </a:fld>
            <a:endParaRPr lang="en-US"/>
          </a:p>
        </p:txBody>
      </p:sp>
    </p:spTree>
    <p:extLst>
      <p:ext uri="{BB962C8B-B14F-4D97-AF65-F5344CB8AC3E}">
        <p14:creationId xmlns:p14="http://schemas.microsoft.com/office/powerpoint/2010/main" val="1332395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30A8CE-A6DD-4CBC-8088-F120069D7352}" type="slidenum">
              <a:rPr lang="en-US" smtClean="0"/>
              <a:t>1</a:t>
            </a:fld>
            <a:endParaRPr lang="en-US"/>
          </a:p>
        </p:txBody>
      </p:sp>
    </p:spTree>
    <p:extLst>
      <p:ext uri="{BB962C8B-B14F-4D97-AF65-F5344CB8AC3E}">
        <p14:creationId xmlns:p14="http://schemas.microsoft.com/office/powerpoint/2010/main" val="2992093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30A8CE-A6DD-4CBC-8088-F120069D7352}" type="slidenum">
              <a:rPr lang="en-US" smtClean="0"/>
              <a:t>11</a:t>
            </a:fld>
            <a:endParaRPr lang="en-US"/>
          </a:p>
        </p:txBody>
      </p:sp>
    </p:spTree>
    <p:extLst>
      <p:ext uri="{BB962C8B-B14F-4D97-AF65-F5344CB8AC3E}">
        <p14:creationId xmlns:p14="http://schemas.microsoft.com/office/powerpoint/2010/main" val="2381552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442B7-94AB-10EC-D584-1F0199258D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A16AA-95AD-BCFD-6423-D9E18E4D89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DE2C30-7300-A0AF-A707-15C06AFFF7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661C6B-8F54-D02D-4B97-EA7D8D8B413E}"/>
              </a:ext>
            </a:extLst>
          </p:cNvPr>
          <p:cNvSpPr>
            <a:spLocks noGrp="1"/>
          </p:cNvSpPr>
          <p:nvPr>
            <p:ph type="sldNum" sz="quarter" idx="5"/>
          </p:nvPr>
        </p:nvSpPr>
        <p:spPr/>
        <p:txBody>
          <a:bodyPr/>
          <a:lstStyle/>
          <a:p>
            <a:fld id="{7330A8CE-A6DD-4CBC-8088-F120069D7352}" type="slidenum">
              <a:rPr lang="en-US" smtClean="0"/>
              <a:t>12</a:t>
            </a:fld>
            <a:endParaRPr lang="en-US"/>
          </a:p>
        </p:txBody>
      </p:sp>
    </p:spTree>
    <p:extLst>
      <p:ext uri="{BB962C8B-B14F-4D97-AF65-F5344CB8AC3E}">
        <p14:creationId xmlns:p14="http://schemas.microsoft.com/office/powerpoint/2010/main" val="1558297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22BD9-7B8D-0D7C-E3FA-C4FA832193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D14F9E-51FF-29CF-2959-62DF9326D0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E0D852-295D-38F2-0C06-96362C51B2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0E3966-397C-C166-21A9-09C47C191841}"/>
              </a:ext>
            </a:extLst>
          </p:cNvPr>
          <p:cNvSpPr>
            <a:spLocks noGrp="1"/>
          </p:cNvSpPr>
          <p:nvPr>
            <p:ph type="sldNum" sz="quarter" idx="5"/>
          </p:nvPr>
        </p:nvSpPr>
        <p:spPr/>
        <p:txBody>
          <a:bodyPr/>
          <a:lstStyle/>
          <a:p>
            <a:fld id="{7330A8CE-A6DD-4CBC-8088-F120069D7352}" type="slidenum">
              <a:rPr lang="en-US" smtClean="0"/>
              <a:t>17</a:t>
            </a:fld>
            <a:endParaRPr lang="en-US"/>
          </a:p>
        </p:txBody>
      </p:sp>
    </p:spTree>
    <p:extLst>
      <p:ext uri="{BB962C8B-B14F-4D97-AF65-F5344CB8AC3E}">
        <p14:creationId xmlns:p14="http://schemas.microsoft.com/office/powerpoint/2010/main" val="2421796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06040-FBFD-4832-037A-862F617732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52932E-8F17-A475-ED4C-10ADA141E3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3741E2-EAF5-FEE8-BD77-70F52C9BAE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DB25E7-9621-9C29-C8DA-B024A04C307B}"/>
              </a:ext>
            </a:extLst>
          </p:cNvPr>
          <p:cNvSpPr>
            <a:spLocks noGrp="1"/>
          </p:cNvSpPr>
          <p:nvPr>
            <p:ph type="sldNum" sz="quarter" idx="5"/>
          </p:nvPr>
        </p:nvSpPr>
        <p:spPr/>
        <p:txBody>
          <a:bodyPr/>
          <a:lstStyle/>
          <a:p>
            <a:fld id="{7330A8CE-A6DD-4CBC-8088-F120069D7352}" type="slidenum">
              <a:rPr lang="en-US" smtClean="0"/>
              <a:t>20</a:t>
            </a:fld>
            <a:endParaRPr lang="en-US"/>
          </a:p>
        </p:txBody>
      </p:sp>
    </p:spTree>
    <p:extLst>
      <p:ext uri="{BB962C8B-B14F-4D97-AF65-F5344CB8AC3E}">
        <p14:creationId xmlns:p14="http://schemas.microsoft.com/office/powerpoint/2010/main" val="2748123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9911D-3840-767D-DBC0-581DDB44FD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63DE9-E334-66AB-3A14-A5AE7D1D4C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8B360C-A71E-9B48-4B27-0272B46C1A6F}"/>
              </a:ext>
            </a:extLst>
          </p:cNvPr>
          <p:cNvSpPr>
            <a:spLocks noGrp="1"/>
          </p:cNvSpPr>
          <p:nvPr>
            <p:ph type="dt" sz="half" idx="10"/>
          </p:nvPr>
        </p:nvSpPr>
        <p:spPr/>
        <p:txBody>
          <a:bodyPr/>
          <a:lstStyle/>
          <a:p>
            <a:fld id="{4E7997F0-85F6-46BA-B298-E7FE5AD33B66}" type="datetimeFigureOut">
              <a:rPr lang="en-US" smtClean="0"/>
              <a:t>9/14/2025</a:t>
            </a:fld>
            <a:endParaRPr lang="en-US"/>
          </a:p>
        </p:txBody>
      </p:sp>
      <p:sp>
        <p:nvSpPr>
          <p:cNvPr id="5" name="Footer Placeholder 4">
            <a:extLst>
              <a:ext uri="{FF2B5EF4-FFF2-40B4-BE49-F238E27FC236}">
                <a16:creationId xmlns:a16="http://schemas.microsoft.com/office/drawing/2014/main" id="{50E4813D-BD52-6743-0C49-6610863AE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E7402-76BF-56DF-65A5-35D3EE62E83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68820478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417F6-A485-13FB-B03D-0E904F80BE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1C522-BA55-F7B2-D080-DE85A37BCD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E8790F-3D74-EAAE-7900-4DBAE5293BDE}"/>
              </a:ext>
            </a:extLst>
          </p:cNvPr>
          <p:cNvSpPr>
            <a:spLocks noGrp="1"/>
          </p:cNvSpPr>
          <p:nvPr>
            <p:ph type="dt" sz="half" idx="10"/>
          </p:nvPr>
        </p:nvSpPr>
        <p:spPr/>
        <p:txBody>
          <a:bodyPr/>
          <a:lstStyle/>
          <a:p>
            <a:fld id="{4E7997F0-85F6-46BA-B298-E7FE5AD33B66}" type="datetimeFigureOut">
              <a:rPr lang="en-US" smtClean="0"/>
              <a:t>9/14/2025</a:t>
            </a:fld>
            <a:endParaRPr lang="en-US"/>
          </a:p>
        </p:txBody>
      </p:sp>
      <p:sp>
        <p:nvSpPr>
          <p:cNvPr id="5" name="Footer Placeholder 4">
            <a:extLst>
              <a:ext uri="{FF2B5EF4-FFF2-40B4-BE49-F238E27FC236}">
                <a16:creationId xmlns:a16="http://schemas.microsoft.com/office/drawing/2014/main" id="{0347C45A-0479-42B3-E0EE-64501FDD66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63D28-FBF2-5A2D-0651-D35AF24DB4D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62125896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FF865-A09F-72CC-C8BE-C3EC35EC3F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C0ED5F-602B-7986-BA49-94C61E0B51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799EBF-3BF4-86CB-7855-8D8208AAA62F}"/>
              </a:ext>
            </a:extLst>
          </p:cNvPr>
          <p:cNvSpPr>
            <a:spLocks noGrp="1"/>
          </p:cNvSpPr>
          <p:nvPr>
            <p:ph type="dt" sz="half" idx="10"/>
          </p:nvPr>
        </p:nvSpPr>
        <p:spPr/>
        <p:txBody>
          <a:bodyPr/>
          <a:lstStyle/>
          <a:p>
            <a:fld id="{4E7997F0-85F6-46BA-B298-E7FE5AD33B66}" type="datetimeFigureOut">
              <a:rPr lang="en-US" smtClean="0"/>
              <a:t>9/14/2025</a:t>
            </a:fld>
            <a:endParaRPr lang="en-US"/>
          </a:p>
        </p:txBody>
      </p:sp>
      <p:sp>
        <p:nvSpPr>
          <p:cNvPr id="5" name="Footer Placeholder 4">
            <a:extLst>
              <a:ext uri="{FF2B5EF4-FFF2-40B4-BE49-F238E27FC236}">
                <a16:creationId xmlns:a16="http://schemas.microsoft.com/office/drawing/2014/main" id="{241DDFBB-13E9-BEAA-4034-7BB377115A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723B9-AF4F-98F5-678A-7F80CDCC2404}"/>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53883200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050C8-7E3D-9F31-1D15-41D5E75884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03E622-3B14-E4FE-2AE2-944E2D091C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B41469-E363-3673-21C8-EDA948F20D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A1ED1F-EF8A-84D0-33F3-6D1511A9D1CA}"/>
              </a:ext>
            </a:extLst>
          </p:cNvPr>
          <p:cNvSpPr>
            <a:spLocks noGrp="1"/>
          </p:cNvSpPr>
          <p:nvPr>
            <p:ph type="dt" sz="half" idx="10"/>
          </p:nvPr>
        </p:nvSpPr>
        <p:spPr/>
        <p:txBody>
          <a:bodyPr/>
          <a:lstStyle/>
          <a:p>
            <a:fld id="{4E7997F0-85F6-46BA-B298-E7FE5AD33B66}" type="datetimeFigureOut">
              <a:rPr lang="en-US" smtClean="0"/>
              <a:t>9/14/2025</a:t>
            </a:fld>
            <a:endParaRPr lang="en-US"/>
          </a:p>
        </p:txBody>
      </p:sp>
      <p:sp>
        <p:nvSpPr>
          <p:cNvPr id="6" name="Footer Placeholder 5">
            <a:extLst>
              <a:ext uri="{FF2B5EF4-FFF2-40B4-BE49-F238E27FC236}">
                <a16:creationId xmlns:a16="http://schemas.microsoft.com/office/drawing/2014/main" id="{D0AC506E-936E-9D91-CD9C-A8EF1BA31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ECC65F-2F2D-8C82-157E-C5492C88FD67}"/>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0971111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3420A-BAD5-A3E0-589C-0EB72708F8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03841B-EB04-CBFC-7728-D1B0C7C74F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2D73B1-7D53-F580-2BFB-EDC521E561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B70219-2B10-F796-FD07-FC31C605A4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018A2A-BF94-B6D3-3419-1D17D9362F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94A2B3-87CC-E683-411B-C06F2E5FFCCE}"/>
              </a:ext>
            </a:extLst>
          </p:cNvPr>
          <p:cNvSpPr>
            <a:spLocks noGrp="1"/>
          </p:cNvSpPr>
          <p:nvPr>
            <p:ph type="dt" sz="half" idx="10"/>
          </p:nvPr>
        </p:nvSpPr>
        <p:spPr/>
        <p:txBody>
          <a:bodyPr/>
          <a:lstStyle/>
          <a:p>
            <a:fld id="{4E7997F0-85F6-46BA-B298-E7FE5AD33B66}" type="datetimeFigureOut">
              <a:rPr lang="en-US" smtClean="0"/>
              <a:t>9/14/2025</a:t>
            </a:fld>
            <a:endParaRPr lang="en-US"/>
          </a:p>
        </p:txBody>
      </p:sp>
      <p:sp>
        <p:nvSpPr>
          <p:cNvPr id="8" name="Footer Placeholder 7">
            <a:extLst>
              <a:ext uri="{FF2B5EF4-FFF2-40B4-BE49-F238E27FC236}">
                <a16:creationId xmlns:a16="http://schemas.microsoft.com/office/drawing/2014/main" id="{14143A53-7DFF-E414-A5B7-C36CE9F1FE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983753-9EBD-C0A3-B40B-8A838C7923F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16319940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45491-E360-AFA3-2835-3F75DDE376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0D5603-E3D8-A74B-3DDD-173BE0E74BFB}"/>
              </a:ext>
            </a:extLst>
          </p:cNvPr>
          <p:cNvSpPr>
            <a:spLocks noGrp="1"/>
          </p:cNvSpPr>
          <p:nvPr>
            <p:ph type="dt" sz="half" idx="10"/>
          </p:nvPr>
        </p:nvSpPr>
        <p:spPr/>
        <p:txBody>
          <a:bodyPr/>
          <a:lstStyle/>
          <a:p>
            <a:fld id="{4E7997F0-85F6-46BA-B298-E7FE5AD33B66}" type="datetimeFigureOut">
              <a:rPr lang="en-US" smtClean="0"/>
              <a:t>9/14/2025</a:t>
            </a:fld>
            <a:endParaRPr lang="en-US"/>
          </a:p>
        </p:txBody>
      </p:sp>
      <p:sp>
        <p:nvSpPr>
          <p:cNvPr id="4" name="Footer Placeholder 3">
            <a:extLst>
              <a:ext uri="{FF2B5EF4-FFF2-40B4-BE49-F238E27FC236}">
                <a16:creationId xmlns:a16="http://schemas.microsoft.com/office/drawing/2014/main" id="{B04F7335-0C3C-92D1-B82A-13EC745FE6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A1747A-E502-81DE-BAFE-DF77089DC4A9}"/>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131156253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9/14/2025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169253927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9/14/2025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5" name="Picture 4" descr="A tablet and a book&#10;&#10;AI-generated content may be incorrect.">
            <a:extLst>
              <a:ext uri="{FF2B5EF4-FFF2-40B4-BE49-F238E27FC236}">
                <a16:creationId xmlns:a16="http://schemas.microsoft.com/office/drawing/2014/main" id="{60A975B0-C1CF-D727-E56D-D5056FCF0575}"/>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rcRect l="9501" t="25081" r="6904" b="11398"/>
          <a:stretch>
            <a:fillRect/>
          </a:stretch>
        </p:blipFill>
        <p:spPr>
          <a:xfrm>
            <a:off x="-1" y="0"/>
            <a:ext cx="12188952" cy="6858000"/>
          </a:xfrm>
          <a:prstGeom prst="rect">
            <a:avLst/>
          </a:prstGeom>
        </p:spPr>
      </p:pic>
    </p:spTree>
    <p:extLst>
      <p:ext uri="{BB962C8B-B14F-4D97-AF65-F5344CB8AC3E}">
        <p14:creationId xmlns:p14="http://schemas.microsoft.com/office/powerpoint/2010/main" val="374091183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bg>
      <p:bgPr>
        <a:solidFill>
          <a:srgbClr val="663300">
            <a:alpha val="30000"/>
          </a:srgbClr>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3CE070DD-294A-DCF8-11F2-5639BC873D86}"/>
              </a:ext>
            </a:extLst>
          </p:cNvPr>
          <p:cNvCxnSpPr>
            <a:cxnSpLocks/>
            <a:stCxn id="6" idx="0"/>
          </p:cNvCxnSpPr>
          <p:nvPr userDrawn="1"/>
        </p:nvCxnSpPr>
        <p:spPr>
          <a:xfrm>
            <a:off x="1605916" y="221365"/>
            <a:ext cx="10341623"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DE60915A-9C3A-A461-3D84-D563C86ACAAC}"/>
              </a:ext>
            </a:extLst>
          </p:cNvPr>
          <p:cNvCxnSpPr>
            <a:stCxn id="6" idx="2"/>
          </p:cNvCxnSpPr>
          <p:nvPr userDrawn="1"/>
        </p:nvCxnSpPr>
        <p:spPr>
          <a:xfrm>
            <a:off x="244461" y="987375"/>
            <a:ext cx="0" cy="587062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Date Placeholder 1">
            <a:extLst>
              <a:ext uri="{FF2B5EF4-FFF2-40B4-BE49-F238E27FC236}">
                <a16:creationId xmlns:a16="http://schemas.microsoft.com/office/drawing/2014/main" id="{E146A68E-338E-FBBB-4AF3-E6FE1F7762AD}"/>
              </a:ext>
            </a:extLst>
          </p:cNvPr>
          <p:cNvSpPr>
            <a:spLocks noGrp="1"/>
          </p:cNvSpPr>
          <p:nvPr>
            <p:ph type="dt" sz="half" idx="10"/>
          </p:nvPr>
        </p:nvSpPr>
        <p:spPr/>
        <p:txBody>
          <a:bodyPr/>
          <a:lstStyle/>
          <a:p>
            <a:fld id="{4E7997F0-85F6-46BA-B298-E7FE5AD33B66}" type="datetimeFigureOut">
              <a:rPr lang="en-US" smtClean="0"/>
              <a:t>9/14/2025</a:t>
            </a:fld>
            <a:endParaRPr lang="en-US"/>
          </a:p>
        </p:txBody>
      </p:sp>
      <p:sp>
        <p:nvSpPr>
          <p:cNvPr id="3" name="Footer Placeholder 2">
            <a:extLst>
              <a:ext uri="{FF2B5EF4-FFF2-40B4-BE49-F238E27FC236}">
                <a16:creationId xmlns:a16="http://schemas.microsoft.com/office/drawing/2014/main" id="{99E76267-8C55-5C85-7EB3-15766663D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EC864C-C516-CDDB-C62B-2C493D53B4CB}"/>
              </a:ext>
            </a:extLst>
          </p:cNvPr>
          <p:cNvSpPr>
            <a:spLocks noGrp="1"/>
          </p:cNvSpPr>
          <p:nvPr>
            <p:ph type="sldNum" sz="quarter" idx="12"/>
          </p:nvPr>
        </p:nvSpPr>
        <p:spPr/>
        <p:txBody>
          <a:bodyPr/>
          <a:lstStyle/>
          <a:p>
            <a:fld id="{3F4E118C-6FF2-4B39-8CD7-040FB38D8E74}" type="slidenum">
              <a:rPr lang="en-US" smtClean="0"/>
              <a:t>‹#›</a:t>
            </a:fld>
            <a:endParaRPr lang="en-US"/>
          </a:p>
        </p:txBody>
      </p:sp>
      <p:pic>
        <p:nvPicPr>
          <p:cNvPr id="6" name="Picture 5" descr="A tablet and a book&#10;&#10;AI-generated content may be incorrect.">
            <a:extLst>
              <a:ext uri="{FF2B5EF4-FFF2-40B4-BE49-F238E27FC236}">
                <a16:creationId xmlns:a16="http://schemas.microsoft.com/office/drawing/2014/main" id="{CB25C64D-032F-4AC4-5EA6-678EB3082943}"/>
              </a:ext>
            </a:extLst>
          </p:cNvPr>
          <p:cNvPicPr>
            <a:picLocks noChangeAspect="1"/>
          </p:cNvPicPr>
          <p:nvPr userDrawn="1"/>
        </p:nvPicPr>
        <p:blipFill>
          <a:blip r:embed="rId2">
            <a:extLst>
              <a:ext uri="{28A0092B-C50C-407E-A947-70E740481C1C}">
                <a14:useLocalDpi xmlns:a14="http://schemas.microsoft.com/office/drawing/2010/main" val="0"/>
              </a:ext>
            </a:extLst>
          </a:blip>
          <a:srcRect l="9501" t="25081" r="6904" b="11398"/>
          <a:stretch>
            <a:fillRect/>
          </a:stretch>
        </p:blipFill>
        <p:spPr>
          <a:xfrm>
            <a:off x="244461" y="221365"/>
            <a:ext cx="2722909" cy="15320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8453539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ACFD2-276A-72C3-46A4-566716E045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937070-8CF5-A807-D13F-86B0DC0E3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A85590-93B8-EC0A-35D1-5159EFD9B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C7DB0C-BDDF-8143-F505-2F1C8B63AF37}"/>
              </a:ext>
            </a:extLst>
          </p:cNvPr>
          <p:cNvSpPr>
            <a:spLocks noGrp="1"/>
          </p:cNvSpPr>
          <p:nvPr>
            <p:ph type="dt" sz="half" idx="10"/>
          </p:nvPr>
        </p:nvSpPr>
        <p:spPr/>
        <p:txBody>
          <a:bodyPr/>
          <a:lstStyle/>
          <a:p>
            <a:fld id="{4E7997F0-85F6-46BA-B298-E7FE5AD33B66}" type="datetimeFigureOut">
              <a:rPr lang="en-US" smtClean="0"/>
              <a:t>9/14/2025</a:t>
            </a:fld>
            <a:endParaRPr lang="en-US"/>
          </a:p>
        </p:txBody>
      </p:sp>
      <p:sp>
        <p:nvSpPr>
          <p:cNvPr id="6" name="Footer Placeholder 5">
            <a:extLst>
              <a:ext uri="{FF2B5EF4-FFF2-40B4-BE49-F238E27FC236}">
                <a16:creationId xmlns:a16="http://schemas.microsoft.com/office/drawing/2014/main" id="{D762337F-6A15-9542-91FB-5AB914EA5E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2BCCAD-3733-37EB-ADE0-C84D822CA678}"/>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12611829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29BB-0667-D385-6EA4-77E535CAF8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247E63-3C44-7F0B-32D2-289C16074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9FB9FE-EFF8-54F1-3EE8-C947B5E8D7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FDDB1B-7A51-EBF9-1C5B-47A3DE452921}"/>
              </a:ext>
            </a:extLst>
          </p:cNvPr>
          <p:cNvSpPr>
            <a:spLocks noGrp="1"/>
          </p:cNvSpPr>
          <p:nvPr>
            <p:ph type="dt" sz="half" idx="10"/>
          </p:nvPr>
        </p:nvSpPr>
        <p:spPr/>
        <p:txBody>
          <a:bodyPr/>
          <a:lstStyle/>
          <a:p>
            <a:fld id="{4E7997F0-85F6-46BA-B298-E7FE5AD33B66}" type="datetimeFigureOut">
              <a:rPr lang="en-US" smtClean="0"/>
              <a:t>9/14/2025</a:t>
            </a:fld>
            <a:endParaRPr lang="en-US"/>
          </a:p>
        </p:txBody>
      </p:sp>
      <p:sp>
        <p:nvSpPr>
          <p:cNvPr id="6" name="Footer Placeholder 5">
            <a:extLst>
              <a:ext uri="{FF2B5EF4-FFF2-40B4-BE49-F238E27FC236}">
                <a16:creationId xmlns:a16="http://schemas.microsoft.com/office/drawing/2014/main" id="{15FFEBD5-73A3-E86D-1FF3-AE610FC0AF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96696D-8B45-917A-4251-570ADC276BEC}"/>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253259620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8DBAC-8113-39B4-F440-AF347CA544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67A082-CE41-8055-0BAA-2704E5EFE9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1A4B76-682F-8534-42AF-22A188D30ADB}"/>
              </a:ext>
            </a:extLst>
          </p:cNvPr>
          <p:cNvSpPr>
            <a:spLocks noGrp="1"/>
          </p:cNvSpPr>
          <p:nvPr>
            <p:ph type="dt" sz="half" idx="10"/>
          </p:nvPr>
        </p:nvSpPr>
        <p:spPr/>
        <p:txBody>
          <a:bodyPr/>
          <a:lstStyle/>
          <a:p>
            <a:fld id="{4E7997F0-85F6-46BA-B298-E7FE5AD33B66}" type="datetimeFigureOut">
              <a:rPr lang="en-US" smtClean="0"/>
              <a:t>9/14/2025</a:t>
            </a:fld>
            <a:endParaRPr lang="en-US"/>
          </a:p>
        </p:txBody>
      </p:sp>
      <p:sp>
        <p:nvSpPr>
          <p:cNvPr id="5" name="Footer Placeholder 4">
            <a:extLst>
              <a:ext uri="{FF2B5EF4-FFF2-40B4-BE49-F238E27FC236}">
                <a16:creationId xmlns:a16="http://schemas.microsoft.com/office/drawing/2014/main" id="{C757C739-F5D5-49E4-D18B-0C3090713E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9D44BA-48E3-2AB8-D9F6-69EBF6E9E1EA}"/>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38803182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0C27A2-5B3F-4AAB-D272-E8B4F1B650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5CAEC-0783-6FC2-18D6-C80C433A36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3BE8F-C757-BF8B-6C5A-298AEB0B9185}"/>
              </a:ext>
            </a:extLst>
          </p:cNvPr>
          <p:cNvSpPr>
            <a:spLocks noGrp="1"/>
          </p:cNvSpPr>
          <p:nvPr>
            <p:ph type="dt" sz="half" idx="10"/>
          </p:nvPr>
        </p:nvSpPr>
        <p:spPr/>
        <p:txBody>
          <a:bodyPr/>
          <a:lstStyle/>
          <a:p>
            <a:fld id="{4E7997F0-85F6-46BA-B298-E7FE5AD33B66}" type="datetimeFigureOut">
              <a:rPr lang="en-US" smtClean="0"/>
              <a:t>9/14/2025</a:t>
            </a:fld>
            <a:endParaRPr lang="en-US"/>
          </a:p>
        </p:txBody>
      </p:sp>
      <p:sp>
        <p:nvSpPr>
          <p:cNvPr id="5" name="Footer Placeholder 4">
            <a:extLst>
              <a:ext uri="{FF2B5EF4-FFF2-40B4-BE49-F238E27FC236}">
                <a16:creationId xmlns:a16="http://schemas.microsoft.com/office/drawing/2014/main" id="{841BAC3A-3CA6-B0CC-AD25-1444F2D996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274D44-0565-2AC3-ED6F-867CCCE2349E}"/>
              </a:ext>
            </a:extLst>
          </p:cNvPr>
          <p:cNvSpPr>
            <a:spLocks noGrp="1"/>
          </p:cNvSpPr>
          <p:nvPr>
            <p:ph type="sldNum" sz="quarter" idx="12"/>
          </p:nvPr>
        </p:nvSpPr>
        <p:spPr/>
        <p:txBody>
          <a:bodyPr/>
          <a:lstStyle/>
          <a:p>
            <a:fld id="{3F4E118C-6FF2-4B39-8CD7-040FB38D8E74}" type="slidenum">
              <a:rPr lang="en-US" smtClean="0"/>
              <a:t>‹#›</a:t>
            </a:fld>
            <a:endParaRPr lang="en-US"/>
          </a:p>
        </p:txBody>
      </p:sp>
    </p:spTree>
    <p:extLst>
      <p:ext uri="{BB962C8B-B14F-4D97-AF65-F5344CB8AC3E}">
        <p14:creationId xmlns:p14="http://schemas.microsoft.com/office/powerpoint/2010/main" val="4176017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B9E30-71E1-8C2C-D03F-5F18D6A850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DFBC47-F323-32C7-EDCE-9C34D3D169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F56638-933E-2940-28DE-27404BC3DD8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24135B2-0AAC-B90E-7F13-1327989F950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254DBAF-E658-12AD-D9C3-BC31ADDAEF0C}"/>
              </a:ext>
            </a:extLst>
          </p:cNvPr>
          <p:cNvSpPr>
            <a:spLocks noGrp="1"/>
          </p:cNvSpPr>
          <p:nvPr>
            <p:ph type="sldNum" sz="quarter" idx="12"/>
          </p:nvPr>
        </p:nvSpPr>
        <p:spPr/>
        <p:txBody>
          <a:bodyPr/>
          <a:lstStyle>
            <a:lvl1pPr>
              <a:defRPr/>
            </a:lvl1pPr>
          </a:lstStyle>
          <a:p>
            <a:fld id="{08E3A027-DD5F-423D-9EFB-CF0969507F40}" type="slidenum">
              <a:rPr lang="en-US" altLang="en-US"/>
              <a:pPr/>
              <a:t>‹#›</a:t>
            </a:fld>
            <a:endParaRPr lang="en-US" altLang="en-US"/>
          </a:p>
        </p:txBody>
      </p:sp>
    </p:spTree>
    <p:extLst>
      <p:ext uri="{BB962C8B-B14F-4D97-AF65-F5344CB8AC3E}">
        <p14:creationId xmlns:p14="http://schemas.microsoft.com/office/powerpoint/2010/main" val="244457621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77AB-2BA4-4D2A-E553-C98E050559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416AF9-E83B-149A-A1A7-D0CF31B765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AB493D-5F41-C873-9806-184B464B2F1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63F43EB-2B27-DCD3-5558-7FB9AE9621B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BBA90EB-DF8D-228E-B880-3BC34980D8E5}"/>
              </a:ext>
            </a:extLst>
          </p:cNvPr>
          <p:cNvSpPr>
            <a:spLocks noGrp="1"/>
          </p:cNvSpPr>
          <p:nvPr>
            <p:ph type="sldNum" sz="quarter" idx="12"/>
          </p:nvPr>
        </p:nvSpPr>
        <p:spPr/>
        <p:txBody>
          <a:bodyPr/>
          <a:lstStyle>
            <a:lvl1pPr>
              <a:defRPr/>
            </a:lvl1pPr>
          </a:lstStyle>
          <a:p>
            <a:fld id="{1AD604B6-F21E-40D0-82E7-182362F79550}" type="slidenum">
              <a:rPr lang="en-US" altLang="en-US"/>
              <a:pPr/>
              <a:t>‹#›</a:t>
            </a:fld>
            <a:endParaRPr lang="en-US" altLang="en-US"/>
          </a:p>
        </p:txBody>
      </p:sp>
    </p:spTree>
    <p:extLst>
      <p:ext uri="{BB962C8B-B14F-4D97-AF65-F5344CB8AC3E}">
        <p14:creationId xmlns:p14="http://schemas.microsoft.com/office/powerpoint/2010/main" val="16624752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16AAF-CAB0-08C8-01FC-6C5588D337C6}"/>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F607A2-253A-1F71-3065-959EF35A6268}"/>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8F68E02D-7A4E-14D8-8D51-BD658B699A8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5E34D22-1DA9-4367-DFFE-A17987AF465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1BBE411-6E0E-C579-1094-3F38277587AC}"/>
              </a:ext>
            </a:extLst>
          </p:cNvPr>
          <p:cNvSpPr>
            <a:spLocks noGrp="1"/>
          </p:cNvSpPr>
          <p:nvPr>
            <p:ph type="sldNum" sz="quarter" idx="12"/>
          </p:nvPr>
        </p:nvSpPr>
        <p:spPr/>
        <p:txBody>
          <a:bodyPr/>
          <a:lstStyle>
            <a:lvl1pPr>
              <a:defRPr/>
            </a:lvl1pPr>
          </a:lstStyle>
          <a:p>
            <a:fld id="{42B7D378-3D38-4ABA-969A-347C28314B19}" type="slidenum">
              <a:rPr lang="en-US" altLang="en-US"/>
              <a:pPr/>
              <a:t>‹#›</a:t>
            </a:fld>
            <a:endParaRPr lang="en-US" altLang="en-US"/>
          </a:p>
        </p:txBody>
      </p:sp>
    </p:spTree>
    <p:extLst>
      <p:ext uri="{BB962C8B-B14F-4D97-AF65-F5344CB8AC3E}">
        <p14:creationId xmlns:p14="http://schemas.microsoft.com/office/powerpoint/2010/main" val="22737537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A427-E3E8-ED87-9F99-09425354B9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82FB36-80B3-CF3E-A42F-9CCADEC37736}"/>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EC788A-4970-58C5-57CF-99C63BA4CE07}"/>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8EA8A3-5FE0-2DE7-C354-E3B0C96ED60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4066529-FD10-2DE7-F454-F8F32D3B310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7D86446-17FE-1DE6-0FF9-7FD93F2B25EE}"/>
              </a:ext>
            </a:extLst>
          </p:cNvPr>
          <p:cNvSpPr>
            <a:spLocks noGrp="1"/>
          </p:cNvSpPr>
          <p:nvPr>
            <p:ph type="sldNum" sz="quarter" idx="12"/>
          </p:nvPr>
        </p:nvSpPr>
        <p:spPr/>
        <p:txBody>
          <a:bodyPr/>
          <a:lstStyle>
            <a:lvl1pPr>
              <a:defRPr/>
            </a:lvl1pPr>
          </a:lstStyle>
          <a:p>
            <a:fld id="{A52064C6-3410-42AF-B6E0-7F40DB5E364C}" type="slidenum">
              <a:rPr lang="en-US" altLang="en-US"/>
              <a:pPr/>
              <a:t>‹#›</a:t>
            </a:fld>
            <a:endParaRPr lang="en-US" altLang="en-US"/>
          </a:p>
        </p:txBody>
      </p:sp>
    </p:spTree>
    <p:extLst>
      <p:ext uri="{BB962C8B-B14F-4D97-AF65-F5344CB8AC3E}">
        <p14:creationId xmlns:p14="http://schemas.microsoft.com/office/powerpoint/2010/main" val="16443745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EB3C9-5476-3A1B-0C8C-31E7BC0C6ABD}"/>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D28F11-93E4-F2E0-D703-8642F3E216A8}"/>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351EF9-1298-122E-C361-7D647F172666}"/>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F6A9B8-9F20-2413-6690-8952BAEE3577}"/>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56DDC2-0CFA-7D8D-B574-CA5250901959}"/>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4DBF38-212A-5F96-819C-D385E15EEFED}"/>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C47C5713-A13C-A5B1-F2CE-8BBD9CB8E5F3}"/>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81292CF1-DCD0-0589-E224-8B5FBC2FAE91}"/>
              </a:ext>
            </a:extLst>
          </p:cNvPr>
          <p:cNvSpPr>
            <a:spLocks noGrp="1"/>
          </p:cNvSpPr>
          <p:nvPr>
            <p:ph type="sldNum" sz="quarter" idx="12"/>
          </p:nvPr>
        </p:nvSpPr>
        <p:spPr/>
        <p:txBody>
          <a:bodyPr/>
          <a:lstStyle>
            <a:lvl1pPr>
              <a:defRPr/>
            </a:lvl1pPr>
          </a:lstStyle>
          <a:p>
            <a:fld id="{5BD080E2-68A0-4247-BBA7-3E695EBFDBB7}" type="slidenum">
              <a:rPr lang="en-US" altLang="en-US"/>
              <a:pPr/>
              <a:t>‹#›</a:t>
            </a:fld>
            <a:endParaRPr lang="en-US" altLang="en-US"/>
          </a:p>
        </p:txBody>
      </p:sp>
    </p:spTree>
    <p:extLst>
      <p:ext uri="{BB962C8B-B14F-4D97-AF65-F5344CB8AC3E}">
        <p14:creationId xmlns:p14="http://schemas.microsoft.com/office/powerpoint/2010/main" val="410445947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93B7-95B0-3498-AA25-F970CDE281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5F9693-B653-CEB4-3360-CD4C9EF4230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C3FA1CE-7D3C-85E8-AB11-384FDD8015E5}"/>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FC23786-F949-5357-AC55-5154611300AE}"/>
              </a:ext>
            </a:extLst>
          </p:cNvPr>
          <p:cNvSpPr>
            <a:spLocks noGrp="1"/>
          </p:cNvSpPr>
          <p:nvPr>
            <p:ph type="sldNum" sz="quarter" idx="12"/>
          </p:nvPr>
        </p:nvSpPr>
        <p:spPr/>
        <p:txBody>
          <a:bodyPr/>
          <a:lstStyle>
            <a:lvl1pPr>
              <a:defRPr/>
            </a:lvl1pPr>
          </a:lstStyle>
          <a:p>
            <a:fld id="{A560FC13-9140-4F91-A052-85CBE31F0C5B}" type="slidenum">
              <a:rPr lang="en-US" altLang="en-US"/>
              <a:pPr/>
              <a:t>‹#›</a:t>
            </a:fld>
            <a:endParaRPr lang="en-US" altLang="en-US"/>
          </a:p>
        </p:txBody>
      </p:sp>
    </p:spTree>
    <p:extLst>
      <p:ext uri="{BB962C8B-B14F-4D97-AF65-F5344CB8AC3E}">
        <p14:creationId xmlns:p14="http://schemas.microsoft.com/office/powerpoint/2010/main" val="4142361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8E01E1-F260-08EE-3B51-BCBB65B11E8F}"/>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4CC22A76-18F5-62A3-9993-083C30B27A34}"/>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08270A8-4F30-CF55-20AB-96FC4C2359C7}"/>
              </a:ext>
            </a:extLst>
          </p:cNvPr>
          <p:cNvSpPr>
            <a:spLocks noGrp="1"/>
          </p:cNvSpPr>
          <p:nvPr>
            <p:ph type="sldNum" sz="quarter" idx="12"/>
          </p:nvPr>
        </p:nvSpPr>
        <p:spPr/>
        <p:txBody>
          <a:bodyPr/>
          <a:lstStyle>
            <a:lvl1pPr>
              <a:defRPr/>
            </a:lvl1pPr>
          </a:lstStyle>
          <a:p>
            <a:fld id="{B3C8CEB3-1412-4E4A-A571-C91E2F914D4F}" type="slidenum">
              <a:rPr lang="en-US" altLang="en-US"/>
              <a:pPr/>
              <a:t>‹#›</a:t>
            </a:fld>
            <a:endParaRPr lang="en-US" altLang="en-US"/>
          </a:p>
        </p:txBody>
      </p:sp>
      <p:sp>
        <p:nvSpPr>
          <p:cNvPr id="5" name="Rectangle: Rounded Corners 4">
            <a:extLst>
              <a:ext uri="{FF2B5EF4-FFF2-40B4-BE49-F238E27FC236}">
                <a16:creationId xmlns:a16="http://schemas.microsoft.com/office/drawing/2014/main" id="{586CFE3A-8EC2-AC49-CC16-14246CEE5EC5}"/>
              </a:ext>
            </a:extLst>
          </p:cNvPr>
          <p:cNvSpPr/>
          <p:nvPr userDrawn="1"/>
        </p:nvSpPr>
        <p:spPr>
          <a:xfrm>
            <a:off x="215348" y="238539"/>
            <a:ext cx="11761304" cy="6380922"/>
          </a:xfrm>
          <a:prstGeom prst="roundRect">
            <a:avLst>
              <a:gd name="adj" fmla="val 7010"/>
            </a:avLst>
          </a:prstGeom>
          <a:no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382045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44335-424B-ED28-1B67-50302088B9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62767B-1B8D-88B5-2736-09BC02355BD8}"/>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6544E0-317D-CCD4-22C0-AC7002263D3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CE11EC-11E6-8464-E502-167FE74052B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34ECCC5-410E-309C-D7B4-0B2DEBE3D23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19633A-9DD5-08FC-B52A-01D3E826C4B7}"/>
              </a:ext>
            </a:extLst>
          </p:cNvPr>
          <p:cNvSpPr>
            <a:spLocks noGrp="1"/>
          </p:cNvSpPr>
          <p:nvPr>
            <p:ph type="sldNum" sz="quarter" idx="12"/>
          </p:nvPr>
        </p:nvSpPr>
        <p:spPr/>
        <p:txBody>
          <a:bodyPr/>
          <a:lstStyle>
            <a:lvl1pPr>
              <a:defRPr/>
            </a:lvl1pPr>
          </a:lstStyle>
          <a:p>
            <a:fld id="{7F073E69-3D0B-4A99-B978-00BE26917653}" type="slidenum">
              <a:rPr lang="en-US" altLang="en-US"/>
              <a:pPr/>
              <a:t>‹#›</a:t>
            </a:fld>
            <a:endParaRPr lang="en-US" altLang="en-US"/>
          </a:p>
        </p:txBody>
      </p:sp>
    </p:spTree>
    <p:extLst>
      <p:ext uri="{BB962C8B-B14F-4D97-AF65-F5344CB8AC3E}">
        <p14:creationId xmlns:p14="http://schemas.microsoft.com/office/powerpoint/2010/main" val="294009787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F97D6-4317-4AE1-7078-BB2F8E83E7BA}"/>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F59064-2705-BEB9-6B8C-6EBB557D5AF2}"/>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DDD8A9-A8FC-E13F-1D6B-B88221C7C461}"/>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D893AA-01B2-EF53-9ADB-E660254AB4C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7EE3DBE-CAF8-3E65-A188-71C18C89D6D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DB1439-41FD-C127-91E6-70B3895F32B2}"/>
              </a:ext>
            </a:extLst>
          </p:cNvPr>
          <p:cNvSpPr>
            <a:spLocks noGrp="1"/>
          </p:cNvSpPr>
          <p:nvPr>
            <p:ph type="sldNum" sz="quarter" idx="12"/>
          </p:nvPr>
        </p:nvSpPr>
        <p:spPr/>
        <p:txBody>
          <a:bodyPr/>
          <a:lstStyle>
            <a:lvl1pPr>
              <a:defRPr/>
            </a:lvl1pPr>
          </a:lstStyle>
          <a:p>
            <a:fld id="{4FD653BA-07D1-4668-9034-02F5434ED76E}" type="slidenum">
              <a:rPr lang="en-US" altLang="en-US"/>
              <a:pPr/>
              <a:t>‹#›</a:t>
            </a:fld>
            <a:endParaRPr lang="en-US" altLang="en-US"/>
          </a:p>
        </p:txBody>
      </p:sp>
    </p:spTree>
    <p:extLst>
      <p:ext uri="{BB962C8B-B14F-4D97-AF65-F5344CB8AC3E}">
        <p14:creationId xmlns:p14="http://schemas.microsoft.com/office/powerpoint/2010/main" val="210743220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CC301-16D2-783A-B036-62E3ED3830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B8D02E-77B7-5F45-BC60-4FB9A21451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E9D068-3C4E-6263-8F62-8F75A4EF122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C071561-6167-B24F-D62E-3D01B604261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899FC64-2F13-8D46-A9E1-BE4553C95870}"/>
              </a:ext>
            </a:extLst>
          </p:cNvPr>
          <p:cNvSpPr>
            <a:spLocks noGrp="1"/>
          </p:cNvSpPr>
          <p:nvPr>
            <p:ph type="sldNum" sz="quarter" idx="12"/>
          </p:nvPr>
        </p:nvSpPr>
        <p:spPr/>
        <p:txBody>
          <a:bodyPr/>
          <a:lstStyle>
            <a:lvl1pPr>
              <a:defRPr/>
            </a:lvl1pPr>
          </a:lstStyle>
          <a:p>
            <a:fld id="{9360DD88-C512-42F5-A624-5C182B9D0C5C}" type="slidenum">
              <a:rPr lang="en-US" altLang="en-US"/>
              <a:pPr/>
              <a:t>‹#›</a:t>
            </a:fld>
            <a:endParaRPr lang="en-US" altLang="en-US"/>
          </a:p>
        </p:txBody>
      </p:sp>
    </p:spTree>
    <p:extLst>
      <p:ext uri="{BB962C8B-B14F-4D97-AF65-F5344CB8AC3E}">
        <p14:creationId xmlns:p14="http://schemas.microsoft.com/office/powerpoint/2010/main" val="2489102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470B0E-6928-88A2-FAF8-65DE4E620E5B}"/>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053B41-FF8E-0601-F859-9AA6F522664A}"/>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CFE52-198E-2140-4F64-539DCFFC8CE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CE0C148-7E11-B984-BF6A-88FDEC3F3DC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6D52F54-1F82-C5A7-9E42-8BA116971D0C}"/>
              </a:ext>
            </a:extLst>
          </p:cNvPr>
          <p:cNvSpPr>
            <a:spLocks noGrp="1"/>
          </p:cNvSpPr>
          <p:nvPr>
            <p:ph type="sldNum" sz="quarter" idx="12"/>
          </p:nvPr>
        </p:nvSpPr>
        <p:spPr/>
        <p:txBody>
          <a:bodyPr/>
          <a:lstStyle>
            <a:lvl1pPr>
              <a:defRPr/>
            </a:lvl1pPr>
          </a:lstStyle>
          <a:p>
            <a:fld id="{366AE132-787F-42C6-8562-F7F9CEB389AD}" type="slidenum">
              <a:rPr lang="en-US" altLang="en-US"/>
              <a:pPr/>
              <a:t>‹#›</a:t>
            </a:fld>
            <a:endParaRPr lang="en-US" altLang="en-US"/>
          </a:p>
        </p:txBody>
      </p:sp>
    </p:spTree>
    <p:extLst>
      <p:ext uri="{BB962C8B-B14F-4D97-AF65-F5344CB8AC3E}">
        <p14:creationId xmlns:p14="http://schemas.microsoft.com/office/powerpoint/2010/main" val="166837670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50BF9-EA16-AF9D-7391-CD03C5187C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38E049-DBA1-EFA9-7B83-2E62DBE06D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0AE167-D4FB-D67D-55F3-53729AC6B16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A505187-CE3B-025B-7314-54D042F566F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B63B46F-0885-917B-9D8E-9C2F6259D52F}"/>
              </a:ext>
            </a:extLst>
          </p:cNvPr>
          <p:cNvSpPr>
            <a:spLocks noGrp="1"/>
          </p:cNvSpPr>
          <p:nvPr>
            <p:ph type="sldNum" sz="quarter" idx="12"/>
          </p:nvPr>
        </p:nvSpPr>
        <p:spPr/>
        <p:txBody>
          <a:bodyPr/>
          <a:lstStyle>
            <a:lvl1pPr>
              <a:defRPr/>
            </a:lvl1pPr>
          </a:lstStyle>
          <a:p>
            <a:fld id="{9C7EB814-3FFB-41A0-B04E-26F674A4A219}" type="slidenum">
              <a:rPr lang="en-US" altLang="en-US"/>
              <a:pPr/>
              <a:t>‹#›</a:t>
            </a:fld>
            <a:endParaRPr lang="en-US" altLang="en-US"/>
          </a:p>
        </p:txBody>
      </p:sp>
    </p:spTree>
    <p:extLst>
      <p:ext uri="{BB962C8B-B14F-4D97-AF65-F5344CB8AC3E}">
        <p14:creationId xmlns:p14="http://schemas.microsoft.com/office/powerpoint/2010/main" val="298361284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EFFCC-414E-032F-2E16-0EC5585654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57DCB8-EA61-50FC-4E01-7F2611D639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FE7BFC-1022-5CF7-0CC2-5E5EFDA85A0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31ABEE1-751B-99CE-8389-BB3873846B4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85486ED-ABF2-A3FA-F525-4D865E92566C}"/>
              </a:ext>
            </a:extLst>
          </p:cNvPr>
          <p:cNvSpPr>
            <a:spLocks noGrp="1"/>
          </p:cNvSpPr>
          <p:nvPr>
            <p:ph type="sldNum" sz="quarter" idx="12"/>
          </p:nvPr>
        </p:nvSpPr>
        <p:spPr/>
        <p:txBody>
          <a:bodyPr/>
          <a:lstStyle>
            <a:lvl1pPr>
              <a:defRPr/>
            </a:lvl1pPr>
          </a:lstStyle>
          <a:p>
            <a:fld id="{ED052420-7900-4449-9BC5-F2D41F6B3E02}" type="slidenum">
              <a:rPr lang="en-US" altLang="en-US"/>
              <a:pPr/>
              <a:t>‹#›</a:t>
            </a:fld>
            <a:endParaRPr lang="en-US" altLang="en-US"/>
          </a:p>
        </p:txBody>
      </p:sp>
    </p:spTree>
    <p:extLst>
      <p:ext uri="{BB962C8B-B14F-4D97-AF65-F5344CB8AC3E}">
        <p14:creationId xmlns:p14="http://schemas.microsoft.com/office/powerpoint/2010/main" val="108138236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75E5E-42F0-596C-E069-3EA7D99B281A}"/>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BA1DBF-9FA6-7274-518D-39FD5430D5E3}"/>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B014C4A4-7F3D-AD75-4D72-7BBCA068005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FE19F0C-3169-19EB-3019-72C95158950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D5928AE-0938-FCDC-B194-8EB19832C516}"/>
              </a:ext>
            </a:extLst>
          </p:cNvPr>
          <p:cNvSpPr>
            <a:spLocks noGrp="1"/>
          </p:cNvSpPr>
          <p:nvPr>
            <p:ph type="sldNum" sz="quarter" idx="12"/>
          </p:nvPr>
        </p:nvSpPr>
        <p:spPr/>
        <p:txBody>
          <a:bodyPr/>
          <a:lstStyle>
            <a:lvl1pPr>
              <a:defRPr/>
            </a:lvl1pPr>
          </a:lstStyle>
          <a:p>
            <a:fld id="{F782BD4C-D8CC-4729-80F3-9DBF69F19EB5}" type="slidenum">
              <a:rPr lang="en-US" altLang="en-US"/>
              <a:pPr/>
              <a:t>‹#›</a:t>
            </a:fld>
            <a:endParaRPr lang="en-US" altLang="en-US"/>
          </a:p>
        </p:txBody>
      </p:sp>
    </p:spTree>
    <p:extLst>
      <p:ext uri="{BB962C8B-B14F-4D97-AF65-F5344CB8AC3E}">
        <p14:creationId xmlns:p14="http://schemas.microsoft.com/office/powerpoint/2010/main" val="276122584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5820B-0947-3311-2CA8-B695624A42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319113-1A2B-A9CA-6F0E-342595B7CC3D}"/>
              </a:ext>
            </a:extLst>
          </p:cNvPr>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EE4255-EF43-97D1-C46B-BAC13D6A59F8}"/>
              </a:ext>
            </a:extLst>
          </p:cNvPr>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3E1E96-97D9-1FF0-B3B7-D92FE9FEEF1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EB0C61C-11A8-3544-DD51-D462934C268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5CB44ED-C5E4-8507-004B-771321705BF5}"/>
              </a:ext>
            </a:extLst>
          </p:cNvPr>
          <p:cNvSpPr>
            <a:spLocks noGrp="1"/>
          </p:cNvSpPr>
          <p:nvPr>
            <p:ph type="sldNum" sz="quarter" idx="12"/>
          </p:nvPr>
        </p:nvSpPr>
        <p:spPr/>
        <p:txBody>
          <a:bodyPr/>
          <a:lstStyle>
            <a:lvl1pPr>
              <a:defRPr/>
            </a:lvl1pPr>
          </a:lstStyle>
          <a:p>
            <a:fld id="{CBD33E1C-FD14-48B2-8140-FDEE353A95F5}" type="slidenum">
              <a:rPr lang="en-US" altLang="en-US"/>
              <a:pPr/>
              <a:t>‹#›</a:t>
            </a:fld>
            <a:endParaRPr lang="en-US" altLang="en-US"/>
          </a:p>
        </p:txBody>
      </p:sp>
    </p:spTree>
    <p:extLst>
      <p:ext uri="{BB962C8B-B14F-4D97-AF65-F5344CB8AC3E}">
        <p14:creationId xmlns:p14="http://schemas.microsoft.com/office/powerpoint/2010/main" val="69264954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6A9B4-3E22-1BD3-23DE-86C10C9DBEA4}"/>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D8E087-B6E1-1988-5A0A-4320A6EB7F19}"/>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BFBB11-531A-DD12-78B8-FBCC3CF8F565}"/>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7CDA28-17A8-A579-54DC-51EB5E5492F2}"/>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5AE0AA-3E71-6D2D-90E8-A4A8FA98FCDD}"/>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9EC585-F78F-ADB6-AC4A-3CD06ABB4353}"/>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D3D2BCCF-941E-84EA-8821-E46C6E1BBA11}"/>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383B2ECE-670B-E7B9-AC0A-9EF26E8EC2C9}"/>
              </a:ext>
            </a:extLst>
          </p:cNvPr>
          <p:cNvSpPr>
            <a:spLocks noGrp="1"/>
          </p:cNvSpPr>
          <p:nvPr>
            <p:ph type="sldNum" sz="quarter" idx="12"/>
          </p:nvPr>
        </p:nvSpPr>
        <p:spPr/>
        <p:txBody>
          <a:bodyPr/>
          <a:lstStyle>
            <a:lvl1pPr>
              <a:defRPr/>
            </a:lvl1pPr>
          </a:lstStyle>
          <a:p>
            <a:fld id="{7434818B-5AC4-4CE9-8BE9-2098C666A1C3}" type="slidenum">
              <a:rPr lang="en-US" altLang="en-US"/>
              <a:pPr/>
              <a:t>‹#›</a:t>
            </a:fld>
            <a:endParaRPr lang="en-US" altLang="en-US"/>
          </a:p>
        </p:txBody>
      </p:sp>
    </p:spTree>
    <p:extLst>
      <p:ext uri="{BB962C8B-B14F-4D97-AF65-F5344CB8AC3E}">
        <p14:creationId xmlns:p14="http://schemas.microsoft.com/office/powerpoint/2010/main" val="354419316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D2F9-3F9D-9FBF-DE36-14E63D9473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6F31E0-9AC3-8C6F-B663-BAF20F9318D0}"/>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1639340-425D-F00C-9C42-8FAFB5910EFC}"/>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9D6D686-BE75-5EBA-6220-3AB530B31AD3}"/>
              </a:ext>
            </a:extLst>
          </p:cNvPr>
          <p:cNvSpPr>
            <a:spLocks noGrp="1"/>
          </p:cNvSpPr>
          <p:nvPr>
            <p:ph type="sldNum" sz="quarter" idx="12"/>
          </p:nvPr>
        </p:nvSpPr>
        <p:spPr/>
        <p:txBody>
          <a:bodyPr/>
          <a:lstStyle>
            <a:lvl1pPr>
              <a:defRPr/>
            </a:lvl1pPr>
          </a:lstStyle>
          <a:p>
            <a:fld id="{006C7D55-62AF-4258-B76F-1B4C7DE6B6B5}" type="slidenum">
              <a:rPr lang="en-US" altLang="en-US"/>
              <a:pPr/>
              <a:t>‹#›</a:t>
            </a:fld>
            <a:endParaRPr lang="en-US" altLang="en-US"/>
          </a:p>
        </p:txBody>
      </p:sp>
    </p:spTree>
    <p:extLst>
      <p:ext uri="{BB962C8B-B14F-4D97-AF65-F5344CB8AC3E}">
        <p14:creationId xmlns:p14="http://schemas.microsoft.com/office/powerpoint/2010/main" val="280695398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51884D-AD4B-EC90-9FDB-8104A299AD7A}"/>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87E51A75-03DE-1CA3-1352-81C3B69C6C1C}"/>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3B62198A-8260-BFA4-DAE0-831D8BD9556B}"/>
              </a:ext>
            </a:extLst>
          </p:cNvPr>
          <p:cNvSpPr>
            <a:spLocks noGrp="1"/>
          </p:cNvSpPr>
          <p:nvPr>
            <p:ph type="sldNum" sz="quarter" idx="12"/>
          </p:nvPr>
        </p:nvSpPr>
        <p:spPr/>
        <p:txBody>
          <a:bodyPr/>
          <a:lstStyle>
            <a:lvl1pPr>
              <a:defRPr/>
            </a:lvl1pPr>
          </a:lstStyle>
          <a:p>
            <a:fld id="{3D91FA5B-CCDE-415B-B87A-892062CE233D}" type="slidenum">
              <a:rPr lang="en-US" altLang="en-US"/>
              <a:pPr/>
              <a:t>‹#›</a:t>
            </a:fld>
            <a:endParaRPr lang="en-US" altLang="en-US"/>
          </a:p>
        </p:txBody>
      </p:sp>
    </p:spTree>
    <p:extLst>
      <p:ext uri="{BB962C8B-B14F-4D97-AF65-F5344CB8AC3E}">
        <p14:creationId xmlns:p14="http://schemas.microsoft.com/office/powerpoint/2010/main" val="105703014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1239-F59F-4F9C-178E-45CB1CDAC8BF}"/>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8E610A-444E-4506-C5CA-5A616C87F746}"/>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EE9656-B285-5F34-DE52-A2286BA222D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AE68DB-9FF4-D79F-C1D4-3C41C5EABF7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4DB0F41-148C-017C-8C35-7549FF5DDB1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F9E4802-56A6-E299-D7AD-E4222F0019A6}"/>
              </a:ext>
            </a:extLst>
          </p:cNvPr>
          <p:cNvSpPr>
            <a:spLocks noGrp="1"/>
          </p:cNvSpPr>
          <p:nvPr>
            <p:ph type="sldNum" sz="quarter" idx="12"/>
          </p:nvPr>
        </p:nvSpPr>
        <p:spPr/>
        <p:txBody>
          <a:bodyPr/>
          <a:lstStyle>
            <a:lvl1pPr>
              <a:defRPr/>
            </a:lvl1pPr>
          </a:lstStyle>
          <a:p>
            <a:fld id="{0B0AC343-DBB2-47DE-AC5B-91A8E6955387}" type="slidenum">
              <a:rPr lang="en-US" altLang="en-US"/>
              <a:pPr/>
              <a:t>‹#›</a:t>
            </a:fld>
            <a:endParaRPr lang="en-US" altLang="en-US"/>
          </a:p>
        </p:txBody>
      </p:sp>
    </p:spTree>
    <p:extLst>
      <p:ext uri="{BB962C8B-B14F-4D97-AF65-F5344CB8AC3E}">
        <p14:creationId xmlns:p14="http://schemas.microsoft.com/office/powerpoint/2010/main" val="15571742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E3A6-952E-FC3F-64E7-1A47F487E52C}"/>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127405-3E0D-ECD4-4CBB-95D27DA3587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021E71-ED53-FEC0-8527-6240F88683B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6E000-B4D3-3EBC-8C27-C15D46F91EB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02ADFC6-2D59-E9E7-6FB6-AE33EC2E654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49379DC-8519-2A3C-9DB4-3701F0798898}"/>
              </a:ext>
            </a:extLst>
          </p:cNvPr>
          <p:cNvSpPr>
            <a:spLocks noGrp="1"/>
          </p:cNvSpPr>
          <p:nvPr>
            <p:ph type="sldNum" sz="quarter" idx="12"/>
          </p:nvPr>
        </p:nvSpPr>
        <p:spPr/>
        <p:txBody>
          <a:bodyPr/>
          <a:lstStyle>
            <a:lvl1pPr>
              <a:defRPr/>
            </a:lvl1pPr>
          </a:lstStyle>
          <a:p>
            <a:fld id="{F29595D8-F523-4A08-8DE1-D2FD07DA09C6}" type="slidenum">
              <a:rPr lang="en-US" altLang="en-US"/>
              <a:pPr/>
              <a:t>‹#›</a:t>
            </a:fld>
            <a:endParaRPr lang="en-US" altLang="en-US"/>
          </a:p>
        </p:txBody>
      </p:sp>
    </p:spTree>
    <p:extLst>
      <p:ext uri="{BB962C8B-B14F-4D97-AF65-F5344CB8AC3E}">
        <p14:creationId xmlns:p14="http://schemas.microsoft.com/office/powerpoint/2010/main" val="59009066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37AF7-A540-FB89-28E4-AA3CA44B35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03E43D-1355-BC5E-1035-8BFA19437C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1AB654-8BC4-41C4-099D-9BDFD60634A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9AA4B3F-DB70-8D6A-2904-434FE78B847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CA8CCB9-0D59-326E-21EF-098C2ED6D8B2}"/>
              </a:ext>
            </a:extLst>
          </p:cNvPr>
          <p:cNvSpPr>
            <a:spLocks noGrp="1"/>
          </p:cNvSpPr>
          <p:nvPr>
            <p:ph type="sldNum" sz="quarter" idx="12"/>
          </p:nvPr>
        </p:nvSpPr>
        <p:spPr/>
        <p:txBody>
          <a:bodyPr/>
          <a:lstStyle>
            <a:lvl1pPr>
              <a:defRPr/>
            </a:lvl1pPr>
          </a:lstStyle>
          <a:p>
            <a:fld id="{EF7C63E4-2BFD-42B0-ACAC-E0A109BC81A2}" type="slidenum">
              <a:rPr lang="en-US" altLang="en-US"/>
              <a:pPr/>
              <a:t>‹#›</a:t>
            </a:fld>
            <a:endParaRPr lang="en-US" altLang="en-US"/>
          </a:p>
        </p:txBody>
      </p:sp>
    </p:spTree>
    <p:extLst>
      <p:ext uri="{BB962C8B-B14F-4D97-AF65-F5344CB8AC3E}">
        <p14:creationId xmlns:p14="http://schemas.microsoft.com/office/powerpoint/2010/main" val="415358275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2BEDC5-6306-74B1-FD43-7A6E6C9AD11F}"/>
              </a:ext>
            </a:extLst>
          </p:cNvPr>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EA0BAF-3183-2E33-50C1-51A33900B0FF}"/>
              </a:ext>
            </a:extLst>
          </p:cNvPr>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2DC155-356C-A5F9-0DDF-45A43AA9067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FD1C135-0136-ACD3-C5D9-75892C55AD8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918CDD7-BB4F-8B4D-B8DD-1CD3532AAF72}"/>
              </a:ext>
            </a:extLst>
          </p:cNvPr>
          <p:cNvSpPr>
            <a:spLocks noGrp="1"/>
          </p:cNvSpPr>
          <p:nvPr>
            <p:ph type="sldNum" sz="quarter" idx="12"/>
          </p:nvPr>
        </p:nvSpPr>
        <p:spPr/>
        <p:txBody>
          <a:bodyPr/>
          <a:lstStyle>
            <a:lvl1pPr>
              <a:defRPr/>
            </a:lvl1pPr>
          </a:lstStyle>
          <a:p>
            <a:fld id="{B2329FC6-E913-4C9D-A376-A5CF5ED20E07}" type="slidenum">
              <a:rPr lang="en-US" altLang="en-US"/>
              <a:pPr/>
              <a:t>‹#›</a:t>
            </a:fld>
            <a:endParaRPr lang="en-US" altLang="en-US"/>
          </a:p>
        </p:txBody>
      </p:sp>
    </p:spTree>
    <p:extLst>
      <p:ext uri="{BB962C8B-B14F-4D97-AF65-F5344CB8AC3E}">
        <p14:creationId xmlns:p14="http://schemas.microsoft.com/office/powerpoint/2010/main" val="323258094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6F6FC0-7BBA-4A22-FB77-6BEA07B485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936ACC-6FF8-CB51-3404-FBD55FA03B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EDD23-A34C-7B24-4218-9C8AB341B1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7997F0-85F6-46BA-B298-E7FE5AD33B66}" type="datetimeFigureOut">
              <a:rPr lang="en-US" smtClean="0"/>
              <a:t>9/14/2025</a:t>
            </a:fld>
            <a:endParaRPr lang="en-US"/>
          </a:p>
        </p:txBody>
      </p:sp>
      <p:sp>
        <p:nvSpPr>
          <p:cNvPr id="5" name="Footer Placeholder 4">
            <a:extLst>
              <a:ext uri="{FF2B5EF4-FFF2-40B4-BE49-F238E27FC236}">
                <a16:creationId xmlns:a16="http://schemas.microsoft.com/office/drawing/2014/main" id="{8B0B8C3F-1819-658C-5D4B-0742D70DB2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948036-4FA3-AA89-FFF6-7DE27350A3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4E118C-6FF2-4B39-8CD7-040FB38D8E74}" type="slidenum">
              <a:rPr lang="en-US" smtClean="0"/>
              <a:t>‹#›</a:t>
            </a:fld>
            <a:endParaRPr lang="en-US"/>
          </a:p>
        </p:txBody>
      </p:sp>
    </p:spTree>
    <p:extLst>
      <p:ext uri="{BB962C8B-B14F-4D97-AF65-F5344CB8AC3E}">
        <p14:creationId xmlns:p14="http://schemas.microsoft.com/office/powerpoint/2010/main" val="70880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6"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F6CAAFE-2821-47B9-B74F-17401DD28AC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E478246-7C63-E009-9C20-96BD096C3132}"/>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91ACA44-665D-784C-1A31-A47E4FBC4FC8}"/>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5A636C3A-9FEE-12DE-8163-2CBBA674745E}"/>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5B5EE38A-6808-887B-B644-229D66179D71}"/>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14699880-D552-46A5-96C0-0497BB2C08D0}" type="slidenum">
              <a:rPr lang="en-US" altLang="en-US"/>
              <a:pPr/>
              <a:t>‹#›</a:t>
            </a:fld>
            <a:endParaRPr lang="en-US" altLang="en-US"/>
          </a:p>
        </p:txBody>
      </p:sp>
    </p:spTree>
    <p:extLst>
      <p:ext uri="{BB962C8B-B14F-4D97-AF65-F5344CB8AC3E}">
        <p14:creationId xmlns:p14="http://schemas.microsoft.com/office/powerpoint/2010/main" val="92656265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31F4D20-E02D-8B07-FECA-96EB41381046}"/>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F4F2929-B2C4-2B01-4AD7-72A8971B4397}"/>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AC11476-7D3F-4B3C-DA58-41A5A72CAF1C}"/>
              </a:ext>
            </a:extLst>
          </p:cNvPr>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ltLang="en-US"/>
          </a:p>
        </p:txBody>
      </p:sp>
      <p:sp>
        <p:nvSpPr>
          <p:cNvPr id="1029" name="Rectangle 5">
            <a:extLst>
              <a:ext uri="{FF2B5EF4-FFF2-40B4-BE49-F238E27FC236}">
                <a16:creationId xmlns:a16="http://schemas.microsoft.com/office/drawing/2014/main" id="{AA8964FB-AA58-7E31-CDAC-FEE4F60DF924}"/>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ltLang="en-US"/>
          </a:p>
        </p:txBody>
      </p:sp>
      <p:sp>
        <p:nvSpPr>
          <p:cNvPr id="1030" name="Rectangle 6">
            <a:extLst>
              <a:ext uri="{FF2B5EF4-FFF2-40B4-BE49-F238E27FC236}">
                <a16:creationId xmlns:a16="http://schemas.microsoft.com/office/drawing/2014/main" id="{F68A4862-7819-F0EC-258B-2B991698E002}"/>
              </a:ext>
            </a:extLst>
          </p:cNvPr>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E22808D-664B-434B-9A51-C754C37E93CE}" type="slidenum">
              <a:rPr lang="en-US" altLang="en-US"/>
              <a:pPr/>
              <a:t>‹#›</a:t>
            </a:fld>
            <a:endParaRPr lang="en-US" altLang="en-US"/>
          </a:p>
        </p:txBody>
      </p:sp>
    </p:spTree>
    <p:extLst>
      <p:ext uri="{BB962C8B-B14F-4D97-AF65-F5344CB8AC3E}">
        <p14:creationId xmlns:p14="http://schemas.microsoft.com/office/powerpoint/2010/main" val="338200016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Rounded Corners 10">
            <a:extLst>
              <a:ext uri="{FF2B5EF4-FFF2-40B4-BE49-F238E27FC236}">
                <a16:creationId xmlns:a16="http://schemas.microsoft.com/office/drawing/2014/main" id="{0C745D17-5DA8-2CF2-470C-B4DAAE4006F5}"/>
              </a:ext>
            </a:extLst>
          </p:cNvPr>
          <p:cNvSpPr/>
          <p:nvPr/>
        </p:nvSpPr>
        <p:spPr>
          <a:xfrm>
            <a:off x="1520575" y="2969232"/>
            <a:ext cx="9246742" cy="1654139"/>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A Study of the Book of Colossians</a:t>
            </a:r>
          </a:p>
        </p:txBody>
      </p:sp>
    </p:spTree>
    <p:extLst>
      <p:ext uri="{BB962C8B-B14F-4D97-AF65-F5344CB8AC3E}">
        <p14:creationId xmlns:p14="http://schemas.microsoft.com/office/powerpoint/2010/main" val="1628046363"/>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5A28CC-31AF-CA09-FCC0-C706BE679CD8}"/>
              </a:ext>
            </a:extLst>
          </p:cNvPr>
          <p:cNvSpPr txBox="1"/>
          <p:nvPr/>
        </p:nvSpPr>
        <p:spPr>
          <a:xfrm>
            <a:off x="2351069" y="2712378"/>
            <a:ext cx="7489861" cy="2954655"/>
          </a:xfrm>
          <a:custGeom>
            <a:avLst/>
            <a:gdLst>
              <a:gd name="connsiteX0" fmla="*/ 0 w 7489861"/>
              <a:gd name="connsiteY0" fmla="*/ 0 h 2954655"/>
              <a:gd name="connsiteX1" fmla="*/ 7489861 w 7489861"/>
              <a:gd name="connsiteY1" fmla="*/ 0 h 2954655"/>
              <a:gd name="connsiteX2" fmla="*/ 7489861 w 7489861"/>
              <a:gd name="connsiteY2" fmla="*/ 2954655 h 2954655"/>
              <a:gd name="connsiteX3" fmla="*/ 0 w 7489861"/>
              <a:gd name="connsiteY3" fmla="*/ 2954655 h 2954655"/>
              <a:gd name="connsiteX4" fmla="*/ 0 w 7489861"/>
              <a:gd name="connsiteY4" fmla="*/ 0 h 2954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9861" h="2954655" fill="none" extrusionOk="0">
                <a:moveTo>
                  <a:pt x="0" y="0"/>
                </a:moveTo>
                <a:cubicBezTo>
                  <a:pt x="1954677" y="-137480"/>
                  <a:pt x="5086098" y="1421"/>
                  <a:pt x="7489861" y="0"/>
                </a:cubicBezTo>
                <a:cubicBezTo>
                  <a:pt x="7634602" y="1407748"/>
                  <a:pt x="7508154" y="1975270"/>
                  <a:pt x="7489861" y="2954655"/>
                </a:cubicBezTo>
                <a:cubicBezTo>
                  <a:pt x="6053749" y="3057261"/>
                  <a:pt x="3126016" y="3020739"/>
                  <a:pt x="0" y="2954655"/>
                </a:cubicBezTo>
                <a:cubicBezTo>
                  <a:pt x="2836" y="2199803"/>
                  <a:pt x="21250" y="550774"/>
                  <a:pt x="0" y="0"/>
                </a:cubicBezTo>
                <a:close/>
              </a:path>
              <a:path w="7489861" h="2954655" stroke="0" extrusionOk="0">
                <a:moveTo>
                  <a:pt x="0" y="0"/>
                </a:moveTo>
                <a:cubicBezTo>
                  <a:pt x="1694025" y="-165224"/>
                  <a:pt x="5613573" y="-147573"/>
                  <a:pt x="7489861" y="0"/>
                </a:cubicBezTo>
                <a:cubicBezTo>
                  <a:pt x="7541860" y="1111514"/>
                  <a:pt x="7339123" y="1571597"/>
                  <a:pt x="7489861" y="2954655"/>
                </a:cubicBezTo>
                <a:cubicBezTo>
                  <a:pt x="5144669" y="2990081"/>
                  <a:pt x="2600448" y="3012928"/>
                  <a:pt x="0" y="2954655"/>
                </a:cubicBezTo>
                <a:cubicBezTo>
                  <a:pt x="-31431" y="2116360"/>
                  <a:pt x="21562" y="1232337"/>
                  <a:pt x="0" y="0"/>
                </a:cubicBezTo>
                <a:close/>
              </a:path>
            </a:pathLst>
          </a:custGeom>
          <a:solidFill>
            <a:srgbClr val="FFFF00">
              <a:alpha val="78824"/>
            </a:srgbClr>
          </a:solidFill>
          <a:ln w="28575">
            <a:solidFill>
              <a:srgbClr val="C00000"/>
            </a:solidFill>
            <a:extLst>
              <a:ext uri="{C807C97D-BFC1-408E-A445-0C87EB9F89A2}">
                <ask:lineSketchStyleProps xmlns:ask="http://schemas.microsoft.com/office/drawing/2018/sketchyshapes" sd="1198331444">
                  <a:prstGeom prst="rect">
                    <a:avLst/>
                  </a:prstGeom>
                  <ask:type>
                    <ask:lineSketchCurved/>
                  </ask:type>
                </ask:lineSketchStyleProps>
              </a:ext>
            </a:extLst>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A Challenge: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Black" panose="020B0004020202020204" pitchFamily="34" charset="0"/>
                <a:ea typeface="+mn-ea"/>
                <a:cs typeface="+mn-cs"/>
              </a:rPr>
              <a:t>Read the whole book once a week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4 chapters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 95 verses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Less than 2,000 words</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Average reader: 15 minutes</a:t>
            </a:r>
          </a:p>
        </p:txBody>
      </p:sp>
    </p:spTree>
    <p:extLst>
      <p:ext uri="{BB962C8B-B14F-4D97-AF65-F5344CB8AC3E}">
        <p14:creationId xmlns:p14="http://schemas.microsoft.com/office/powerpoint/2010/main" val="412680404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EDF05-A079-842E-486B-5C8CCDD7235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23A63E8-88E0-7144-327B-C1C3505CEBC8}"/>
              </a:ext>
            </a:extLst>
          </p:cNvPr>
          <p:cNvSpPr/>
          <p:nvPr/>
        </p:nvSpPr>
        <p:spPr bwMode="auto">
          <a:xfrm>
            <a:off x="397536" y="5673575"/>
            <a:ext cx="11172911" cy="472879"/>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9C6C3047-7D7C-6FC5-08A5-E34DACA8482B}"/>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6D6CF75F-CD13-DB41-D0B0-23B85D46F9EF}"/>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242443782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C2B47-1C0F-99DB-263C-7AEFBF485CEA}"/>
            </a:ext>
          </a:extLst>
        </p:cNvPr>
        <p:cNvGrpSpPr/>
        <p:nvPr/>
      </p:nvGrpSpPr>
      <p:grpSpPr>
        <a:xfrm>
          <a:off x="0" y="0"/>
          <a:ext cx="0" cy="0"/>
          <a:chOff x="0" y="0"/>
          <a:chExt cx="0" cy="0"/>
        </a:xfrm>
      </p:grpSpPr>
      <p:pic>
        <p:nvPicPr>
          <p:cNvPr id="3" name="Graphic 2" descr="A ribbon banner">
            <a:extLst>
              <a:ext uri="{FF2B5EF4-FFF2-40B4-BE49-F238E27FC236}">
                <a16:creationId xmlns:a16="http://schemas.microsoft.com/office/drawing/2014/main" id="{CCEA2424-4224-DD61-814C-07C89064EE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7279" y="0"/>
            <a:ext cx="10204174" cy="2091943"/>
          </a:xfrm>
          <a:prstGeom prst="rect">
            <a:avLst/>
          </a:prstGeom>
        </p:spPr>
      </p:pic>
      <p:sp>
        <p:nvSpPr>
          <p:cNvPr id="6" name="TextBox 5">
            <a:extLst>
              <a:ext uri="{FF2B5EF4-FFF2-40B4-BE49-F238E27FC236}">
                <a16:creationId xmlns:a16="http://schemas.microsoft.com/office/drawing/2014/main" id="{8B628811-43B6-98A3-3D09-C3D488B64E8A}"/>
              </a:ext>
            </a:extLst>
          </p:cNvPr>
          <p:cNvSpPr txBox="1"/>
          <p:nvPr/>
        </p:nvSpPr>
        <p:spPr>
          <a:xfrm>
            <a:off x="2074486" y="426146"/>
            <a:ext cx="8309113"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ongenial SemiBold" panose="02000503040000020004" pitchFamily="2" charset="0"/>
                <a:ea typeface="+mn-ea"/>
                <a:cs typeface="+mn-cs"/>
              </a:rPr>
              <a:t>“Christ in you, the hope of glory”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(Outline of Colossians)</a:t>
            </a:r>
          </a:p>
        </p:txBody>
      </p:sp>
      <p:sp>
        <p:nvSpPr>
          <p:cNvPr id="9" name="TextBox 8">
            <a:extLst>
              <a:ext uri="{FF2B5EF4-FFF2-40B4-BE49-F238E27FC236}">
                <a16:creationId xmlns:a16="http://schemas.microsoft.com/office/drawing/2014/main" id="{641D0C07-DD47-E4F9-4F8B-1BB2C550C83E}"/>
              </a:ext>
            </a:extLst>
          </p:cNvPr>
          <p:cNvSpPr txBox="1"/>
          <p:nvPr/>
        </p:nvSpPr>
        <p:spPr>
          <a:xfrm>
            <a:off x="597035" y="2598580"/>
            <a:ext cx="11043585" cy="3016210"/>
          </a:xfrm>
          <a:prstGeom prst="rect">
            <a:avLst/>
          </a:prstGeom>
          <a:solidFill>
            <a:srgbClr val="FFFFFF">
              <a:alpha val="80000"/>
            </a:srgbClr>
          </a:solidFill>
          <a:ln w="19050">
            <a:solidFill>
              <a:srgbClr val="663300"/>
            </a:solidFill>
          </a:ln>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Introduction: Thanks and Prayer for the Colossians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(1:1-14)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The Preeminent Christ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Preached to the Word (1:15-29)</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We Are Complete in Him -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Thus Don’t Be Led Away (2:1-23)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A Life That is Hidden With Christ </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(3:1 - 4:6)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Greetings and Salutations</a:t>
            </a:r>
            <a:r>
              <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rPr>
              <a:t> (4:7-18)</a:t>
            </a:r>
          </a:p>
        </p:txBody>
      </p:sp>
    </p:spTree>
    <p:extLst>
      <p:ext uri="{BB962C8B-B14F-4D97-AF65-F5344CB8AC3E}">
        <p14:creationId xmlns:p14="http://schemas.microsoft.com/office/powerpoint/2010/main" val="3717956219"/>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4967B7F-48D9-DDEE-56A7-B14C619BFA2A}"/>
              </a:ext>
            </a:extLst>
          </p:cNvPr>
          <p:cNvSpPr/>
          <p:nvPr/>
        </p:nvSpPr>
        <p:spPr>
          <a:xfrm>
            <a:off x="1520575" y="2969232"/>
            <a:ext cx="9246742" cy="189044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3:18 – 4:1</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Family Responsibilities &amp;</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Servant – Master Relationship</a:t>
            </a:r>
          </a:p>
        </p:txBody>
      </p:sp>
    </p:spTree>
    <p:extLst>
      <p:ext uri="{BB962C8B-B14F-4D97-AF65-F5344CB8AC3E}">
        <p14:creationId xmlns:p14="http://schemas.microsoft.com/office/powerpoint/2010/main" val="420240291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2C8E0FB6-7E72-9C83-9976-42618C657EAB}"/>
              </a:ext>
            </a:extLst>
          </p:cNvPr>
          <p:cNvSpPr>
            <a:spLocks noChangeArrowheads="1"/>
          </p:cNvSpPr>
          <p:nvPr/>
        </p:nvSpPr>
        <p:spPr bwMode="auto">
          <a:xfrm>
            <a:off x="595901" y="381000"/>
            <a:ext cx="11013897"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800" b="1">
              <a:solidFill>
                <a:srgbClr val="000000"/>
              </a:solidFill>
              <a:latin typeface="Arial" panose="020B0604020202020204" pitchFamily="34" charset="0"/>
            </a:endParaRPr>
          </a:p>
        </p:txBody>
      </p:sp>
      <p:sp>
        <p:nvSpPr>
          <p:cNvPr id="70659" name="Text Box 3">
            <a:extLst>
              <a:ext uri="{FF2B5EF4-FFF2-40B4-BE49-F238E27FC236}">
                <a16:creationId xmlns:a16="http://schemas.microsoft.com/office/drawing/2014/main" id="{ACA9D781-740E-373A-CE69-E7BA4A7CFD0A}"/>
              </a:ext>
            </a:extLst>
          </p:cNvPr>
          <p:cNvSpPr txBox="1">
            <a:spLocks noChangeArrowheads="1"/>
          </p:cNvSpPr>
          <p:nvPr/>
        </p:nvSpPr>
        <p:spPr bwMode="auto">
          <a:xfrm>
            <a:off x="4181065" y="106364"/>
            <a:ext cx="3894015"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b="1" dirty="0">
                <a:solidFill>
                  <a:srgbClr val="FFFF00"/>
                </a:solidFill>
                <a:latin typeface="Arial" panose="020B0604020202020204" pitchFamily="34" charset="0"/>
              </a:rPr>
              <a:t>Colossians 3:18-22</a:t>
            </a:r>
          </a:p>
        </p:txBody>
      </p:sp>
      <p:sp>
        <p:nvSpPr>
          <p:cNvPr id="3" name="Text Box 4">
            <a:extLst>
              <a:ext uri="{FF2B5EF4-FFF2-40B4-BE49-F238E27FC236}">
                <a16:creationId xmlns:a16="http://schemas.microsoft.com/office/drawing/2014/main" id="{295CDF5C-A906-4496-B8A6-81567441B0CD}"/>
              </a:ext>
            </a:extLst>
          </p:cNvPr>
          <p:cNvSpPr txBox="1">
            <a:spLocks noChangeArrowheads="1"/>
          </p:cNvSpPr>
          <p:nvPr/>
        </p:nvSpPr>
        <p:spPr bwMode="auto">
          <a:xfrm>
            <a:off x="775872" y="920621"/>
            <a:ext cx="10726219" cy="533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0000"/>
              </a:lnSpc>
            </a:pPr>
            <a:r>
              <a:rPr lang="en-US" altLang="en-US" sz="3200" dirty="0">
                <a:latin typeface="Times New Roman" panose="02020603050405020304" pitchFamily="18" charset="0"/>
              </a:rPr>
              <a:t>18 Wives, submit to your own husbands, as is fitting in the Lord. </a:t>
            </a:r>
          </a:p>
          <a:p>
            <a:pPr>
              <a:lnSpc>
                <a:spcPct val="110000"/>
              </a:lnSpc>
            </a:pPr>
            <a:endParaRPr lang="en-US" altLang="en-US" sz="600" dirty="0">
              <a:latin typeface="Times New Roman" panose="02020603050405020304" pitchFamily="18" charset="0"/>
            </a:endParaRPr>
          </a:p>
          <a:p>
            <a:pPr>
              <a:lnSpc>
                <a:spcPct val="110000"/>
              </a:lnSpc>
            </a:pPr>
            <a:r>
              <a:rPr lang="en-US" altLang="en-US" sz="3200" dirty="0">
                <a:latin typeface="Times New Roman" panose="02020603050405020304" pitchFamily="18" charset="0"/>
              </a:rPr>
              <a:t>19 Husbands, love your wives and do not be bitter toward them. </a:t>
            </a:r>
          </a:p>
          <a:p>
            <a:pPr>
              <a:lnSpc>
                <a:spcPct val="110000"/>
              </a:lnSpc>
            </a:pPr>
            <a:endParaRPr lang="en-US" altLang="en-US" sz="600" dirty="0">
              <a:latin typeface="Times New Roman" panose="02020603050405020304" pitchFamily="18" charset="0"/>
            </a:endParaRPr>
          </a:p>
          <a:p>
            <a:pPr>
              <a:lnSpc>
                <a:spcPct val="110000"/>
              </a:lnSpc>
            </a:pPr>
            <a:r>
              <a:rPr lang="en-US" altLang="en-US" sz="3200" dirty="0">
                <a:latin typeface="Times New Roman" panose="02020603050405020304" pitchFamily="18" charset="0"/>
              </a:rPr>
              <a:t>20 Children, obey your parents in all things, for this is well pleasing to the Lord. </a:t>
            </a:r>
          </a:p>
          <a:p>
            <a:pPr>
              <a:lnSpc>
                <a:spcPct val="110000"/>
              </a:lnSpc>
            </a:pPr>
            <a:endParaRPr lang="en-US" altLang="en-US" sz="600" dirty="0">
              <a:latin typeface="Times New Roman" panose="02020603050405020304" pitchFamily="18" charset="0"/>
            </a:endParaRPr>
          </a:p>
          <a:p>
            <a:pPr>
              <a:lnSpc>
                <a:spcPct val="110000"/>
              </a:lnSpc>
            </a:pPr>
            <a:r>
              <a:rPr lang="en-US" altLang="en-US" sz="3200" dirty="0">
                <a:latin typeface="Times New Roman" panose="02020603050405020304" pitchFamily="18" charset="0"/>
              </a:rPr>
              <a:t>21 Fathers, do not provoke your children, lest they become discouraged. </a:t>
            </a:r>
          </a:p>
          <a:p>
            <a:pPr>
              <a:lnSpc>
                <a:spcPct val="110000"/>
              </a:lnSpc>
            </a:pPr>
            <a:endParaRPr lang="en-US" altLang="en-US" sz="600" dirty="0">
              <a:latin typeface="Times New Roman" panose="02020603050405020304" pitchFamily="18" charset="0"/>
            </a:endParaRPr>
          </a:p>
          <a:p>
            <a:pPr>
              <a:lnSpc>
                <a:spcPct val="110000"/>
              </a:lnSpc>
            </a:pPr>
            <a:r>
              <a:rPr lang="en-US" altLang="en-US" sz="3200" dirty="0">
                <a:latin typeface="Times New Roman" panose="02020603050405020304" pitchFamily="18" charset="0"/>
              </a:rPr>
              <a:t>22 Bondservants, obey in all things your masters according to the flesh, not with eyeservice, as men-pleasers, but in sincerity of heart, fearing God. </a:t>
            </a:r>
          </a:p>
        </p:txBody>
      </p:sp>
    </p:spTree>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FF66"/>
        </a:solidFill>
        <a:effectLst/>
      </p:bgPr>
    </p:bg>
    <p:spTree>
      <p:nvGrpSpPr>
        <p:cNvPr id="1" name="">
          <a:extLst>
            <a:ext uri="{FF2B5EF4-FFF2-40B4-BE49-F238E27FC236}">
              <a16:creationId xmlns:a16="http://schemas.microsoft.com/office/drawing/2014/main" id="{D06639A2-E48D-1DA4-906D-0BC86B218110}"/>
            </a:ext>
          </a:extLst>
        </p:cNvPr>
        <p:cNvGrpSpPr/>
        <p:nvPr/>
      </p:nvGrpSpPr>
      <p:grpSpPr>
        <a:xfrm>
          <a:off x="0" y="0"/>
          <a:ext cx="0" cy="0"/>
          <a:chOff x="0" y="0"/>
          <a:chExt cx="0" cy="0"/>
        </a:xfrm>
      </p:grpSpPr>
      <p:sp>
        <p:nvSpPr>
          <p:cNvPr id="70658" name="Rectangle 2">
            <a:extLst>
              <a:ext uri="{FF2B5EF4-FFF2-40B4-BE49-F238E27FC236}">
                <a16:creationId xmlns:a16="http://schemas.microsoft.com/office/drawing/2014/main" id="{56C127CE-A6C1-F56E-1BC4-CA85BEB402D5}"/>
              </a:ext>
            </a:extLst>
          </p:cNvPr>
          <p:cNvSpPr>
            <a:spLocks noChangeArrowheads="1"/>
          </p:cNvSpPr>
          <p:nvPr/>
        </p:nvSpPr>
        <p:spPr bwMode="auto">
          <a:xfrm>
            <a:off x="595901" y="381000"/>
            <a:ext cx="11013897" cy="6172200"/>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0659" name="Text Box 3">
            <a:extLst>
              <a:ext uri="{FF2B5EF4-FFF2-40B4-BE49-F238E27FC236}">
                <a16:creationId xmlns:a16="http://schemas.microsoft.com/office/drawing/2014/main" id="{DCB999BD-E01C-EE2B-1647-ADFBCA75E3B8}"/>
              </a:ext>
            </a:extLst>
          </p:cNvPr>
          <p:cNvSpPr txBox="1">
            <a:spLocks noChangeArrowheads="1"/>
          </p:cNvSpPr>
          <p:nvPr/>
        </p:nvSpPr>
        <p:spPr bwMode="auto">
          <a:xfrm>
            <a:off x="3901980" y="159464"/>
            <a:ext cx="4257897" cy="5847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Colossians 3:23 - 4:1</a:t>
            </a:r>
          </a:p>
        </p:txBody>
      </p:sp>
      <p:sp>
        <p:nvSpPr>
          <p:cNvPr id="2" name="Text Box 4">
            <a:extLst>
              <a:ext uri="{FF2B5EF4-FFF2-40B4-BE49-F238E27FC236}">
                <a16:creationId xmlns:a16="http://schemas.microsoft.com/office/drawing/2014/main" id="{69A6767F-F979-2417-36A1-1E41B0C0DC51}"/>
              </a:ext>
            </a:extLst>
          </p:cNvPr>
          <p:cNvSpPr txBox="1">
            <a:spLocks noChangeArrowheads="1"/>
          </p:cNvSpPr>
          <p:nvPr/>
        </p:nvSpPr>
        <p:spPr bwMode="auto">
          <a:xfrm>
            <a:off x="595900" y="955675"/>
            <a:ext cx="10870059"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3200" dirty="0">
                <a:latin typeface="Times New Roman" panose="02020603050405020304" pitchFamily="18" charset="0"/>
              </a:rPr>
              <a:t>23 And whatever you do, do it heartily, as to the Lord and not to men, </a:t>
            </a:r>
          </a:p>
          <a:p>
            <a:endParaRPr lang="en-US" altLang="en-US" sz="600" dirty="0">
              <a:latin typeface="Times New Roman" panose="02020603050405020304" pitchFamily="18" charset="0"/>
            </a:endParaRPr>
          </a:p>
          <a:p>
            <a:r>
              <a:rPr lang="en-US" altLang="en-US" sz="3200" dirty="0">
                <a:latin typeface="Times New Roman" panose="02020603050405020304" pitchFamily="18" charset="0"/>
              </a:rPr>
              <a:t>24 knowing that from the Lord you will receive the reward of the inheritance; for you serve the Lord Christ. </a:t>
            </a:r>
          </a:p>
          <a:p>
            <a:endParaRPr lang="en-US" altLang="en-US" sz="600" dirty="0">
              <a:latin typeface="Times New Roman" panose="02020603050405020304" pitchFamily="18" charset="0"/>
            </a:endParaRPr>
          </a:p>
          <a:p>
            <a:r>
              <a:rPr lang="en-US" altLang="en-US" sz="3200" dirty="0">
                <a:latin typeface="Times New Roman" panose="02020603050405020304" pitchFamily="18" charset="0"/>
              </a:rPr>
              <a:t>25 But he who does wrong will be repaid for what he has done, and there is no partiality. </a:t>
            </a:r>
          </a:p>
          <a:p>
            <a:endParaRPr lang="en-US" altLang="en-US" sz="3200" dirty="0">
              <a:latin typeface="Times New Roman" panose="02020603050405020304" pitchFamily="18" charset="0"/>
            </a:endParaRPr>
          </a:p>
          <a:p>
            <a:r>
              <a:rPr lang="en-US" altLang="en-US" sz="3200" dirty="0">
                <a:latin typeface="Times New Roman" panose="02020603050405020304" pitchFamily="18" charset="0"/>
              </a:rPr>
              <a:t>4:1 Masters, give your bondservants what is just and fair, knowing that you also have a Master in heaven.</a:t>
            </a:r>
          </a:p>
        </p:txBody>
      </p:sp>
    </p:spTree>
    <p:extLst>
      <p:ext uri="{BB962C8B-B14F-4D97-AF65-F5344CB8AC3E}">
        <p14:creationId xmlns:p14="http://schemas.microsoft.com/office/powerpoint/2010/main" val="1728844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BBFC3-700E-B748-F78E-D87B24AEC55D}"/>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BFC300E-1A17-1D91-D69C-7029CB876EE3}"/>
              </a:ext>
            </a:extLst>
          </p:cNvPr>
          <p:cNvSpPr/>
          <p:nvPr/>
        </p:nvSpPr>
        <p:spPr bwMode="auto">
          <a:xfrm>
            <a:off x="1926889" y="3295433"/>
            <a:ext cx="6775322" cy="852756"/>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01C763C7-3161-CC3B-B95D-CFB9B9B6E209}"/>
              </a:ext>
            </a:extLst>
          </p:cNvPr>
          <p:cNvSpPr txBox="1"/>
          <p:nvPr/>
        </p:nvSpPr>
        <p:spPr>
          <a:xfrm>
            <a:off x="2186683" y="1810041"/>
            <a:ext cx="9577228" cy="2219838"/>
          </a:xfrm>
          <a:prstGeom prst="rect">
            <a:avLst/>
          </a:prstGeom>
          <a:noFill/>
        </p:spPr>
        <p:txBody>
          <a:bodyPr wrap="square" rtlCol="0">
            <a:spAutoFit/>
          </a:bodyPr>
          <a:lstStyle/>
          <a:p>
            <a:pPr marL="571500" indent="-571500">
              <a:lnSpc>
                <a:spcPct val="150000"/>
              </a:lnSpc>
              <a:buFont typeface="+mj-lt"/>
              <a:buAutoNum type="romanUcPeriod"/>
            </a:pPr>
            <a:r>
              <a:rPr lang="en-US" sz="3200" b="1" dirty="0"/>
              <a:t>Set Your Mind on Things Above (vv. 1-4)</a:t>
            </a:r>
          </a:p>
          <a:p>
            <a:pPr marL="571500" indent="-571500">
              <a:lnSpc>
                <a:spcPct val="150000"/>
              </a:lnSpc>
              <a:buFont typeface="+mj-lt"/>
              <a:buAutoNum type="romanUcPeriod"/>
            </a:pPr>
            <a:r>
              <a:rPr lang="en-US" sz="3200" b="1" dirty="0"/>
              <a:t>Put off the Old Man (vv. 5-9)</a:t>
            </a:r>
          </a:p>
          <a:p>
            <a:pPr marL="571500" indent="-571500">
              <a:lnSpc>
                <a:spcPct val="150000"/>
              </a:lnSpc>
              <a:buFont typeface="+mj-lt"/>
              <a:buAutoNum type="romanUcPeriod"/>
            </a:pPr>
            <a:r>
              <a:rPr lang="en-US" sz="3200" b="1" dirty="0"/>
              <a:t> Put on the New Man (vv. 10-25)</a:t>
            </a:r>
            <a:endParaRPr lang="en-US" sz="3200" dirty="0"/>
          </a:p>
        </p:txBody>
      </p:sp>
      <p:sp>
        <p:nvSpPr>
          <p:cNvPr id="3" name="Text Box 2">
            <a:extLst>
              <a:ext uri="{FF2B5EF4-FFF2-40B4-BE49-F238E27FC236}">
                <a16:creationId xmlns:a16="http://schemas.microsoft.com/office/drawing/2014/main" id="{89ADFD72-C24F-EAD3-DE9B-36A3482BE198}"/>
              </a:ext>
            </a:extLst>
          </p:cNvPr>
          <p:cNvSpPr txBox="1">
            <a:spLocks noChangeArrowheads="1"/>
          </p:cNvSpPr>
          <p:nvPr/>
        </p:nvSpPr>
        <p:spPr bwMode="auto">
          <a:xfrm rot="16200000">
            <a:off x="-2036972" y="2996571"/>
            <a:ext cx="6012346" cy="923330"/>
          </a:xfrm>
          <a:prstGeom prst="rect">
            <a:avLst/>
          </a:prstGeom>
          <a:solidFill>
            <a:schemeClr val="bg1"/>
          </a:solidFill>
          <a:ln w="12700">
            <a:solidFill>
              <a:srgbClr val="00664D"/>
            </a:solidFill>
            <a:miter lim="800000"/>
            <a:headEnd type="none" w="sm" len="sm"/>
            <a:tailEnd type="none" w="sm" len="sm"/>
          </a:ln>
          <a:effectLst/>
        </p:spPr>
        <p:txBody>
          <a:bodyPr wrap="square">
            <a:spAutoFit/>
          </a:bodyPr>
          <a:lstStyle/>
          <a:p>
            <a:pPr algn="ctr">
              <a:defRPr/>
            </a:pPr>
            <a:r>
              <a:rPr lang="en-US" sz="5400" dirty="0">
                <a:solidFill>
                  <a:schemeClr val="accent1">
                    <a:lumMod val="50000"/>
                  </a:schemeClr>
                </a:solidFill>
                <a:effectLst>
                  <a:outerShdw blurRad="38100" dist="38100" dir="2700000" algn="tl">
                    <a:srgbClr val="000000"/>
                  </a:outerShdw>
                </a:effectLst>
                <a:latin typeface="Times New Roman" pitchFamily="18" charset="0"/>
              </a:rPr>
              <a:t>Outline of Chapter 3</a:t>
            </a:r>
            <a:endParaRPr lang="en-US" sz="2400" b="0" dirty="0">
              <a:solidFill>
                <a:schemeClr val="accent1">
                  <a:lumMod val="50000"/>
                </a:schemeClr>
              </a:solidFill>
              <a:effectLst>
                <a:outerShdw blurRad="38100" dist="38100" dir="2700000" algn="tl">
                  <a:srgbClr val="000000"/>
                </a:outerShdw>
              </a:effectLst>
              <a:latin typeface="Times New Roman" pitchFamily="18" charset="0"/>
            </a:endParaRPr>
          </a:p>
        </p:txBody>
      </p:sp>
      <p:sp>
        <p:nvSpPr>
          <p:cNvPr id="6" name="TextBox 5">
            <a:extLst>
              <a:ext uri="{FF2B5EF4-FFF2-40B4-BE49-F238E27FC236}">
                <a16:creationId xmlns:a16="http://schemas.microsoft.com/office/drawing/2014/main" id="{FCA7A67D-28C1-5AB7-C26D-E54ED38C7379}"/>
              </a:ext>
            </a:extLst>
          </p:cNvPr>
          <p:cNvSpPr txBox="1"/>
          <p:nvPr/>
        </p:nvSpPr>
        <p:spPr>
          <a:xfrm>
            <a:off x="2619910" y="518112"/>
            <a:ext cx="7911101" cy="830997"/>
          </a:xfrm>
          <a:prstGeom prst="rect">
            <a:avLst/>
          </a:prstGeom>
          <a:noFill/>
        </p:spPr>
        <p:txBody>
          <a:bodyPr wrap="square" rtlCol="0">
            <a:spAutoFit/>
          </a:bodyPr>
          <a:lstStyle/>
          <a:p>
            <a:pPr algn="ctr"/>
            <a:r>
              <a:rPr lang="en-US" sz="4800" b="1" u="sng" dirty="0"/>
              <a:t>A Life Hidden with Christ</a:t>
            </a:r>
          </a:p>
        </p:txBody>
      </p:sp>
    </p:spTree>
    <p:extLst>
      <p:ext uri="{BB962C8B-B14F-4D97-AF65-F5344CB8AC3E}">
        <p14:creationId xmlns:p14="http://schemas.microsoft.com/office/powerpoint/2010/main" val="11038806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1F1419-1A0C-AEE9-D4FA-1C3C586083C0}"/>
              </a:ext>
            </a:extLst>
          </p:cNvPr>
          <p:cNvSpPr txBox="1"/>
          <p:nvPr/>
        </p:nvSpPr>
        <p:spPr>
          <a:xfrm>
            <a:off x="675526" y="1262377"/>
            <a:ext cx="10840948" cy="4401205"/>
          </a:xfrm>
          <a:prstGeom prst="rect">
            <a:avLst/>
          </a:prstGeom>
          <a:noFill/>
        </p:spPr>
        <p:txBody>
          <a:bodyPr wrap="square" rtlCol="0">
            <a:spAutoFit/>
          </a:bodyPr>
          <a:lstStyle/>
          <a:p>
            <a:pPr marL="457200" indent="-457200">
              <a:buFont typeface="Wingdings" panose="05000000000000000000" pitchFamily="2" charset="2"/>
              <a:buChar char="§"/>
            </a:pPr>
            <a:r>
              <a:rPr lang="en-US" sz="2800" dirty="0">
                <a:latin typeface="Aptos" panose="020B0004020202020204" pitchFamily="34" charset="0"/>
              </a:rPr>
              <a:t>A life hidden with Christ demands that the new man (new way of living) be put on</a:t>
            </a:r>
          </a:p>
          <a:p>
            <a:pPr marL="457200" indent="-457200">
              <a:buFont typeface="Wingdings" panose="05000000000000000000" pitchFamily="2" charset="2"/>
              <a:buChar char="§"/>
            </a:pPr>
            <a:endParaRPr lang="en-US" sz="2800"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The previous section (vv. 10-17) dealt primarily with attitudes concerning our dealings with others</a:t>
            </a:r>
          </a:p>
          <a:p>
            <a:pPr marL="457200" indent="-457200">
              <a:buFont typeface="Wingdings" panose="05000000000000000000" pitchFamily="2" charset="2"/>
              <a:buChar char="§"/>
            </a:pPr>
            <a:endParaRPr lang="en-US" sz="2800" i="1" dirty="0">
              <a:latin typeface="Aptos" panose="020B0004020202020204" pitchFamily="34" charset="0"/>
            </a:endParaRPr>
          </a:p>
          <a:p>
            <a:pPr marL="457200" indent="-457200">
              <a:buFont typeface="Wingdings" panose="05000000000000000000" pitchFamily="2" charset="2"/>
              <a:buChar char="§"/>
            </a:pPr>
            <a:r>
              <a:rPr lang="en-US" sz="2800" dirty="0">
                <a:latin typeface="Aptos" panose="020B0004020202020204" pitchFamily="34" charset="0"/>
              </a:rPr>
              <a:t>Now this section (3:15 – 4:1) addresses specific relationships</a:t>
            </a:r>
          </a:p>
          <a:p>
            <a:pPr marL="914400" lvl="1" indent="-457200">
              <a:buFont typeface="Wingdings" panose="05000000000000000000" pitchFamily="2" charset="2"/>
              <a:buChar char="ü"/>
            </a:pPr>
            <a:r>
              <a:rPr lang="en-US" sz="2800" i="1" dirty="0">
                <a:latin typeface="Aptos" panose="020B0004020202020204" pitchFamily="34" charset="0"/>
              </a:rPr>
              <a:t>Husband – wife</a:t>
            </a:r>
          </a:p>
          <a:p>
            <a:pPr marL="914400" lvl="1" indent="-457200">
              <a:buFont typeface="Wingdings" panose="05000000000000000000" pitchFamily="2" charset="2"/>
              <a:buChar char="ü"/>
            </a:pPr>
            <a:r>
              <a:rPr lang="en-US" sz="2800" i="1" dirty="0">
                <a:latin typeface="Aptos" panose="020B0004020202020204" pitchFamily="34" charset="0"/>
              </a:rPr>
              <a:t>Parents – children</a:t>
            </a:r>
          </a:p>
          <a:p>
            <a:pPr marL="914400" lvl="1" indent="-457200">
              <a:buFont typeface="Wingdings" panose="05000000000000000000" pitchFamily="2" charset="2"/>
              <a:buChar char="ü"/>
            </a:pPr>
            <a:r>
              <a:rPr lang="en-US" sz="2800" i="1" dirty="0">
                <a:latin typeface="Aptos" panose="020B0004020202020204" pitchFamily="34" charset="0"/>
              </a:rPr>
              <a:t>Servants - masters</a:t>
            </a:r>
          </a:p>
        </p:txBody>
      </p:sp>
      <p:sp>
        <p:nvSpPr>
          <p:cNvPr id="3" name="TextBox 2">
            <a:extLst>
              <a:ext uri="{FF2B5EF4-FFF2-40B4-BE49-F238E27FC236}">
                <a16:creationId xmlns:a16="http://schemas.microsoft.com/office/drawing/2014/main" id="{0473B468-D8A9-9796-A3A4-25B1EFE61C8D}"/>
              </a:ext>
            </a:extLst>
          </p:cNvPr>
          <p:cNvSpPr txBox="1"/>
          <p:nvPr/>
        </p:nvSpPr>
        <p:spPr>
          <a:xfrm>
            <a:off x="3198688" y="483377"/>
            <a:ext cx="5794624" cy="646331"/>
          </a:xfrm>
          <a:prstGeom prst="rect">
            <a:avLst/>
          </a:prstGeom>
          <a:noFill/>
        </p:spPr>
        <p:txBody>
          <a:bodyPr wrap="square" rtlCol="0">
            <a:spAutoFit/>
          </a:bodyPr>
          <a:lstStyle/>
          <a:p>
            <a:pPr algn="ctr"/>
            <a:r>
              <a:rPr lang="en-US" sz="3600" b="1" dirty="0">
                <a:latin typeface="Aptos Display" panose="020B0004020202020204" pitchFamily="34" charset="0"/>
              </a:rPr>
              <a:t>Introduction</a:t>
            </a:r>
          </a:p>
        </p:txBody>
      </p:sp>
    </p:spTree>
    <p:extLst>
      <p:ext uri="{BB962C8B-B14F-4D97-AF65-F5344CB8AC3E}">
        <p14:creationId xmlns:p14="http://schemas.microsoft.com/office/powerpoint/2010/main" val="317743343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p:cTn id="14"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 calcmode="lin" valueType="num">
                                      <p:cBhvr>
                                        <p:cTn id="21" dur="1000" fill="hold"/>
                                        <p:tgtEl>
                                          <p:spTgt spid="2">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 calcmode="lin" valueType="num">
                                      <p:cBhvr>
                                        <p:cTn id="28" dur="1000" fill="hold"/>
                                        <p:tgtEl>
                                          <p:spTgt spid="2">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p:cTn id="35" dur="1000" fill="hold"/>
                                        <p:tgtEl>
                                          <p:spTgt spid="2">
                                            <p:txEl>
                                              <p:pRg st="7" end="7"/>
                                            </p:txEl>
                                          </p:spTgt>
                                        </p:tgtEl>
                                        <p:attrNameLst>
                                          <p:attrName>ppt_w</p:attrName>
                                        </p:attrNameLst>
                                      </p:cBhvr>
                                      <p:tavLst>
                                        <p:tav tm="0">
                                          <p:val>
                                            <p:strVal val="#ppt_w*0.70"/>
                                          </p:val>
                                        </p:tav>
                                        <p:tav tm="100000">
                                          <p:val>
                                            <p:strVal val="#ppt_w"/>
                                          </p:val>
                                        </p:tav>
                                      </p:tavLst>
                                    </p:anim>
                                    <p:anim calcmode="lin" valueType="num">
                                      <p:cBhvr>
                                        <p:cTn id="36" dur="1000" fill="hold"/>
                                        <p:tgtEl>
                                          <p:spTgt spid="2">
                                            <p:txEl>
                                              <p:pRg st="7" end="7"/>
                                            </p:txEl>
                                          </p:spTgt>
                                        </p:tgtEl>
                                        <p:attrNameLst>
                                          <p:attrName>ppt_h</p:attrName>
                                        </p:attrNameLst>
                                      </p:cBhvr>
                                      <p:tavLst>
                                        <p:tav tm="0">
                                          <p:val>
                                            <p:strVal val="#ppt_h"/>
                                          </p:val>
                                        </p:tav>
                                        <p:tav tm="100000">
                                          <p:val>
                                            <p:strVal val="#ppt_h"/>
                                          </p:val>
                                        </p:tav>
                                      </p:tavLst>
                                    </p:anim>
                                    <p:animEffect transition="in" filter="fade">
                                      <p:cBhvr>
                                        <p:cTn id="37" dur="1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FF1D8E38-AB10-28F2-4DAF-B1E41FD12EFD}"/>
              </a:ext>
            </a:extLst>
          </p:cNvPr>
          <p:cNvSpPr txBox="1">
            <a:spLocks noChangeArrowheads="1"/>
          </p:cNvSpPr>
          <p:nvPr/>
        </p:nvSpPr>
        <p:spPr bwMode="auto">
          <a:xfrm>
            <a:off x="717175" y="1367549"/>
            <a:ext cx="11083885"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3000" dirty="0"/>
              <a:t>The whole of the Christian life is lived in Christ. In any home the whole tone of personal relationships must be dictated by the awareness that Jesus Christ is always an unseen, but an ever‑present guest. He is always the third when two are joined together. In any parent‑child relationship the dominating thought is the Fatherhood of God; and we must treat our children as God treats His sons and daughters. The thing which settles any master‑servant relationship is that both master and servant are servants of the one Master, Jesus Christ. The new thing about personal relationships as Christianity sees them is that Jesus Christ is introduced into them all as the changing and the recreating factor.  -  </a:t>
            </a:r>
            <a:r>
              <a:rPr lang="en-US" altLang="en-US" sz="3000" i="1" dirty="0"/>
              <a:t>William Barclay</a:t>
            </a:r>
            <a:endParaRPr lang="en-US" altLang="en-US" sz="3000" dirty="0"/>
          </a:p>
        </p:txBody>
      </p:sp>
      <p:sp>
        <p:nvSpPr>
          <p:cNvPr id="4" name="TextBox 3">
            <a:extLst>
              <a:ext uri="{FF2B5EF4-FFF2-40B4-BE49-F238E27FC236}">
                <a16:creationId xmlns:a16="http://schemas.microsoft.com/office/drawing/2014/main" id="{AEA5B17E-38E3-08F9-2388-ED1D0F02000F}"/>
              </a:ext>
            </a:extLst>
          </p:cNvPr>
          <p:cNvSpPr txBox="1"/>
          <p:nvPr/>
        </p:nvSpPr>
        <p:spPr>
          <a:xfrm>
            <a:off x="1335156" y="368951"/>
            <a:ext cx="9521687" cy="830997"/>
          </a:xfrm>
          <a:prstGeom prst="rect">
            <a:avLst/>
          </a:prstGeom>
          <a:noFill/>
        </p:spPr>
        <p:txBody>
          <a:bodyPr wrap="square" rtlCol="0">
            <a:spAutoFit/>
          </a:bodyPr>
          <a:lstStyle/>
          <a:p>
            <a:pPr algn="ctr"/>
            <a:r>
              <a:rPr lang="en-US" sz="4800" u="sng" dirty="0">
                <a:solidFill>
                  <a:srgbClr val="3333CC"/>
                </a:solidFill>
              </a:rPr>
              <a:t>All Relationships Relate to Christ</a:t>
            </a:r>
          </a:p>
        </p:txBody>
      </p:sp>
    </p:spTree>
    <p:extLst>
      <p:ext uri="{BB962C8B-B14F-4D97-AF65-F5344CB8AC3E}">
        <p14:creationId xmlns:p14="http://schemas.microsoft.com/office/powerpoint/2010/main" val="3269609106"/>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F1219-F7AD-2F62-FED4-C6057EADF34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09010C6-A659-A61F-91C4-29D237C1F650}"/>
              </a:ext>
            </a:extLst>
          </p:cNvPr>
          <p:cNvSpPr txBox="1"/>
          <p:nvPr/>
        </p:nvSpPr>
        <p:spPr>
          <a:xfrm>
            <a:off x="1068512" y="2751536"/>
            <a:ext cx="10839236" cy="1384995"/>
          </a:xfrm>
          <a:prstGeom prst="rect">
            <a:avLst/>
          </a:prstGeom>
          <a:noFill/>
        </p:spPr>
        <p:txBody>
          <a:bodyPr wrap="square" rtlCol="0">
            <a:spAutoFit/>
          </a:bodyPr>
          <a:lstStyle/>
          <a:p>
            <a:pPr marL="571500" indent="-571500">
              <a:buFont typeface="+mj-lt"/>
              <a:buAutoNum type="romanUcPeriod"/>
            </a:pPr>
            <a:r>
              <a:rPr lang="en-US" sz="3200" b="1" dirty="0"/>
              <a:t>Family Obligations (3:18-21)</a:t>
            </a:r>
          </a:p>
          <a:p>
            <a:pPr marL="571500" indent="-571500">
              <a:buFont typeface="+mj-lt"/>
              <a:buAutoNum type="romanUcPeriod"/>
            </a:pPr>
            <a:endParaRPr lang="en-US" sz="2000" b="1" dirty="0"/>
          </a:p>
          <a:p>
            <a:pPr marL="571500" indent="-571500">
              <a:buFont typeface="+mj-lt"/>
              <a:buAutoNum type="romanUcPeriod"/>
            </a:pPr>
            <a:r>
              <a:rPr lang="en-US" sz="3200" b="1" dirty="0"/>
              <a:t>Servant – Master Relationship (3:22 – 4:1)</a:t>
            </a:r>
            <a:endParaRPr lang="en-US" sz="3200" dirty="0"/>
          </a:p>
        </p:txBody>
      </p:sp>
      <p:sp>
        <p:nvSpPr>
          <p:cNvPr id="3" name="Rectangle: Rounded Corners 2">
            <a:extLst>
              <a:ext uri="{FF2B5EF4-FFF2-40B4-BE49-F238E27FC236}">
                <a16:creationId xmlns:a16="http://schemas.microsoft.com/office/drawing/2014/main" id="{818BA866-9E77-FB3F-DF5C-008EBB6695B1}"/>
              </a:ext>
            </a:extLst>
          </p:cNvPr>
          <p:cNvSpPr/>
          <p:nvPr/>
        </p:nvSpPr>
        <p:spPr>
          <a:xfrm>
            <a:off x="3238593" y="418189"/>
            <a:ext cx="8392051" cy="189044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3:18 – 4:1</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Family Responsibilities &amp;</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Servant – Master Relationship</a:t>
            </a:r>
          </a:p>
        </p:txBody>
      </p:sp>
    </p:spTree>
    <p:extLst>
      <p:ext uri="{BB962C8B-B14F-4D97-AF65-F5344CB8AC3E}">
        <p14:creationId xmlns:p14="http://schemas.microsoft.com/office/powerpoint/2010/main" val="284714974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B9350-8C64-2D98-F2B0-99C48082DD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6F6AFF4-05ED-3F0F-0453-DC353B384F32}"/>
              </a:ext>
            </a:extLst>
          </p:cNvPr>
          <p:cNvSpPr txBox="1"/>
          <p:nvPr/>
        </p:nvSpPr>
        <p:spPr>
          <a:xfrm>
            <a:off x="1068512" y="2751536"/>
            <a:ext cx="10839236" cy="584775"/>
          </a:xfrm>
          <a:prstGeom prst="rect">
            <a:avLst/>
          </a:prstGeom>
          <a:noFill/>
        </p:spPr>
        <p:txBody>
          <a:bodyPr wrap="square" rtlCol="0">
            <a:spAutoFit/>
          </a:bodyPr>
          <a:lstStyle/>
          <a:p>
            <a:pPr marL="571500" indent="-571500">
              <a:buFont typeface="+mj-lt"/>
              <a:buAutoNum type="romanUcPeriod"/>
            </a:pPr>
            <a:r>
              <a:rPr lang="en-US" sz="3200" b="1" dirty="0"/>
              <a:t>Family Obligations (3:18-21)</a:t>
            </a:r>
            <a:endParaRPr lang="en-US" sz="3200" dirty="0"/>
          </a:p>
        </p:txBody>
      </p:sp>
      <p:sp>
        <p:nvSpPr>
          <p:cNvPr id="3" name="Rectangle: Rounded Corners 2">
            <a:extLst>
              <a:ext uri="{FF2B5EF4-FFF2-40B4-BE49-F238E27FC236}">
                <a16:creationId xmlns:a16="http://schemas.microsoft.com/office/drawing/2014/main" id="{7B90CC93-5DB8-AC82-80D9-4AE4EE8AC836}"/>
              </a:ext>
            </a:extLst>
          </p:cNvPr>
          <p:cNvSpPr/>
          <p:nvPr/>
        </p:nvSpPr>
        <p:spPr>
          <a:xfrm>
            <a:off x="3238593" y="418189"/>
            <a:ext cx="8392051" cy="189044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3:18 – 4:1</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Family Responsibilities &amp;</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Servant – Master Relationship</a:t>
            </a:r>
          </a:p>
        </p:txBody>
      </p:sp>
    </p:spTree>
    <p:extLst>
      <p:ext uri="{BB962C8B-B14F-4D97-AF65-F5344CB8AC3E}">
        <p14:creationId xmlns:p14="http://schemas.microsoft.com/office/powerpoint/2010/main" val="1682447142"/>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99D4A-A816-7635-1C16-0A7E43B58C0F}"/>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5630484B-9947-161C-69C1-8C3F6745B30C}"/>
              </a:ext>
            </a:extLst>
          </p:cNvPr>
          <p:cNvSpPr/>
          <p:nvPr/>
        </p:nvSpPr>
        <p:spPr>
          <a:xfrm>
            <a:off x="1058237" y="364435"/>
            <a:ext cx="10078950" cy="1881808"/>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Family Obligations</a:t>
            </a:r>
            <a:r>
              <a:rPr lang="en-US" sz="4000" dirty="0">
                <a:solidFill>
                  <a:srgbClr val="663300"/>
                </a:solidFill>
                <a:latin typeface="Congenial SemiBold" panose="02000503040000020004" pitchFamily="2" charset="0"/>
              </a:rPr>
              <a:t> </a:t>
            </a: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(vv. 18-21)</a:t>
            </a:r>
          </a:p>
        </p:txBody>
      </p:sp>
      <p:sp>
        <p:nvSpPr>
          <p:cNvPr id="4" name="TextBox 3">
            <a:extLst>
              <a:ext uri="{FF2B5EF4-FFF2-40B4-BE49-F238E27FC236}">
                <a16:creationId xmlns:a16="http://schemas.microsoft.com/office/drawing/2014/main" id="{7A96262A-ED32-A1B4-F897-EA60F34EA4D4}"/>
              </a:ext>
            </a:extLst>
          </p:cNvPr>
          <p:cNvSpPr txBox="1"/>
          <p:nvPr/>
        </p:nvSpPr>
        <p:spPr>
          <a:xfrm>
            <a:off x="1058237" y="2245051"/>
            <a:ext cx="10489916" cy="1446550"/>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Wives (v. 18)</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rPr>
              <a:t>Submit</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dirty="0">
                <a:solidFill>
                  <a:srgbClr val="000000"/>
                </a:solidFill>
                <a:latin typeface="Aptos" panose="020B0004020202020204" pitchFamily="34" charset="0"/>
              </a:rPr>
              <a:t>As is fitting in the lord</a:t>
            </a:r>
            <a:endParaRPr kumimoji="0" lang="en-US" sz="2800" b="0" i="0" u="none" strike="noStrike" kern="1200" cap="none" spc="0" normalizeH="0" baseline="0" noProof="0" dirty="0">
              <a:ln>
                <a:noFill/>
              </a:ln>
              <a:solidFill>
                <a:srgbClr val="000000"/>
              </a:solidFill>
              <a:effectLst/>
              <a:uLnTx/>
              <a:uFillTx/>
              <a:latin typeface="Aptos" panose="020B0004020202020204" pitchFamily="34" charset="0"/>
            </a:endParaRPr>
          </a:p>
        </p:txBody>
      </p:sp>
    </p:spTree>
    <p:extLst>
      <p:ext uri="{BB962C8B-B14F-4D97-AF65-F5344CB8AC3E}">
        <p14:creationId xmlns:p14="http://schemas.microsoft.com/office/powerpoint/2010/main" val="3563672994"/>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8068F-976C-5B18-0A5F-738071F0F6C6}"/>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5E4326B1-0AA5-A324-FA6C-A16D334412B5}"/>
              </a:ext>
            </a:extLst>
          </p:cNvPr>
          <p:cNvSpPr/>
          <p:nvPr/>
        </p:nvSpPr>
        <p:spPr>
          <a:xfrm>
            <a:off x="1058237" y="364435"/>
            <a:ext cx="10078950" cy="1881808"/>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Family Obligations</a:t>
            </a:r>
            <a:r>
              <a:rPr lang="en-US" sz="4000" dirty="0">
                <a:solidFill>
                  <a:srgbClr val="663300"/>
                </a:solidFill>
                <a:latin typeface="Congenial SemiBold" panose="02000503040000020004" pitchFamily="2" charset="0"/>
              </a:rPr>
              <a:t> </a:t>
            </a: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(vv. 18-21)</a:t>
            </a:r>
          </a:p>
        </p:txBody>
      </p:sp>
      <p:sp>
        <p:nvSpPr>
          <p:cNvPr id="4" name="TextBox 3">
            <a:extLst>
              <a:ext uri="{FF2B5EF4-FFF2-40B4-BE49-F238E27FC236}">
                <a16:creationId xmlns:a16="http://schemas.microsoft.com/office/drawing/2014/main" id="{04432793-F389-230D-D9A6-C0762CA4BCCC}"/>
              </a:ext>
            </a:extLst>
          </p:cNvPr>
          <p:cNvSpPr txBox="1"/>
          <p:nvPr/>
        </p:nvSpPr>
        <p:spPr>
          <a:xfrm>
            <a:off x="1058237" y="2245051"/>
            <a:ext cx="10489916" cy="1938992"/>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Wives (v. 18)</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dirty="0">
                <a:solidFill>
                  <a:srgbClr val="000000"/>
                </a:solidFill>
                <a:latin typeface="Aptos" panose="020B0004020202020204" pitchFamily="34" charset="0"/>
              </a:rPr>
              <a:t>Husbands (v. 19)</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rPr>
              <a:t>Love</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noProof="0" dirty="0">
                <a:solidFill>
                  <a:srgbClr val="000000"/>
                </a:solidFill>
                <a:latin typeface="Aptos" panose="020B0004020202020204" pitchFamily="34" charset="0"/>
              </a:rPr>
              <a:t>Be not bitter toward her</a:t>
            </a:r>
            <a:endParaRPr kumimoji="0" lang="en-US" sz="2800" b="0" i="0" u="none" strike="noStrike" kern="1200" cap="none" spc="0" normalizeH="0" baseline="0" noProof="0" dirty="0">
              <a:ln>
                <a:noFill/>
              </a:ln>
              <a:solidFill>
                <a:srgbClr val="000000"/>
              </a:solidFill>
              <a:effectLst/>
              <a:uLnTx/>
              <a:uFillTx/>
              <a:latin typeface="Aptos" panose="020B0004020202020204" pitchFamily="34" charset="0"/>
            </a:endParaRPr>
          </a:p>
        </p:txBody>
      </p:sp>
    </p:spTree>
    <p:extLst>
      <p:ext uri="{BB962C8B-B14F-4D97-AF65-F5344CB8AC3E}">
        <p14:creationId xmlns:p14="http://schemas.microsoft.com/office/powerpoint/2010/main" val="3291195735"/>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15F72-C67D-703E-A1ED-00D3F14A2B19}"/>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7A1D9CC9-8504-5CA7-A018-AEA2750C8C03}"/>
              </a:ext>
            </a:extLst>
          </p:cNvPr>
          <p:cNvSpPr/>
          <p:nvPr/>
        </p:nvSpPr>
        <p:spPr>
          <a:xfrm>
            <a:off x="1058237" y="364435"/>
            <a:ext cx="10078950" cy="1881808"/>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Family Obligations</a:t>
            </a:r>
            <a:r>
              <a:rPr lang="en-US" sz="4000" dirty="0">
                <a:solidFill>
                  <a:srgbClr val="663300"/>
                </a:solidFill>
                <a:latin typeface="Congenial SemiBold" panose="02000503040000020004" pitchFamily="2" charset="0"/>
              </a:rPr>
              <a:t> </a:t>
            </a: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(vv. 18-21)</a:t>
            </a:r>
          </a:p>
        </p:txBody>
      </p:sp>
      <p:sp>
        <p:nvSpPr>
          <p:cNvPr id="4" name="TextBox 3">
            <a:extLst>
              <a:ext uri="{FF2B5EF4-FFF2-40B4-BE49-F238E27FC236}">
                <a16:creationId xmlns:a16="http://schemas.microsoft.com/office/drawing/2014/main" id="{FE5827D2-BD9E-6668-A135-77014B7D4CF5}"/>
              </a:ext>
            </a:extLst>
          </p:cNvPr>
          <p:cNvSpPr txBox="1"/>
          <p:nvPr/>
        </p:nvSpPr>
        <p:spPr>
          <a:xfrm>
            <a:off x="1058237" y="2245051"/>
            <a:ext cx="10489916" cy="3600986"/>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Wives (v. 18)</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dirty="0">
                <a:solidFill>
                  <a:srgbClr val="000000"/>
                </a:solidFill>
                <a:latin typeface="Aptos" panose="020B0004020202020204" pitchFamily="34" charset="0"/>
              </a:rPr>
              <a:t>Husbands (v. 19)</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Children (v. </a:t>
            </a:r>
            <a:r>
              <a:rPr lang="en-US" sz="3200" b="1" dirty="0">
                <a:solidFill>
                  <a:srgbClr val="000000"/>
                </a:solidFill>
                <a:latin typeface="Aptos" panose="020B0004020202020204" pitchFamily="34" charset="0"/>
              </a:rPr>
              <a:t>20) </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Obey parents</a:t>
            </a:r>
          </a:p>
          <a:p>
            <a:pPr marL="1428750" lvl="2" indent="-514350">
              <a:buFont typeface="+mj-lt"/>
              <a:buAutoNum type="alphaLcPeriod"/>
              <a:defRPr/>
            </a:pPr>
            <a:r>
              <a:rPr lang="en-US" sz="2400" noProof="0" dirty="0">
                <a:solidFill>
                  <a:srgbClr val="000000"/>
                </a:solidFill>
                <a:latin typeface="Aptos" panose="020B0004020202020204" pitchFamily="34" charset="0"/>
              </a:rPr>
              <a:t>Listen</a:t>
            </a:r>
          </a:p>
          <a:p>
            <a:pPr marL="1428750" lvl="2" indent="-514350">
              <a:buFont typeface="+mj-lt"/>
              <a:buAutoNum type="alphaLcPeriod"/>
              <a:defRPr/>
            </a:pPr>
            <a:r>
              <a:rPr kumimoji="0" lang="en-US" sz="2400" b="0" u="none" strike="noStrike" kern="1200" cap="none" spc="0" normalizeH="0" baseline="0" dirty="0">
                <a:ln>
                  <a:noFill/>
                </a:ln>
                <a:solidFill>
                  <a:srgbClr val="000000"/>
                </a:solidFill>
                <a:effectLst/>
                <a:uLnTx/>
                <a:uFillTx/>
                <a:latin typeface="Aptos" panose="020B0004020202020204" pitchFamily="34" charset="0"/>
              </a:rPr>
              <a:t>Submit</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noProof="0" dirty="0">
                <a:solidFill>
                  <a:srgbClr val="000000"/>
                </a:solidFill>
                <a:latin typeface="Aptos" panose="020B0004020202020204" pitchFamily="34" charset="0"/>
              </a:rPr>
              <a:t>In all things</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dirty="0">
                <a:ln>
                  <a:noFill/>
                </a:ln>
                <a:solidFill>
                  <a:srgbClr val="000000"/>
                </a:solidFill>
                <a:effectLst/>
                <a:uLnTx/>
                <a:uFillTx/>
                <a:latin typeface="Aptos" panose="020B0004020202020204" pitchFamily="34" charset="0"/>
              </a:rPr>
              <a:t>Well</a:t>
            </a:r>
            <a:r>
              <a:rPr kumimoji="0" lang="en-US" sz="2800" b="0" i="1" u="none" strike="noStrike" kern="1200" cap="none" spc="0" normalizeH="0" dirty="0">
                <a:ln>
                  <a:noFill/>
                </a:ln>
                <a:solidFill>
                  <a:srgbClr val="000000"/>
                </a:solidFill>
                <a:effectLst/>
                <a:uLnTx/>
                <a:uFillTx/>
                <a:latin typeface="Aptos" panose="020B0004020202020204" pitchFamily="34" charset="0"/>
              </a:rPr>
              <a:t> pleasing</a:t>
            </a:r>
            <a:endParaRPr kumimoji="0" lang="en-US" sz="2800" b="0" i="0" u="none" strike="noStrike" kern="1200" cap="none" spc="0" normalizeH="0" baseline="0" noProof="0" dirty="0">
              <a:ln>
                <a:noFill/>
              </a:ln>
              <a:solidFill>
                <a:srgbClr val="000000"/>
              </a:solidFill>
              <a:effectLst/>
              <a:uLnTx/>
              <a:uFillTx/>
              <a:latin typeface="Aptos" panose="020B0004020202020204" pitchFamily="34" charset="0"/>
            </a:endParaRPr>
          </a:p>
        </p:txBody>
      </p:sp>
    </p:spTree>
    <p:extLst>
      <p:ext uri="{BB962C8B-B14F-4D97-AF65-F5344CB8AC3E}">
        <p14:creationId xmlns:p14="http://schemas.microsoft.com/office/powerpoint/2010/main" val="128189873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4BC74-689A-3513-0634-49EEF4A61943}"/>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C56969F0-E616-3A8D-62E2-E1FDABFAE287}"/>
              </a:ext>
            </a:extLst>
          </p:cNvPr>
          <p:cNvSpPr/>
          <p:nvPr/>
        </p:nvSpPr>
        <p:spPr>
          <a:xfrm>
            <a:off x="1058237" y="364435"/>
            <a:ext cx="10078950" cy="1881808"/>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Family Obligations</a:t>
            </a:r>
            <a:r>
              <a:rPr lang="en-US" sz="4000" dirty="0">
                <a:solidFill>
                  <a:srgbClr val="663300"/>
                </a:solidFill>
                <a:latin typeface="Congenial SemiBold" panose="02000503040000020004" pitchFamily="2" charset="0"/>
              </a:rPr>
              <a:t> </a:t>
            </a: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(vv. 18-21)</a:t>
            </a:r>
          </a:p>
        </p:txBody>
      </p:sp>
      <p:sp>
        <p:nvSpPr>
          <p:cNvPr id="4" name="TextBox 3">
            <a:extLst>
              <a:ext uri="{FF2B5EF4-FFF2-40B4-BE49-F238E27FC236}">
                <a16:creationId xmlns:a16="http://schemas.microsoft.com/office/drawing/2014/main" id="{54644331-1E8A-9DE5-8BDC-449207F5CD61}"/>
              </a:ext>
            </a:extLst>
          </p:cNvPr>
          <p:cNvSpPr txBox="1"/>
          <p:nvPr/>
        </p:nvSpPr>
        <p:spPr>
          <a:xfrm>
            <a:off x="1058237" y="2245051"/>
            <a:ext cx="10489916" cy="2923877"/>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Wives (v. 18)</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dirty="0">
                <a:solidFill>
                  <a:srgbClr val="000000"/>
                </a:solidFill>
                <a:latin typeface="Aptos" panose="020B0004020202020204" pitchFamily="34" charset="0"/>
              </a:rPr>
              <a:t>Husbands (v. 19)</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Children (v. </a:t>
            </a:r>
            <a:r>
              <a:rPr lang="en-US" sz="3200" b="1" dirty="0">
                <a:solidFill>
                  <a:srgbClr val="000000"/>
                </a:solidFill>
                <a:latin typeface="Aptos" panose="020B0004020202020204" pitchFamily="34" charset="0"/>
              </a:rPr>
              <a:t>20)</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lang="en-US" sz="3200" b="1" dirty="0">
                <a:solidFill>
                  <a:srgbClr val="000000"/>
                </a:solidFill>
                <a:latin typeface="Aptos" panose="020B0004020202020204" pitchFamily="34" charset="0"/>
              </a:rPr>
              <a:t>Fathers (v. 21) </a:t>
            </a:r>
            <a:endParaRPr kumimoji="0" lang="en-US"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1" u="none" strike="noStrike" kern="1200" cap="none" spc="0" normalizeH="0" baseline="0" noProof="0" dirty="0">
                <a:ln>
                  <a:noFill/>
                </a:ln>
                <a:solidFill>
                  <a:srgbClr val="000000"/>
                </a:solidFill>
                <a:effectLst/>
                <a:uLnTx/>
                <a:uFillTx/>
                <a:latin typeface="Aptos" panose="020B0004020202020204" pitchFamily="34" charset="0"/>
              </a:rPr>
              <a:t>Do not provoke</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i="1" dirty="0">
                <a:solidFill>
                  <a:srgbClr val="000000"/>
                </a:solidFill>
                <a:latin typeface="Aptos" panose="020B0004020202020204" pitchFamily="34" charset="0"/>
              </a:rPr>
              <a:t>Lest they be discouraged</a:t>
            </a:r>
            <a:endParaRPr kumimoji="0" lang="en-US" sz="2800" b="0" i="0" u="none" strike="noStrike" kern="1200" cap="none" spc="0" normalizeH="0" baseline="0" noProof="0" dirty="0">
              <a:ln>
                <a:noFill/>
              </a:ln>
              <a:solidFill>
                <a:srgbClr val="000000"/>
              </a:solidFill>
              <a:effectLst/>
              <a:uLnTx/>
              <a:uFillTx/>
              <a:latin typeface="Aptos" panose="020B0004020202020204" pitchFamily="34" charset="0"/>
            </a:endParaRPr>
          </a:p>
        </p:txBody>
      </p:sp>
    </p:spTree>
    <p:extLst>
      <p:ext uri="{BB962C8B-B14F-4D97-AF65-F5344CB8AC3E}">
        <p14:creationId xmlns:p14="http://schemas.microsoft.com/office/powerpoint/2010/main" val="340321107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1AB05-86A3-C85D-357F-D1D973DBA32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0ED3AC8-AA1C-3295-6796-A52F276AD359}"/>
              </a:ext>
            </a:extLst>
          </p:cNvPr>
          <p:cNvSpPr txBox="1"/>
          <p:nvPr/>
        </p:nvSpPr>
        <p:spPr>
          <a:xfrm>
            <a:off x="1068512" y="2751536"/>
            <a:ext cx="10839236" cy="1384995"/>
          </a:xfrm>
          <a:prstGeom prst="rect">
            <a:avLst/>
          </a:prstGeom>
          <a:noFill/>
        </p:spPr>
        <p:txBody>
          <a:bodyPr wrap="square" rtlCol="0">
            <a:spAutoFit/>
          </a:bodyPr>
          <a:lstStyle/>
          <a:p>
            <a:pPr marL="571500" indent="-571500">
              <a:buFont typeface="+mj-lt"/>
              <a:buAutoNum type="romanUcPeriod"/>
            </a:pPr>
            <a:r>
              <a:rPr lang="en-US" sz="3200" b="1" dirty="0"/>
              <a:t>Family Obligations (3:18-21)</a:t>
            </a:r>
          </a:p>
          <a:p>
            <a:pPr marL="571500" indent="-571500">
              <a:buFont typeface="+mj-lt"/>
              <a:buAutoNum type="romanUcPeriod"/>
            </a:pPr>
            <a:endParaRPr lang="en-US" sz="2000" b="1" dirty="0"/>
          </a:p>
          <a:p>
            <a:pPr marL="571500" indent="-571500">
              <a:buFont typeface="+mj-lt"/>
              <a:buAutoNum type="romanUcPeriod"/>
            </a:pPr>
            <a:r>
              <a:rPr lang="en-US" sz="3200" b="1" dirty="0"/>
              <a:t>Servant – Master Relationship (3:22 – 4:1)</a:t>
            </a:r>
            <a:endParaRPr lang="en-US" sz="3200" dirty="0"/>
          </a:p>
        </p:txBody>
      </p:sp>
      <p:sp>
        <p:nvSpPr>
          <p:cNvPr id="3" name="Rectangle: Rounded Corners 2">
            <a:extLst>
              <a:ext uri="{FF2B5EF4-FFF2-40B4-BE49-F238E27FC236}">
                <a16:creationId xmlns:a16="http://schemas.microsoft.com/office/drawing/2014/main" id="{17871D50-A2C2-0D59-1341-5E99A705976C}"/>
              </a:ext>
            </a:extLst>
          </p:cNvPr>
          <p:cNvSpPr/>
          <p:nvPr/>
        </p:nvSpPr>
        <p:spPr>
          <a:xfrm>
            <a:off x="3238593" y="418189"/>
            <a:ext cx="8392051" cy="189044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3:18 – 4:1</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Family Responsibilities &amp;</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Servant – Master Relationship</a:t>
            </a:r>
          </a:p>
        </p:txBody>
      </p:sp>
    </p:spTree>
    <p:extLst>
      <p:ext uri="{BB962C8B-B14F-4D97-AF65-F5344CB8AC3E}">
        <p14:creationId xmlns:p14="http://schemas.microsoft.com/office/powerpoint/2010/main" val="315727820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60E1B-CEC9-F28A-5B52-B0CA90E67BA2}"/>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CE024B04-35AD-0794-9D2D-64F964841E90}"/>
              </a:ext>
            </a:extLst>
          </p:cNvPr>
          <p:cNvSpPr/>
          <p:nvPr/>
        </p:nvSpPr>
        <p:spPr>
          <a:xfrm>
            <a:off x="1058237" y="364435"/>
            <a:ext cx="10078950" cy="1881808"/>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Servant – Master Relationship</a:t>
            </a:r>
          </a:p>
          <a:p>
            <a:pPr marR="0" lvl="0" algn="ctr" defTabSz="914400" rtl="0" eaLnBrk="1" fontAlgn="auto" latinLnBrk="0" hangingPunct="1">
              <a:lnSpc>
                <a:spcPct val="100000"/>
              </a:lnSpc>
              <a:spcBef>
                <a:spcPts val="0"/>
              </a:spcBef>
              <a:spcAft>
                <a:spcPts val="0"/>
              </a:spcAft>
              <a:buClrTx/>
              <a:buSzTx/>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(vv. 22- 4:1)</a:t>
            </a:r>
          </a:p>
        </p:txBody>
      </p:sp>
      <p:sp>
        <p:nvSpPr>
          <p:cNvPr id="4" name="TextBox 3">
            <a:extLst>
              <a:ext uri="{FF2B5EF4-FFF2-40B4-BE49-F238E27FC236}">
                <a16:creationId xmlns:a16="http://schemas.microsoft.com/office/drawing/2014/main" id="{C02FBF50-CFE0-B8D5-E1E0-3FF37A94D736}"/>
              </a:ext>
            </a:extLst>
          </p:cNvPr>
          <p:cNvSpPr txBox="1"/>
          <p:nvPr/>
        </p:nvSpPr>
        <p:spPr>
          <a:xfrm>
            <a:off x="1058237" y="2346499"/>
            <a:ext cx="10630179" cy="4093428"/>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Servant’s responsibility (3:22-25)</a:t>
            </a:r>
          </a:p>
          <a:p>
            <a:pPr marL="971550" lvl="1" indent="-514350">
              <a:buFont typeface="+mj-lt"/>
              <a:buAutoNum type="arabicPeriod"/>
            </a:pPr>
            <a:r>
              <a:rPr lang="en-US" sz="2800" i="1" dirty="0">
                <a:latin typeface="Aptos" panose="020B0004020202020204" pitchFamily="34" charset="0"/>
              </a:rPr>
              <a:t>What servants are to do (obey in all things)</a:t>
            </a:r>
          </a:p>
          <a:p>
            <a:pPr marL="971550" lvl="1" indent="-514350">
              <a:buFont typeface="+mj-lt"/>
              <a:buAutoNum type="arabicPeriod"/>
            </a:pPr>
            <a:r>
              <a:rPr lang="en-US" sz="2800" i="1" dirty="0">
                <a:latin typeface="Aptos" panose="020B0004020202020204" pitchFamily="34" charset="0"/>
              </a:rPr>
              <a:t>How servants are to do it </a:t>
            </a:r>
          </a:p>
          <a:p>
            <a:pPr marL="1428750" lvl="2" indent="-514350">
              <a:buFont typeface="+mj-lt"/>
              <a:buAutoNum type="alphaLcPeriod"/>
            </a:pPr>
            <a:r>
              <a:rPr lang="en-US" sz="2400" dirty="0">
                <a:latin typeface="Aptos" panose="020B0004020202020204" pitchFamily="34" charset="0"/>
              </a:rPr>
              <a:t>Not with eyeservice, as men pleasers</a:t>
            </a:r>
          </a:p>
          <a:p>
            <a:pPr marL="1428750" lvl="2" indent="-514350">
              <a:buFont typeface="+mj-lt"/>
              <a:buAutoNum type="alphaLcPeriod"/>
            </a:pPr>
            <a:r>
              <a:rPr lang="en-US" sz="2400" dirty="0">
                <a:latin typeface="Aptos" panose="020B0004020202020204" pitchFamily="34" charset="0"/>
              </a:rPr>
              <a:t>Sincerely</a:t>
            </a:r>
          </a:p>
          <a:p>
            <a:pPr marL="1428750" lvl="2" indent="-514350">
              <a:buFont typeface="+mj-lt"/>
              <a:buAutoNum type="alphaLcPeriod"/>
            </a:pPr>
            <a:r>
              <a:rPr lang="en-US" sz="2400" dirty="0">
                <a:latin typeface="Aptos" panose="020B0004020202020204" pitchFamily="34" charset="0"/>
              </a:rPr>
              <a:t>Heartily</a:t>
            </a:r>
          </a:p>
          <a:p>
            <a:pPr marL="971550" lvl="1" indent="-514350">
              <a:buFont typeface="+mj-lt"/>
              <a:buAutoNum type="arabicPeriod"/>
            </a:pPr>
            <a:r>
              <a:rPr lang="en-US" sz="2800" i="1" dirty="0">
                <a:latin typeface="Aptos" panose="020B0004020202020204" pitchFamily="34" charset="0"/>
              </a:rPr>
              <a:t>Why servants are to do it</a:t>
            </a:r>
          </a:p>
          <a:p>
            <a:pPr marL="1428750" lvl="2" indent="-514350">
              <a:buFont typeface="+mj-lt"/>
              <a:buAutoNum type="alphaLcPeriod"/>
            </a:pPr>
            <a:r>
              <a:rPr lang="en-US" sz="2400" dirty="0">
                <a:latin typeface="Aptos" panose="020B0004020202020204" pitchFamily="34" charset="0"/>
              </a:rPr>
              <a:t>Fear God (v. 22)</a:t>
            </a:r>
          </a:p>
          <a:p>
            <a:pPr marL="1428750" lvl="2" indent="-514350">
              <a:buFont typeface="+mj-lt"/>
              <a:buAutoNum type="alphaLcPeriod"/>
            </a:pPr>
            <a:r>
              <a:rPr lang="en-US" sz="2400" dirty="0">
                <a:latin typeface="Aptos" panose="020B0004020202020204" pitchFamily="34" charset="0"/>
              </a:rPr>
              <a:t>As to the Lord (v. 23)</a:t>
            </a:r>
          </a:p>
          <a:p>
            <a:pPr marL="1428750" lvl="2" indent="-514350">
              <a:buFont typeface="+mj-lt"/>
              <a:buAutoNum type="alphaLcPeriod"/>
            </a:pPr>
            <a:r>
              <a:rPr lang="en-US" sz="2400" dirty="0">
                <a:latin typeface="Aptos" panose="020B0004020202020204" pitchFamily="34" charset="0"/>
              </a:rPr>
              <a:t>Judged by the Lord (vv. 24-25)</a:t>
            </a:r>
          </a:p>
        </p:txBody>
      </p:sp>
    </p:spTree>
    <p:extLst>
      <p:ext uri="{BB962C8B-B14F-4D97-AF65-F5344CB8AC3E}">
        <p14:creationId xmlns:p14="http://schemas.microsoft.com/office/powerpoint/2010/main" val="1384446361"/>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9" end="9"/>
                                            </p:txEl>
                                          </p:spTgt>
                                        </p:tgtEl>
                                        <p:attrNameLst>
                                          <p:attrName>style.visibility</p:attrName>
                                        </p:attrNameLst>
                                      </p:cBhvr>
                                      <p:to>
                                        <p:strVal val="visible"/>
                                      </p:to>
                                    </p:set>
                                    <p:animEffect transition="in" filter="fade">
                                      <p:cBhvr>
                                        <p:cTn id="63" dur="1000"/>
                                        <p:tgtEl>
                                          <p:spTgt spid="4">
                                            <p:txEl>
                                              <p:pRg st="9" end="9"/>
                                            </p:txEl>
                                          </p:spTgt>
                                        </p:tgtEl>
                                      </p:cBhvr>
                                    </p:animEffect>
                                    <p:anim calcmode="lin" valueType="num">
                                      <p:cBhvr>
                                        <p:cTn id="6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8E5E5-AF05-77CA-9D25-1655D488FD74}"/>
            </a:ext>
          </a:extLst>
        </p:cNvPr>
        <p:cNvGrpSpPr/>
        <p:nvPr/>
      </p:nvGrpSpPr>
      <p:grpSpPr>
        <a:xfrm>
          <a:off x="0" y="0"/>
          <a:ext cx="0" cy="0"/>
          <a:chOff x="0" y="0"/>
          <a:chExt cx="0" cy="0"/>
        </a:xfrm>
      </p:grpSpPr>
      <p:sp>
        <p:nvSpPr>
          <p:cNvPr id="2" name="Scroll: Horizontal 1">
            <a:extLst>
              <a:ext uri="{FF2B5EF4-FFF2-40B4-BE49-F238E27FC236}">
                <a16:creationId xmlns:a16="http://schemas.microsoft.com/office/drawing/2014/main" id="{B36A802A-5A4A-DFF7-B2E8-8CA424C9CDD3}"/>
              </a:ext>
            </a:extLst>
          </p:cNvPr>
          <p:cNvSpPr/>
          <p:nvPr/>
        </p:nvSpPr>
        <p:spPr>
          <a:xfrm>
            <a:off x="1058237" y="364435"/>
            <a:ext cx="10078950" cy="1881808"/>
          </a:xfrm>
          <a:prstGeom prst="horizontalScroll">
            <a:avLst>
              <a:gd name="adj" fmla="val 18986"/>
            </a:avLst>
          </a:prstGeom>
          <a:solidFill>
            <a:srgbClr val="E7DFC9"/>
          </a:solidFill>
          <a:ln>
            <a:solidFill>
              <a:srgbClr val="66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Servant – Master Relationship</a:t>
            </a:r>
          </a:p>
          <a:p>
            <a:pPr marR="0" lvl="0" algn="ctr" defTabSz="914400" rtl="0" eaLnBrk="1" fontAlgn="auto" latinLnBrk="0" hangingPunct="1">
              <a:lnSpc>
                <a:spcPct val="100000"/>
              </a:lnSpc>
              <a:spcBef>
                <a:spcPts val="0"/>
              </a:spcBef>
              <a:spcAft>
                <a:spcPts val="0"/>
              </a:spcAft>
              <a:buClrTx/>
              <a:buSzTx/>
              <a:tabLst/>
              <a:defRPr/>
            </a:pPr>
            <a:r>
              <a:rPr kumimoji="0" lang="en-US" sz="4000" b="0" i="0" u="none" strike="noStrike" kern="1200" cap="none" spc="0" normalizeH="0" baseline="0" noProof="0" dirty="0">
                <a:ln>
                  <a:noFill/>
                </a:ln>
                <a:solidFill>
                  <a:srgbClr val="663300"/>
                </a:solidFill>
                <a:effectLst/>
                <a:uLnTx/>
                <a:uFillTx/>
                <a:latin typeface="Congenial SemiBold" panose="02000503040000020004" pitchFamily="2" charset="0"/>
                <a:ea typeface="+mn-ea"/>
                <a:cs typeface="+mn-cs"/>
              </a:rPr>
              <a:t>(vv. 22- 4:1)</a:t>
            </a:r>
          </a:p>
        </p:txBody>
      </p:sp>
      <p:sp>
        <p:nvSpPr>
          <p:cNvPr id="3" name="TextBox 2">
            <a:extLst>
              <a:ext uri="{FF2B5EF4-FFF2-40B4-BE49-F238E27FC236}">
                <a16:creationId xmlns:a16="http://schemas.microsoft.com/office/drawing/2014/main" id="{10670A12-D4E8-7AE1-2606-3513E774BCDD}"/>
              </a:ext>
            </a:extLst>
          </p:cNvPr>
          <p:cNvSpPr txBox="1"/>
          <p:nvPr/>
        </p:nvSpPr>
        <p:spPr>
          <a:xfrm>
            <a:off x="1058237" y="2327029"/>
            <a:ext cx="10179605" cy="2677656"/>
          </a:xfrm>
          <a:prstGeom prst="rect">
            <a:avLst/>
          </a:prstGeom>
          <a:noFill/>
        </p:spPr>
        <p:txBody>
          <a:bodyPr wrap="square" rtlCol="0">
            <a:spAutoFit/>
          </a:bodyPr>
          <a:lstStyle/>
          <a:p>
            <a:pPr marL="514350" indent="-514350">
              <a:buFont typeface="+mj-lt"/>
              <a:buAutoNum type="alphaUcPeriod"/>
            </a:pPr>
            <a:r>
              <a:rPr lang="en-US" sz="3200" b="1" dirty="0">
                <a:latin typeface="Aptos" panose="020B0004020202020204" pitchFamily="34" charset="0"/>
              </a:rPr>
              <a:t>Servant’s responsibility (3:22-25)</a:t>
            </a:r>
          </a:p>
          <a:p>
            <a:pPr marL="514350" indent="-514350">
              <a:buFont typeface="+mj-lt"/>
              <a:buAutoNum type="alphaUcPeriod"/>
            </a:pPr>
            <a:r>
              <a:rPr lang="en-US" sz="3200" b="1" dirty="0">
                <a:latin typeface="Aptos" panose="020B0004020202020204" pitchFamily="34" charset="0"/>
              </a:rPr>
              <a:t>Master’s responsibility (4:1)</a:t>
            </a:r>
          </a:p>
          <a:p>
            <a:pPr marL="971550" lvl="1" indent="-514350">
              <a:buFont typeface="+mj-lt"/>
              <a:buAutoNum type="arabicPeriod"/>
            </a:pPr>
            <a:r>
              <a:rPr lang="en-US" sz="2800" i="1" dirty="0">
                <a:latin typeface="Aptos" panose="020B0004020202020204" pitchFamily="34" charset="0"/>
              </a:rPr>
              <a:t>What is to be done (just and fair treatment)</a:t>
            </a:r>
          </a:p>
          <a:p>
            <a:pPr marL="1428750" lvl="2" indent="-514350">
              <a:buFont typeface="+mj-lt"/>
              <a:buAutoNum type="alphaLcPeriod"/>
            </a:pPr>
            <a:r>
              <a:rPr lang="en-US" sz="2400" dirty="0">
                <a:latin typeface="Aptos" panose="020B0004020202020204" pitchFamily="34" charset="0"/>
              </a:rPr>
              <a:t>Fair wages</a:t>
            </a:r>
          </a:p>
          <a:p>
            <a:pPr marL="1428750" lvl="2" indent="-514350">
              <a:buFont typeface="+mj-lt"/>
              <a:buAutoNum type="alphaLcPeriod"/>
            </a:pPr>
            <a:r>
              <a:rPr lang="en-US" sz="2400" dirty="0">
                <a:latin typeface="Aptos" panose="020B0004020202020204" pitchFamily="34" charset="0"/>
              </a:rPr>
              <a:t>Humane treatment</a:t>
            </a:r>
          </a:p>
          <a:p>
            <a:pPr marL="971550" lvl="1" indent="-514350">
              <a:buFont typeface="+mj-lt"/>
              <a:buAutoNum type="arabicPeriod"/>
            </a:pPr>
            <a:r>
              <a:rPr lang="en-US" sz="2800" i="1" dirty="0">
                <a:latin typeface="Aptos" panose="020B0004020202020204" pitchFamily="34" charset="0"/>
              </a:rPr>
              <a:t>Why it is to be done (have a master in heaven)</a:t>
            </a:r>
            <a:endParaRPr lang="en-US" sz="2800" dirty="0">
              <a:latin typeface="Aptos" panose="020B0004020202020204" pitchFamily="34" charset="0"/>
            </a:endParaRPr>
          </a:p>
        </p:txBody>
      </p:sp>
    </p:spTree>
    <p:extLst>
      <p:ext uri="{BB962C8B-B14F-4D97-AF65-F5344CB8AC3E}">
        <p14:creationId xmlns:p14="http://schemas.microsoft.com/office/powerpoint/2010/main" val="1238379700"/>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60C4D-1BF2-C81D-6B6C-F0CE7620728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21EA546-044B-BDCE-AB9A-37D9363A9B1D}"/>
              </a:ext>
            </a:extLst>
          </p:cNvPr>
          <p:cNvSpPr txBox="1"/>
          <p:nvPr/>
        </p:nvSpPr>
        <p:spPr>
          <a:xfrm>
            <a:off x="1068512" y="2751536"/>
            <a:ext cx="10839236" cy="1384995"/>
          </a:xfrm>
          <a:prstGeom prst="rect">
            <a:avLst/>
          </a:prstGeom>
          <a:noFill/>
        </p:spPr>
        <p:txBody>
          <a:bodyPr wrap="square" rtlCol="0">
            <a:spAutoFit/>
          </a:bodyPr>
          <a:lstStyle/>
          <a:p>
            <a:pPr marL="571500" indent="-571500">
              <a:buFont typeface="+mj-lt"/>
              <a:buAutoNum type="romanUcPeriod"/>
            </a:pPr>
            <a:r>
              <a:rPr lang="en-US" sz="3200" b="1" dirty="0"/>
              <a:t>Family Obligations (3:18-21)</a:t>
            </a:r>
          </a:p>
          <a:p>
            <a:pPr marL="571500" indent="-571500">
              <a:buFont typeface="+mj-lt"/>
              <a:buAutoNum type="romanUcPeriod"/>
            </a:pPr>
            <a:endParaRPr lang="en-US" sz="2000" b="1" dirty="0"/>
          </a:p>
          <a:p>
            <a:pPr marL="571500" indent="-571500">
              <a:buFont typeface="+mj-lt"/>
              <a:buAutoNum type="romanUcPeriod"/>
            </a:pPr>
            <a:r>
              <a:rPr lang="en-US" sz="3200" b="1" dirty="0"/>
              <a:t>Servant – Master Relationship (3:22 – 4:1)</a:t>
            </a:r>
            <a:endParaRPr lang="en-US" sz="3200" dirty="0"/>
          </a:p>
        </p:txBody>
      </p:sp>
      <p:sp>
        <p:nvSpPr>
          <p:cNvPr id="3" name="Rectangle: Rounded Corners 2">
            <a:extLst>
              <a:ext uri="{FF2B5EF4-FFF2-40B4-BE49-F238E27FC236}">
                <a16:creationId xmlns:a16="http://schemas.microsoft.com/office/drawing/2014/main" id="{A390015B-4549-8795-B3F1-E70CB5267768}"/>
              </a:ext>
            </a:extLst>
          </p:cNvPr>
          <p:cNvSpPr/>
          <p:nvPr/>
        </p:nvSpPr>
        <p:spPr>
          <a:xfrm>
            <a:off x="3238593" y="418189"/>
            <a:ext cx="8392051" cy="1890444"/>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Congenial SemiBold" panose="02000503040000020004" pitchFamily="2" charset="0"/>
              </a:rPr>
              <a:t>Colossians 3:18 – 4:1</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Family Responsibilities &amp;</a:t>
            </a:r>
          </a:p>
          <a:p>
            <a:pPr algn="ctr"/>
            <a:r>
              <a:rPr lang="en-US" sz="3600" i="1" dirty="0">
                <a:solidFill>
                  <a:srgbClr val="CCCC00"/>
                </a:solidFill>
                <a:effectLst>
                  <a:outerShdw blurRad="38100" dist="38100" dir="2700000" algn="tl">
                    <a:srgbClr val="000000">
                      <a:alpha val="43137"/>
                    </a:srgbClr>
                  </a:outerShdw>
                </a:effectLst>
                <a:latin typeface="Congenial SemiBold" panose="02000503040000020004" pitchFamily="2" charset="0"/>
              </a:rPr>
              <a:t>Servant – Master Relationship</a:t>
            </a:r>
          </a:p>
        </p:txBody>
      </p:sp>
    </p:spTree>
    <p:extLst>
      <p:ext uri="{BB962C8B-B14F-4D97-AF65-F5344CB8AC3E}">
        <p14:creationId xmlns:p14="http://schemas.microsoft.com/office/powerpoint/2010/main" val="699612357"/>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62A38-38CA-24CE-C721-DDE07AFCBB5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4541AE8-7ECE-13D1-BE12-C34316DB1037}"/>
              </a:ext>
            </a:extLst>
          </p:cNvPr>
          <p:cNvSpPr/>
          <p:nvPr/>
        </p:nvSpPr>
        <p:spPr bwMode="auto">
          <a:xfrm>
            <a:off x="493158" y="6099115"/>
            <a:ext cx="8465312" cy="505591"/>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a:ln>
                <a:noFill/>
              </a:ln>
              <a:solidFill>
                <a:schemeClr val="tx1"/>
              </a:solidFill>
              <a:effectLst/>
              <a:latin typeface="Arial" panose="020B0604020202020204" pitchFamily="34" charset="0"/>
            </a:endParaRPr>
          </a:p>
        </p:txBody>
      </p:sp>
      <p:sp>
        <p:nvSpPr>
          <p:cNvPr id="24578" name="Text Box 2">
            <a:extLst>
              <a:ext uri="{FF2B5EF4-FFF2-40B4-BE49-F238E27FC236}">
                <a16:creationId xmlns:a16="http://schemas.microsoft.com/office/drawing/2014/main" id="{DA22FDB4-A038-9723-12D8-408617028857}"/>
              </a:ext>
            </a:extLst>
          </p:cNvPr>
          <p:cNvSpPr txBox="1">
            <a:spLocks noChangeArrowheads="1"/>
          </p:cNvSpPr>
          <p:nvPr/>
        </p:nvSpPr>
        <p:spPr bwMode="auto">
          <a:xfrm>
            <a:off x="493158" y="951936"/>
            <a:ext cx="11483083"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b="1" dirty="0">
                <a:latin typeface="Times New Roman" panose="02020603050405020304" pitchFamily="18" charset="0"/>
              </a:rPr>
              <a:t>June 8   	Introduction</a:t>
            </a:r>
          </a:p>
          <a:p>
            <a:r>
              <a:rPr lang="en-US" altLang="en-US" sz="2800" b="1" dirty="0">
                <a:latin typeface="Times New Roman" panose="02020603050405020304" pitchFamily="18" charset="0"/>
              </a:rPr>
              <a:t>June 15	1:1-8 –  </a:t>
            </a:r>
            <a:r>
              <a:rPr lang="en-US" altLang="en-US" sz="2800" b="1" i="1" dirty="0">
                <a:latin typeface="Times New Roman" panose="02020603050405020304" pitchFamily="18" charset="0"/>
              </a:rPr>
              <a:t>Thanks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June 22	1:9-14 –  </a:t>
            </a:r>
            <a:r>
              <a:rPr lang="en-US" altLang="en-US" sz="2800" b="1" i="1" dirty="0">
                <a:latin typeface="Times New Roman" panose="02020603050405020304" pitchFamily="18" charset="0"/>
              </a:rPr>
              <a:t>Prayer For The Colossians</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6	1:15-23a –  </a:t>
            </a:r>
            <a:r>
              <a:rPr lang="en-US" altLang="en-US" sz="2800" b="1" i="1" dirty="0">
                <a:latin typeface="Times New Roman" panose="02020603050405020304" pitchFamily="18" charset="0"/>
              </a:rPr>
              <a:t>Preeminence of Christ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13	1:23b-29 –  </a:t>
            </a:r>
            <a:r>
              <a:rPr lang="en-US" altLang="en-US" sz="2800" b="1" i="1" dirty="0">
                <a:latin typeface="Times New Roman" panose="02020603050405020304" pitchFamily="18" charset="0"/>
              </a:rPr>
              <a:t>Paul’s Ministry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July 20	2:1-3, 9-13 –  </a:t>
            </a:r>
            <a:r>
              <a:rPr lang="en-US" altLang="en-US" sz="2800" b="1" i="1" dirty="0">
                <a:latin typeface="Times New Roman" panose="02020603050405020304" pitchFamily="18" charset="0"/>
              </a:rPr>
              <a:t>All Needs Supplied in Christ</a:t>
            </a:r>
            <a:r>
              <a:rPr lang="en-US" altLang="en-US" sz="2800" b="1" dirty="0">
                <a:latin typeface="Times New Roman" panose="02020603050405020304" pitchFamily="18" charset="0"/>
              </a:rPr>
              <a:t> (Complete In Him)</a:t>
            </a:r>
          </a:p>
          <a:p>
            <a:r>
              <a:rPr lang="en-US" altLang="en-US" sz="2800" b="1" dirty="0">
                <a:latin typeface="Times New Roman" panose="02020603050405020304" pitchFamily="18" charset="0"/>
              </a:rPr>
              <a:t>Aug. 3	2:4-7  –  </a:t>
            </a:r>
            <a:r>
              <a:rPr lang="en-US" altLang="en-US" sz="2800" b="1" i="1" dirty="0">
                <a:latin typeface="Times New Roman" panose="02020603050405020304" pitchFamily="18" charset="0"/>
              </a:rPr>
              <a:t>Remain Steadfast</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10	2:8, 14-23 – </a:t>
            </a:r>
            <a:r>
              <a:rPr lang="en-US" altLang="en-US" sz="2800" b="1" i="1" dirty="0">
                <a:latin typeface="Times New Roman" panose="02020603050405020304" pitchFamily="18" charset="0"/>
              </a:rPr>
              <a:t>Don’t Be Lead Away</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17	3:1-4 –  </a:t>
            </a:r>
            <a:r>
              <a:rPr lang="en-US" altLang="en-US" sz="2800" b="1" i="1" dirty="0">
                <a:latin typeface="Times New Roman" panose="02020603050405020304" pitchFamily="18" charset="0"/>
              </a:rPr>
              <a:t>Set Affections On Things Above</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Aug. 24	3:5-9 –  </a:t>
            </a:r>
            <a:r>
              <a:rPr lang="en-US" altLang="en-US" sz="2800" b="1" i="1" dirty="0">
                <a:latin typeface="Times New Roman" panose="02020603050405020304" pitchFamily="18" charset="0"/>
              </a:rPr>
              <a:t>Put Off The Old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7	3:10-17  –  </a:t>
            </a:r>
            <a:r>
              <a:rPr lang="en-US" altLang="en-US" sz="2800" b="1" i="1" dirty="0">
                <a:latin typeface="Times New Roman" panose="02020603050405020304" pitchFamily="18" charset="0"/>
              </a:rPr>
              <a:t>Put On The New Man</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14	3:18-25 –  </a:t>
            </a:r>
            <a:r>
              <a:rPr lang="en-US" altLang="en-US" sz="2800" b="1" i="1" dirty="0">
                <a:latin typeface="Times New Roman" panose="02020603050405020304" pitchFamily="18" charset="0"/>
              </a:rPr>
              <a:t>Family Obligations &amp; Servant Master Relationship</a:t>
            </a:r>
            <a:endParaRPr lang="en-US" altLang="en-US" sz="2800" b="1" dirty="0">
              <a:latin typeface="Times New Roman" panose="02020603050405020304" pitchFamily="18" charset="0"/>
            </a:endParaRPr>
          </a:p>
          <a:p>
            <a:r>
              <a:rPr lang="en-US" altLang="en-US" sz="2800" b="1" dirty="0">
                <a:latin typeface="Times New Roman" panose="02020603050405020304" pitchFamily="18" charset="0"/>
              </a:rPr>
              <a:t>Sept. 21	4:1-18 –  </a:t>
            </a:r>
            <a:r>
              <a:rPr lang="en-US" altLang="en-US" sz="2800" b="1" i="1" dirty="0">
                <a:latin typeface="Times New Roman" panose="02020603050405020304" pitchFamily="18" charset="0"/>
              </a:rPr>
              <a:t>Further Duties Of A Hidden Life</a:t>
            </a:r>
          </a:p>
        </p:txBody>
      </p:sp>
      <p:sp>
        <p:nvSpPr>
          <p:cNvPr id="2" name="Rectangle: Rounded Corners 1">
            <a:extLst>
              <a:ext uri="{FF2B5EF4-FFF2-40B4-BE49-F238E27FC236}">
                <a16:creationId xmlns:a16="http://schemas.microsoft.com/office/drawing/2014/main" id="{3F9BBEAA-0E71-4286-467B-6AE691027FF4}"/>
              </a:ext>
            </a:extLst>
          </p:cNvPr>
          <p:cNvSpPr/>
          <p:nvPr/>
        </p:nvSpPr>
        <p:spPr>
          <a:xfrm>
            <a:off x="2455524" y="253294"/>
            <a:ext cx="7304926" cy="599461"/>
          </a:xfrm>
          <a:prstGeom prst="roundRect">
            <a:avLst>
              <a:gd name="adj" fmla="val 21015"/>
            </a:avLst>
          </a:prstGeom>
          <a:solidFill>
            <a:srgbClr val="6633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Congenial SemiBold" panose="02000503040000020004" pitchFamily="2" charset="0"/>
              </a:rPr>
              <a:t>Schedule of Studies</a:t>
            </a:r>
          </a:p>
        </p:txBody>
      </p:sp>
    </p:spTree>
    <p:extLst>
      <p:ext uri="{BB962C8B-B14F-4D97-AF65-F5344CB8AC3E}">
        <p14:creationId xmlns:p14="http://schemas.microsoft.com/office/powerpoint/2010/main" val="3276404178"/>
      </p:ext>
    </p:extLst>
  </p:cSld>
  <p:clrMapOvr>
    <a:masterClrMapping/>
  </p:clrMapOvr>
  <mc:AlternateContent xmlns:mc="http://schemas.openxmlformats.org/markup-compatibility/2006" xmlns:p14="http://schemas.microsoft.com/office/powerpoint/2010/main">
    <mc:Choice Requires="p14">
      <p:transition spd="slow" p14:dur="2250">
        <p:cover dir="ld"/>
      </p:transition>
    </mc:Choice>
    <mc:Fallback xmlns="">
      <p:transition spd="slow">
        <p:cover dir="ld"/>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6854</TotalTime>
  <Words>1140</Words>
  <Application>Microsoft Office PowerPoint</Application>
  <PresentationFormat>Widescreen</PresentationFormat>
  <Paragraphs>156</Paragraphs>
  <Slides>21</Slides>
  <Notes>5</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21</vt:i4>
      </vt:variant>
    </vt:vector>
  </HeadingPairs>
  <TitlesOfParts>
    <vt:vector size="31" baseType="lpstr">
      <vt:lpstr>Aptos</vt:lpstr>
      <vt:lpstr>Aptos Black</vt:lpstr>
      <vt:lpstr>Aptos Display</vt:lpstr>
      <vt:lpstr>Arial</vt:lpstr>
      <vt:lpstr>Congenial SemiBold</vt:lpstr>
      <vt:lpstr>Times New Roman</vt:lpstr>
      <vt:lpstr>Wingdings</vt:lpstr>
      <vt:lpstr>Office Theme</vt:lpstr>
      <vt:lpstr>1_Office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14</cp:revision>
  <cp:lastPrinted>2025-07-06T20:42:41Z</cp:lastPrinted>
  <dcterms:created xsi:type="dcterms:W3CDTF">2025-06-04T15:10:21Z</dcterms:created>
  <dcterms:modified xsi:type="dcterms:W3CDTF">2025-09-14T18:20:20Z</dcterms:modified>
</cp:coreProperties>
</file>