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4" r:id="rId3"/>
    <p:sldMasterId id="2147483686" r:id="rId4"/>
  </p:sldMasterIdLst>
  <p:notesMasterIdLst>
    <p:notesMasterId r:id="rId31"/>
  </p:notesMasterIdLst>
  <p:sldIdLst>
    <p:sldId id="256" r:id="rId5"/>
    <p:sldId id="314" r:id="rId6"/>
    <p:sldId id="277" r:id="rId7"/>
    <p:sldId id="313" r:id="rId8"/>
    <p:sldId id="278" r:id="rId9"/>
    <p:sldId id="318" r:id="rId10"/>
    <p:sldId id="384" r:id="rId11"/>
    <p:sldId id="422" r:id="rId12"/>
    <p:sldId id="307" r:id="rId13"/>
    <p:sldId id="437" r:id="rId14"/>
    <p:sldId id="397" r:id="rId15"/>
    <p:sldId id="440" r:id="rId16"/>
    <p:sldId id="400" r:id="rId17"/>
    <p:sldId id="441" r:id="rId18"/>
    <p:sldId id="438" r:id="rId19"/>
    <p:sldId id="442" r:id="rId20"/>
    <p:sldId id="443" r:id="rId21"/>
    <p:sldId id="401" r:id="rId22"/>
    <p:sldId id="439" r:id="rId23"/>
    <p:sldId id="444" r:id="rId24"/>
    <p:sldId id="445" r:id="rId25"/>
    <p:sldId id="446" r:id="rId26"/>
    <p:sldId id="403" r:id="rId27"/>
    <p:sldId id="447" r:id="rId28"/>
    <p:sldId id="448" r:id="rId29"/>
    <p:sldId id="311" r:id="rId30"/>
  </p:sldIdLst>
  <p:sldSz cx="12192000" cy="68580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FF"/>
    <a:srgbClr val="FFFFFF"/>
    <a:srgbClr val="00664D"/>
    <a:srgbClr val="FFFFCC"/>
    <a:srgbClr val="663300"/>
    <a:srgbClr val="CCCC00"/>
    <a:srgbClr val="000000"/>
    <a:srgbClr val="E7DFC9"/>
    <a:srgbClr val="996633"/>
    <a:srgbClr val="8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CF942F-12CB-4F56-BC3E-9A91862583B1}" v="3186" dt="2025-08-03T19:58:55.0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3" d="100"/>
          <a:sy n="93" d="100"/>
        </p:scale>
        <p:origin x="630"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3967341" y="0"/>
            <a:ext cx="3035088" cy="466116"/>
          </a:xfrm>
          <a:prstGeom prst="rect">
            <a:avLst/>
          </a:prstGeom>
        </p:spPr>
        <p:txBody>
          <a:bodyPr vert="horz" lIns="93104" tIns="46552" rIns="93104" bIns="46552" rtlCol="0"/>
          <a:lstStyle>
            <a:lvl1pPr algn="r">
              <a:defRPr sz="1200"/>
            </a:lvl1pPr>
          </a:lstStyle>
          <a:p>
            <a:fld id="{29056B61-ED37-494C-8CBB-F6A17A5E8E72}" type="datetimeFigureOut">
              <a:rPr lang="en-US" smtClean="0"/>
              <a:t>8/3/2025</a:t>
            </a:fld>
            <a:endParaRPr lang="en-US"/>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700405" y="4470837"/>
            <a:ext cx="5603240" cy="3657957"/>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6"/>
            <a:ext cx="3035088" cy="466115"/>
          </a:xfrm>
          <a:prstGeom prst="rect">
            <a:avLst/>
          </a:prstGeom>
        </p:spPr>
        <p:txBody>
          <a:bodyPr vert="horz" lIns="93104" tIns="46552" rIns="93104" bIns="46552" rtlCol="0" anchor="b"/>
          <a:lstStyle>
            <a:lvl1pPr algn="r">
              <a:defRPr sz="1200"/>
            </a:lvl1pPr>
          </a:lstStyle>
          <a:p>
            <a:fld id="{7330A8CE-A6DD-4CBC-8088-F120069D7352}" type="slidenum">
              <a:rPr lang="en-US" smtClean="0"/>
              <a:t>‹#›</a:t>
            </a:fld>
            <a:endParaRPr lang="en-US"/>
          </a:p>
        </p:txBody>
      </p:sp>
    </p:spTree>
    <p:extLst>
      <p:ext uri="{BB962C8B-B14F-4D97-AF65-F5344CB8AC3E}">
        <p14:creationId xmlns:p14="http://schemas.microsoft.com/office/powerpoint/2010/main" val="1332395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30A8CE-A6DD-4CBC-8088-F120069D7352}" type="slidenum">
              <a:rPr lang="en-US" smtClean="0"/>
              <a:t>9</a:t>
            </a:fld>
            <a:endParaRPr lang="en-US"/>
          </a:p>
        </p:txBody>
      </p:sp>
    </p:spTree>
    <p:extLst>
      <p:ext uri="{BB962C8B-B14F-4D97-AF65-F5344CB8AC3E}">
        <p14:creationId xmlns:p14="http://schemas.microsoft.com/office/powerpoint/2010/main" val="2381552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F7AFF-912F-6E20-CC50-753B2B4C84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A11A8-5E01-70A3-248A-8D80C1DD9A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B622C5-E6C6-11F6-3082-E8480E31C5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B09D83-B7D2-37DB-D9BB-DB49C3E7D9C8}"/>
              </a:ext>
            </a:extLst>
          </p:cNvPr>
          <p:cNvSpPr>
            <a:spLocks noGrp="1"/>
          </p:cNvSpPr>
          <p:nvPr>
            <p:ph type="sldNum" sz="quarter" idx="5"/>
          </p:nvPr>
        </p:nvSpPr>
        <p:spPr/>
        <p:txBody>
          <a:bodyPr/>
          <a:lstStyle/>
          <a:p>
            <a:fld id="{7330A8CE-A6DD-4CBC-8088-F120069D7352}" type="slidenum">
              <a:rPr lang="en-US" smtClean="0"/>
              <a:t>10</a:t>
            </a:fld>
            <a:endParaRPr lang="en-US"/>
          </a:p>
        </p:txBody>
      </p:sp>
    </p:spTree>
    <p:extLst>
      <p:ext uri="{BB962C8B-B14F-4D97-AF65-F5344CB8AC3E}">
        <p14:creationId xmlns:p14="http://schemas.microsoft.com/office/powerpoint/2010/main" val="1543792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9EBC2-B4C0-2697-1820-88442D0480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A4B7D-7FAD-3ECB-0635-1D9809CAA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48A152-5A2E-EE31-20CD-4EB6107365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6DF2EF-D67B-299A-E5EF-02918F20A028}"/>
              </a:ext>
            </a:extLst>
          </p:cNvPr>
          <p:cNvSpPr>
            <a:spLocks noGrp="1"/>
          </p:cNvSpPr>
          <p:nvPr>
            <p:ph type="sldNum" sz="quarter" idx="5"/>
          </p:nvPr>
        </p:nvSpPr>
        <p:spPr/>
        <p:txBody>
          <a:bodyPr/>
          <a:lstStyle/>
          <a:p>
            <a:fld id="{7330A8CE-A6DD-4CBC-8088-F120069D7352}" type="slidenum">
              <a:rPr lang="en-US" smtClean="0"/>
              <a:t>15</a:t>
            </a:fld>
            <a:endParaRPr lang="en-US"/>
          </a:p>
        </p:txBody>
      </p:sp>
    </p:spTree>
    <p:extLst>
      <p:ext uri="{BB962C8B-B14F-4D97-AF65-F5344CB8AC3E}">
        <p14:creationId xmlns:p14="http://schemas.microsoft.com/office/powerpoint/2010/main" val="133613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30A8CE-A6DD-4CBC-8088-F120069D7352}" type="slidenum">
              <a:rPr lang="en-US" smtClean="0"/>
              <a:t>16</a:t>
            </a:fld>
            <a:endParaRPr lang="en-US"/>
          </a:p>
        </p:txBody>
      </p:sp>
    </p:spTree>
    <p:extLst>
      <p:ext uri="{BB962C8B-B14F-4D97-AF65-F5344CB8AC3E}">
        <p14:creationId xmlns:p14="http://schemas.microsoft.com/office/powerpoint/2010/main" val="1206629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749A9-F221-CEF5-26B1-B26FB44CDA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674F67-5D24-B7E8-957B-1B1E66328D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20F458-5B0D-0500-1BF7-0DEEC774E0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339B9C-AA62-D509-3ACB-774B762AC8B9}"/>
              </a:ext>
            </a:extLst>
          </p:cNvPr>
          <p:cNvSpPr>
            <a:spLocks noGrp="1"/>
          </p:cNvSpPr>
          <p:nvPr>
            <p:ph type="sldNum" sz="quarter" idx="5"/>
          </p:nvPr>
        </p:nvSpPr>
        <p:spPr/>
        <p:txBody>
          <a:bodyPr/>
          <a:lstStyle/>
          <a:p>
            <a:fld id="{7330A8CE-A6DD-4CBC-8088-F120069D7352}" type="slidenum">
              <a:rPr lang="en-US" smtClean="0"/>
              <a:t>19</a:t>
            </a:fld>
            <a:endParaRPr lang="en-US"/>
          </a:p>
        </p:txBody>
      </p:sp>
    </p:spTree>
    <p:extLst>
      <p:ext uri="{BB962C8B-B14F-4D97-AF65-F5344CB8AC3E}">
        <p14:creationId xmlns:p14="http://schemas.microsoft.com/office/powerpoint/2010/main" val="341515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51001-4A99-3AB3-F440-0E3DCC9056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87512A-4141-46D5-2567-D4FBFC9991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A575ED-95B9-A8B3-3871-D88CA7571C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84BEC2-4414-D00F-58FD-5257B63CB839}"/>
              </a:ext>
            </a:extLst>
          </p:cNvPr>
          <p:cNvSpPr>
            <a:spLocks noGrp="1"/>
          </p:cNvSpPr>
          <p:nvPr>
            <p:ph type="sldNum" sz="quarter" idx="5"/>
          </p:nvPr>
        </p:nvSpPr>
        <p:spPr/>
        <p:txBody>
          <a:bodyPr/>
          <a:lstStyle/>
          <a:p>
            <a:fld id="{7330A8CE-A6DD-4CBC-8088-F120069D7352}" type="slidenum">
              <a:rPr lang="en-US" smtClean="0"/>
              <a:t>25</a:t>
            </a:fld>
            <a:endParaRPr lang="en-US"/>
          </a:p>
        </p:txBody>
      </p:sp>
    </p:spTree>
    <p:extLst>
      <p:ext uri="{BB962C8B-B14F-4D97-AF65-F5344CB8AC3E}">
        <p14:creationId xmlns:p14="http://schemas.microsoft.com/office/powerpoint/2010/main" val="3724139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9911D-3840-767D-DBC0-581DDB44FD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63DE9-E334-66AB-3A14-A5AE7D1D4C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8B360C-A71E-9B48-4B27-0272B46C1A6F}"/>
              </a:ext>
            </a:extLst>
          </p:cNvPr>
          <p:cNvSpPr>
            <a:spLocks noGrp="1"/>
          </p:cNvSpPr>
          <p:nvPr>
            <p:ph type="dt" sz="half" idx="10"/>
          </p:nvPr>
        </p:nvSpPr>
        <p:spPr/>
        <p:txBody>
          <a:bodyPr/>
          <a:lstStyle/>
          <a:p>
            <a:fld id="{4E7997F0-85F6-46BA-B298-E7FE5AD33B66}" type="datetimeFigureOut">
              <a:rPr lang="en-US" smtClean="0"/>
              <a:t>8/3/2025</a:t>
            </a:fld>
            <a:endParaRPr lang="en-US"/>
          </a:p>
        </p:txBody>
      </p:sp>
      <p:sp>
        <p:nvSpPr>
          <p:cNvPr id="5" name="Footer Placeholder 4">
            <a:extLst>
              <a:ext uri="{FF2B5EF4-FFF2-40B4-BE49-F238E27FC236}">
                <a16:creationId xmlns:a16="http://schemas.microsoft.com/office/drawing/2014/main" id="{50E4813D-BD52-6743-0C49-6610863AE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E7402-76BF-56DF-65A5-35D3EE62E83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68820478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417F6-A485-13FB-B03D-0E904F80BE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1C522-BA55-F7B2-D080-DE85A37BCD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E8790F-3D74-EAAE-7900-4DBAE5293BDE}"/>
              </a:ext>
            </a:extLst>
          </p:cNvPr>
          <p:cNvSpPr>
            <a:spLocks noGrp="1"/>
          </p:cNvSpPr>
          <p:nvPr>
            <p:ph type="dt" sz="half" idx="10"/>
          </p:nvPr>
        </p:nvSpPr>
        <p:spPr/>
        <p:txBody>
          <a:bodyPr/>
          <a:lstStyle/>
          <a:p>
            <a:fld id="{4E7997F0-85F6-46BA-B298-E7FE5AD33B66}" type="datetimeFigureOut">
              <a:rPr lang="en-US" smtClean="0"/>
              <a:t>8/3/2025</a:t>
            </a:fld>
            <a:endParaRPr lang="en-US"/>
          </a:p>
        </p:txBody>
      </p:sp>
      <p:sp>
        <p:nvSpPr>
          <p:cNvPr id="5" name="Footer Placeholder 4">
            <a:extLst>
              <a:ext uri="{FF2B5EF4-FFF2-40B4-BE49-F238E27FC236}">
                <a16:creationId xmlns:a16="http://schemas.microsoft.com/office/drawing/2014/main" id="{0347C45A-0479-42B3-E0EE-64501FDD66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63D28-FBF2-5A2D-0651-D35AF24DB4D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62125896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FF865-A09F-72CC-C8BE-C3EC35EC3F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C0ED5F-602B-7986-BA49-94C61E0B51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799EBF-3BF4-86CB-7855-8D8208AAA62F}"/>
              </a:ext>
            </a:extLst>
          </p:cNvPr>
          <p:cNvSpPr>
            <a:spLocks noGrp="1"/>
          </p:cNvSpPr>
          <p:nvPr>
            <p:ph type="dt" sz="half" idx="10"/>
          </p:nvPr>
        </p:nvSpPr>
        <p:spPr/>
        <p:txBody>
          <a:bodyPr/>
          <a:lstStyle/>
          <a:p>
            <a:fld id="{4E7997F0-85F6-46BA-B298-E7FE5AD33B66}" type="datetimeFigureOut">
              <a:rPr lang="en-US" smtClean="0"/>
              <a:t>8/3/2025</a:t>
            </a:fld>
            <a:endParaRPr lang="en-US"/>
          </a:p>
        </p:txBody>
      </p:sp>
      <p:sp>
        <p:nvSpPr>
          <p:cNvPr id="5" name="Footer Placeholder 4">
            <a:extLst>
              <a:ext uri="{FF2B5EF4-FFF2-40B4-BE49-F238E27FC236}">
                <a16:creationId xmlns:a16="http://schemas.microsoft.com/office/drawing/2014/main" id="{241DDFBB-13E9-BEAA-4034-7BB377115A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723B9-AF4F-98F5-678A-7F80CDCC240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53883200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050C8-7E3D-9F31-1D15-41D5E75884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03E622-3B14-E4FE-2AE2-944E2D091C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B41469-E363-3673-21C8-EDA948F20D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A1ED1F-EF8A-84D0-33F3-6D1511A9D1CA}"/>
              </a:ext>
            </a:extLst>
          </p:cNvPr>
          <p:cNvSpPr>
            <a:spLocks noGrp="1"/>
          </p:cNvSpPr>
          <p:nvPr>
            <p:ph type="dt" sz="half" idx="10"/>
          </p:nvPr>
        </p:nvSpPr>
        <p:spPr/>
        <p:txBody>
          <a:bodyPr/>
          <a:lstStyle/>
          <a:p>
            <a:fld id="{4E7997F0-85F6-46BA-B298-E7FE5AD33B66}" type="datetimeFigureOut">
              <a:rPr lang="en-US" smtClean="0"/>
              <a:t>8/3/2025</a:t>
            </a:fld>
            <a:endParaRPr lang="en-US"/>
          </a:p>
        </p:txBody>
      </p:sp>
      <p:sp>
        <p:nvSpPr>
          <p:cNvPr id="6" name="Footer Placeholder 5">
            <a:extLst>
              <a:ext uri="{FF2B5EF4-FFF2-40B4-BE49-F238E27FC236}">
                <a16:creationId xmlns:a16="http://schemas.microsoft.com/office/drawing/2014/main" id="{D0AC506E-936E-9D91-CD9C-A8EF1BA31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ECC65F-2F2D-8C82-157E-C5492C88FD67}"/>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0971111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3420A-BAD5-A3E0-589C-0EB72708F8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03841B-EB04-CBFC-7728-D1B0C7C74F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2D73B1-7D53-F580-2BFB-EDC521E561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B70219-2B10-F796-FD07-FC31C605A4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018A2A-BF94-B6D3-3419-1D17D9362F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94A2B3-87CC-E683-411B-C06F2E5FFCCE}"/>
              </a:ext>
            </a:extLst>
          </p:cNvPr>
          <p:cNvSpPr>
            <a:spLocks noGrp="1"/>
          </p:cNvSpPr>
          <p:nvPr>
            <p:ph type="dt" sz="half" idx="10"/>
          </p:nvPr>
        </p:nvSpPr>
        <p:spPr/>
        <p:txBody>
          <a:bodyPr/>
          <a:lstStyle/>
          <a:p>
            <a:fld id="{4E7997F0-85F6-46BA-B298-E7FE5AD33B66}" type="datetimeFigureOut">
              <a:rPr lang="en-US" smtClean="0"/>
              <a:t>8/3/2025</a:t>
            </a:fld>
            <a:endParaRPr lang="en-US"/>
          </a:p>
        </p:txBody>
      </p:sp>
      <p:sp>
        <p:nvSpPr>
          <p:cNvPr id="8" name="Footer Placeholder 7">
            <a:extLst>
              <a:ext uri="{FF2B5EF4-FFF2-40B4-BE49-F238E27FC236}">
                <a16:creationId xmlns:a16="http://schemas.microsoft.com/office/drawing/2014/main" id="{14143A53-7DFF-E414-A5B7-C36CE9F1FE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983753-9EBD-C0A3-B40B-8A838C7923F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16319940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45491-E360-AFA3-2835-3F75DDE376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0D5603-E3D8-A74B-3DDD-173BE0E74BFB}"/>
              </a:ext>
            </a:extLst>
          </p:cNvPr>
          <p:cNvSpPr>
            <a:spLocks noGrp="1"/>
          </p:cNvSpPr>
          <p:nvPr>
            <p:ph type="dt" sz="half" idx="10"/>
          </p:nvPr>
        </p:nvSpPr>
        <p:spPr/>
        <p:txBody>
          <a:bodyPr/>
          <a:lstStyle/>
          <a:p>
            <a:fld id="{4E7997F0-85F6-46BA-B298-E7FE5AD33B66}" type="datetimeFigureOut">
              <a:rPr lang="en-US" smtClean="0"/>
              <a:t>8/3/2025</a:t>
            </a:fld>
            <a:endParaRPr lang="en-US"/>
          </a:p>
        </p:txBody>
      </p:sp>
      <p:sp>
        <p:nvSpPr>
          <p:cNvPr id="4" name="Footer Placeholder 3">
            <a:extLst>
              <a:ext uri="{FF2B5EF4-FFF2-40B4-BE49-F238E27FC236}">
                <a16:creationId xmlns:a16="http://schemas.microsoft.com/office/drawing/2014/main" id="{B04F7335-0C3C-92D1-B82A-13EC745FE6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A1747A-E502-81DE-BAFE-DF77089DC4A9}"/>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31156253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8/3/2025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169253927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8/3/2025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374091183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bg>
      <p:bgPr>
        <a:solidFill>
          <a:srgbClr val="663300">
            <a:alpha val="30000"/>
          </a:srgbClr>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3CE070DD-294A-DCF8-11F2-5639BC873D86}"/>
              </a:ext>
            </a:extLst>
          </p:cNvPr>
          <p:cNvCxnSpPr>
            <a:cxnSpLocks/>
            <a:stCxn id="6" idx="0"/>
          </p:cNvCxnSpPr>
          <p:nvPr userDrawn="1"/>
        </p:nvCxnSpPr>
        <p:spPr>
          <a:xfrm>
            <a:off x="1605916" y="221365"/>
            <a:ext cx="10341623"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DE60915A-9C3A-A461-3D84-D563C86ACAAC}"/>
              </a:ext>
            </a:extLst>
          </p:cNvPr>
          <p:cNvCxnSpPr>
            <a:stCxn id="6" idx="2"/>
          </p:cNvCxnSpPr>
          <p:nvPr userDrawn="1"/>
        </p:nvCxnSpPr>
        <p:spPr>
          <a:xfrm>
            <a:off x="244461" y="987375"/>
            <a:ext cx="0" cy="587062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8/3/2025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6" name="Picture 5" descr="A tablet and a book&#10;&#10;AI-generated content may be incorrect.">
            <a:extLst>
              <a:ext uri="{FF2B5EF4-FFF2-40B4-BE49-F238E27FC236}">
                <a16:creationId xmlns:a16="http://schemas.microsoft.com/office/drawing/2014/main" id="{CB25C64D-032F-4AC4-5EA6-678EB3082943}"/>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244461" y="221365"/>
            <a:ext cx="2722909" cy="15320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8453539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ACFD2-276A-72C3-46A4-566716E045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937070-8CF5-A807-D13F-86B0DC0E3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A85590-93B8-EC0A-35D1-5159EFD9B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C7DB0C-BDDF-8143-F505-2F1C8B63AF37}"/>
              </a:ext>
            </a:extLst>
          </p:cNvPr>
          <p:cNvSpPr>
            <a:spLocks noGrp="1"/>
          </p:cNvSpPr>
          <p:nvPr>
            <p:ph type="dt" sz="half" idx="10"/>
          </p:nvPr>
        </p:nvSpPr>
        <p:spPr/>
        <p:txBody>
          <a:bodyPr/>
          <a:lstStyle/>
          <a:p>
            <a:fld id="{4E7997F0-85F6-46BA-B298-E7FE5AD33B66}" type="datetimeFigureOut">
              <a:rPr lang="en-US" smtClean="0"/>
              <a:t>8/3/2025</a:t>
            </a:fld>
            <a:endParaRPr lang="en-US"/>
          </a:p>
        </p:txBody>
      </p:sp>
      <p:sp>
        <p:nvSpPr>
          <p:cNvPr id="6" name="Footer Placeholder 5">
            <a:extLst>
              <a:ext uri="{FF2B5EF4-FFF2-40B4-BE49-F238E27FC236}">
                <a16:creationId xmlns:a16="http://schemas.microsoft.com/office/drawing/2014/main" id="{D762337F-6A15-9542-91FB-5AB914EA5E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2BCCAD-3733-37EB-ADE0-C84D822CA67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12611829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29BB-0667-D385-6EA4-77E535CAF8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247E63-3C44-7F0B-32D2-289C16074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9FB9FE-EFF8-54F1-3EE8-C947B5E8D7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FDDB1B-7A51-EBF9-1C5B-47A3DE452921}"/>
              </a:ext>
            </a:extLst>
          </p:cNvPr>
          <p:cNvSpPr>
            <a:spLocks noGrp="1"/>
          </p:cNvSpPr>
          <p:nvPr>
            <p:ph type="dt" sz="half" idx="10"/>
          </p:nvPr>
        </p:nvSpPr>
        <p:spPr/>
        <p:txBody>
          <a:bodyPr/>
          <a:lstStyle/>
          <a:p>
            <a:fld id="{4E7997F0-85F6-46BA-B298-E7FE5AD33B66}" type="datetimeFigureOut">
              <a:rPr lang="en-US" smtClean="0"/>
              <a:t>8/3/2025</a:t>
            </a:fld>
            <a:endParaRPr lang="en-US"/>
          </a:p>
        </p:txBody>
      </p:sp>
      <p:sp>
        <p:nvSpPr>
          <p:cNvPr id="6" name="Footer Placeholder 5">
            <a:extLst>
              <a:ext uri="{FF2B5EF4-FFF2-40B4-BE49-F238E27FC236}">
                <a16:creationId xmlns:a16="http://schemas.microsoft.com/office/drawing/2014/main" id="{15FFEBD5-73A3-E86D-1FF3-AE610FC0AF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96696D-8B45-917A-4251-570ADC276BE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53259620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8DBAC-8113-39B4-F440-AF347CA544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67A082-CE41-8055-0BAA-2704E5EFE9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1A4B76-682F-8534-42AF-22A188D30ADB}"/>
              </a:ext>
            </a:extLst>
          </p:cNvPr>
          <p:cNvSpPr>
            <a:spLocks noGrp="1"/>
          </p:cNvSpPr>
          <p:nvPr>
            <p:ph type="dt" sz="half" idx="10"/>
          </p:nvPr>
        </p:nvSpPr>
        <p:spPr/>
        <p:txBody>
          <a:bodyPr/>
          <a:lstStyle/>
          <a:p>
            <a:fld id="{4E7997F0-85F6-46BA-B298-E7FE5AD33B66}" type="datetimeFigureOut">
              <a:rPr lang="en-US" smtClean="0"/>
              <a:t>8/3/2025</a:t>
            </a:fld>
            <a:endParaRPr lang="en-US"/>
          </a:p>
        </p:txBody>
      </p:sp>
      <p:sp>
        <p:nvSpPr>
          <p:cNvPr id="5" name="Footer Placeholder 4">
            <a:extLst>
              <a:ext uri="{FF2B5EF4-FFF2-40B4-BE49-F238E27FC236}">
                <a16:creationId xmlns:a16="http://schemas.microsoft.com/office/drawing/2014/main" id="{C757C739-F5D5-49E4-D18B-0C3090713E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9D44BA-48E3-2AB8-D9F6-69EBF6E9E1EA}"/>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8803182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0C27A2-5B3F-4AAB-D272-E8B4F1B650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5CAEC-0783-6FC2-18D6-C80C433A36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3BE8F-C757-BF8B-6C5A-298AEB0B9185}"/>
              </a:ext>
            </a:extLst>
          </p:cNvPr>
          <p:cNvSpPr>
            <a:spLocks noGrp="1"/>
          </p:cNvSpPr>
          <p:nvPr>
            <p:ph type="dt" sz="half" idx="10"/>
          </p:nvPr>
        </p:nvSpPr>
        <p:spPr/>
        <p:txBody>
          <a:bodyPr/>
          <a:lstStyle/>
          <a:p>
            <a:fld id="{4E7997F0-85F6-46BA-B298-E7FE5AD33B66}" type="datetimeFigureOut">
              <a:rPr lang="en-US" smtClean="0"/>
              <a:t>8/3/2025</a:t>
            </a:fld>
            <a:endParaRPr lang="en-US"/>
          </a:p>
        </p:txBody>
      </p:sp>
      <p:sp>
        <p:nvSpPr>
          <p:cNvPr id="5" name="Footer Placeholder 4">
            <a:extLst>
              <a:ext uri="{FF2B5EF4-FFF2-40B4-BE49-F238E27FC236}">
                <a16:creationId xmlns:a16="http://schemas.microsoft.com/office/drawing/2014/main" id="{841BAC3A-3CA6-B0CC-AD25-1444F2D996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274D44-0565-2AC3-ED6F-867CCCE2349E}"/>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4176017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B9E30-71E1-8C2C-D03F-5F18D6A850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DFBC47-F323-32C7-EDCE-9C34D3D169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F56638-933E-2940-28DE-27404BC3DD8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24135B2-0AAC-B90E-7F13-1327989F950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254DBAF-E658-12AD-D9C3-BC31ADDAEF0C}"/>
              </a:ext>
            </a:extLst>
          </p:cNvPr>
          <p:cNvSpPr>
            <a:spLocks noGrp="1"/>
          </p:cNvSpPr>
          <p:nvPr>
            <p:ph type="sldNum" sz="quarter" idx="12"/>
          </p:nvPr>
        </p:nvSpPr>
        <p:spPr/>
        <p:txBody>
          <a:bodyPr/>
          <a:lstStyle>
            <a:lvl1pPr>
              <a:defRPr/>
            </a:lvl1pPr>
          </a:lstStyle>
          <a:p>
            <a:fld id="{08E3A027-DD5F-423D-9EFB-CF0969507F40}" type="slidenum">
              <a:rPr lang="en-US" altLang="en-US"/>
              <a:pPr/>
              <a:t>‹#›</a:t>
            </a:fld>
            <a:endParaRPr lang="en-US" altLang="en-US"/>
          </a:p>
        </p:txBody>
      </p:sp>
    </p:spTree>
    <p:extLst>
      <p:ext uri="{BB962C8B-B14F-4D97-AF65-F5344CB8AC3E}">
        <p14:creationId xmlns:p14="http://schemas.microsoft.com/office/powerpoint/2010/main" val="244457621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77AB-2BA4-4D2A-E553-C98E050559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416AF9-E83B-149A-A1A7-D0CF31B765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AB493D-5F41-C873-9806-184B464B2F1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63F43EB-2B27-DCD3-5558-7FB9AE9621B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BBA90EB-DF8D-228E-B880-3BC34980D8E5}"/>
              </a:ext>
            </a:extLst>
          </p:cNvPr>
          <p:cNvSpPr>
            <a:spLocks noGrp="1"/>
          </p:cNvSpPr>
          <p:nvPr>
            <p:ph type="sldNum" sz="quarter" idx="12"/>
          </p:nvPr>
        </p:nvSpPr>
        <p:spPr/>
        <p:txBody>
          <a:bodyPr/>
          <a:lstStyle>
            <a:lvl1pPr>
              <a:defRPr/>
            </a:lvl1pPr>
          </a:lstStyle>
          <a:p>
            <a:fld id="{1AD604B6-F21E-40D0-82E7-182362F79550}" type="slidenum">
              <a:rPr lang="en-US" altLang="en-US"/>
              <a:pPr/>
              <a:t>‹#›</a:t>
            </a:fld>
            <a:endParaRPr lang="en-US" altLang="en-US"/>
          </a:p>
        </p:txBody>
      </p:sp>
    </p:spTree>
    <p:extLst>
      <p:ext uri="{BB962C8B-B14F-4D97-AF65-F5344CB8AC3E}">
        <p14:creationId xmlns:p14="http://schemas.microsoft.com/office/powerpoint/2010/main" val="16624752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16AAF-CAB0-08C8-01FC-6C5588D337C6}"/>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F607A2-253A-1F71-3065-959EF35A6268}"/>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8F68E02D-7A4E-14D8-8D51-BD658B699A8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5E34D22-1DA9-4367-DFFE-A17987AF465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1BBE411-6E0E-C579-1094-3F38277587AC}"/>
              </a:ext>
            </a:extLst>
          </p:cNvPr>
          <p:cNvSpPr>
            <a:spLocks noGrp="1"/>
          </p:cNvSpPr>
          <p:nvPr>
            <p:ph type="sldNum" sz="quarter" idx="12"/>
          </p:nvPr>
        </p:nvSpPr>
        <p:spPr/>
        <p:txBody>
          <a:bodyPr/>
          <a:lstStyle>
            <a:lvl1pPr>
              <a:defRPr/>
            </a:lvl1pPr>
          </a:lstStyle>
          <a:p>
            <a:fld id="{42B7D378-3D38-4ABA-969A-347C28314B19}" type="slidenum">
              <a:rPr lang="en-US" altLang="en-US"/>
              <a:pPr/>
              <a:t>‹#›</a:t>
            </a:fld>
            <a:endParaRPr lang="en-US" altLang="en-US"/>
          </a:p>
        </p:txBody>
      </p:sp>
    </p:spTree>
    <p:extLst>
      <p:ext uri="{BB962C8B-B14F-4D97-AF65-F5344CB8AC3E}">
        <p14:creationId xmlns:p14="http://schemas.microsoft.com/office/powerpoint/2010/main" val="22737537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A427-E3E8-ED87-9F99-09425354B9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82FB36-80B3-CF3E-A42F-9CCADEC37736}"/>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EC788A-4970-58C5-57CF-99C63BA4CE07}"/>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8EA8A3-5FE0-2DE7-C354-E3B0C96ED60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4066529-FD10-2DE7-F454-F8F32D3B310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7D86446-17FE-1DE6-0FF9-7FD93F2B25EE}"/>
              </a:ext>
            </a:extLst>
          </p:cNvPr>
          <p:cNvSpPr>
            <a:spLocks noGrp="1"/>
          </p:cNvSpPr>
          <p:nvPr>
            <p:ph type="sldNum" sz="quarter" idx="12"/>
          </p:nvPr>
        </p:nvSpPr>
        <p:spPr/>
        <p:txBody>
          <a:bodyPr/>
          <a:lstStyle>
            <a:lvl1pPr>
              <a:defRPr/>
            </a:lvl1pPr>
          </a:lstStyle>
          <a:p>
            <a:fld id="{A52064C6-3410-42AF-B6E0-7F40DB5E364C}" type="slidenum">
              <a:rPr lang="en-US" altLang="en-US"/>
              <a:pPr/>
              <a:t>‹#›</a:t>
            </a:fld>
            <a:endParaRPr lang="en-US" altLang="en-US"/>
          </a:p>
        </p:txBody>
      </p:sp>
    </p:spTree>
    <p:extLst>
      <p:ext uri="{BB962C8B-B14F-4D97-AF65-F5344CB8AC3E}">
        <p14:creationId xmlns:p14="http://schemas.microsoft.com/office/powerpoint/2010/main" val="16443745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EB3C9-5476-3A1B-0C8C-31E7BC0C6ABD}"/>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D28F11-93E4-F2E0-D703-8642F3E216A8}"/>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351EF9-1298-122E-C361-7D647F172666}"/>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F6A9B8-9F20-2413-6690-8952BAEE3577}"/>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56DDC2-0CFA-7D8D-B574-CA5250901959}"/>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4DBF38-212A-5F96-819C-D385E15EEFED}"/>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C47C5713-A13C-A5B1-F2CE-8BBD9CB8E5F3}"/>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81292CF1-DCD0-0589-E224-8B5FBC2FAE91}"/>
              </a:ext>
            </a:extLst>
          </p:cNvPr>
          <p:cNvSpPr>
            <a:spLocks noGrp="1"/>
          </p:cNvSpPr>
          <p:nvPr>
            <p:ph type="sldNum" sz="quarter" idx="12"/>
          </p:nvPr>
        </p:nvSpPr>
        <p:spPr/>
        <p:txBody>
          <a:bodyPr/>
          <a:lstStyle>
            <a:lvl1pPr>
              <a:defRPr/>
            </a:lvl1pPr>
          </a:lstStyle>
          <a:p>
            <a:fld id="{5BD080E2-68A0-4247-BBA7-3E695EBFDBB7}" type="slidenum">
              <a:rPr lang="en-US" altLang="en-US"/>
              <a:pPr/>
              <a:t>‹#›</a:t>
            </a:fld>
            <a:endParaRPr lang="en-US" altLang="en-US"/>
          </a:p>
        </p:txBody>
      </p:sp>
    </p:spTree>
    <p:extLst>
      <p:ext uri="{BB962C8B-B14F-4D97-AF65-F5344CB8AC3E}">
        <p14:creationId xmlns:p14="http://schemas.microsoft.com/office/powerpoint/2010/main" val="410445947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93B7-95B0-3498-AA25-F970CDE281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5F9693-B653-CEB4-3360-CD4C9EF4230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C3FA1CE-7D3C-85E8-AB11-384FDD8015E5}"/>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FC23786-F949-5357-AC55-5154611300AE}"/>
              </a:ext>
            </a:extLst>
          </p:cNvPr>
          <p:cNvSpPr>
            <a:spLocks noGrp="1"/>
          </p:cNvSpPr>
          <p:nvPr>
            <p:ph type="sldNum" sz="quarter" idx="12"/>
          </p:nvPr>
        </p:nvSpPr>
        <p:spPr/>
        <p:txBody>
          <a:bodyPr/>
          <a:lstStyle>
            <a:lvl1pPr>
              <a:defRPr/>
            </a:lvl1pPr>
          </a:lstStyle>
          <a:p>
            <a:fld id="{A560FC13-9140-4F91-A052-85CBE31F0C5B}" type="slidenum">
              <a:rPr lang="en-US" altLang="en-US"/>
              <a:pPr/>
              <a:t>‹#›</a:t>
            </a:fld>
            <a:endParaRPr lang="en-US" altLang="en-US"/>
          </a:p>
        </p:txBody>
      </p:sp>
    </p:spTree>
    <p:extLst>
      <p:ext uri="{BB962C8B-B14F-4D97-AF65-F5344CB8AC3E}">
        <p14:creationId xmlns:p14="http://schemas.microsoft.com/office/powerpoint/2010/main" val="4142361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8E01E1-F260-08EE-3B51-BCBB65B11E8F}"/>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4CC22A76-18F5-62A3-9993-083C30B27A34}"/>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08270A8-4F30-CF55-20AB-96FC4C2359C7}"/>
              </a:ext>
            </a:extLst>
          </p:cNvPr>
          <p:cNvSpPr>
            <a:spLocks noGrp="1"/>
          </p:cNvSpPr>
          <p:nvPr>
            <p:ph type="sldNum" sz="quarter" idx="12"/>
          </p:nvPr>
        </p:nvSpPr>
        <p:spPr/>
        <p:txBody>
          <a:bodyPr/>
          <a:lstStyle>
            <a:lvl1pPr>
              <a:defRPr/>
            </a:lvl1pPr>
          </a:lstStyle>
          <a:p>
            <a:fld id="{B3C8CEB3-1412-4E4A-A571-C91E2F914D4F}" type="slidenum">
              <a:rPr lang="en-US" altLang="en-US"/>
              <a:pPr/>
              <a:t>‹#›</a:t>
            </a:fld>
            <a:endParaRPr lang="en-US" altLang="en-US"/>
          </a:p>
        </p:txBody>
      </p:sp>
      <p:sp>
        <p:nvSpPr>
          <p:cNvPr id="5" name="Rectangle: Rounded Corners 4">
            <a:extLst>
              <a:ext uri="{FF2B5EF4-FFF2-40B4-BE49-F238E27FC236}">
                <a16:creationId xmlns:a16="http://schemas.microsoft.com/office/drawing/2014/main" id="{586CFE3A-8EC2-AC49-CC16-14246CEE5EC5}"/>
              </a:ext>
            </a:extLst>
          </p:cNvPr>
          <p:cNvSpPr/>
          <p:nvPr userDrawn="1"/>
        </p:nvSpPr>
        <p:spPr>
          <a:xfrm>
            <a:off x="215348" y="238539"/>
            <a:ext cx="11761304" cy="6380922"/>
          </a:xfrm>
          <a:prstGeom prst="roundRect">
            <a:avLst>
              <a:gd name="adj" fmla="val 7010"/>
            </a:avLst>
          </a:prstGeom>
          <a:no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382045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44335-424B-ED28-1B67-50302088B9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62767B-1B8D-88B5-2736-09BC02355BD8}"/>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6544E0-317D-CCD4-22C0-AC7002263D3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CE11EC-11E6-8464-E502-167FE74052B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34ECCC5-410E-309C-D7B4-0B2DEBE3D23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19633A-9DD5-08FC-B52A-01D3E826C4B7}"/>
              </a:ext>
            </a:extLst>
          </p:cNvPr>
          <p:cNvSpPr>
            <a:spLocks noGrp="1"/>
          </p:cNvSpPr>
          <p:nvPr>
            <p:ph type="sldNum" sz="quarter" idx="12"/>
          </p:nvPr>
        </p:nvSpPr>
        <p:spPr/>
        <p:txBody>
          <a:bodyPr/>
          <a:lstStyle>
            <a:lvl1pPr>
              <a:defRPr/>
            </a:lvl1pPr>
          </a:lstStyle>
          <a:p>
            <a:fld id="{7F073E69-3D0B-4A99-B978-00BE26917653}" type="slidenum">
              <a:rPr lang="en-US" altLang="en-US"/>
              <a:pPr/>
              <a:t>‹#›</a:t>
            </a:fld>
            <a:endParaRPr lang="en-US" altLang="en-US"/>
          </a:p>
        </p:txBody>
      </p:sp>
    </p:spTree>
    <p:extLst>
      <p:ext uri="{BB962C8B-B14F-4D97-AF65-F5344CB8AC3E}">
        <p14:creationId xmlns:p14="http://schemas.microsoft.com/office/powerpoint/2010/main" val="29400978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F97D6-4317-4AE1-7078-BB2F8E83E7BA}"/>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F59064-2705-BEB9-6B8C-6EBB557D5AF2}"/>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DDD8A9-A8FC-E13F-1D6B-B88221C7C461}"/>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D893AA-01B2-EF53-9ADB-E660254AB4C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7EE3DBE-CAF8-3E65-A188-71C18C89D6D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DB1439-41FD-C127-91E6-70B3895F32B2}"/>
              </a:ext>
            </a:extLst>
          </p:cNvPr>
          <p:cNvSpPr>
            <a:spLocks noGrp="1"/>
          </p:cNvSpPr>
          <p:nvPr>
            <p:ph type="sldNum" sz="quarter" idx="12"/>
          </p:nvPr>
        </p:nvSpPr>
        <p:spPr/>
        <p:txBody>
          <a:bodyPr/>
          <a:lstStyle>
            <a:lvl1pPr>
              <a:defRPr/>
            </a:lvl1pPr>
          </a:lstStyle>
          <a:p>
            <a:fld id="{4FD653BA-07D1-4668-9034-02F5434ED76E}" type="slidenum">
              <a:rPr lang="en-US" altLang="en-US"/>
              <a:pPr/>
              <a:t>‹#›</a:t>
            </a:fld>
            <a:endParaRPr lang="en-US" altLang="en-US"/>
          </a:p>
        </p:txBody>
      </p:sp>
    </p:spTree>
    <p:extLst>
      <p:ext uri="{BB962C8B-B14F-4D97-AF65-F5344CB8AC3E}">
        <p14:creationId xmlns:p14="http://schemas.microsoft.com/office/powerpoint/2010/main" val="210743220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CC301-16D2-783A-B036-62E3ED3830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B8D02E-77B7-5F45-BC60-4FB9A21451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E9D068-3C4E-6263-8F62-8F75A4EF122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C071561-6167-B24F-D62E-3D01B604261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899FC64-2F13-8D46-A9E1-BE4553C95870}"/>
              </a:ext>
            </a:extLst>
          </p:cNvPr>
          <p:cNvSpPr>
            <a:spLocks noGrp="1"/>
          </p:cNvSpPr>
          <p:nvPr>
            <p:ph type="sldNum" sz="quarter" idx="12"/>
          </p:nvPr>
        </p:nvSpPr>
        <p:spPr/>
        <p:txBody>
          <a:bodyPr/>
          <a:lstStyle>
            <a:lvl1pPr>
              <a:defRPr/>
            </a:lvl1pPr>
          </a:lstStyle>
          <a:p>
            <a:fld id="{9360DD88-C512-42F5-A624-5C182B9D0C5C}" type="slidenum">
              <a:rPr lang="en-US" altLang="en-US"/>
              <a:pPr/>
              <a:t>‹#›</a:t>
            </a:fld>
            <a:endParaRPr lang="en-US" altLang="en-US"/>
          </a:p>
        </p:txBody>
      </p:sp>
    </p:spTree>
    <p:extLst>
      <p:ext uri="{BB962C8B-B14F-4D97-AF65-F5344CB8AC3E}">
        <p14:creationId xmlns:p14="http://schemas.microsoft.com/office/powerpoint/2010/main" val="2489102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470B0E-6928-88A2-FAF8-65DE4E620E5B}"/>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053B41-FF8E-0601-F859-9AA6F522664A}"/>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CFE52-198E-2140-4F64-539DCFFC8CE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CE0C148-7E11-B984-BF6A-88FDEC3F3DC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6D52F54-1F82-C5A7-9E42-8BA116971D0C}"/>
              </a:ext>
            </a:extLst>
          </p:cNvPr>
          <p:cNvSpPr>
            <a:spLocks noGrp="1"/>
          </p:cNvSpPr>
          <p:nvPr>
            <p:ph type="sldNum" sz="quarter" idx="12"/>
          </p:nvPr>
        </p:nvSpPr>
        <p:spPr/>
        <p:txBody>
          <a:bodyPr/>
          <a:lstStyle>
            <a:lvl1pPr>
              <a:defRPr/>
            </a:lvl1pPr>
          </a:lstStyle>
          <a:p>
            <a:fld id="{366AE132-787F-42C6-8562-F7F9CEB389AD}" type="slidenum">
              <a:rPr lang="en-US" altLang="en-US"/>
              <a:pPr/>
              <a:t>‹#›</a:t>
            </a:fld>
            <a:endParaRPr lang="en-US" altLang="en-US"/>
          </a:p>
        </p:txBody>
      </p:sp>
    </p:spTree>
    <p:extLst>
      <p:ext uri="{BB962C8B-B14F-4D97-AF65-F5344CB8AC3E}">
        <p14:creationId xmlns:p14="http://schemas.microsoft.com/office/powerpoint/2010/main" val="166837670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50BF9-EA16-AF9D-7391-CD03C5187C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38E049-DBA1-EFA9-7B83-2E62DBE06D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0AE167-D4FB-D67D-55F3-53729AC6B16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A505187-CE3B-025B-7314-54D042F566F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B63B46F-0885-917B-9D8E-9C2F6259D52F}"/>
              </a:ext>
            </a:extLst>
          </p:cNvPr>
          <p:cNvSpPr>
            <a:spLocks noGrp="1"/>
          </p:cNvSpPr>
          <p:nvPr>
            <p:ph type="sldNum" sz="quarter" idx="12"/>
          </p:nvPr>
        </p:nvSpPr>
        <p:spPr/>
        <p:txBody>
          <a:bodyPr/>
          <a:lstStyle>
            <a:lvl1pPr>
              <a:defRPr/>
            </a:lvl1pPr>
          </a:lstStyle>
          <a:p>
            <a:fld id="{9C7EB814-3FFB-41A0-B04E-26F674A4A219}" type="slidenum">
              <a:rPr lang="en-US" altLang="en-US"/>
              <a:pPr/>
              <a:t>‹#›</a:t>
            </a:fld>
            <a:endParaRPr lang="en-US" altLang="en-US"/>
          </a:p>
        </p:txBody>
      </p:sp>
    </p:spTree>
    <p:extLst>
      <p:ext uri="{BB962C8B-B14F-4D97-AF65-F5344CB8AC3E}">
        <p14:creationId xmlns:p14="http://schemas.microsoft.com/office/powerpoint/2010/main" val="2983612840"/>
      </p:ext>
    </p:extLst>
  </p:cSld>
  <p:clrMapOvr>
    <a:masterClrMapping/>
  </p:clrMapOvr>
  <p:transition spd="slow">
    <p:strips dir="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EFFCC-414E-032F-2E16-0EC5585654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57DCB8-EA61-50FC-4E01-7F2611D639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FE7BFC-1022-5CF7-0CC2-5E5EFDA85A0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31ABEE1-751B-99CE-8389-BB3873846B4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85486ED-ABF2-A3FA-F525-4D865E92566C}"/>
              </a:ext>
            </a:extLst>
          </p:cNvPr>
          <p:cNvSpPr>
            <a:spLocks noGrp="1"/>
          </p:cNvSpPr>
          <p:nvPr>
            <p:ph type="sldNum" sz="quarter" idx="12"/>
          </p:nvPr>
        </p:nvSpPr>
        <p:spPr/>
        <p:txBody>
          <a:bodyPr/>
          <a:lstStyle>
            <a:lvl1pPr>
              <a:defRPr/>
            </a:lvl1pPr>
          </a:lstStyle>
          <a:p>
            <a:fld id="{ED052420-7900-4449-9BC5-F2D41F6B3E02}" type="slidenum">
              <a:rPr lang="en-US" altLang="en-US"/>
              <a:pPr/>
              <a:t>‹#›</a:t>
            </a:fld>
            <a:endParaRPr lang="en-US" altLang="en-US"/>
          </a:p>
        </p:txBody>
      </p:sp>
    </p:spTree>
    <p:extLst>
      <p:ext uri="{BB962C8B-B14F-4D97-AF65-F5344CB8AC3E}">
        <p14:creationId xmlns:p14="http://schemas.microsoft.com/office/powerpoint/2010/main" val="1081382368"/>
      </p:ext>
    </p:extLst>
  </p:cSld>
  <p:clrMapOvr>
    <a:masterClrMapping/>
  </p:clrMapOvr>
  <p:transition spd="slow">
    <p:strips dir="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75E5E-42F0-596C-E069-3EA7D99B281A}"/>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BA1DBF-9FA6-7274-518D-39FD5430D5E3}"/>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B014C4A4-7F3D-AD75-4D72-7BBCA068005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FE19F0C-3169-19EB-3019-72C95158950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D5928AE-0938-FCDC-B194-8EB19832C516}"/>
              </a:ext>
            </a:extLst>
          </p:cNvPr>
          <p:cNvSpPr>
            <a:spLocks noGrp="1"/>
          </p:cNvSpPr>
          <p:nvPr>
            <p:ph type="sldNum" sz="quarter" idx="12"/>
          </p:nvPr>
        </p:nvSpPr>
        <p:spPr/>
        <p:txBody>
          <a:bodyPr/>
          <a:lstStyle>
            <a:lvl1pPr>
              <a:defRPr/>
            </a:lvl1pPr>
          </a:lstStyle>
          <a:p>
            <a:fld id="{F782BD4C-D8CC-4729-80F3-9DBF69F19EB5}" type="slidenum">
              <a:rPr lang="en-US" altLang="en-US"/>
              <a:pPr/>
              <a:t>‹#›</a:t>
            </a:fld>
            <a:endParaRPr lang="en-US" altLang="en-US"/>
          </a:p>
        </p:txBody>
      </p:sp>
    </p:spTree>
    <p:extLst>
      <p:ext uri="{BB962C8B-B14F-4D97-AF65-F5344CB8AC3E}">
        <p14:creationId xmlns:p14="http://schemas.microsoft.com/office/powerpoint/2010/main" val="2761225848"/>
      </p:ext>
    </p:extLst>
  </p:cSld>
  <p:clrMapOvr>
    <a:masterClrMapping/>
  </p:clrMapOvr>
  <p:transition spd="slow">
    <p:strips dir="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5820B-0947-3311-2CA8-B695624A42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319113-1A2B-A9CA-6F0E-342595B7CC3D}"/>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EE4255-EF43-97D1-C46B-BAC13D6A59F8}"/>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3E1E96-97D9-1FF0-B3B7-D92FE9FEEF1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EB0C61C-11A8-3544-DD51-D462934C268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CB44ED-C5E4-8507-004B-771321705BF5}"/>
              </a:ext>
            </a:extLst>
          </p:cNvPr>
          <p:cNvSpPr>
            <a:spLocks noGrp="1"/>
          </p:cNvSpPr>
          <p:nvPr>
            <p:ph type="sldNum" sz="quarter" idx="12"/>
          </p:nvPr>
        </p:nvSpPr>
        <p:spPr/>
        <p:txBody>
          <a:bodyPr/>
          <a:lstStyle>
            <a:lvl1pPr>
              <a:defRPr/>
            </a:lvl1pPr>
          </a:lstStyle>
          <a:p>
            <a:fld id="{CBD33E1C-FD14-48B2-8140-FDEE353A95F5}" type="slidenum">
              <a:rPr lang="en-US" altLang="en-US"/>
              <a:pPr/>
              <a:t>‹#›</a:t>
            </a:fld>
            <a:endParaRPr lang="en-US" altLang="en-US"/>
          </a:p>
        </p:txBody>
      </p:sp>
    </p:spTree>
    <p:extLst>
      <p:ext uri="{BB962C8B-B14F-4D97-AF65-F5344CB8AC3E}">
        <p14:creationId xmlns:p14="http://schemas.microsoft.com/office/powerpoint/2010/main" val="692649548"/>
      </p:ext>
    </p:extLst>
  </p:cSld>
  <p:clrMapOvr>
    <a:masterClrMapping/>
  </p:clrMapOvr>
  <p:transition spd="slow">
    <p:strips dir="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6A9B4-3E22-1BD3-23DE-86C10C9DBEA4}"/>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D8E087-B6E1-1988-5A0A-4320A6EB7F19}"/>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BFBB11-531A-DD12-78B8-FBCC3CF8F565}"/>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7CDA28-17A8-A579-54DC-51EB5E5492F2}"/>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5AE0AA-3E71-6D2D-90E8-A4A8FA98FCDD}"/>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9EC585-F78F-ADB6-AC4A-3CD06ABB4353}"/>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D3D2BCCF-941E-84EA-8821-E46C6E1BBA11}"/>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383B2ECE-670B-E7B9-AC0A-9EF26E8EC2C9}"/>
              </a:ext>
            </a:extLst>
          </p:cNvPr>
          <p:cNvSpPr>
            <a:spLocks noGrp="1"/>
          </p:cNvSpPr>
          <p:nvPr>
            <p:ph type="sldNum" sz="quarter" idx="12"/>
          </p:nvPr>
        </p:nvSpPr>
        <p:spPr/>
        <p:txBody>
          <a:bodyPr/>
          <a:lstStyle>
            <a:lvl1pPr>
              <a:defRPr/>
            </a:lvl1pPr>
          </a:lstStyle>
          <a:p>
            <a:fld id="{7434818B-5AC4-4CE9-8BE9-2098C666A1C3}" type="slidenum">
              <a:rPr lang="en-US" altLang="en-US"/>
              <a:pPr/>
              <a:t>‹#›</a:t>
            </a:fld>
            <a:endParaRPr lang="en-US" altLang="en-US"/>
          </a:p>
        </p:txBody>
      </p:sp>
    </p:spTree>
    <p:extLst>
      <p:ext uri="{BB962C8B-B14F-4D97-AF65-F5344CB8AC3E}">
        <p14:creationId xmlns:p14="http://schemas.microsoft.com/office/powerpoint/2010/main" val="3544193166"/>
      </p:ext>
    </p:extLst>
  </p:cSld>
  <p:clrMapOvr>
    <a:masterClrMapping/>
  </p:clrMapOvr>
  <p:transition spd="slow">
    <p:strips dir="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D2F9-3F9D-9FBF-DE36-14E63D9473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6F31E0-9AC3-8C6F-B663-BAF20F9318D0}"/>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1639340-425D-F00C-9C42-8FAFB5910EFC}"/>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9D6D686-BE75-5EBA-6220-3AB530B31AD3}"/>
              </a:ext>
            </a:extLst>
          </p:cNvPr>
          <p:cNvSpPr>
            <a:spLocks noGrp="1"/>
          </p:cNvSpPr>
          <p:nvPr>
            <p:ph type="sldNum" sz="quarter" idx="12"/>
          </p:nvPr>
        </p:nvSpPr>
        <p:spPr/>
        <p:txBody>
          <a:bodyPr/>
          <a:lstStyle>
            <a:lvl1pPr>
              <a:defRPr/>
            </a:lvl1pPr>
          </a:lstStyle>
          <a:p>
            <a:fld id="{006C7D55-62AF-4258-B76F-1B4C7DE6B6B5}" type="slidenum">
              <a:rPr lang="en-US" altLang="en-US"/>
              <a:pPr/>
              <a:t>‹#›</a:t>
            </a:fld>
            <a:endParaRPr lang="en-US" altLang="en-US"/>
          </a:p>
        </p:txBody>
      </p:sp>
    </p:spTree>
    <p:extLst>
      <p:ext uri="{BB962C8B-B14F-4D97-AF65-F5344CB8AC3E}">
        <p14:creationId xmlns:p14="http://schemas.microsoft.com/office/powerpoint/2010/main" val="2806953983"/>
      </p:ext>
    </p:extLst>
  </p:cSld>
  <p:clrMapOvr>
    <a:masterClrMapping/>
  </p:clrMapOvr>
  <p:transition spd="slow">
    <p:strips dir="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51884D-AD4B-EC90-9FDB-8104A299AD7A}"/>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87E51A75-03DE-1CA3-1352-81C3B69C6C1C}"/>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3B62198A-8260-BFA4-DAE0-831D8BD9556B}"/>
              </a:ext>
            </a:extLst>
          </p:cNvPr>
          <p:cNvSpPr>
            <a:spLocks noGrp="1"/>
          </p:cNvSpPr>
          <p:nvPr>
            <p:ph type="sldNum" sz="quarter" idx="12"/>
          </p:nvPr>
        </p:nvSpPr>
        <p:spPr/>
        <p:txBody>
          <a:bodyPr/>
          <a:lstStyle>
            <a:lvl1pPr>
              <a:defRPr/>
            </a:lvl1pPr>
          </a:lstStyle>
          <a:p>
            <a:fld id="{3D91FA5B-CCDE-415B-B87A-892062CE233D}" type="slidenum">
              <a:rPr lang="en-US" altLang="en-US"/>
              <a:pPr/>
              <a:t>‹#›</a:t>
            </a:fld>
            <a:endParaRPr lang="en-US" altLang="en-US"/>
          </a:p>
        </p:txBody>
      </p:sp>
    </p:spTree>
    <p:extLst>
      <p:ext uri="{BB962C8B-B14F-4D97-AF65-F5344CB8AC3E}">
        <p14:creationId xmlns:p14="http://schemas.microsoft.com/office/powerpoint/2010/main" val="1057030143"/>
      </p:ext>
    </p:extLst>
  </p:cSld>
  <p:clrMapOvr>
    <a:masterClrMapping/>
  </p:clrMapOvr>
  <p:transition spd="slow">
    <p:strips dir="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1239-F59F-4F9C-178E-45CB1CDAC8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8E610A-444E-4506-C5CA-5A616C87F746}"/>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EE9656-B285-5F34-DE52-A2286BA222D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AE68DB-9FF4-D79F-C1D4-3C41C5EABF7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4DB0F41-148C-017C-8C35-7549FF5DDB1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F9E4802-56A6-E299-D7AD-E4222F0019A6}"/>
              </a:ext>
            </a:extLst>
          </p:cNvPr>
          <p:cNvSpPr>
            <a:spLocks noGrp="1"/>
          </p:cNvSpPr>
          <p:nvPr>
            <p:ph type="sldNum" sz="quarter" idx="12"/>
          </p:nvPr>
        </p:nvSpPr>
        <p:spPr/>
        <p:txBody>
          <a:bodyPr/>
          <a:lstStyle>
            <a:lvl1pPr>
              <a:defRPr/>
            </a:lvl1pPr>
          </a:lstStyle>
          <a:p>
            <a:fld id="{0B0AC343-DBB2-47DE-AC5B-91A8E6955387}" type="slidenum">
              <a:rPr lang="en-US" altLang="en-US"/>
              <a:pPr/>
              <a:t>‹#›</a:t>
            </a:fld>
            <a:endParaRPr lang="en-US" altLang="en-US"/>
          </a:p>
        </p:txBody>
      </p:sp>
    </p:spTree>
    <p:extLst>
      <p:ext uri="{BB962C8B-B14F-4D97-AF65-F5344CB8AC3E}">
        <p14:creationId xmlns:p14="http://schemas.microsoft.com/office/powerpoint/2010/main" val="155717425"/>
      </p:ext>
    </p:extLst>
  </p:cSld>
  <p:clrMapOvr>
    <a:masterClrMapping/>
  </p:clrMapOvr>
  <p:transition spd="slow">
    <p:strips dir="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E3A6-952E-FC3F-64E7-1A47F487E52C}"/>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127405-3E0D-ECD4-4CBB-95D27DA3587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021E71-ED53-FEC0-8527-6240F88683B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6E000-B4D3-3EBC-8C27-C15D46F91EB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02ADFC6-2D59-E9E7-6FB6-AE33EC2E654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9379DC-8519-2A3C-9DB4-3701F0798898}"/>
              </a:ext>
            </a:extLst>
          </p:cNvPr>
          <p:cNvSpPr>
            <a:spLocks noGrp="1"/>
          </p:cNvSpPr>
          <p:nvPr>
            <p:ph type="sldNum" sz="quarter" idx="12"/>
          </p:nvPr>
        </p:nvSpPr>
        <p:spPr/>
        <p:txBody>
          <a:bodyPr/>
          <a:lstStyle>
            <a:lvl1pPr>
              <a:defRPr/>
            </a:lvl1pPr>
          </a:lstStyle>
          <a:p>
            <a:fld id="{F29595D8-F523-4A08-8DE1-D2FD07DA09C6}" type="slidenum">
              <a:rPr lang="en-US" altLang="en-US"/>
              <a:pPr/>
              <a:t>‹#›</a:t>
            </a:fld>
            <a:endParaRPr lang="en-US" altLang="en-US"/>
          </a:p>
        </p:txBody>
      </p:sp>
    </p:spTree>
    <p:extLst>
      <p:ext uri="{BB962C8B-B14F-4D97-AF65-F5344CB8AC3E}">
        <p14:creationId xmlns:p14="http://schemas.microsoft.com/office/powerpoint/2010/main" val="590090668"/>
      </p:ext>
    </p:extLst>
  </p:cSld>
  <p:clrMapOvr>
    <a:masterClrMapping/>
  </p:clrMapOvr>
  <p:transition spd="slow">
    <p:strips dir="r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37AF7-A540-FB89-28E4-AA3CA44B35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03E43D-1355-BC5E-1035-8BFA19437C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1AB654-8BC4-41C4-099D-9BDFD60634A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9AA4B3F-DB70-8D6A-2904-434FE78B847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CA8CCB9-0D59-326E-21EF-098C2ED6D8B2}"/>
              </a:ext>
            </a:extLst>
          </p:cNvPr>
          <p:cNvSpPr>
            <a:spLocks noGrp="1"/>
          </p:cNvSpPr>
          <p:nvPr>
            <p:ph type="sldNum" sz="quarter" idx="12"/>
          </p:nvPr>
        </p:nvSpPr>
        <p:spPr/>
        <p:txBody>
          <a:bodyPr/>
          <a:lstStyle>
            <a:lvl1pPr>
              <a:defRPr/>
            </a:lvl1pPr>
          </a:lstStyle>
          <a:p>
            <a:fld id="{EF7C63E4-2BFD-42B0-ACAC-E0A109BC81A2}" type="slidenum">
              <a:rPr lang="en-US" altLang="en-US"/>
              <a:pPr/>
              <a:t>‹#›</a:t>
            </a:fld>
            <a:endParaRPr lang="en-US" altLang="en-US"/>
          </a:p>
        </p:txBody>
      </p:sp>
    </p:spTree>
    <p:extLst>
      <p:ext uri="{BB962C8B-B14F-4D97-AF65-F5344CB8AC3E}">
        <p14:creationId xmlns:p14="http://schemas.microsoft.com/office/powerpoint/2010/main" val="4153582750"/>
      </p:ext>
    </p:extLst>
  </p:cSld>
  <p:clrMapOvr>
    <a:masterClrMapping/>
  </p:clrMapOvr>
  <p:transition spd="slow">
    <p:strips dir="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2BEDC5-6306-74B1-FD43-7A6E6C9AD11F}"/>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EA0BAF-3183-2E33-50C1-51A33900B0FF}"/>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2DC155-356C-A5F9-0DDF-45A43AA9067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FD1C135-0136-ACD3-C5D9-75892C55AD8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918CDD7-BB4F-8B4D-B8DD-1CD3532AAF72}"/>
              </a:ext>
            </a:extLst>
          </p:cNvPr>
          <p:cNvSpPr>
            <a:spLocks noGrp="1"/>
          </p:cNvSpPr>
          <p:nvPr>
            <p:ph type="sldNum" sz="quarter" idx="12"/>
          </p:nvPr>
        </p:nvSpPr>
        <p:spPr/>
        <p:txBody>
          <a:bodyPr/>
          <a:lstStyle>
            <a:lvl1pPr>
              <a:defRPr/>
            </a:lvl1pPr>
          </a:lstStyle>
          <a:p>
            <a:fld id="{B2329FC6-E913-4C9D-A376-A5CF5ED20E07}" type="slidenum">
              <a:rPr lang="en-US" altLang="en-US"/>
              <a:pPr/>
              <a:t>‹#›</a:t>
            </a:fld>
            <a:endParaRPr lang="en-US" altLang="en-US"/>
          </a:p>
        </p:txBody>
      </p:sp>
    </p:spTree>
    <p:extLst>
      <p:ext uri="{BB962C8B-B14F-4D97-AF65-F5344CB8AC3E}">
        <p14:creationId xmlns:p14="http://schemas.microsoft.com/office/powerpoint/2010/main" val="3232580941"/>
      </p:ext>
    </p:extLst>
  </p:cSld>
  <p:clrMapOvr>
    <a:masterClrMapping/>
  </p:clrMapOvr>
  <p:transition spd="slow">
    <p:strips dir="rd"/>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CBF43-B397-D01A-CEE2-17C0F1DF5C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DF7482C-63FD-08D7-F9CC-2F086ED75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8494E5-4DDC-DD9C-1A42-023093FE8E9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0F4B2F42-4269-FE0F-D685-719901FB658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E845DB0-EAD2-B59C-8423-16B4278C54AF}"/>
              </a:ext>
            </a:extLst>
          </p:cNvPr>
          <p:cNvSpPr>
            <a:spLocks noGrp="1"/>
          </p:cNvSpPr>
          <p:nvPr>
            <p:ph type="sldNum" sz="quarter" idx="12"/>
          </p:nvPr>
        </p:nvSpPr>
        <p:spPr/>
        <p:txBody>
          <a:bodyPr/>
          <a:lstStyle>
            <a:lvl1pPr>
              <a:defRPr/>
            </a:lvl1pPr>
          </a:lstStyle>
          <a:p>
            <a:fld id="{39E8BE39-7B0E-43EF-83B7-80E9453B3C28}" type="slidenum">
              <a:rPr lang="en-US" altLang="en-US"/>
              <a:pPr/>
              <a:t>‹#›</a:t>
            </a:fld>
            <a:endParaRPr lang="en-US" altLang="en-US"/>
          </a:p>
        </p:txBody>
      </p:sp>
    </p:spTree>
    <p:extLst>
      <p:ext uri="{BB962C8B-B14F-4D97-AF65-F5344CB8AC3E}">
        <p14:creationId xmlns:p14="http://schemas.microsoft.com/office/powerpoint/2010/main" val="864331218"/>
      </p:ext>
    </p:extLst>
  </p:cSld>
  <p:clrMapOvr>
    <a:masterClrMapping/>
  </p:clrMapOvr>
  <p:transition spd="slow">
    <p:strips dir="rd"/>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F322F-E58B-9BF6-9224-C4E1553ABC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AE9981-4F74-065A-70A9-00BADCA5F3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A49684-5693-0E55-BE79-8D07669AA49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A306D91-E0AB-753F-C77C-14521DA6416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26A6097-66DD-1DAA-340C-2187E36A9935}"/>
              </a:ext>
            </a:extLst>
          </p:cNvPr>
          <p:cNvSpPr>
            <a:spLocks noGrp="1"/>
          </p:cNvSpPr>
          <p:nvPr>
            <p:ph type="sldNum" sz="quarter" idx="12"/>
          </p:nvPr>
        </p:nvSpPr>
        <p:spPr/>
        <p:txBody>
          <a:bodyPr/>
          <a:lstStyle>
            <a:lvl1pPr>
              <a:defRPr/>
            </a:lvl1pPr>
          </a:lstStyle>
          <a:p>
            <a:fld id="{8312285C-5AC0-4D05-85E3-C06794ACFC94}" type="slidenum">
              <a:rPr lang="en-US" altLang="en-US"/>
              <a:pPr/>
              <a:t>‹#›</a:t>
            </a:fld>
            <a:endParaRPr lang="en-US" altLang="en-US"/>
          </a:p>
        </p:txBody>
      </p:sp>
    </p:spTree>
    <p:extLst>
      <p:ext uri="{BB962C8B-B14F-4D97-AF65-F5344CB8AC3E}">
        <p14:creationId xmlns:p14="http://schemas.microsoft.com/office/powerpoint/2010/main" val="4118711364"/>
      </p:ext>
    </p:extLst>
  </p:cSld>
  <p:clrMapOvr>
    <a:masterClrMapping/>
  </p:clrMapOvr>
  <p:transition spd="slow">
    <p:strips dir="rd"/>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5B43C-92F4-BB90-FD6F-2F34BE1518B7}"/>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17EA69D-A086-AC60-91E9-794D3B01BBB7}"/>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BEA72783-881F-3112-6656-2851D02EF21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EDC3AC5-478E-2B3A-D025-D25B437EE0A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ECCF27C-C28B-0722-0A26-5C307AD7C3E3}"/>
              </a:ext>
            </a:extLst>
          </p:cNvPr>
          <p:cNvSpPr>
            <a:spLocks noGrp="1"/>
          </p:cNvSpPr>
          <p:nvPr>
            <p:ph type="sldNum" sz="quarter" idx="12"/>
          </p:nvPr>
        </p:nvSpPr>
        <p:spPr/>
        <p:txBody>
          <a:bodyPr/>
          <a:lstStyle>
            <a:lvl1pPr>
              <a:defRPr/>
            </a:lvl1pPr>
          </a:lstStyle>
          <a:p>
            <a:fld id="{09F308B6-DF9C-4B8B-B307-E7B9F4014C86}" type="slidenum">
              <a:rPr lang="en-US" altLang="en-US"/>
              <a:pPr/>
              <a:t>‹#›</a:t>
            </a:fld>
            <a:endParaRPr lang="en-US" altLang="en-US"/>
          </a:p>
        </p:txBody>
      </p:sp>
    </p:spTree>
    <p:extLst>
      <p:ext uri="{BB962C8B-B14F-4D97-AF65-F5344CB8AC3E}">
        <p14:creationId xmlns:p14="http://schemas.microsoft.com/office/powerpoint/2010/main" val="1514961309"/>
      </p:ext>
    </p:extLst>
  </p:cSld>
  <p:clrMapOvr>
    <a:masterClrMapping/>
  </p:clrMapOvr>
  <p:transition spd="slow">
    <p:strips dir="rd"/>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55ECB-EE5E-D8D2-EF0D-DF4E75D568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D6D103-928A-4924-FF38-D22950D2E788}"/>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71E66E-A046-DEBA-6B6C-8E48F8BD58EB}"/>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6584AE-A4D6-41D5-2DF1-9997E115687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9B526E17-EDEF-A2E8-8C0A-4A4436BB607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E406A22-7066-3184-E5FE-96AAAE8322F1}"/>
              </a:ext>
            </a:extLst>
          </p:cNvPr>
          <p:cNvSpPr>
            <a:spLocks noGrp="1"/>
          </p:cNvSpPr>
          <p:nvPr>
            <p:ph type="sldNum" sz="quarter" idx="12"/>
          </p:nvPr>
        </p:nvSpPr>
        <p:spPr/>
        <p:txBody>
          <a:bodyPr/>
          <a:lstStyle>
            <a:lvl1pPr>
              <a:defRPr/>
            </a:lvl1pPr>
          </a:lstStyle>
          <a:p>
            <a:fld id="{C9E2743B-6557-4F1E-BE99-DF9BA920C224}" type="slidenum">
              <a:rPr lang="en-US" altLang="en-US"/>
              <a:pPr/>
              <a:t>‹#›</a:t>
            </a:fld>
            <a:endParaRPr lang="en-US" altLang="en-US"/>
          </a:p>
        </p:txBody>
      </p:sp>
    </p:spTree>
    <p:extLst>
      <p:ext uri="{BB962C8B-B14F-4D97-AF65-F5344CB8AC3E}">
        <p14:creationId xmlns:p14="http://schemas.microsoft.com/office/powerpoint/2010/main" val="938804774"/>
      </p:ext>
    </p:extLst>
  </p:cSld>
  <p:clrMapOvr>
    <a:masterClrMapping/>
  </p:clrMapOvr>
  <p:transition spd="slow">
    <p:strips dir="rd"/>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BB17B-587D-FF5C-BA40-C586E292C570}"/>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D1D371-7DAD-1552-917D-78D3F79DC325}"/>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EB6C88-98DC-36E4-9EE0-921106BF125A}"/>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332251-88EA-1C75-602A-805FA5B9D1C8}"/>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455DAF-92CD-217D-4B8B-F6DD07F6480F}"/>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C9FFCB-1157-91C9-1F6A-7DF974FE952C}"/>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A1FDC905-D0C0-EA6A-DBB4-C1E447F6B7D0}"/>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10A0AFDF-B818-D762-2CD8-50B26546A18C}"/>
              </a:ext>
            </a:extLst>
          </p:cNvPr>
          <p:cNvSpPr>
            <a:spLocks noGrp="1"/>
          </p:cNvSpPr>
          <p:nvPr>
            <p:ph type="sldNum" sz="quarter" idx="12"/>
          </p:nvPr>
        </p:nvSpPr>
        <p:spPr/>
        <p:txBody>
          <a:bodyPr/>
          <a:lstStyle>
            <a:lvl1pPr>
              <a:defRPr/>
            </a:lvl1pPr>
          </a:lstStyle>
          <a:p>
            <a:fld id="{956B3E62-C8B7-42C9-B2EF-9E8A0FF13B60}" type="slidenum">
              <a:rPr lang="en-US" altLang="en-US"/>
              <a:pPr/>
              <a:t>‹#›</a:t>
            </a:fld>
            <a:endParaRPr lang="en-US" altLang="en-US"/>
          </a:p>
        </p:txBody>
      </p:sp>
    </p:spTree>
    <p:extLst>
      <p:ext uri="{BB962C8B-B14F-4D97-AF65-F5344CB8AC3E}">
        <p14:creationId xmlns:p14="http://schemas.microsoft.com/office/powerpoint/2010/main" val="3575526965"/>
      </p:ext>
    </p:extLst>
  </p:cSld>
  <p:clrMapOvr>
    <a:masterClrMapping/>
  </p:clrMapOvr>
  <p:transition spd="slow">
    <p:strips dir="rd"/>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5F016-CA83-7331-FEA0-9F21FE85B8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8BA332-EB0D-EF04-2527-6CB5DA0B5E31}"/>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FB510064-EB30-B03C-B32D-0CA9070B69B3}"/>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45567AE5-C2B7-072B-3C82-1D1E88E7F160}"/>
              </a:ext>
            </a:extLst>
          </p:cNvPr>
          <p:cNvSpPr>
            <a:spLocks noGrp="1"/>
          </p:cNvSpPr>
          <p:nvPr>
            <p:ph type="sldNum" sz="quarter" idx="12"/>
          </p:nvPr>
        </p:nvSpPr>
        <p:spPr/>
        <p:txBody>
          <a:bodyPr/>
          <a:lstStyle>
            <a:lvl1pPr>
              <a:defRPr/>
            </a:lvl1pPr>
          </a:lstStyle>
          <a:p>
            <a:fld id="{1F11F6ED-1798-45D4-BA1A-C95DDDC01980}" type="slidenum">
              <a:rPr lang="en-US" altLang="en-US"/>
              <a:pPr/>
              <a:t>‹#›</a:t>
            </a:fld>
            <a:endParaRPr lang="en-US" altLang="en-US"/>
          </a:p>
        </p:txBody>
      </p:sp>
    </p:spTree>
    <p:extLst>
      <p:ext uri="{BB962C8B-B14F-4D97-AF65-F5344CB8AC3E}">
        <p14:creationId xmlns:p14="http://schemas.microsoft.com/office/powerpoint/2010/main" val="4125817633"/>
      </p:ext>
    </p:extLst>
  </p:cSld>
  <p:clrMapOvr>
    <a:masterClrMapping/>
  </p:clrMapOvr>
  <p:transition spd="slow">
    <p:strips dir="rd"/>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E0B3A7-DDB2-DF2A-9BFF-46F19DD34340}"/>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3D256AAE-885F-8820-9A9E-6E4B7C99C6E7}"/>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381593A6-E7E5-3E1F-CEBB-423D293399D0}"/>
              </a:ext>
            </a:extLst>
          </p:cNvPr>
          <p:cNvSpPr>
            <a:spLocks noGrp="1"/>
          </p:cNvSpPr>
          <p:nvPr>
            <p:ph type="sldNum" sz="quarter" idx="12"/>
          </p:nvPr>
        </p:nvSpPr>
        <p:spPr/>
        <p:txBody>
          <a:bodyPr/>
          <a:lstStyle>
            <a:lvl1pPr>
              <a:defRPr/>
            </a:lvl1pPr>
          </a:lstStyle>
          <a:p>
            <a:fld id="{02710F01-44CA-41A2-9F04-36A06D12BBFB}" type="slidenum">
              <a:rPr lang="en-US" altLang="en-US"/>
              <a:pPr/>
              <a:t>‹#›</a:t>
            </a:fld>
            <a:endParaRPr lang="en-US" altLang="en-US"/>
          </a:p>
        </p:txBody>
      </p:sp>
    </p:spTree>
    <p:extLst>
      <p:ext uri="{BB962C8B-B14F-4D97-AF65-F5344CB8AC3E}">
        <p14:creationId xmlns:p14="http://schemas.microsoft.com/office/powerpoint/2010/main" val="149099442"/>
      </p:ext>
    </p:extLst>
  </p:cSld>
  <p:clrMapOvr>
    <a:masterClrMapping/>
  </p:clrMapOvr>
  <p:transition spd="slow">
    <p:strips dir="rd"/>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D2A6D-8A85-A2EF-7C3C-D36480DC2E6C}"/>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43A9AD-68DF-4668-B089-F43C98953F7A}"/>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B0D60F-D704-6234-7707-C98D4D3A9320}"/>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2AB929-FA77-C564-1C31-866957D2CC62}"/>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1280B38-BB49-ED20-8394-EEB59B9ACF4B}"/>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BD4D813-951C-CFB4-1A92-3653EB7AD99F}"/>
              </a:ext>
            </a:extLst>
          </p:cNvPr>
          <p:cNvSpPr>
            <a:spLocks noGrp="1"/>
          </p:cNvSpPr>
          <p:nvPr>
            <p:ph type="sldNum" sz="quarter" idx="12"/>
          </p:nvPr>
        </p:nvSpPr>
        <p:spPr/>
        <p:txBody>
          <a:bodyPr/>
          <a:lstStyle>
            <a:lvl1pPr>
              <a:defRPr/>
            </a:lvl1pPr>
          </a:lstStyle>
          <a:p>
            <a:fld id="{C0BB7C0F-2E62-4B31-93A6-3B83B616570F}" type="slidenum">
              <a:rPr lang="en-US" altLang="en-US"/>
              <a:pPr/>
              <a:t>‹#›</a:t>
            </a:fld>
            <a:endParaRPr lang="en-US" altLang="en-US"/>
          </a:p>
        </p:txBody>
      </p:sp>
    </p:spTree>
    <p:extLst>
      <p:ext uri="{BB962C8B-B14F-4D97-AF65-F5344CB8AC3E}">
        <p14:creationId xmlns:p14="http://schemas.microsoft.com/office/powerpoint/2010/main" val="4261861581"/>
      </p:ext>
    </p:extLst>
  </p:cSld>
  <p:clrMapOvr>
    <a:masterClrMapping/>
  </p:clrMapOvr>
  <p:transition spd="slow">
    <p:strips dir="rd"/>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D5991-C546-9C00-EBEA-4FCE8013BF9B}"/>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4C3D2B-4535-26F4-6FC9-D10E0678223E}"/>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C507772-BD2A-3D1F-650C-E809861D4ADB}"/>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85BABE-2CDF-2E3A-5269-3547C7AAE277}"/>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33785E43-20D8-E832-DE59-C1C8CA59FB5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E8E700B3-4A1F-EAF8-E3E7-DF31377D34BA}"/>
              </a:ext>
            </a:extLst>
          </p:cNvPr>
          <p:cNvSpPr>
            <a:spLocks noGrp="1"/>
          </p:cNvSpPr>
          <p:nvPr>
            <p:ph type="sldNum" sz="quarter" idx="12"/>
          </p:nvPr>
        </p:nvSpPr>
        <p:spPr/>
        <p:txBody>
          <a:bodyPr/>
          <a:lstStyle>
            <a:lvl1pPr>
              <a:defRPr/>
            </a:lvl1pPr>
          </a:lstStyle>
          <a:p>
            <a:fld id="{2FDE7C05-B1DA-4F1F-B73B-AD51C50B3C2E}" type="slidenum">
              <a:rPr lang="en-US" altLang="en-US"/>
              <a:pPr/>
              <a:t>‹#›</a:t>
            </a:fld>
            <a:endParaRPr lang="en-US" altLang="en-US"/>
          </a:p>
        </p:txBody>
      </p:sp>
    </p:spTree>
    <p:extLst>
      <p:ext uri="{BB962C8B-B14F-4D97-AF65-F5344CB8AC3E}">
        <p14:creationId xmlns:p14="http://schemas.microsoft.com/office/powerpoint/2010/main" val="3999782363"/>
      </p:ext>
    </p:extLst>
  </p:cSld>
  <p:clrMapOvr>
    <a:masterClrMapping/>
  </p:clrMapOvr>
  <p:transition spd="slow">
    <p:strips dir="rd"/>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6458B-ED99-641D-7969-8862D99D03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0865D3-0170-B0FB-1A40-18899AA1CD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72FA5A-2BD2-F56C-4EED-1ACA31CDE27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BA19994-0480-ECAE-9B1A-5582DB20BDE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D8E1043-980D-BEC3-7F9A-27B1C0BC78E9}"/>
              </a:ext>
            </a:extLst>
          </p:cNvPr>
          <p:cNvSpPr>
            <a:spLocks noGrp="1"/>
          </p:cNvSpPr>
          <p:nvPr>
            <p:ph type="sldNum" sz="quarter" idx="12"/>
          </p:nvPr>
        </p:nvSpPr>
        <p:spPr/>
        <p:txBody>
          <a:bodyPr/>
          <a:lstStyle>
            <a:lvl1pPr>
              <a:defRPr/>
            </a:lvl1pPr>
          </a:lstStyle>
          <a:p>
            <a:fld id="{D5B658D7-CBD3-4B35-A1C0-718E31E7D406}" type="slidenum">
              <a:rPr lang="en-US" altLang="en-US"/>
              <a:pPr/>
              <a:t>‹#›</a:t>
            </a:fld>
            <a:endParaRPr lang="en-US" altLang="en-US"/>
          </a:p>
        </p:txBody>
      </p:sp>
    </p:spTree>
    <p:extLst>
      <p:ext uri="{BB962C8B-B14F-4D97-AF65-F5344CB8AC3E}">
        <p14:creationId xmlns:p14="http://schemas.microsoft.com/office/powerpoint/2010/main" val="973282736"/>
      </p:ext>
    </p:extLst>
  </p:cSld>
  <p:clrMapOvr>
    <a:masterClrMapping/>
  </p:clrMapOvr>
  <p:transition spd="slow">
    <p:strips dir="rd"/>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7378B7-4ABD-618D-AF8B-275D1C9C1A65}"/>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F0DE74-5768-CD96-A6C3-DAEAE4A5D931}"/>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FBE833-0F74-177C-9FF2-1934CBA388C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58C3984-3564-A846-D219-2CE2A7C01EE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4C3145B-E5AA-17D3-31D1-3A7FF748277D}"/>
              </a:ext>
            </a:extLst>
          </p:cNvPr>
          <p:cNvSpPr>
            <a:spLocks noGrp="1"/>
          </p:cNvSpPr>
          <p:nvPr>
            <p:ph type="sldNum" sz="quarter" idx="12"/>
          </p:nvPr>
        </p:nvSpPr>
        <p:spPr/>
        <p:txBody>
          <a:bodyPr/>
          <a:lstStyle>
            <a:lvl1pPr>
              <a:defRPr/>
            </a:lvl1pPr>
          </a:lstStyle>
          <a:p>
            <a:fld id="{FAA2B950-E5B0-407A-9990-43BCF625B270}" type="slidenum">
              <a:rPr lang="en-US" altLang="en-US"/>
              <a:pPr/>
              <a:t>‹#›</a:t>
            </a:fld>
            <a:endParaRPr lang="en-US" altLang="en-US"/>
          </a:p>
        </p:txBody>
      </p:sp>
    </p:spTree>
    <p:extLst>
      <p:ext uri="{BB962C8B-B14F-4D97-AF65-F5344CB8AC3E}">
        <p14:creationId xmlns:p14="http://schemas.microsoft.com/office/powerpoint/2010/main" val="3806609417"/>
      </p:ext>
    </p:extLst>
  </p:cSld>
  <p:clrMapOvr>
    <a:masterClrMapping/>
  </p:clrMapOvr>
  <p:transition spd="slow">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6F6FC0-7BBA-4A22-FB77-6BEA07B485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936ACC-6FF8-CB51-3404-FBD55FA03B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EDD23-A34C-7B24-4218-9C8AB341B1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7997F0-85F6-46BA-B298-E7FE5AD33B66}" type="datetimeFigureOut">
              <a:rPr lang="en-US" smtClean="0"/>
              <a:t>8/3/2025</a:t>
            </a:fld>
            <a:endParaRPr lang="en-US"/>
          </a:p>
        </p:txBody>
      </p:sp>
      <p:sp>
        <p:nvSpPr>
          <p:cNvPr id="5" name="Footer Placeholder 4">
            <a:extLst>
              <a:ext uri="{FF2B5EF4-FFF2-40B4-BE49-F238E27FC236}">
                <a16:creationId xmlns:a16="http://schemas.microsoft.com/office/drawing/2014/main" id="{8B0B8C3F-1819-658C-5D4B-0742D70DB2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948036-4FA3-AA89-FFF6-7DE27350A3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4E118C-6FF2-4B39-8CD7-040FB38D8E74}" type="slidenum">
              <a:rPr lang="en-US" smtClean="0"/>
              <a:t>‹#›</a:t>
            </a:fld>
            <a:endParaRPr lang="en-US"/>
          </a:p>
        </p:txBody>
      </p:sp>
    </p:spTree>
    <p:extLst>
      <p:ext uri="{BB962C8B-B14F-4D97-AF65-F5344CB8AC3E}">
        <p14:creationId xmlns:p14="http://schemas.microsoft.com/office/powerpoint/2010/main" val="70880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6"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F6CAAFE-2821-47B9-B74F-17401DD28AC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E478246-7C63-E009-9C20-96BD096C3132}"/>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91ACA44-665D-784C-1A31-A47E4FBC4FC8}"/>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5A636C3A-9FEE-12DE-8163-2CBBA674745E}"/>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5B5EE38A-6808-887B-B644-229D66179D71}"/>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14699880-D552-46A5-96C0-0497BB2C08D0}" type="slidenum">
              <a:rPr lang="en-US" altLang="en-US"/>
              <a:pPr/>
              <a:t>‹#›</a:t>
            </a:fld>
            <a:endParaRPr lang="en-US" altLang="en-US"/>
          </a:p>
        </p:txBody>
      </p:sp>
    </p:spTree>
    <p:extLst>
      <p:ext uri="{BB962C8B-B14F-4D97-AF65-F5344CB8AC3E}">
        <p14:creationId xmlns:p14="http://schemas.microsoft.com/office/powerpoint/2010/main" val="92656265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31F4D20-E02D-8B07-FECA-96EB4138104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F4F2929-B2C4-2B01-4AD7-72A8971B4397}"/>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AC11476-7D3F-4B3C-DA58-41A5A72CAF1C}"/>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AA8964FB-AA58-7E31-CDAC-FEE4F60DF924}"/>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F68A4862-7819-F0EC-258B-2B991698E002}"/>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E22808D-664B-434B-9A51-C754C37E93CE}" type="slidenum">
              <a:rPr lang="en-US" altLang="en-US"/>
              <a:pPr/>
              <a:t>‹#›</a:t>
            </a:fld>
            <a:endParaRPr lang="en-US" altLang="en-US"/>
          </a:p>
        </p:txBody>
      </p:sp>
    </p:spTree>
    <p:extLst>
      <p:ext uri="{BB962C8B-B14F-4D97-AF65-F5344CB8AC3E}">
        <p14:creationId xmlns:p14="http://schemas.microsoft.com/office/powerpoint/2010/main" val="338200016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ransition spd="slow">
    <p:strips dir="rd"/>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3A26480-6FB2-3B5C-E82E-1859CB7CA9DA}"/>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4583A83-9591-DFCA-505C-4F16DFCBC35F}"/>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FF4C434-6B8D-97EB-AB63-D44409BD8BB9}"/>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19087CDB-B7CF-77DD-32D1-75513D0C32FC}"/>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3A8EF7CD-2F16-D69D-B4A2-14D397B518F1}"/>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AD31AE8D-51DF-4A2D-8206-D73D439E94DE}" type="slidenum">
              <a:rPr lang="en-US" altLang="en-US"/>
              <a:pPr/>
              <a:t>‹#›</a:t>
            </a:fld>
            <a:endParaRPr lang="en-US" altLang="en-US"/>
          </a:p>
        </p:txBody>
      </p:sp>
    </p:spTree>
    <p:extLst>
      <p:ext uri="{BB962C8B-B14F-4D97-AF65-F5344CB8AC3E}">
        <p14:creationId xmlns:p14="http://schemas.microsoft.com/office/powerpoint/2010/main" val="311173554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ransition spd="slow">
    <p:strips dir="rd"/>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Rounded Corners 10">
            <a:extLst>
              <a:ext uri="{FF2B5EF4-FFF2-40B4-BE49-F238E27FC236}">
                <a16:creationId xmlns:a16="http://schemas.microsoft.com/office/drawing/2014/main" id="{0C745D17-5DA8-2CF2-470C-B4DAAE4006F5}"/>
              </a:ext>
            </a:extLst>
          </p:cNvPr>
          <p:cNvSpPr/>
          <p:nvPr/>
        </p:nvSpPr>
        <p:spPr>
          <a:xfrm>
            <a:off x="1520575" y="2969232"/>
            <a:ext cx="9246742" cy="1654139"/>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A Study of the Book of Colossians</a:t>
            </a:r>
          </a:p>
        </p:txBody>
      </p:sp>
    </p:spTree>
    <p:extLst>
      <p:ext uri="{BB962C8B-B14F-4D97-AF65-F5344CB8AC3E}">
        <p14:creationId xmlns:p14="http://schemas.microsoft.com/office/powerpoint/2010/main" val="1628046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5A28CC-31AF-CA09-FCC0-C706BE679CD8}"/>
              </a:ext>
            </a:extLst>
          </p:cNvPr>
          <p:cNvSpPr txBox="1"/>
          <p:nvPr/>
        </p:nvSpPr>
        <p:spPr>
          <a:xfrm>
            <a:off x="2351069" y="2712378"/>
            <a:ext cx="7489861" cy="2954655"/>
          </a:xfrm>
          <a:custGeom>
            <a:avLst/>
            <a:gdLst>
              <a:gd name="connsiteX0" fmla="*/ 0 w 7489861"/>
              <a:gd name="connsiteY0" fmla="*/ 0 h 2954655"/>
              <a:gd name="connsiteX1" fmla="*/ 7489861 w 7489861"/>
              <a:gd name="connsiteY1" fmla="*/ 0 h 2954655"/>
              <a:gd name="connsiteX2" fmla="*/ 7489861 w 7489861"/>
              <a:gd name="connsiteY2" fmla="*/ 2954655 h 2954655"/>
              <a:gd name="connsiteX3" fmla="*/ 0 w 7489861"/>
              <a:gd name="connsiteY3" fmla="*/ 2954655 h 2954655"/>
              <a:gd name="connsiteX4" fmla="*/ 0 w 7489861"/>
              <a:gd name="connsiteY4" fmla="*/ 0 h 2954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9861" h="2954655" fill="none" extrusionOk="0">
                <a:moveTo>
                  <a:pt x="0" y="0"/>
                </a:moveTo>
                <a:cubicBezTo>
                  <a:pt x="1954677" y="-137480"/>
                  <a:pt x="5086098" y="1421"/>
                  <a:pt x="7489861" y="0"/>
                </a:cubicBezTo>
                <a:cubicBezTo>
                  <a:pt x="7634602" y="1407748"/>
                  <a:pt x="7508154" y="1975270"/>
                  <a:pt x="7489861" y="2954655"/>
                </a:cubicBezTo>
                <a:cubicBezTo>
                  <a:pt x="6053749" y="3057261"/>
                  <a:pt x="3126016" y="3020739"/>
                  <a:pt x="0" y="2954655"/>
                </a:cubicBezTo>
                <a:cubicBezTo>
                  <a:pt x="2836" y="2199803"/>
                  <a:pt x="21250" y="550774"/>
                  <a:pt x="0" y="0"/>
                </a:cubicBezTo>
                <a:close/>
              </a:path>
              <a:path w="7489861" h="2954655" stroke="0" extrusionOk="0">
                <a:moveTo>
                  <a:pt x="0" y="0"/>
                </a:moveTo>
                <a:cubicBezTo>
                  <a:pt x="1694025" y="-165224"/>
                  <a:pt x="5613573" y="-147573"/>
                  <a:pt x="7489861" y="0"/>
                </a:cubicBezTo>
                <a:cubicBezTo>
                  <a:pt x="7541860" y="1111514"/>
                  <a:pt x="7339123" y="1571597"/>
                  <a:pt x="7489861" y="2954655"/>
                </a:cubicBezTo>
                <a:cubicBezTo>
                  <a:pt x="5144669" y="2990081"/>
                  <a:pt x="2600448" y="3012928"/>
                  <a:pt x="0" y="2954655"/>
                </a:cubicBezTo>
                <a:cubicBezTo>
                  <a:pt x="-31431" y="2116360"/>
                  <a:pt x="21562" y="1232337"/>
                  <a:pt x="0" y="0"/>
                </a:cubicBezTo>
                <a:close/>
              </a:path>
            </a:pathLst>
          </a:custGeom>
          <a:solidFill>
            <a:srgbClr val="FFFF00">
              <a:alpha val="78824"/>
            </a:srgbClr>
          </a:solidFill>
          <a:ln w="28575">
            <a:solidFill>
              <a:srgbClr val="C00000"/>
            </a:solidFill>
            <a:extLst>
              <a:ext uri="{C807C97D-BFC1-408E-A445-0C87EB9F89A2}">
                <ask:lineSketchStyleProps xmlns:ask="http://schemas.microsoft.com/office/drawing/2018/sketchyshapes" sd="1198331444">
                  <a:prstGeom prst="rect">
                    <a:avLst/>
                  </a:prstGeom>
                  <ask:type>
                    <ask:lineSketchCurved/>
                  </ask:type>
                </ask:lineSketchStyleProps>
              </a:ext>
            </a:extLst>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A Challenge: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Read the whole book once a week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4 chapters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95 verses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Less than 2,000 words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Average reader: 15 minutes</a:t>
            </a:r>
          </a:p>
        </p:txBody>
      </p:sp>
    </p:spTree>
    <p:extLst>
      <p:ext uri="{BB962C8B-B14F-4D97-AF65-F5344CB8AC3E}">
        <p14:creationId xmlns:p14="http://schemas.microsoft.com/office/powerpoint/2010/main" val="4126804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EDF05-A079-842E-486B-5C8CCDD7235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23A63E8-88E0-7144-327B-C1C3505CEBC8}"/>
              </a:ext>
            </a:extLst>
          </p:cNvPr>
          <p:cNvSpPr/>
          <p:nvPr/>
        </p:nvSpPr>
        <p:spPr bwMode="auto">
          <a:xfrm>
            <a:off x="397536" y="3562429"/>
            <a:ext cx="6732730" cy="472879"/>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9C6C3047-7D7C-6FC5-08A5-E34DACA8482B}"/>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6D6CF75F-CD13-DB41-D0B0-23B85D46F9EF}"/>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242443782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C2B47-1C0F-99DB-263C-7AEFBF485CEA}"/>
            </a:ext>
          </a:extLst>
        </p:cNvPr>
        <p:cNvGrpSpPr/>
        <p:nvPr/>
      </p:nvGrpSpPr>
      <p:grpSpPr>
        <a:xfrm>
          <a:off x="0" y="0"/>
          <a:ext cx="0" cy="0"/>
          <a:chOff x="0" y="0"/>
          <a:chExt cx="0" cy="0"/>
        </a:xfrm>
      </p:grpSpPr>
      <p:pic>
        <p:nvPicPr>
          <p:cNvPr id="3" name="Graphic 2" descr="A ribbon banner">
            <a:extLst>
              <a:ext uri="{FF2B5EF4-FFF2-40B4-BE49-F238E27FC236}">
                <a16:creationId xmlns:a16="http://schemas.microsoft.com/office/drawing/2014/main" id="{CCEA2424-4224-DD61-814C-07C89064EE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7279" y="0"/>
            <a:ext cx="10204174" cy="2091943"/>
          </a:xfrm>
          <a:prstGeom prst="rect">
            <a:avLst/>
          </a:prstGeom>
        </p:spPr>
      </p:pic>
      <p:sp>
        <p:nvSpPr>
          <p:cNvPr id="6" name="TextBox 5">
            <a:extLst>
              <a:ext uri="{FF2B5EF4-FFF2-40B4-BE49-F238E27FC236}">
                <a16:creationId xmlns:a16="http://schemas.microsoft.com/office/drawing/2014/main" id="{8B628811-43B6-98A3-3D09-C3D488B64E8A}"/>
              </a:ext>
            </a:extLst>
          </p:cNvPr>
          <p:cNvSpPr txBox="1"/>
          <p:nvPr/>
        </p:nvSpPr>
        <p:spPr>
          <a:xfrm>
            <a:off x="2074486" y="426146"/>
            <a:ext cx="8309113"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ongenial SemiBold" panose="02000503040000020004" pitchFamily="2" charset="0"/>
                <a:ea typeface="+mn-ea"/>
                <a:cs typeface="+mn-cs"/>
              </a:rPr>
              <a:t>“Christ in you, the hope of glory”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(Outline of Colossians)</a:t>
            </a:r>
          </a:p>
        </p:txBody>
      </p:sp>
      <p:sp>
        <p:nvSpPr>
          <p:cNvPr id="9" name="TextBox 8">
            <a:extLst>
              <a:ext uri="{FF2B5EF4-FFF2-40B4-BE49-F238E27FC236}">
                <a16:creationId xmlns:a16="http://schemas.microsoft.com/office/drawing/2014/main" id="{641D0C07-DD47-E4F9-4F8B-1BB2C550C83E}"/>
              </a:ext>
            </a:extLst>
          </p:cNvPr>
          <p:cNvSpPr txBox="1"/>
          <p:nvPr/>
        </p:nvSpPr>
        <p:spPr>
          <a:xfrm>
            <a:off x="597035" y="2598580"/>
            <a:ext cx="11043585" cy="3016210"/>
          </a:xfrm>
          <a:prstGeom prst="rect">
            <a:avLst/>
          </a:prstGeom>
          <a:solidFill>
            <a:srgbClr val="FFFFFF">
              <a:alpha val="80000"/>
            </a:srgbClr>
          </a:solidFill>
          <a:ln w="19050">
            <a:solidFill>
              <a:srgbClr val="663300"/>
            </a:solidFill>
          </a:ln>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Introduction: Thanks and Prayer for the Colossians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(1:1-14)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The Preeminent Christ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Preached to the Word (1:15-29)</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We Are Complete in Him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Thus Don’t Be Led Away (2:1-23)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A Life That is Hidden With Christ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(3:1 - 4:6)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Greetings and Salutations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(4:7-18)</a:t>
            </a:r>
          </a:p>
        </p:txBody>
      </p:sp>
    </p:spTree>
    <p:extLst>
      <p:ext uri="{BB962C8B-B14F-4D97-AF65-F5344CB8AC3E}">
        <p14:creationId xmlns:p14="http://schemas.microsoft.com/office/powerpoint/2010/main" val="371795621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4967B7F-48D9-DDEE-56A7-B14C619BFA2A}"/>
              </a:ext>
            </a:extLst>
          </p:cNvPr>
          <p:cNvSpPr/>
          <p:nvPr/>
        </p:nvSpPr>
        <p:spPr>
          <a:xfrm>
            <a:off x="1520575" y="2969232"/>
            <a:ext cx="9246742" cy="189044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2:4-7</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Remain Steadfast</a:t>
            </a:r>
          </a:p>
        </p:txBody>
      </p:sp>
    </p:spTree>
    <p:extLst>
      <p:ext uri="{BB962C8B-B14F-4D97-AF65-F5344CB8AC3E}">
        <p14:creationId xmlns:p14="http://schemas.microsoft.com/office/powerpoint/2010/main" val="420240291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2C8E0FB6-7E72-9C83-9976-42618C657EAB}"/>
              </a:ext>
            </a:extLst>
          </p:cNvPr>
          <p:cNvSpPr>
            <a:spLocks noChangeArrowheads="1"/>
          </p:cNvSpPr>
          <p:nvPr/>
        </p:nvSpPr>
        <p:spPr bwMode="auto">
          <a:xfrm>
            <a:off x="595901" y="381000"/>
            <a:ext cx="11013897"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800" b="1">
              <a:solidFill>
                <a:srgbClr val="000000"/>
              </a:solidFill>
              <a:latin typeface="Arial" panose="020B0604020202020204" pitchFamily="34" charset="0"/>
            </a:endParaRPr>
          </a:p>
        </p:txBody>
      </p:sp>
      <p:sp>
        <p:nvSpPr>
          <p:cNvPr id="70659" name="Text Box 3">
            <a:extLst>
              <a:ext uri="{FF2B5EF4-FFF2-40B4-BE49-F238E27FC236}">
                <a16:creationId xmlns:a16="http://schemas.microsoft.com/office/drawing/2014/main" id="{ACA9D781-740E-373A-CE69-E7BA4A7CFD0A}"/>
              </a:ext>
            </a:extLst>
          </p:cNvPr>
          <p:cNvSpPr txBox="1">
            <a:spLocks noChangeArrowheads="1"/>
          </p:cNvSpPr>
          <p:nvPr/>
        </p:nvSpPr>
        <p:spPr bwMode="auto">
          <a:xfrm>
            <a:off x="4419601" y="106364"/>
            <a:ext cx="3438762"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b="1" dirty="0">
                <a:solidFill>
                  <a:srgbClr val="FFFF00"/>
                </a:solidFill>
                <a:latin typeface="Arial" panose="020B0604020202020204" pitchFamily="34" charset="0"/>
              </a:rPr>
              <a:t>Colossians 2:4-7</a:t>
            </a:r>
          </a:p>
        </p:txBody>
      </p:sp>
      <p:sp>
        <p:nvSpPr>
          <p:cNvPr id="3" name="Text Box 4">
            <a:extLst>
              <a:ext uri="{FF2B5EF4-FFF2-40B4-BE49-F238E27FC236}">
                <a16:creationId xmlns:a16="http://schemas.microsoft.com/office/drawing/2014/main" id="{35394EED-768C-262D-A060-5E23A7952A0D}"/>
              </a:ext>
            </a:extLst>
          </p:cNvPr>
          <p:cNvSpPr txBox="1">
            <a:spLocks noChangeArrowheads="1"/>
          </p:cNvSpPr>
          <p:nvPr/>
        </p:nvSpPr>
        <p:spPr bwMode="auto">
          <a:xfrm>
            <a:off x="954640" y="1017145"/>
            <a:ext cx="10444537"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3200" b="0" dirty="0">
                <a:latin typeface="Times New Roman" panose="02020603050405020304" pitchFamily="18" charset="0"/>
              </a:rPr>
              <a:t>4 Now this I say lest anyone should deceive you with persuasive words. </a:t>
            </a:r>
          </a:p>
          <a:p>
            <a:endParaRPr lang="en-US" altLang="en-US" sz="1600" b="0" dirty="0">
              <a:latin typeface="Times New Roman" panose="02020603050405020304" pitchFamily="18" charset="0"/>
            </a:endParaRPr>
          </a:p>
          <a:p>
            <a:r>
              <a:rPr lang="en-US" altLang="en-US" sz="3200" b="0" dirty="0">
                <a:latin typeface="Times New Roman" panose="02020603050405020304" pitchFamily="18" charset="0"/>
              </a:rPr>
              <a:t>5 For though I am absent in the flesh, yet I am with you in spirit, rejoicing to see your good order and the steadfastness of your faith in Christ. </a:t>
            </a:r>
          </a:p>
          <a:p>
            <a:endParaRPr lang="en-US" altLang="en-US" sz="1600" b="0" dirty="0">
              <a:latin typeface="Times New Roman" panose="02020603050405020304" pitchFamily="18" charset="0"/>
            </a:endParaRPr>
          </a:p>
          <a:p>
            <a:r>
              <a:rPr lang="en-US" altLang="en-US" sz="3200" b="0" dirty="0">
                <a:latin typeface="Times New Roman" panose="02020603050405020304" pitchFamily="18" charset="0"/>
              </a:rPr>
              <a:t>6 As you have therefore received Christ Jesus the Lord, so walk in Him, </a:t>
            </a:r>
          </a:p>
          <a:p>
            <a:endParaRPr lang="en-US" altLang="en-US" sz="1600" b="0" dirty="0">
              <a:latin typeface="Times New Roman" panose="02020603050405020304" pitchFamily="18" charset="0"/>
            </a:endParaRPr>
          </a:p>
          <a:p>
            <a:r>
              <a:rPr lang="en-US" altLang="en-US" sz="3200" b="0" dirty="0">
                <a:latin typeface="Times New Roman" panose="02020603050405020304" pitchFamily="18" charset="0"/>
              </a:rPr>
              <a:t>7 rooted and built up in Him and established in the faith, as you have been taught, abounding in it with thanksgiving. </a:t>
            </a:r>
            <a:endParaRPr lang="en-US" altLang="en-US" sz="4800" b="0" dirty="0">
              <a:latin typeface="Times New Roman" panose="02020603050405020304" pitchFamily="18" charset="0"/>
            </a:endParaRPr>
          </a:p>
        </p:txBody>
      </p:sp>
    </p:spTree>
  </p:cSld>
  <p:clrMapOvr>
    <a:masterClrMapping/>
  </p:clrMapOvr>
  <p:transition spd="slow">
    <p:strips dir="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BBFC3-700E-B748-F78E-D87B24AEC55D}"/>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BFC300E-1A17-1D91-D69C-7029CB876EE3}"/>
              </a:ext>
            </a:extLst>
          </p:cNvPr>
          <p:cNvSpPr/>
          <p:nvPr/>
        </p:nvSpPr>
        <p:spPr bwMode="auto">
          <a:xfrm>
            <a:off x="2104491" y="3339100"/>
            <a:ext cx="5631951" cy="852756"/>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01C763C7-3161-CC3B-B95D-CFB9B9B6E209}"/>
              </a:ext>
            </a:extLst>
          </p:cNvPr>
          <p:cNvSpPr txBox="1"/>
          <p:nvPr/>
        </p:nvSpPr>
        <p:spPr>
          <a:xfrm>
            <a:off x="2186683" y="1810041"/>
            <a:ext cx="9577228" cy="2958502"/>
          </a:xfrm>
          <a:prstGeom prst="rect">
            <a:avLst/>
          </a:prstGeom>
          <a:noFill/>
        </p:spPr>
        <p:txBody>
          <a:bodyPr wrap="square" rtlCol="0">
            <a:spAutoFit/>
          </a:bodyPr>
          <a:lstStyle/>
          <a:p>
            <a:pPr marL="571500" indent="-571500">
              <a:lnSpc>
                <a:spcPct val="150000"/>
              </a:lnSpc>
              <a:buFont typeface="+mj-lt"/>
              <a:buAutoNum type="romanUcPeriod"/>
            </a:pPr>
            <a:r>
              <a:rPr lang="en-US" sz="3200" b="1" dirty="0"/>
              <a:t>Concern and Desire for the Brethren (vv. 1-2)</a:t>
            </a:r>
          </a:p>
          <a:p>
            <a:pPr marL="571500" indent="-571500">
              <a:lnSpc>
                <a:spcPct val="150000"/>
              </a:lnSpc>
              <a:buFont typeface="+mj-lt"/>
              <a:buAutoNum type="romanUcPeriod"/>
            </a:pPr>
            <a:r>
              <a:rPr lang="en-US" sz="3200" b="1" dirty="0"/>
              <a:t>All Our Needs are Supplied in Christ (vv. 3, 9-13)</a:t>
            </a:r>
          </a:p>
          <a:p>
            <a:pPr marL="571500" indent="-571500">
              <a:lnSpc>
                <a:spcPct val="150000"/>
              </a:lnSpc>
              <a:buFont typeface="+mj-lt"/>
              <a:buAutoNum type="romanUcPeriod"/>
            </a:pPr>
            <a:r>
              <a:rPr lang="en-US" sz="3200" b="1" dirty="0"/>
              <a:t> Remain Steadfast (vv. 4-7)</a:t>
            </a:r>
          </a:p>
          <a:p>
            <a:pPr marL="571500" indent="-571500">
              <a:lnSpc>
                <a:spcPct val="150000"/>
              </a:lnSpc>
              <a:buFont typeface="+mj-lt"/>
              <a:buAutoNum type="romanUcPeriod"/>
            </a:pPr>
            <a:r>
              <a:rPr lang="en-US" sz="3200" b="1" dirty="0"/>
              <a:t> Don’t be Led Away by Error (vv. 8, 14-23)</a:t>
            </a:r>
            <a:endParaRPr lang="en-US" sz="3200" dirty="0"/>
          </a:p>
        </p:txBody>
      </p:sp>
      <p:sp>
        <p:nvSpPr>
          <p:cNvPr id="3" name="Text Box 2">
            <a:extLst>
              <a:ext uri="{FF2B5EF4-FFF2-40B4-BE49-F238E27FC236}">
                <a16:creationId xmlns:a16="http://schemas.microsoft.com/office/drawing/2014/main" id="{89ADFD72-C24F-EAD3-DE9B-36A3482BE198}"/>
              </a:ext>
            </a:extLst>
          </p:cNvPr>
          <p:cNvSpPr txBox="1">
            <a:spLocks noChangeArrowheads="1"/>
          </p:cNvSpPr>
          <p:nvPr/>
        </p:nvSpPr>
        <p:spPr bwMode="auto">
          <a:xfrm rot="16200000">
            <a:off x="-2036972" y="2996571"/>
            <a:ext cx="6012346" cy="923330"/>
          </a:xfrm>
          <a:prstGeom prst="rect">
            <a:avLst/>
          </a:prstGeom>
          <a:solidFill>
            <a:schemeClr val="bg1"/>
          </a:solidFill>
          <a:ln w="12700">
            <a:solidFill>
              <a:srgbClr val="00664D"/>
            </a:solidFill>
            <a:miter lim="800000"/>
            <a:headEnd type="none" w="sm" len="sm"/>
            <a:tailEnd type="none" w="sm" len="sm"/>
          </a:ln>
          <a:effectLst/>
        </p:spPr>
        <p:txBody>
          <a:bodyPr wrap="square">
            <a:spAutoFit/>
          </a:bodyPr>
          <a:lstStyle/>
          <a:p>
            <a:pPr algn="ctr">
              <a:defRPr/>
            </a:pPr>
            <a:r>
              <a:rPr lang="en-US" sz="5400" dirty="0">
                <a:solidFill>
                  <a:schemeClr val="accent1">
                    <a:lumMod val="50000"/>
                  </a:schemeClr>
                </a:solidFill>
                <a:effectLst>
                  <a:outerShdw blurRad="38100" dist="38100" dir="2700000" algn="tl">
                    <a:srgbClr val="000000"/>
                  </a:outerShdw>
                </a:effectLst>
                <a:latin typeface="Times New Roman" pitchFamily="18" charset="0"/>
              </a:rPr>
              <a:t>Outline of Chapter 2</a:t>
            </a:r>
            <a:endParaRPr lang="en-US" sz="2400" b="0" dirty="0">
              <a:solidFill>
                <a:schemeClr val="accent1">
                  <a:lumMod val="50000"/>
                </a:schemeClr>
              </a:solidFill>
              <a:effectLst>
                <a:outerShdw blurRad="38100" dist="38100" dir="2700000" algn="tl">
                  <a:srgbClr val="000000"/>
                </a:outerShdw>
              </a:effectLst>
              <a:latin typeface="Times New Roman" pitchFamily="18" charset="0"/>
            </a:endParaRPr>
          </a:p>
        </p:txBody>
      </p:sp>
      <p:sp>
        <p:nvSpPr>
          <p:cNvPr id="6" name="TextBox 5">
            <a:extLst>
              <a:ext uri="{FF2B5EF4-FFF2-40B4-BE49-F238E27FC236}">
                <a16:creationId xmlns:a16="http://schemas.microsoft.com/office/drawing/2014/main" id="{FCA7A67D-28C1-5AB7-C26D-E54ED38C7379}"/>
              </a:ext>
            </a:extLst>
          </p:cNvPr>
          <p:cNvSpPr txBox="1"/>
          <p:nvPr/>
        </p:nvSpPr>
        <p:spPr>
          <a:xfrm>
            <a:off x="2619910" y="518112"/>
            <a:ext cx="7911101" cy="830997"/>
          </a:xfrm>
          <a:prstGeom prst="rect">
            <a:avLst/>
          </a:prstGeom>
          <a:noFill/>
        </p:spPr>
        <p:txBody>
          <a:bodyPr wrap="square" rtlCol="0">
            <a:spAutoFit/>
          </a:bodyPr>
          <a:lstStyle/>
          <a:p>
            <a:pPr algn="ctr"/>
            <a:r>
              <a:rPr lang="en-US" sz="4800" b="1" u="sng" dirty="0"/>
              <a:t>Complete in Him</a:t>
            </a:r>
          </a:p>
        </p:txBody>
      </p:sp>
    </p:spTree>
    <p:extLst>
      <p:ext uri="{BB962C8B-B14F-4D97-AF65-F5344CB8AC3E}">
        <p14:creationId xmlns:p14="http://schemas.microsoft.com/office/powerpoint/2010/main" val="11038806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1F1419-1A0C-AEE9-D4FA-1C3C586083C0}"/>
              </a:ext>
            </a:extLst>
          </p:cNvPr>
          <p:cNvSpPr txBox="1"/>
          <p:nvPr/>
        </p:nvSpPr>
        <p:spPr>
          <a:xfrm>
            <a:off x="809946" y="1457586"/>
            <a:ext cx="10572108" cy="3539430"/>
          </a:xfrm>
          <a:prstGeom prst="rect">
            <a:avLst/>
          </a:prstGeom>
          <a:noFill/>
        </p:spPr>
        <p:txBody>
          <a:bodyPr wrap="square" rtlCol="0">
            <a:spAutoFit/>
          </a:bodyPr>
          <a:lstStyle/>
          <a:p>
            <a:pPr marL="285750" indent="-285750">
              <a:buFont typeface="Wingdings" panose="05000000000000000000" pitchFamily="2" charset="2"/>
              <a:buChar char="§"/>
            </a:pPr>
            <a:r>
              <a:rPr lang="en-US" sz="2800" dirty="0">
                <a:latin typeface="Aptos Display" panose="020B0004020202020204" pitchFamily="34" charset="0"/>
              </a:rPr>
              <a:t>Col. 2:4-7 make the main point of chapter 2 – that the </a:t>
            </a:r>
            <a:r>
              <a:rPr lang="en-US" sz="2800" b="1" i="1" dirty="0">
                <a:latin typeface="Aptos Display" panose="020B0004020202020204" pitchFamily="34" charset="0"/>
              </a:rPr>
              <a:t>Colossians should remain steadfast</a:t>
            </a:r>
          </a:p>
          <a:p>
            <a:pPr marL="285750" indent="-285750">
              <a:buFont typeface="Wingdings" panose="05000000000000000000" pitchFamily="2" charset="2"/>
              <a:buChar char="§"/>
            </a:pPr>
            <a:endParaRPr lang="en-US" sz="2800" dirty="0">
              <a:latin typeface="Aptos Display" panose="020B0004020202020204" pitchFamily="34" charset="0"/>
            </a:endParaRPr>
          </a:p>
          <a:p>
            <a:pPr marL="285750" indent="-285750">
              <a:buFont typeface="Wingdings" panose="05000000000000000000" pitchFamily="2" charset="2"/>
              <a:buChar char="§"/>
            </a:pPr>
            <a:r>
              <a:rPr lang="en-US" sz="2800" dirty="0">
                <a:latin typeface="Aptos Display" panose="020B0004020202020204" pitchFamily="34" charset="0"/>
              </a:rPr>
              <a:t>They are sandwiched between verses 3 and 9-13 which give the </a:t>
            </a:r>
            <a:r>
              <a:rPr lang="en-US" sz="2800" b="1" dirty="0">
                <a:latin typeface="Aptos Display" panose="020B0004020202020204" pitchFamily="34" charset="0"/>
              </a:rPr>
              <a:t>reasons</a:t>
            </a:r>
            <a:r>
              <a:rPr lang="en-US" sz="2800" dirty="0">
                <a:latin typeface="Aptos Display" panose="020B0004020202020204" pitchFamily="34" charset="0"/>
              </a:rPr>
              <a:t> for remaining steadfast</a:t>
            </a:r>
          </a:p>
          <a:p>
            <a:pPr marL="285750" indent="-285750">
              <a:buFont typeface="Wingdings" panose="05000000000000000000" pitchFamily="2" charset="2"/>
              <a:buChar char="§"/>
            </a:pPr>
            <a:endParaRPr lang="en-US" sz="2800" dirty="0">
              <a:latin typeface="Aptos Display" panose="020B0004020202020204" pitchFamily="34" charset="0"/>
            </a:endParaRPr>
          </a:p>
          <a:p>
            <a:pPr marL="285750" indent="-285750">
              <a:buFont typeface="Wingdings" panose="05000000000000000000" pitchFamily="2" charset="2"/>
              <a:buChar char="§"/>
            </a:pPr>
            <a:r>
              <a:rPr lang="en-US" sz="2800" dirty="0">
                <a:latin typeface="Aptos Display" panose="020B0004020202020204" pitchFamily="34" charset="0"/>
              </a:rPr>
              <a:t>Paul delights that they are steadfast and encourages them to continue in the same</a:t>
            </a:r>
          </a:p>
        </p:txBody>
      </p:sp>
      <p:sp>
        <p:nvSpPr>
          <p:cNvPr id="3" name="TextBox 2">
            <a:extLst>
              <a:ext uri="{FF2B5EF4-FFF2-40B4-BE49-F238E27FC236}">
                <a16:creationId xmlns:a16="http://schemas.microsoft.com/office/drawing/2014/main" id="{0473B468-D8A9-9796-A3A4-25B1EFE61C8D}"/>
              </a:ext>
            </a:extLst>
          </p:cNvPr>
          <p:cNvSpPr txBox="1"/>
          <p:nvPr/>
        </p:nvSpPr>
        <p:spPr>
          <a:xfrm>
            <a:off x="3198688" y="483377"/>
            <a:ext cx="5794624" cy="646331"/>
          </a:xfrm>
          <a:prstGeom prst="rect">
            <a:avLst/>
          </a:prstGeom>
          <a:noFill/>
        </p:spPr>
        <p:txBody>
          <a:bodyPr wrap="square" rtlCol="0">
            <a:spAutoFit/>
          </a:bodyPr>
          <a:lstStyle/>
          <a:p>
            <a:pPr algn="ctr"/>
            <a:r>
              <a:rPr lang="en-US" sz="3600" b="1" dirty="0">
                <a:latin typeface="Aptos Display" panose="020B0004020202020204" pitchFamily="34" charset="0"/>
              </a:rPr>
              <a:t>Introduction</a:t>
            </a:r>
          </a:p>
        </p:txBody>
      </p:sp>
    </p:spTree>
    <p:extLst>
      <p:ext uri="{BB962C8B-B14F-4D97-AF65-F5344CB8AC3E}">
        <p14:creationId xmlns:p14="http://schemas.microsoft.com/office/powerpoint/2010/main" val="317743343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F1219-F7AD-2F62-FED4-C6057EADF34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09010C6-A659-A61F-91C4-29D237C1F650}"/>
              </a:ext>
            </a:extLst>
          </p:cNvPr>
          <p:cNvSpPr txBox="1"/>
          <p:nvPr/>
        </p:nvSpPr>
        <p:spPr>
          <a:xfrm>
            <a:off x="1068512" y="2539504"/>
            <a:ext cx="10839236" cy="1877437"/>
          </a:xfrm>
          <a:prstGeom prst="rect">
            <a:avLst/>
          </a:prstGeom>
          <a:noFill/>
        </p:spPr>
        <p:txBody>
          <a:bodyPr wrap="square" rtlCol="0">
            <a:spAutoFit/>
          </a:bodyPr>
          <a:lstStyle/>
          <a:p>
            <a:pPr marL="571500" indent="-571500">
              <a:buFont typeface="+mj-lt"/>
              <a:buAutoNum type="romanUcPeriod"/>
            </a:pPr>
            <a:r>
              <a:rPr lang="en-US" sz="3200" b="1" dirty="0"/>
              <a:t>Reason for the Admonition (v. 4)</a:t>
            </a:r>
          </a:p>
          <a:p>
            <a:pPr marL="571500" indent="-571500">
              <a:buFont typeface="+mj-lt"/>
              <a:buAutoNum type="romanUcPeriod"/>
            </a:pPr>
            <a:endParaRPr lang="en-US" sz="1000" b="1" dirty="0"/>
          </a:p>
          <a:p>
            <a:pPr marL="571500" indent="-571500">
              <a:buFont typeface="+mj-lt"/>
              <a:buAutoNum type="romanUcPeriod"/>
            </a:pPr>
            <a:r>
              <a:rPr lang="en-US" sz="3200" b="1" dirty="0"/>
              <a:t>Rejoicing in their Strength (v. 5)</a:t>
            </a:r>
          </a:p>
          <a:p>
            <a:pPr marL="571500" indent="-571500">
              <a:buFont typeface="+mj-lt"/>
              <a:buAutoNum type="romanUcPeriod"/>
            </a:pPr>
            <a:endParaRPr lang="en-US" sz="1000" b="1" dirty="0"/>
          </a:p>
          <a:p>
            <a:pPr marL="571500" indent="-571500">
              <a:buFont typeface="+mj-lt"/>
              <a:buAutoNum type="romanUcPeriod"/>
            </a:pPr>
            <a:r>
              <a:rPr lang="en-US" sz="3200" b="1" dirty="0"/>
              <a:t>Remaining in their Teaching (vv. 6-7)</a:t>
            </a:r>
            <a:endParaRPr lang="en-US" sz="3200" dirty="0"/>
          </a:p>
        </p:txBody>
      </p:sp>
      <p:sp>
        <p:nvSpPr>
          <p:cNvPr id="3" name="Rectangle: Rounded Corners 2">
            <a:extLst>
              <a:ext uri="{FF2B5EF4-FFF2-40B4-BE49-F238E27FC236}">
                <a16:creationId xmlns:a16="http://schemas.microsoft.com/office/drawing/2014/main" id="{CF987179-CB0D-0D22-F3F3-275CCD07FE59}"/>
              </a:ext>
            </a:extLst>
          </p:cNvPr>
          <p:cNvSpPr/>
          <p:nvPr/>
        </p:nvSpPr>
        <p:spPr>
          <a:xfrm>
            <a:off x="3246633" y="442782"/>
            <a:ext cx="8291246" cy="149903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2:4-7</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Remain Steadfast</a:t>
            </a:r>
          </a:p>
        </p:txBody>
      </p:sp>
    </p:spTree>
    <p:extLst>
      <p:ext uri="{BB962C8B-B14F-4D97-AF65-F5344CB8AC3E}">
        <p14:creationId xmlns:p14="http://schemas.microsoft.com/office/powerpoint/2010/main" val="284714974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BD507-C17B-D138-BF9A-A6FD74F57FE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AFF297C-E67A-665C-7108-E9406FD16A7E}"/>
              </a:ext>
            </a:extLst>
          </p:cNvPr>
          <p:cNvSpPr txBox="1"/>
          <p:nvPr/>
        </p:nvSpPr>
        <p:spPr>
          <a:xfrm>
            <a:off x="1068512" y="2539504"/>
            <a:ext cx="10839236" cy="584775"/>
          </a:xfrm>
          <a:prstGeom prst="rect">
            <a:avLst/>
          </a:prstGeom>
          <a:noFill/>
        </p:spPr>
        <p:txBody>
          <a:bodyPr wrap="square" rtlCol="0">
            <a:spAutoFit/>
          </a:bodyPr>
          <a:lstStyle/>
          <a:p>
            <a:pPr marL="571500" indent="-571500">
              <a:buFont typeface="+mj-lt"/>
              <a:buAutoNum type="romanUcPeriod"/>
            </a:pPr>
            <a:r>
              <a:rPr lang="en-US" sz="3200" b="1" dirty="0"/>
              <a:t>Reason for the Admonition (v. 4)</a:t>
            </a:r>
            <a:endParaRPr lang="en-US" sz="3200" dirty="0"/>
          </a:p>
        </p:txBody>
      </p:sp>
      <p:sp>
        <p:nvSpPr>
          <p:cNvPr id="3" name="Rectangle: Rounded Corners 2">
            <a:extLst>
              <a:ext uri="{FF2B5EF4-FFF2-40B4-BE49-F238E27FC236}">
                <a16:creationId xmlns:a16="http://schemas.microsoft.com/office/drawing/2014/main" id="{27E1DE85-09DE-DF88-7C4D-CB09F6F55093}"/>
              </a:ext>
            </a:extLst>
          </p:cNvPr>
          <p:cNvSpPr/>
          <p:nvPr/>
        </p:nvSpPr>
        <p:spPr>
          <a:xfrm>
            <a:off x="3246633" y="442782"/>
            <a:ext cx="8291246" cy="149903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2:4-7</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Remain Steadfast</a:t>
            </a:r>
          </a:p>
        </p:txBody>
      </p:sp>
    </p:spTree>
    <p:extLst>
      <p:ext uri="{BB962C8B-B14F-4D97-AF65-F5344CB8AC3E}">
        <p14:creationId xmlns:p14="http://schemas.microsoft.com/office/powerpoint/2010/main" val="198508893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DBED1-FB57-C2DE-2C44-EB52C345607E}"/>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CF76B65C-5666-A427-3A69-A7CAE91549DD}"/>
              </a:ext>
            </a:extLst>
          </p:cNvPr>
          <p:cNvSpPr/>
          <p:nvPr/>
        </p:nvSpPr>
        <p:spPr>
          <a:xfrm>
            <a:off x="1058237" y="364435"/>
            <a:ext cx="10078950" cy="1762315"/>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rgbClr val="663300"/>
                </a:solidFill>
                <a:latin typeface="Congenial SemiBold" panose="02000503040000020004" pitchFamily="2" charset="0"/>
              </a:rPr>
              <a:t>Reason for the Admonition (v. 4)</a:t>
            </a:r>
          </a:p>
        </p:txBody>
      </p:sp>
      <p:sp>
        <p:nvSpPr>
          <p:cNvPr id="3" name="TextBox 2">
            <a:extLst>
              <a:ext uri="{FF2B5EF4-FFF2-40B4-BE49-F238E27FC236}">
                <a16:creationId xmlns:a16="http://schemas.microsoft.com/office/drawing/2014/main" id="{36AA54A2-D7E8-2602-D7E3-C648D7F67807}"/>
              </a:ext>
            </a:extLst>
          </p:cNvPr>
          <p:cNvSpPr txBox="1"/>
          <p:nvPr/>
        </p:nvSpPr>
        <p:spPr>
          <a:xfrm>
            <a:off x="1058237" y="2116477"/>
            <a:ext cx="10489916" cy="2431435"/>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What could happen</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Possible to be deceived or deluded (ASV)</a:t>
            </a:r>
          </a:p>
          <a:p>
            <a:pPr marL="971550" lvl="1" indent="-514350">
              <a:buFont typeface="+mj-lt"/>
              <a:buAutoNum type="arabicPeriod"/>
            </a:pPr>
            <a:r>
              <a:rPr lang="en-US" sz="2400" i="1" dirty="0">
                <a:latin typeface="Aptos" panose="020B0004020202020204" pitchFamily="34" charset="0"/>
              </a:rPr>
              <a:t>Word translated “deceive” means “literally, ‘to reason alongside,’ thus, ‘to reckon wrong, to deceive by false reasoning’” (Wuest)</a:t>
            </a:r>
          </a:p>
          <a:p>
            <a:pPr marL="971550" lvl="1" indent="-514350">
              <a:buFont typeface="+mj-lt"/>
              <a:buAutoNum type="arabicPeriod"/>
            </a:pPr>
            <a:r>
              <a:rPr lang="en-US" sz="2400" i="1" dirty="0">
                <a:latin typeface="Aptos" panose="020B0004020202020204" pitchFamily="34" charset="0"/>
              </a:rPr>
              <a:t>Though the Colossians were strong in faith, there was always a danger of being deceived</a:t>
            </a:r>
            <a:endParaRPr lang="en-US" sz="2400" dirty="0">
              <a:latin typeface="Aptos" panose="020B0004020202020204" pitchFamily="34" charset="0"/>
            </a:endParaRPr>
          </a:p>
        </p:txBody>
      </p:sp>
    </p:spTree>
    <p:extLst>
      <p:ext uri="{BB962C8B-B14F-4D97-AF65-F5344CB8AC3E}">
        <p14:creationId xmlns:p14="http://schemas.microsoft.com/office/powerpoint/2010/main" val="355477711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8A5D7-BB2F-F3C2-AABF-0666F288DD68}"/>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1C0FC7DF-4DF0-E41C-EDC7-A4B5E185A6F0}"/>
              </a:ext>
            </a:extLst>
          </p:cNvPr>
          <p:cNvSpPr/>
          <p:nvPr/>
        </p:nvSpPr>
        <p:spPr>
          <a:xfrm>
            <a:off x="1058237" y="364435"/>
            <a:ext cx="10078950" cy="1762315"/>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rgbClr val="663300"/>
                </a:solidFill>
                <a:latin typeface="Congenial SemiBold" panose="02000503040000020004" pitchFamily="2" charset="0"/>
              </a:rPr>
              <a:t>Reason for the Admonition (v. 4)</a:t>
            </a:r>
          </a:p>
        </p:txBody>
      </p:sp>
      <p:sp>
        <p:nvSpPr>
          <p:cNvPr id="3" name="TextBox 2">
            <a:extLst>
              <a:ext uri="{FF2B5EF4-FFF2-40B4-BE49-F238E27FC236}">
                <a16:creationId xmlns:a16="http://schemas.microsoft.com/office/drawing/2014/main" id="{C0E650CC-4063-F196-6AE1-B70E20065B5E}"/>
              </a:ext>
            </a:extLst>
          </p:cNvPr>
          <p:cNvSpPr txBox="1"/>
          <p:nvPr/>
        </p:nvSpPr>
        <p:spPr>
          <a:xfrm>
            <a:off x="1058237" y="2116477"/>
            <a:ext cx="10489916" cy="2923877"/>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What could happen</a:t>
            </a:r>
          </a:p>
          <a:p>
            <a:pPr marL="514350" indent="-514350">
              <a:buFont typeface="+mj-lt"/>
              <a:buAutoNum type="alphaUcPeriod"/>
            </a:pPr>
            <a:r>
              <a:rPr lang="en-US" sz="3200" b="1" dirty="0">
                <a:latin typeface="Aptos" panose="020B0004020202020204" pitchFamily="34" charset="0"/>
              </a:rPr>
              <a:t>How it could happen</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False teachers can and do deceive through “persuasive” or “enticing” words</a:t>
            </a:r>
          </a:p>
          <a:p>
            <a:pPr marL="971550" lvl="1" indent="-514350">
              <a:buFont typeface="+mj-lt"/>
              <a:buAutoNum type="arabicPeriod"/>
            </a:pPr>
            <a:r>
              <a:rPr lang="en-US" sz="2400" i="1" dirty="0">
                <a:latin typeface="Aptos" panose="020B0004020202020204" pitchFamily="34" charset="0"/>
              </a:rPr>
              <a:t>NIV: “fine-sounding arguments”</a:t>
            </a:r>
          </a:p>
          <a:p>
            <a:pPr marL="971550" lvl="1" indent="-514350">
              <a:buFont typeface="+mj-lt"/>
              <a:buAutoNum type="arabicPeriod"/>
            </a:pPr>
            <a:r>
              <a:rPr lang="en-US" sz="2400" i="1" dirty="0">
                <a:latin typeface="Aptos" panose="020B0004020202020204" pitchFamily="34" charset="0"/>
              </a:rPr>
              <a:t>ESV: “plausible arguments”</a:t>
            </a:r>
          </a:p>
          <a:p>
            <a:pPr marL="971550" lvl="1" indent="-514350">
              <a:buFont typeface="+mj-lt"/>
              <a:buAutoNum type="arabicPeriod"/>
            </a:pPr>
            <a:r>
              <a:rPr lang="en-US" sz="2400" i="1" dirty="0">
                <a:latin typeface="Aptos" panose="020B0004020202020204" pitchFamily="34" charset="0"/>
              </a:rPr>
              <a:t>NCV: “arguments that seem good, but are false”</a:t>
            </a:r>
          </a:p>
        </p:txBody>
      </p:sp>
    </p:spTree>
    <p:extLst>
      <p:ext uri="{BB962C8B-B14F-4D97-AF65-F5344CB8AC3E}">
        <p14:creationId xmlns:p14="http://schemas.microsoft.com/office/powerpoint/2010/main" val="208144961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ext Box 2">
            <a:extLst>
              <a:ext uri="{FF2B5EF4-FFF2-40B4-BE49-F238E27FC236}">
                <a16:creationId xmlns:a16="http://schemas.microsoft.com/office/drawing/2014/main" id="{60D4037F-F332-7383-BE63-8D8DA4CF8001}"/>
              </a:ext>
            </a:extLst>
          </p:cNvPr>
          <p:cNvSpPr txBox="1">
            <a:spLocks noChangeArrowheads="1"/>
          </p:cNvSpPr>
          <p:nvPr/>
        </p:nvSpPr>
        <p:spPr bwMode="auto">
          <a:xfrm>
            <a:off x="1059132" y="1494898"/>
            <a:ext cx="10243335" cy="452431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3200" dirty="0">
                <a:latin typeface="Times New Roman" panose="02020603050405020304" pitchFamily="18" charset="0"/>
              </a:rPr>
              <a:t>This was a word of the law-courts; it was the word for the persuasive power of a lawyer’s arguments, the kind of persuasive power which could make the worse appear the better reason, and which could enable the criminal to escape the just punishment he should have suffered, the power which could sway an assembly – and sometimes sway it into mistaken ways.</a:t>
            </a:r>
          </a:p>
          <a:p>
            <a:endParaRPr lang="en-US" altLang="en-US" sz="3200" dirty="0">
              <a:latin typeface="Times New Roman" panose="02020603050405020304" pitchFamily="18" charset="0"/>
            </a:endParaRPr>
          </a:p>
          <a:p>
            <a:r>
              <a:rPr lang="en-US" altLang="en-US" sz="3200" dirty="0">
                <a:latin typeface="Times New Roman" panose="02020603050405020304" pitchFamily="18" charset="0"/>
              </a:rPr>
              <a:t>William Barclay</a:t>
            </a:r>
          </a:p>
        </p:txBody>
      </p:sp>
      <p:sp>
        <p:nvSpPr>
          <p:cNvPr id="180227" name="Text Box 3">
            <a:extLst>
              <a:ext uri="{FF2B5EF4-FFF2-40B4-BE49-F238E27FC236}">
                <a16:creationId xmlns:a16="http://schemas.microsoft.com/office/drawing/2014/main" id="{7BCBABD0-4288-7569-3A39-A78C0BD86FDD}"/>
              </a:ext>
            </a:extLst>
          </p:cNvPr>
          <p:cNvSpPr txBox="1">
            <a:spLocks noChangeArrowheads="1"/>
          </p:cNvSpPr>
          <p:nvPr/>
        </p:nvSpPr>
        <p:spPr bwMode="auto">
          <a:xfrm>
            <a:off x="3055938" y="411164"/>
            <a:ext cx="624972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4000" u="sng" dirty="0"/>
              <a:t>Persuasive or Enticing Words</a:t>
            </a:r>
          </a:p>
        </p:txBody>
      </p:sp>
    </p:spTree>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842F4-272F-34DA-06B8-736771F9CBCD}"/>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55D2283D-B8EF-C1AF-F972-362CAF9AAEB1}"/>
              </a:ext>
            </a:extLst>
          </p:cNvPr>
          <p:cNvSpPr/>
          <p:nvPr/>
        </p:nvSpPr>
        <p:spPr>
          <a:xfrm>
            <a:off x="1058237" y="364435"/>
            <a:ext cx="10078950" cy="1762315"/>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rgbClr val="663300"/>
                </a:solidFill>
                <a:latin typeface="Congenial SemiBold" panose="02000503040000020004" pitchFamily="2" charset="0"/>
              </a:rPr>
              <a:t>Reason for the Admonition (v. 4)</a:t>
            </a:r>
          </a:p>
        </p:txBody>
      </p:sp>
      <p:sp>
        <p:nvSpPr>
          <p:cNvPr id="3" name="TextBox 2">
            <a:extLst>
              <a:ext uri="{FF2B5EF4-FFF2-40B4-BE49-F238E27FC236}">
                <a16:creationId xmlns:a16="http://schemas.microsoft.com/office/drawing/2014/main" id="{2A0B298D-5FA8-4CE5-7E8A-CE5D1FD9B2C7}"/>
              </a:ext>
            </a:extLst>
          </p:cNvPr>
          <p:cNvSpPr txBox="1"/>
          <p:nvPr/>
        </p:nvSpPr>
        <p:spPr>
          <a:xfrm>
            <a:off x="1058236" y="2116477"/>
            <a:ext cx="10695399" cy="4154984"/>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What could happen</a:t>
            </a:r>
          </a:p>
          <a:p>
            <a:pPr marL="514350" indent="-514350">
              <a:buFont typeface="+mj-lt"/>
              <a:buAutoNum type="alphaUcPeriod"/>
            </a:pPr>
            <a:r>
              <a:rPr lang="en-US" sz="3200" b="1" dirty="0">
                <a:latin typeface="Aptos" panose="020B0004020202020204" pitchFamily="34" charset="0"/>
              </a:rPr>
              <a:t>How it could happen</a:t>
            </a:r>
          </a:p>
          <a:p>
            <a:pPr marL="514350" indent="-514350">
              <a:buFont typeface="+mj-lt"/>
              <a:buAutoNum type="alphaUcPeriod"/>
            </a:pPr>
            <a:r>
              <a:rPr lang="en-US" sz="3200" b="1" dirty="0">
                <a:latin typeface="Aptos" panose="020B0004020202020204" pitchFamily="34" charset="0"/>
              </a:rPr>
              <a:t>Who it could happen to</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Issues this warning to brethren that he thinks:</a:t>
            </a:r>
          </a:p>
          <a:p>
            <a:pPr marL="1428750" lvl="2" indent="-514350">
              <a:buFont typeface="+mj-lt"/>
              <a:buAutoNum type="alphaLcPeriod"/>
            </a:pPr>
            <a:r>
              <a:rPr lang="en-US" sz="2400" dirty="0">
                <a:latin typeface="Aptos" panose="020B0004020202020204" pitchFamily="34" charset="0"/>
              </a:rPr>
              <a:t>Are faithful (1:2)</a:t>
            </a:r>
          </a:p>
          <a:p>
            <a:pPr marL="1428750" lvl="2" indent="-514350">
              <a:buFont typeface="+mj-lt"/>
              <a:buAutoNum type="alphaLcPeriod"/>
            </a:pPr>
            <a:r>
              <a:rPr lang="en-US" sz="2400" dirty="0">
                <a:latin typeface="Aptos" panose="020B0004020202020204" pitchFamily="34" charset="0"/>
              </a:rPr>
              <a:t>Have hope (1:5)</a:t>
            </a:r>
          </a:p>
          <a:p>
            <a:pPr marL="1428750" lvl="2" indent="-514350">
              <a:buFont typeface="+mj-lt"/>
              <a:buAutoNum type="alphaLcPeriod"/>
            </a:pPr>
            <a:r>
              <a:rPr lang="en-US" sz="2400" dirty="0">
                <a:latin typeface="Aptos" panose="020B0004020202020204" pitchFamily="34" charset="0"/>
              </a:rPr>
              <a:t>Are steadfast in the faith (2:5)</a:t>
            </a:r>
          </a:p>
          <a:p>
            <a:pPr marL="971550" lvl="1" indent="-514350">
              <a:buFont typeface="+mj-lt"/>
              <a:buAutoNum type="arabicPeriod"/>
            </a:pPr>
            <a:r>
              <a:rPr lang="en-US" sz="2400" i="1" dirty="0">
                <a:latin typeface="Aptos" panose="020B0004020202020204" pitchFamily="34" charset="0"/>
              </a:rPr>
              <a:t>True that if they remain strong &amp; faithful – they will not fall</a:t>
            </a:r>
          </a:p>
          <a:p>
            <a:pPr marL="971550" lvl="1" indent="-514350">
              <a:buFont typeface="+mj-lt"/>
              <a:buAutoNum type="arabicPeriod"/>
            </a:pPr>
            <a:r>
              <a:rPr lang="en-US" sz="2400" i="1" dirty="0">
                <a:latin typeface="Aptos" panose="020B0004020202020204" pitchFamily="34" charset="0"/>
              </a:rPr>
              <a:t>However, there is the possibility of losing that strength by being deceived</a:t>
            </a:r>
          </a:p>
          <a:p>
            <a:pPr marL="971550" lvl="1" indent="-514350">
              <a:buFont typeface="+mj-lt"/>
              <a:buAutoNum type="arabicPeriod"/>
            </a:pPr>
            <a:r>
              <a:rPr lang="en-US" sz="2400" i="1" dirty="0">
                <a:latin typeface="Aptos" panose="020B0004020202020204" pitchFamily="34" charset="0"/>
              </a:rPr>
              <a:t>None of us are exempt from the dangers of apostasy</a:t>
            </a:r>
          </a:p>
        </p:txBody>
      </p:sp>
    </p:spTree>
    <p:extLst>
      <p:ext uri="{BB962C8B-B14F-4D97-AF65-F5344CB8AC3E}">
        <p14:creationId xmlns:p14="http://schemas.microsoft.com/office/powerpoint/2010/main" val="334288532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E23CC-16CA-C5D7-557F-22A5AFE6D84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41B2E97-8F7A-556C-9FB0-F932FDFCF340}"/>
              </a:ext>
            </a:extLst>
          </p:cNvPr>
          <p:cNvSpPr txBox="1"/>
          <p:nvPr/>
        </p:nvSpPr>
        <p:spPr>
          <a:xfrm>
            <a:off x="1068512" y="2539504"/>
            <a:ext cx="10839236" cy="1231106"/>
          </a:xfrm>
          <a:prstGeom prst="rect">
            <a:avLst/>
          </a:prstGeom>
          <a:noFill/>
        </p:spPr>
        <p:txBody>
          <a:bodyPr wrap="square" rtlCol="0">
            <a:spAutoFit/>
          </a:bodyPr>
          <a:lstStyle/>
          <a:p>
            <a:pPr marL="571500" indent="-571500">
              <a:buFont typeface="+mj-lt"/>
              <a:buAutoNum type="romanUcPeriod"/>
            </a:pPr>
            <a:r>
              <a:rPr lang="en-US" sz="3200" b="1" dirty="0"/>
              <a:t>Reason for the Admonition (v. 4)</a:t>
            </a:r>
          </a:p>
          <a:p>
            <a:pPr marL="571500" indent="-571500">
              <a:buFont typeface="+mj-lt"/>
              <a:buAutoNum type="romanUcPeriod"/>
            </a:pPr>
            <a:endParaRPr lang="en-US" sz="1000" b="1" dirty="0"/>
          </a:p>
          <a:p>
            <a:pPr marL="571500" indent="-571500">
              <a:buFont typeface="+mj-lt"/>
              <a:buAutoNum type="romanUcPeriod"/>
            </a:pPr>
            <a:r>
              <a:rPr lang="en-US" sz="3200" b="1" dirty="0"/>
              <a:t>Rejoicing in their Strength (v. 5)</a:t>
            </a:r>
            <a:endParaRPr lang="en-US" sz="3200" dirty="0"/>
          </a:p>
        </p:txBody>
      </p:sp>
      <p:sp>
        <p:nvSpPr>
          <p:cNvPr id="3" name="Rectangle: Rounded Corners 2">
            <a:extLst>
              <a:ext uri="{FF2B5EF4-FFF2-40B4-BE49-F238E27FC236}">
                <a16:creationId xmlns:a16="http://schemas.microsoft.com/office/drawing/2014/main" id="{38F133D0-0DC8-FA49-D9C9-3E7FA632971A}"/>
              </a:ext>
            </a:extLst>
          </p:cNvPr>
          <p:cNvSpPr/>
          <p:nvPr/>
        </p:nvSpPr>
        <p:spPr>
          <a:xfrm>
            <a:off x="3246633" y="442782"/>
            <a:ext cx="8291246" cy="149903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2:4-7</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Remain Steadfast</a:t>
            </a:r>
          </a:p>
        </p:txBody>
      </p:sp>
    </p:spTree>
    <p:extLst>
      <p:ext uri="{BB962C8B-B14F-4D97-AF65-F5344CB8AC3E}">
        <p14:creationId xmlns:p14="http://schemas.microsoft.com/office/powerpoint/2010/main" val="314683816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92C22-65FA-46CD-0143-187DEAB72EE2}"/>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D8D44B61-3B4F-601F-B563-A5C1E87566A4}"/>
              </a:ext>
            </a:extLst>
          </p:cNvPr>
          <p:cNvSpPr/>
          <p:nvPr/>
        </p:nvSpPr>
        <p:spPr>
          <a:xfrm>
            <a:off x="1058237" y="364435"/>
            <a:ext cx="10078950" cy="1762315"/>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Rejoicing in their Strength (v. 5)</a:t>
            </a:r>
          </a:p>
        </p:txBody>
      </p:sp>
      <p:sp>
        <p:nvSpPr>
          <p:cNvPr id="3" name="TextBox 2">
            <a:extLst>
              <a:ext uri="{FF2B5EF4-FFF2-40B4-BE49-F238E27FC236}">
                <a16:creationId xmlns:a16="http://schemas.microsoft.com/office/drawing/2014/main" id="{B1AC9E10-885B-FBAF-B5A4-EA5CA4977AF5}"/>
              </a:ext>
            </a:extLst>
          </p:cNvPr>
          <p:cNvSpPr txBox="1"/>
          <p:nvPr/>
        </p:nvSpPr>
        <p:spPr>
          <a:xfrm>
            <a:off x="1058237" y="2116477"/>
            <a:ext cx="10489916" cy="3908762"/>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Order</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Term can be used as a military term </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latin typeface="Aptos" panose="020B0004020202020204" pitchFamily="34" charset="0"/>
              </a:rPr>
              <a:t>Perhaps it is </a:t>
            </a:r>
            <a:r>
              <a:rPr lang="en-US" sz="2400" i="1" dirty="0">
                <a:latin typeface="Aptos" panose="020B0004020202020204" pitchFamily="34" charset="0"/>
                <a:sym typeface="WP TypographicSymbols"/>
              </a:rPr>
              <a:t>“</a:t>
            </a:r>
            <a:r>
              <a:rPr lang="en-US" sz="2400" i="1" dirty="0">
                <a:latin typeface="Aptos" panose="020B0004020202020204" pitchFamily="34" charset="0"/>
              </a:rPr>
              <a:t>answering to </a:t>
            </a:r>
            <a:r>
              <a:rPr lang="en-US" sz="2400" i="1" dirty="0">
                <a:latin typeface="Aptos" panose="020B0004020202020204" pitchFamily="34" charset="0"/>
                <a:sym typeface="WP TypographicSymbols"/>
              </a:rPr>
              <a:t>‘</a:t>
            </a:r>
            <a:r>
              <a:rPr lang="en-US" sz="2400" i="1" dirty="0">
                <a:latin typeface="Aptos" panose="020B0004020202020204" pitchFamily="34" charset="0"/>
              </a:rPr>
              <a:t>knit together</a:t>
            </a:r>
            <a:r>
              <a:rPr lang="en-US" sz="2400" i="1" dirty="0">
                <a:latin typeface="Aptos" panose="020B0004020202020204" pitchFamily="34" charset="0"/>
                <a:sym typeface="WP TypographicSymbols"/>
              </a:rPr>
              <a:t>’</a:t>
            </a:r>
            <a:r>
              <a:rPr lang="en-US" sz="2400" i="1" dirty="0">
                <a:latin typeface="Aptos" panose="020B0004020202020204" pitchFamily="34" charset="0"/>
              </a:rPr>
              <a:t> (Col 2:2) as a well‑organized body; the same </a:t>
            </a:r>
            <a:r>
              <a:rPr lang="en-US" sz="2400" dirty="0">
                <a:latin typeface="Aptos" panose="020B0004020202020204" pitchFamily="34" charset="0"/>
              </a:rPr>
              <a:t>Greek</a:t>
            </a:r>
            <a:r>
              <a:rPr lang="en-US" sz="2400" i="1" dirty="0">
                <a:latin typeface="Aptos" panose="020B0004020202020204" pitchFamily="34" charset="0"/>
              </a:rPr>
              <a:t> as that for knit together, is used of the body ‘of the Church compacted,’ in Eph 4:16.</a:t>
            </a:r>
            <a:r>
              <a:rPr lang="en-US" sz="2400" i="1" dirty="0">
                <a:latin typeface="Aptos" panose="020B0004020202020204" pitchFamily="34" charset="0"/>
                <a:sym typeface="WP TypographicSymbols"/>
              </a:rPr>
              <a:t>” (JFB).</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latin typeface="Aptos" panose="020B0004020202020204" pitchFamily="34" charset="0"/>
              </a:rPr>
              <a:t>“In this passage (Col. 2:5) it is the well-ordered behavior of the Colossians that is meant” (Weaver)</a:t>
            </a:r>
            <a:endParaRPr lang="en-US" sz="2400" i="1" dirty="0">
              <a:latin typeface="Aptos" panose="020B0004020202020204" pitchFamily="34" charset="0"/>
              <a:sym typeface="WP TypographicSymbol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latin typeface="Aptos" panose="020B0004020202020204" pitchFamily="34" charset="0"/>
              </a:rPr>
              <a:t>There was order in the church at Colosse rather than disorder</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latin typeface="Aptos" panose="020B0004020202020204" pitchFamily="34" charset="0"/>
              </a:rPr>
              <a:t>That is not true of all churches – then or now!</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latin typeface="Aptos" panose="020B0004020202020204" pitchFamily="34" charset="0"/>
              </a:rPr>
              <a:t>Same word as “order” in 1 Cor. 14:40 – “decently and in order”</a:t>
            </a:r>
          </a:p>
        </p:txBody>
      </p:sp>
    </p:spTree>
    <p:extLst>
      <p:ext uri="{BB962C8B-B14F-4D97-AF65-F5344CB8AC3E}">
        <p14:creationId xmlns:p14="http://schemas.microsoft.com/office/powerpoint/2010/main" val="237732092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E5FC8-FF80-CDA8-5BF2-A831A96ADB1F}"/>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5A8322E1-C3A9-AD30-D119-5D9B5DDE0597}"/>
              </a:ext>
            </a:extLst>
          </p:cNvPr>
          <p:cNvSpPr/>
          <p:nvPr/>
        </p:nvSpPr>
        <p:spPr>
          <a:xfrm>
            <a:off x="1058237" y="364435"/>
            <a:ext cx="10078950" cy="1762315"/>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Rejoicing in their Strength (v. 5)</a:t>
            </a:r>
          </a:p>
        </p:txBody>
      </p:sp>
      <p:sp>
        <p:nvSpPr>
          <p:cNvPr id="3" name="TextBox 2">
            <a:extLst>
              <a:ext uri="{FF2B5EF4-FFF2-40B4-BE49-F238E27FC236}">
                <a16:creationId xmlns:a16="http://schemas.microsoft.com/office/drawing/2014/main" id="{463D6EE0-315C-E149-23FC-E3897FC60D3F}"/>
              </a:ext>
            </a:extLst>
          </p:cNvPr>
          <p:cNvSpPr txBox="1"/>
          <p:nvPr/>
        </p:nvSpPr>
        <p:spPr>
          <a:xfrm>
            <a:off x="1058237" y="2116477"/>
            <a:ext cx="10489916" cy="3293209"/>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Order</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dirty="0">
                <a:solidFill>
                  <a:srgbClr val="000000"/>
                </a:solidFill>
                <a:latin typeface="Aptos" panose="020B0004020202020204" pitchFamily="34" charset="0"/>
              </a:rPr>
              <a:t>Steadfastness of faith</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A firm or solid</a:t>
            </a:r>
            <a:r>
              <a:rPr kumimoji="0" lang="en-US" sz="2400" b="0" i="1" u="none" strike="noStrike" kern="1200" cap="none" spc="0" normalizeH="0" noProof="0" dirty="0">
                <a:ln>
                  <a:noFill/>
                </a:ln>
                <a:solidFill>
                  <a:srgbClr val="000000"/>
                </a:solidFill>
                <a:effectLst/>
                <a:uLnTx/>
                <a:uFillTx/>
                <a:latin typeface="Aptos" panose="020B0004020202020204" pitchFamily="34" charset="0"/>
                <a:ea typeface="+mn-ea"/>
                <a:cs typeface="+mn-cs"/>
              </a:rPr>
              <a:t> faith</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solidFill>
                  <a:srgbClr val="000000"/>
                </a:solidFill>
                <a:latin typeface="Aptos" panose="020B0004020202020204" pitchFamily="34" charset="0"/>
              </a:rPr>
              <a:t>Translated “firmness” (ESV)</a:t>
            </a:r>
            <a:endParaRPr lang="en-US" sz="2400" dirty="0">
              <a:latin typeface="Aptos" panose="020B0004020202020204" pitchFamily="34" charset="0"/>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Unyielding</a:t>
            </a:r>
            <a:r>
              <a:rPr kumimoji="0" lang="en-US" sz="2400" b="0" i="1" u="none" strike="noStrike" kern="1200" cap="none" spc="0" normalizeH="0" noProof="0" dirty="0">
                <a:ln>
                  <a:noFill/>
                </a:ln>
                <a:solidFill>
                  <a:srgbClr val="000000"/>
                </a:solidFill>
                <a:effectLst/>
                <a:uLnTx/>
                <a:uFillTx/>
                <a:latin typeface="Aptos" panose="020B0004020202020204" pitchFamily="34" charset="0"/>
                <a:ea typeface="+mn-ea"/>
                <a:cs typeface="+mn-cs"/>
              </a:rPr>
              <a:t> because it is in Christ</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baseline="0" dirty="0">
                <a:solidFill>
                  <a:srgbClr val="000000"/>
                </a:solidFill>
                <a:latin typeface="Aptos" panose="020B0004020202020204" pitchFamily="34" charset="0"/>
              </a:rPr>
              <a:t>Paul’s concern was</a:t>
            </a:r>
            <a:r>
              <a:rPr lang="en-US" sz="2400" i="1" dirty="0">
                <a:solidFill>
                  <a:srgbClr val="000000"/>
                </a:solidFill>
                <a:latin typeface="Aptos" panose="020B0004020202020204" pitchFamily="34" charset="0"/>
              </a:rPr>
              <a:t> not about a church:</a:t>
            </a:r>
          </a:p>
          <a:p>
            <a:pPr marL="1428750" lvl="2" indent="-514350">
              <a:buFont typeface="+mj-lt"/>
              <a:buAutoNum type="alphaLcPeriod"/>
              <a:defRPr/>
            </a:pPr>
            <a:r>
              <a:rPr kumimoji="0" lang="en-US" sz="2400" b="0" u="none" strike="noStrike" kern="1200" cap="none" spc="0" normalizeH="0" baseline="0" noProof="0" dirty="0">
                <a:ln>
                  <a:noFill/>
                </a:ln>
                <a:solidFill>
                  <a:srgbClr val="000000"/>
                </a:solidFill>
                <a:effectLst/>
                <a:uLnTx/>
                <a:uFillTx/>
                <a:latin typeface="Aptos" panose="020B0004020202020204" pitchFamily="34" charset="0"/>
              </a:rPr>
              <a:t>That</a:t>
            </a:r>
            <a:r>
              <a:rPr kumimoji="0" lang="en-US" sz="2400" b="0" u="none" strike="noStrike" kern="1200" cap="none" spc="0" normalizeH="0" noProof="0" dirty="0">
                <a:ln>
                  <a:noFill/>
                </a:ln>
                <a:solidFill>
                  <a:srgbClr val="000000"/>
                </a:solidFill>
                <a:effectLst/>
                <a:uLnTx/>
                <a:uFillTx/>
                <a:latin typeface="Aptos" panose="020B0004020202020204" pitchFamily="34" charset="0"/>
              </a:rPr>
              <a:t> had left the faith</a:t>
            </a:r>
          </a:p>
          <a:p>
            <a:pPr marL="1428750" lvl="2" indent="-514350">
              <a:buFont typeface="+mj-lt"/>
              <a:buAutoNum type="alphaLcPeriod"/>
              <a:defRPr/>
            </a:pPr>
            <a:r>
              <a:rPr lang="en-US" sz="2400" baseline="0" dirty="0">
                <a:solidFill>
                  <a:srgbClr val="000000"/>
                </a:solidFill>
                <a:latin typeface="Aptos" panose="020B0004020202020204" pitchFamily="34" charset="0"/>
              </a:rPr>
              <a:t>That</a:t>
            </a:r>
            <a:r>
              <a:rPr lang="en-US" sz="2400" dirty="0">
                <a:solidFill>
                  <a:srgbClr val="000000"/>
                </a:solidFill>
                <a:latin typeface="Aptos" panose="020B0004020202020204" pitchFamily="34" charset="0"/>
              </a:rPr>
              <a:t> was on the verge of doing so</a:t>
            </a:r>
            <a:endParaRPr kumimoji="0" lang="en-US" sz="2400" b="0" u="none" strike="noStrike" kern="1200" cap="none" spc="0" normalizeH="0" baseline="0" noProof="0" dirty="0">
              <a:ln>
                <a:noFill/>
              </a:ln>
              <a:solidFill>
                <a:srgbClr val="000000"/>
              </a:solidFill>
              <a:effectLst/>
              <a:uLnTx/>
              <a:uFillTx/>
              <a:latin typeface="Aptos" panose="020B0004020202020204" pitchFamily="34" charset="0"/>
            </a:endParaRPr>
          </a:p>
        </p:txBody>
      </p:sp>
    </p:spTree>
    <p:extLst>
      <p:ext uri="{BB962C8B-B14F-4D97-AF65-F5344CB8AC3E}">
        <p14:creationId xmlns:p14="http://schemas.microsoft.com/office/powerpoint/2010/main" val="156967873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1000"/>
                                        <p:tgtEl>
                                          <p:spTgt spid="3">
                                            <p:txEl>
                                              <p:pRg st="6" end="6"/>
                                            </p:txEl>
                                          </p:spTgt>
                                        </p:tgtEl>
                                      </p:cBhvr>
                                    </p:animEffect>
                                    <p:anim calcmode="lin" valueType="num">
                                      <p:cBhvr>
                                        <p:cTn id="3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1000"/>
                                        <p:tgtEl>
                                          <p:spTgt spid="3">
                                            <p:txEl>
                                              <p:pRg st="7" end="7"/>
                                            </p:txEl>
                                          </p:spTgt>
                                        </p:tgtEl>
                                      </p:cBhvr>
                                    </p:animEffect>
                                    <p:anim calcmode="lin" valueType="num">
                                      <p:cBhvr>
                                        <p:cTn id="3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4D4D4D"/>
        </a:solidFill>
        <a:effectLst/>
      </p:bgPr>
    </p:bg>
    <p:spTree>
      <p:nvGrpSpPr>
        <p:cNvPr id="1" name=""/>
        <p:cNvGrpSpPr/>
        <p:nvPr/>
      </p:nvGrpSpPr>
      <p:grpSpPr>
        <a:xfrm>
          <a:off x="0" y="0"/>
          <a:ext cx="0" cy="0"/>
          <a:chOff x="0" y="0"/>
          <a:chExt cx="0" cy="0"/>
        </a:xfrm>
      </p:grpSpPr>
      <p:sp>
        <p:nvSpPr>
          <p:cNvPr id="181250" name="Text Box 2">
            <a:extLst>
              <a:ext uri="{FF2B5EF4-FFF2-40B4-BE49-F238E27FC236}">
                <a16:creationId xmlns:a16="http://schemas.microsoft.com/office/drawing/2014/main" id="{E81DCA58-49CE-84A8-98BF-D30C04CA532D}"/>
              </a:ext>
            </a:extLst>
          </p:cNvPr>
          <p:cNvSpPr txBox="1">
            <a:spLocks noChangeArrowheads="1"/>
          </p:cNvSpPr>
          <p:nvPr/>
        </p:nvSpPr>
        <p:spPr bwMode="auto">
          <a:xfrm>
            <a:off x="501721" y="947042"/>
            <a:ext cx="11188557"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fontAlgn="base" hangingPunct="0">
              <a:lnSpc>
                <a:spcPct val="80000"/>
              </a:lnSpc>
              <a:spcBef>
                <a:spcPct val="0"/>
              </a:spcBef>
              <a:spcAft>
                <a:spcPct val="0"/>
              </a:spcAft>
            </a:pPr>
            <a:r>
              <a:rPr lang="en-US" altLang="en-US" sz="3000" dirty="0">
                <a:solidFill>
                  <a:srgbClr val="FFFF99"/>
                </a:solidFill>
                <a:latin typeface="Times New Roman" panose="02020603050405020304" pitchFamily="18" charset="0"/>
              </a:rPr>
              <a:t>The ranks of the Colossians have not been broken; in his letter Paul is not hurrying to the rescue of a congregation that has been thrown into disorder. In Corinth the order has been broken; not so in Colosse. . . He is not hurrying to the rescue of a congregation whose faith has begun to lose its firm stand, has begun to become unsteady. . . Thus far the Colossians have stood in line with all firmness, but, like all </a:t>
            </a:r>
            <a:r>
              <a:rPr lang="en-US" altLang="en-US" sz="3000" dirty="0" err="1">
                <a:solidFill>
                  <a:srgbClr val="FFFF99"/>
                </a:solidFill>
                <a:latin typeface="Times New Roman" panose="02020603050405020304" pitchFamily="18" charset="0"/>
              </a:rPr>
              <a:t>errorists</a:t>
            </a:r>
            <a:r>
              <a:rPr lang="en-US" altLang="en-US" sz="3000" dirty="0">
                <a:solidFill>
                  <a:srgbClr val="FFFF99"/>
                </a:solidFill>
                <a:latin typeface="Times New Roman" panose="02020603050405020304" pitchFamily="18" charset="0"/>
              </a:rPr>
              <a:t>, the Judaizers are persistent, and this causes Paul concern for the Colossians, he is thinking of the future days. He is not one who waits until the damage is done; he acts with promptness so that no damage shall ever be done, so that with his help the Colossians shall stand more firmly than ever. That is a far more joyful task than repairing damage after it has been done, especially when such damage might have been prevented by taking proper measure in time. Fortify in advance! is the proper procedure. </a:t>
            </a:r>
          </a:p>
        </p:txBody>
      </p:sp>
      <p:sp>
        <p:nvSpPr>
          <p:cNvPr id="181251" name="Text Box 3">
            <a:extLst>
              <a:ext uri="{FF2B5EF4-FFF2-40B4-BE49-F238E27FC236}">
                <a16:creationId xmlns:a16="http://schemas.microsoft.com/office/drawing/2014/main" id="{73DF4995-9B25-FDE7-46C2-ACBE1C817F34}"/>
              </a:ext>
            </a:extLst>
          </p:cNvPr>
          <p:cNvSpPr txBox="1">
            <a:spLocks noChangeArrowheads="1"/>
          </p:cNvSpPr>
          <p:nvPr/>
        </p:nvSpPr>
        <p:spPr bwMode="auto">
          <a:xfrm>
            <a:off x="3416300" y="228601"/>
            <a:ext cx="5270500" cy="519113"/>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b="1">
                <a:solidFill>
                  <a:srgbClr val="000000"/>
                </a:solidFill>
                <a:latin typeface="Arial" panose="020B0604020202020204" pitchFamily="34" charset="0"/>
              </a:rPr>
              <a:t>Prevents Rather Than Repairs</a:t>
            </a:r>
          </a:p>
        </p:txBody>
      </p:sp>
      <p:sp>
        <p:nvSpPr>
          <p:cNvPr id="2" name="TextBox 1">
            <a:extLst>
              <a:ext uri="{FF2B5EF4-FFF2-40B4-BE49-F238E27FC236}">
                <a16:creationId xmlns:a16="http://schemas.microsoft.com/office/drawing/2014/main" id="{48702FEA-CBE6-478B-0313-CF4F8C9B31E4}"/>
              </a:ext>
            </a:extLst>
          </p:cNvPr>
          <p:cNvSpPr txBox="1"/>
          <p:nvPr/>
        </p:nvSpPr>
        <p:spPr>
          <a:xfrm>
            <a:off x="4952143" y="5934670"/>
            <a:ext cx="6462445" cy="923330"/>
          </a:xfrm>
          <a:prstGeom prst="rect">
            <a:avLst/>
          </a:prstGeom>
          <a:noFill/>
        </p:spPr>
        <p:txBody>
          <a:bodyPr wrap="square" rtlCol="0">
            <a:spAutoFit/>
          </a:bodyPr>
          <a:lstStyle/>
          <a:p>
            <a:r>
              <a:rPr lang="en-US" dirty="0">
                <a:solidFill>
                  <a:schemeClr val="bg1"/>
                </a:solidFill>
              </a:rPr>
              <a:t>R. C. H. Lenski, </a:t>
            </a:r>
            <a:r>
              <a:rPr lang="en-US" i="1" dirty="0">
                <a:solidFill>
                  <a:schemeClr val="bg1"/>
                </a:solidFill>
              </a:rPr>
              <a:t>The Interpretation of St. Paul</a:t>
            </a:r>
            <a:r>
              <a:rPr lang="en-US" i="1" dirty="0">
                <a:solidFill>
                  <a:schemeClr val="bg1"/>
                </a:solidFill>
                <a:sym typeface="WP TypographicSymbols"/>
              </a:rPr>
              <a:t>’</a:t>
            </a:r>
            <a:r>
              <a:rPr lang="en-US" i="1" dirty="0">
                <a:solidFill>
                  <a:schemeClr val="bg1"/>
                </a:solidFill>
              </a:rPr>
              <a:t>s Epistles to the Colossians, to the Thessalonians, to Timothy, to Titus and to Philemon, </a:t>
            </a:r>
            <a:r>
              <a:rPr lang="en-US" dirty="0">
                <a:solidFill>
                  <a:schemeClr val="bg1"/>
                </a:solidFill>
              </a:rPr>
              <a:t>91-92.</a:t>
            </a:r>
          </a:p>
        </p:txBody>
      </p:sp>
    </p:spTree>
  </p:cSld>
  <p:clrMapOvr>
    <a:masterClrMapping/>
  </p:clrMapOvr>
  <p:transition spd="slow">
    <p:strips dir="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9556C-6F68-8716-653C-D97C9718A99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CE8D161-F488-98F5-4906-FD7997D014B2}"/>
              </a:ext>
            </a:extLst>
          </p:cNvPr>
          <p:cNvSpPr txBox="1"/>
          <p:nvPr/>
        </p:nvSpPr>
        <p:spPr>
          <a:xfrm>
            <a:off x="1068512" y="2539504"/>
            <a:ext cx="10839236" cy="1877437"/>
          </a:xfrm>
          <a:prstGeom prst="rect">
            <a:avLst/>
          </a:prstGeom>
          <a:noFill/>
        </p:spPr>
        <p:txBody>
          <a:bodyPr wrap="square" rtlCol="0">
            <a:spAutoFit/>
          </a:bodyPr>
          <a:lstStyle/>
          <a:p>
            <a:pPr marL="571500" indent="-571500">
              <a:buFont typeface="+mj-lt"/>
              <a:buAutoNum type="romanUcPeriod"/>
            </a:pPr>
            <a:r>
              <a:rPr lang="en-US" sz="3200" b="1" dirty="0"/>
              <a:t>Reason for the Admonition (v. 4)</a:t>
            </a:r>
          </a:p>
          <a:p>
            <a:pPr marL="571500" indent="-571500">
              <a:buFont typeface="+mj-lt"/>
              <a:buAutoNum type="romanUcPeriod"/>
            </a:pPr>
            <a:endParaRPr lang="en-US" sz="1000" b="1" dirty="0"/>
          </a:p>
          <a:p>
            <a:pPr marL="571500" indent="-571500">
              <a:buFont typeface="+mj-lt"/>
              <a:buAutoNum type="romanUcPeriod"/>
            </a:pPr>
            <a:r>
              <a:rPr lang="en-US" sz="3200" b="1" dirty="0"/>
              <a:t>Rejoicing in their Strength (v. 5)</a:t>
            </a:r>
          </a:p>
          <a:p>
            <a:pPr marL="571500" indent="-571500">
              <a:buFont typeface="+mj-lt"/>
              <a:buAutoNum type="romanUcPeriod"/>
            </a:pPr>
            <a:endParaRPr lang="en-US" sz="1000" b="1" dirty="0"/>
          </a:p>
          <a:p>
            <a:pPr marL="571500" indent="-571500">
              <a:buFont typeface="+mj-lt"/>
              <a:buAutoNum type="romanUcPeriod"/>
            </a:pPr>
            <a:r>
              <a:rPr lang="en-US" sz="3200" b="1" dirty="0"/>
              <a:t>Remaining in their Teaching (vv. 6-7)</a:t>
            </a:r>
            <a:endParaRPr lang="en-US" sz="3200" dirty="0"/>
          </a:p>
        </p:txBody>
      </p:sp>
      <p:sp>
        <p:nvSpPr>
          <p:cNvPr id="3" name="Rectangle: Rounded Corners 2">
            <a:extLst>
              <a:ext uri="{FF2B5EF4-FFF2-40B4-BE49-F238E27FC236}">
                <a16:creationId xmlns:a16="http://schemas.microsoft.com/office/drawing/2014/main" id="{28A68999-B352-6BF9-4ED5-8693425D8947}"/>
              </a:ext>
            </a:extLst>
          </p:cNvPr>
          <p:cNvSpPr/>
          <p:nvPr/>
        </p:nvSpPr>
        <p:spPr>
          <a:xfrm>
            <a:off x="3246633" y="442782"/>
            <a:ext cx="8291246" cy="149903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2:4-7</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Remain Steadfast</a:t>
            </a:r>
          </a:p>
        </p:txBody>
      </p:sp>
    </p:spTree>
    <p:extLst>
      <p:ext uri="{BB962C8B-B14F-4D97-AF65-F5344CB8AC3E}">
        <p14:creationId xmlns:p14="http://schemas.microsoft.com/office/powerpoint/2010/main" val="255711343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33B53-9CE5-79AA-50A5-368D9FEFBFDA}"/>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4DC72AF8-6490-A366-BC02-C84E74F81627}"/>
              </a:ext>
            </a:extLst>
          </p:cNvPr>
          <p:cNvSpPr/>
          <p:nvPr/>
        </p:nvSpPr>
        <p:spPr>
          <a:xfrm>
            <a:off x="643847" y="364435"/>
            <a:ext cx="10904306" cy="1762315"/>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Remaining in their Teaching (vv. </a:t>
            </a:r>
            <a:r>
              <a:rPr lang="en-US" sz="4000" dirty="0">
                <a:solidFill>
                  <a:srgbClr val="663300"/>
                </a:solidFill>
                <a:latin typeface="Congenial SemiBold" panose="02000503040000020004" pitchFamily="2" charset="0"/>
              </a:rPr>
              <a:t>6-7)</a:t>
            </a:r>
            <a:endPar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endParaRPr>
          </a:p>
        </p:txBody>
      </p:sp>
      <p:sp>
        <p:nvSpPr>
          <p:cNvPr id="3" name="TextBox 2">
            <a:extLst>
              <a:ext uri="{FF2B5EF4-FFF2-40B4-BE49-F238E27FC236}">
                <a16:creationId xmlns:a16="http://schemas.microsoft.com/office/drawing/2014/main" id="{48FCDF63-1C4A-87E5-3908-C068DD8D42F6}"/>
              </a:ext>
            </a:extLst>
          </p:cNvPr>
          <p:cNvSpPr txBox="1"/>
          <p:nvPr/>
        </p:nvSpPr>
        <p:spPr>
          <a:xfrm>
            <a:off x="1058237" y="2116477"/>
            <a:ext cx="10489916" cy="2431435"/>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Rooted</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A metaphor of a tree</a:t>
            </a:r>
            <a:r>
              <a:rPr kumimoji="0" lang="en-US" sz="2400" b="0" i="1" u="none" strike="noStrike" kern="1200" cap="none" spc="0" normalizeH="0" noProof="0" dirty="0">
                <a:ln>
                  <a:noFill/>
                </a:ln>
                <a:solidFill>
                  <a:srgbClr val="000000"/>
                </a:solidFill>
                <a:effectLst/>
                <a:uLnTx/>
                <a:uFillTx/>
                <a:latin typeface="Aptos" panose="020B0004020202020204" pitchFamily="34" charset="0"/>
                <a:ea typeface="+mn-ea"/>
                <a:cs typeface="+mn-cs"/>
              </a:rPr>
              <a:t> whose roots grow deep thus giving it strength and stability</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solidFill>
                  <a:srgbClr val="000000"/>
                </a:solidFill>
                <a:latin typeface="Aptos" panose="020B0004020202020204" pitchFamily="34" charset="0"/>
              </a:rPr>
              <a:t>We should be rooted in Christ – rooted in the gospel</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solidFill>
                  <a:srgbClr val="000000"/>
                </a:solidFill>
                <a:latin typeface="Aptos" panose="020B0004020202020204" pitchFamily="34" charset="0"/>
              </a:rPr>
              <a:t>Some Christians don’t put roots down very deep</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solidFill>
                  <a:srgbClr val="000000"/>
                </a:solidFill>
                <a:latin typeface="Aptos" panose="020B0004020202020204" pitchFamily="34" charset="0"/>
              </a:rPr>
              <a:t>Those who do – are less likely to fall!</a:t>
            </a:r>
            <a:endParaRPr lang="en-US" sz="2400" dirty="0">
              <a:solidFill>
                <a:srgbClr val="000000"/>
              </a:solidFill>
              <a:latin typeface="Aptos" panose="020B0004020202020204" pitchFamily="34" charset="0"/>
            </a:endParaRPr>
          </a:p>
        </p:txBody>
      </p:sp>
    </p:spTree>
    <p:extLst>
      <p:ext uri="{BB962C8B-B14F-4D97-AF65-F5344CB8AC3E}">
        <p14:creationId xmlns:p14="http://schemas.microsoft.com/office/powerpoint/2010/main" val="164218812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3CAF2-3333-4FAA-1062-5BFC9E2D691D}"/>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8D88A334-9546-B056-C583-407EC65DA156}"/>
              </a:ext>
            </a:extLst>
          </p:cNvPr>
          <p:cNvSpPr/>
          <p:nvPr/>
        </p:nvSpPr>
        <p:spPr>
          <a:xfrm>
            <a:off x="643847" y="364435"/>
            <a:ext cx="10904306" cy="1762315"/>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Remaining in their Teaching (vv. </a:t>
            </a:r>
            <a:r>
              <a:rPr lang="en-US" sz="4000" dirty="0">
                <a:solidFill>
                  <a:srgbClr val="663300"/>
                </a:solidFill>
                <a:latin typeface="Congenial SemiBold" panose="02000503040000020004" pitchFamily="2" charset="0"/>
              </a:rPr>
              <a:t>6-7)</a:t>
            </a:r>
            <a:endPar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endParaRPr>
          </a:p>
        </p:txBody>
      </p:sp>
      <p:sp>
        <p:nvSpPr>
          <p:cNvPr id="3" name="TextBox 2">
            <a:extLst>
              <a:ext uri="{FF2B5EF4-FFF2-40B4-BE49-F238E27FC236}">
                <a16:creationId xmlns:a16="http://schemas.microsoft.com/office/drawing/2014/main" id="{4F2EE6F4-B912-EB9D-893D-8BC7A09AB9C2}"/>
              </a:ext>
            </a:extLst>
          </p:cNvPr>
          <p:cNvSpPr txBox="1"/>
          <p:nvPr/>
        </p:nvSpPr>
        <p:spPr>
          <a:xfrm>
            <a:off x="1058237" y="2116477"/>
            <a:ext cx="10489916" cy="2554545"/>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Rooted</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dirty="0">
                <a:solidFill>
                  <a:srgbClr val="000000"/>
                </a:solidFill>
                <a:latin typeface="Aptos" panose="020B0004020202020204" pitchFamily="34" charset="0"/>
              </a:rPr>
              <a:t>Built up</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A metaphor of a building that is continually</a:t>
            </a:r>
            <a:r>
              <a:rPr kumimoji="0" lang="en-US" sz="2400" b="0" i="1" u="none" strike="noStrike" kern="1200" cap="none" spc="0" normalizeH="0" noProof="0" dirty="0">
                <a:ln>
                  <a:noFill/>
                </a:ln>
                <a:solidFill>
                  <a:srgbClr val="000000"/>
                </a:solidFill>
                <a:effectLst/>
                <a:uLnTx/>
                <a:uFillTx/>
                <a:latin typeface="Aptos" panose="020B0004020202020204" pitchFamily="34" charset="0"/>
                <a:ea typeface="+mn-ea"/>
                <a:cs typeface="+mn-cs"/>
              </a:rPr>
              <a:t> going up</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solidFill>
                  <a:srgbClr val="000000"/>
                </a:solidFill>
                <a:latin typeface="Aptos" panose="020B0004020202020204" pitchFamily="34" charset="0"/>
              </a:rPr>
              <a:t>We should be continually growing and maturing</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solidFill>
                  <a:srgbClr val="000000"/>
                </a:solidFill>
                <a:latin typeface="Aptos" panose="020B0004020202020204" pitchFamily="34" charset="0"/>
              </a:rPr>
              <a:t>We should never stop growing (2 Pet. 3:18)</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solidFill>
                  <a:srgbClr val="000000"/>
                </a:solidFill>
                <a:latin typeface="Aptos" panose="020B0004020202020204" pitchFamily="34" charset="0"/>
              </a:rPr>
              <a:t>When we stop growing – Satan has already won!</a:t>
            </a:r>
            <a:endParaRPr lang="en-US" sz="2400" dirty="0">
              <a:solidFill>
                <a:srgbClr val="000000"/>
              </a:solidFill>
              <a:latin typeface="Aptos" panose="020B0004020202020204" pitchFamily="34" charset="0"/>
            </a:endParaRPr>
          </a:p>
        </p:txBody>
      </p:sp>
    </p:spTree>
    <p:extLst>
      <p:ext uri="{BB962C8B-B14F-4D97-AF65-F5344CB8AC3E}">
        <p14:creationId xmlns:p14="http://schemas.microsoft.com/office/powerpoint/2010/main" val="34630570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E5691-6A8D-D68C-3F42-BA27EBE053BB}"/>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26279C81-C800-B61D-F2F6-BA708A4408E8}"/>
              </a:ext>
            </a:extLst>
          </p:cNvPr>
          <p:cNvSpPr/>
          <p:nvPr/>
        </p:nvSpPr>
        <p:spPr>
          <a:xfrm>
            <a:off x="643847" y="364435"/>
            <a:ext cx="10904306" cy="1762315"/>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Remaining in their Teaching (vv. </a:t>
            </a:r>
            <a:r>
              <a:rPr lang="en-US" sz="4000" dirty="0">
                <a:solidFill>
                  <a:srgbClr val="663300"/>
                </a:solidFill>
                <a:latin typeface="Congenial SemiBold" panose="02000503040000020004" pitchFamily="2" charset="0"/>
              </a:rPr>
              <a:t>6-7)</a:t>
            </a:r>
            <a:endPar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endParaRPr>
          </a:p>
        </p:txBody>
      </p:sp>
      <p:sp>
        <p:nvSpPr>
          <p:cNvPr id="3" name="TextBox 2">
            <a:extLst>
              <a:ext uri="{FF2B5EF4-FFF2-40B4-BE49-F238E27FC236}">
                <a16:creationId xmlns:a16="http://schemas.microsoft.com/office/drawing/2014/main" id="{8381D895-F3DA-D9C2-104C-DF940E5CEED2}"/>
              </a:ext>
            </a:extLst>
          </p:cNvPr>
          <p:cNvSpPr txBox="1"/>
          <p:nvPr/>
        </p:nvSpPr>
        <p:spPr>
          <a:xfrm>
            <a:off x="1058237" y="2116477"/>
            <a:ext cx="10489916" cy="3046988"/>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Rooted</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dirty="0">
                <a:solidFill>
                  <a:srgbClr val="000000"/>
                </a:solidFill>
                <a:latin typeface="Aptos" panose="020B0004020202020204" pitchFamily="34" charset="0"/>
              </a:rPr>
              <a:t>Built up</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Established in the faith</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Means to make</a:t>
            </a:r>
            <a:r>
              <a:rPr kumimoji="0" lang="en-US" sz="2400" b="0" i="1" u="none" strike="noStrike" kern="1200" cap="none" spc="0" normalizeH="0" noProof="0" dirty="0">
                <a:ln>
                  <a:noFill/>
                </a:ln>
                <a:solidFill>
                  <a:srgbClr val="000000"/>
                </a:solidFill>
                <a:effectLst/>
                <a:uLnTx/>
                <a:uFillTx/>
                <a:latin typeface="Aptos" panose="020B0004020202020204" pitchFamily="34" charset="0"/>
                <a:ea typeface="+mn-ea"/>
                <a:cs typeface="+mn-cs"/>
              </a:rPr>
              <a:t> your faith firm or strengthen your faith</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solidFill>
                  <a:srgbClr val="000000"/>
                </a:solidFill>
                <a:latin typeface="Aptos" panose="020B0004020202020204" pitchFamily="34" charset="0"/>
              </a:rPr>
              <a:t>NIV: “strengthened in the faith”</a:t>
            </a:r>
            <a:endParaRPr kumimoji="0" lang="en-US" sz="2400" b="0" i="1" u="none" strike="noStrike" kern="1200" cap="none" spc="0" normalizeH="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solidFill>
                  <a:srgbClr val="000000"/>
                </a:solidFill>
                <a:latin typeface="Aptos" panose="020B0004020202020204" pitchFamily="34" charset="0"/>
              </a:rPr>
              <a:t>This can only be gained by the word (Rom. 10:17)</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solidFill>
                  <a:srgbClr val="000000"/>
                </a:solidFill>
                <a:latin typeface="Aptos" panose="020B0004020202020204" pitchFamily="34" charset="0"/>
              </a:rPr>
              <a:t>Means that they will grow / strengthened with what may already know!</a:t>
            </a:r>
          </a:p>
        </p:txBody>
      </p:sp>
    </p:spTree>
    <p:extLst>
      <p:ext uri="{BB962C8B-B14F-4D97-AF65-F5344CB8AC3E}">
        <p14:creationId xmlns:p14="http://schemas.microsoft.com/office/powerpoint/2010/main" val="87274604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ext Box 2">
            <a:extLst>
              <a:ext uri="{FF2B5EF4-FFF2-40B4-BE49-F238E27FC236}">
                <a16:creationId xmlns:a16="http://schemas.microsoft.com/office/drawing/2014/main" id="{3FEA3E56-97BC-F6CB-1DA1-86FF36593663}"/>
              </a:ext>
            </a:extLst>
          </p:cNvPr>
          <p:cNvSpPr txBox="1">
            <a:spLocks noChangeArrowheads="1"/>
          </p:cNvSpPr>
          <p:nvPr/>
        </p:nvSpPr>
        <p:spPr bwMode="auto">
          <a:xfrm>
            <a:off x="1051387" y="2148566"/>
            <a:ext cx="10089223"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3200" dirty="0">
                <a:latin typeface="Times New Roman" panose="02020603050405020304" pitchFamily="18" charset="0"/>
              </a:rPr>
              <a:t>“Progress does not consist in dropping the early truths of Jesus Christ the Lord for newer wisdom and more speculative religion, but in discovering ever deeper lessons and larger powers in these rudiments which are likewise the last and highest lessons which men can lean” (235).</a:t>
            </a:r>
            <a:endParaRPr lang="en-US" altLang="en-US" sz="2400" dirty="0">
              <a:latin typeface="Times New Roman" panose="02020603050405020304" pitchFamily="18" charset="0"/>
            </a:endParaRPr>
          </a:p>
          <a:p>
            <a:pPr lvl="1"/>
            <a:r>
              <a:rPr lang="en-US" altLang="en-US" sz="2400" dirty="0">
                <a:latin typeface="Times New Roman" panose="02020603050405020304" pitchFamily="18" charset="0"/>
              </a:rPr>
              <a:t> </a:t>
            </a:r>
          </a:p>
          <a:p>
            <a:pPr lvl="1"/>
            <a:r>
              <a:rPr lang="en-US" altLang="en-US" sz="2400" dirty="0">
                <a:latin typeface="Times New Roman" panose="02020603050405020304" pitchFamily="18" charset="0"/>
              </a:rPr>
              <a:t>-Walton Weaver, </a:t>
            </a:r>
            <a:r>
              <a:rPr lang="en-US" altLang="en-US" sz="2400" i="1" dirty="0">
                <a:latin typeface="Times New Roman" panose="02020603050405020304" pitchFamily="18" charset="0"/>
              </a:rPr>
              <a:t>Truth Commentaries - Philippians, Colossians, </a:t>
            </a:r>
            <a:r>
              <a:rPr lang="en-US" altLang="en-US" sz="2400" dirty="0">
                <a:latin typeface="Times New Roman" panose="02020603050405020304" pitchFamily="18" charset="0"/>
              </a:rPr>
              <a:t>418.</a:t>
            </a:r>
          </a:p>
        </p:txBody>
      </p:sp>
      <p:sp>
        <p:nvSpPr>
          <p:cNvPr id="183299" name="Text Box 3">
            <a:extLst>
              <a:ext uri="{FF2B5EF4-FFF2-40B4-BE49-F238E27FC236}">
                <a16:creationId xmlns:a16="http://schemas.microsoft.com/office/drawing/2014/main" id="{23CC24F7-3746-94A9-B240-304C6592C9B4}"/>
              </a:ext>
            </a:extLst>
          </p:cNvPr>
          <p:cNvSpPr txBox="1">
            <a:spLocks noChangeArrowheads="1"/>
          </p:cNvSpPr>
          <p:nvPr/>
        </p:nvSpPr>
        <p:spPr bwMode="auto">
          <a:xfrm>
            <a:off x="3996931" y="355761"/>
            <a:ext cx="4198137" cy="1077218"/>
          </a:xfrm>
          <a:prstGeom prst="rect">
            <a:avLst/>
          </a:prstGeom>
          <a:solidFill>
            <a:srgbClr val="3333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200">
                <a:solidFill>
                  <a:srgbClr val="FFFF99"/>
                </a:solidFill>
              </a:rPr>
              <a:t>Progress in Old Truth</a:t>
            </a:r>
          </a:p>
          <a:p>
            <a:pPr algn="ctr"/>
            <a:r>
              <a:rPr lang="en-US" altLang="en-US" sz="3200">
                <a:solidFill>
                  <a:srgbClr val="FFFF99"/>
                </a:solidFill>
              </a:rPr>
              <a:t>That You Already Know</a:t>
            </a:r>
          </a:p>
        </p:txBody>
      </p:sp>
    </p:spTree>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BFB66-85BB-61E2-83A5-1CBC4935ECD6}"/>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5662791D-A31F-834B-3B64-02DFFA9B4099}"/>
              </a:ext>
            </a:extLst>
          </p:cNvPr>
          <p:cNvSpPr/>
          <p:nvPr/>
        </p:nvSpPr>
        <p:spPr>
          <a:xfrm>
            <a:off x="643847" y="364435"/>
            <a:ext cx="10904306" cy="1762315"/>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Remaining in their Teaching (vv. </a:t>
            </a:r>
            <a:r>
              <a:rPr lang="en-US" sz="4000" dirty="0">
                <a:solidFill>
                  <a:srgbClr val="663300"/>
                </a:solidFill>
                <a:latin typeface="Congenial SemiBold" panose="02000503040000020004" pitchFamily="2" charset="0"/>
              </a:rPr>
              <a:t>6-7)</a:t>
            </a:r>
            <a:endPar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endParaRPr>
          </a:p>
        </p:txBody>
      </p:sp>
      <p:sp>
        <p:nvSpPr>
          <p:cNvPr id="3" name="TextBox 2">
            <a:extLst>
              <a:ext uri="{FF2B5EF4-FFF2-40B4-BE49-F238E27FC236}">
                <a16:creationId xmlns:a16="http://schemas.microsoft.com/office/drawing/2014/main" id="{F655658E-C793-5851-4AD3-49102EB1DBC5}"/>
              </a:ext>
            </a:extLst>
          </p:cNvPr>
          <p:cNvSpPr txBox="1"/>
          <p:nvPr/>
        </p:nvSpPr>
        <p:spPr>
          <a:xfrm>
            <a:off x="1058237" y="2116477"/>
            <a:ext cx="10489916" cy="3539430"/>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Rooted</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dirty="0">
                <a:solidFill>
                  <a:srgbClr val="000000"/>
                </a:solidFill>
                <a:latin typeface="Aptos" panose="020B0004020202020204" pitchFamily="34" charset="0"/>
              </a:rPr>
              <a:t>Built up</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Established in the faith</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noProof="0" dirty="0">
                <a:solidFill>
                  <a:srgbClr val="000000"/>
                </a:solidFill>
                <a:latin typeface="Aptos" panose="020B0004020202020204" pitchFamily="34" charset="0"/>
              </a:rPr>
              <a:t>Abounding in it with thanksgiving</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“Abounding” either describes</a:t>
            </a:r>
            <a:r>
              <a:rPr kumimoji="0" lang="en-US" sz="2400" b="0" i="1" u="none" strike="noStrike" kern="1200" cap="none" spc="0" normalizeH="0" noProof="0" dirty="0">
                <a:ln>
                  <a:noFill/>
                </a:ln>
                <a:solidFill>
                  <a:srgbClr val="000000"/>
                </a:solidFill>
                <a:effectLst/>
                <a:uLnTx/>
                <a:uFillTx/>
                <a:latin typeface="Aptos" panose="020B0004020202020204" pitchFamily="34" charset="0"/>
                <a:ea typeface="+mn-ea"/>
                <a:cs typeface="+mn-cs"/>
              </a:rPr>
              <a:t> the faith (KJV &amp; NKJV) or describes “thanksgiving” (ASV and NASV)</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solidFill>
                  <a:srgbClr val="000000"/>
                </a:solidFill>
                <a:latin typeface="Aptos" panose="020B0004020202020204" pitchFamily="34" charset="0"/>
              </a:rPr>
              <a:t>One established in the faith should have faith in abundance</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dirty="0">
                <a:solidFill>
                  <a:srgbClr val="000000"/>
                </a:solidFill>
                <a:latin typeface="Aptos" panose="020B0004020202020204" pitchFamily="34" charset="0"/>
              </a:rPr>
              <a:t>Likewise, should have an abundance of thanksgiving</a:t>
            </a:r>
          </a:p>
        </p:txBody>
      </p:sp>
    </p:spTree>
    <p:extLst>
      <p:ext uri="{BB962C8B-B14F-4D97-AF65-F5344CB8AC3E}">
        <p14:creationId xmlns:p14="http://schemas.microsoft.com/office/powerpoint/2010/main" val="363864744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BAE0D-E7E2-6DC8-EAB8-5B9EF17AB44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DFA8AD2-8F08-5746-4D2D-BD7AC245F88E}"/>
              </a:ext>
            </a:extLst>
          </p:cNvPr>
          <p:cNvSpPr txBox="1"/>
          <p:nvPr/>
        </p:nvSpPr>
        <p:spPr>
          <a:xfrm>
            <a:off x="1068512" y="2539504"/>
            <a:ext cx="10839236" cy="1877437"/>
          </a:xfrm>
          <a:prstGeom prst="rect">
            <a:avLst/>
          </a:prstGeom>
          <a:noFill/>
        </p:spPr>
        <p:txBody>
          <a:bodyPr wrap="square" rtlCol="0">
            <a:spAutoFit/>
          </a:bodyPr>
          <a:lstStyle/>
          <a:p>
            <a:pPr marL="571500" indent="-571500">
              <a:buFont typeface="+mj-lt"/>
              <a:buAutoNum type="romanUcPeriod"/>
            </a:pPr>
            <a:r>
              <a:rPr lang="en-US" sz="3200" b="1" dirty="0"/>
              <a:t>Reason for the Admonition (v. 4)</a:t>
            </a:r>
          </a:p>
          <a:p>
            <a:pPr marL="571500" indent="-571500">
              <a:buFont typeface="+mj-lt"/>
              <a:buAutoNum type="romanUcPeriod"/>
            </a:pPr>
            <a:endParaRPr lang="en-US" sz="1000" b="1" dirty="0"/>
          </a:p>
          <a:p>
            <a:pPr marL="571500" indent="-571500">
              <a:buFont typeface="+mj-lt"/>
              <a:buAutoNum type="romanUcPeriod"/>
            </a:pPr>
            <a:r>
              <a:rPr lang="en-US" sz="3200" b="1" dirty="0"/>
              <a:t>Rejoicing in their Strength (v. 5)</a:t>
            </a:r>
          </a:p>
          <a:p>
            <a:pPr marL="571500" indent="-571500">
              <a:buFont typeface="+mj-lt"/>
              <a:buAutoNum type="romanUcPeriod"/>
            </a:pPr>
            <a:endParaRPr lang="en-US" sz="1000" b="1" dirty="0"/>
          </a:p>
          <a:p>
            <a:pPr marL="571500" indent="-571500">
              <a:buFont typeface="+mj-lt"/>
              <a:buAutoNum type="romanUcPeriod"/>
            </a:pPr>
            <a:r>
              <a:rPr lang="en-US" sz="3200" b="1" dirty="0"/>
              <a:t>Remaining in their Teaching (vv. 6-7)</a:t>
            </a:r>
            <a:endParaRPr lang="en-US" sz="3200" dirty="0"/>
          </a:p>
        </p:txBody>
      </p:sp>
      <p:sp>
        <p:nvSpPr>
          <p:cNvPr id="3" name="Rectangle: Rounded Corners 2">
            <a:extLst>
              <a:ext uri="{FF2B5EF4-FFF2-40B4-BE49-F238E27FC236}">
                <a16:creationId xmlns:a16="http://schemas.microsoft.com/office/drawing/2014/main" id="{A7DAA9D3-9036-14A1-1372-C26CF30F9C8A}"/>
              </a:ext>
            </a:extLst>
          </p:cNvPr>
          <p:cNvSpPr/>
          <p:nvPr/>
        </p:nvSpPr>
        <p:spPr>
          <a:xfrm>
            <a:off x="3246633" y="442782"/>
            <a:ext cx="8291246" cy="149903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2:4-7</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Remain Steadfast</a:t>
            </a:r>
          </a:p>
        </p:txBody>
      </p:sp>
    </p:spTree>
    <p:extLst>
      <p:ext uri="{BB962C8B-B14F-4D97-AF65-F5344CB8AC3E}">
        <p14:creationId xmlns:p14="http://schemas.microsoft.com/office/powerpoint/2010/main" val="50959962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62A38-38CA-24CE-C721-DDE07AFCBB5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4541AE8-7ECE-13D1-BE12-C34316DB1037}"/>
              </a:ext>
            </a:extLst>
          </p:cNvPr>
          <p:cNvSpPr/>
          <p:nvPr/>
        </p:nvSpPr>
        <p:spPr bwMode="auto">
          <a:xfrm>
            <a:off x="493158" y="3998469"/>
            <a:ext cx="7078896" cy="42969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DA22FDB4-A038-9723-12D8-408617028857}"/>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3F9BBEAA-0E71-4286-467B-6AE691027FF4}"/>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327640417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3915</TotalTime>
  <Words>1694</Words>
  <Application>Microsoft Office PowerPoint</Application>
  <PresentationFormat>Widescreen</PresentationFormat>
  <Paragraphs>185</Paragraphs>
  <Slides>26</Slides>
  <Notes>6</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26</vt:i4>
      </vt:variant>
    </vt:vector>
  </HeadingPairs>
  <TitlesOfParts>
    <vt:vector size="38" baseType="lpstr">
      <vt:lpstr>Aptos</vt:lpstr>
      <vt:lpstr>Aptos Black</vt:lpstr>
      <vt:lpstr>Aptos Display</vt:lpstr>
      <vt:lpstr>Arial</vt:lpstr>
      <vt:lpstr>Congenial SemiBold</vt:lpstr>
      <vt:lpstr>Times New Roman</vt:lpstr>
      <vt:lpstr>Wingdings</vt:lpstr>
      <vt:lpstr>WP TypographicSymbols</vt:lpstr>
      <vt:lpstr>Office Theme</vt:lpstr>
      <vt:lpstr>1_Office Theme</vt:lpstr>
      <vt:lpstr>Default Design</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9</cp:revision>
  <cp:lastPrinted>2025-07-06T20:42:41Z</cp:lastPrinted>
  <dcterms:created xsi:type="dcterms:W3CDTF">2025-06-04T15:10:21Z</dcterms:created>
  <dcterms:modified xsi:type="dcterms:W3CDTF">2025-08-03T20:04:10Z</dcterms:modified>
</cp:coreProperties>
</file>