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69" r:id="rId2"/>
    <p:sldId id="271" r:id="rId3"/>
    <p:sldId id="272" r:id="rId4"/>
    <p:sldId id="270" r:id="rId5"/>
    <p:sldId id="260" r:id="rId6"/>
    <p:sldId id="261" r:id="rId7"/>
    <p:sldId id="273" r:id="rId8"/>
    <p:sldId id="275" r:id="rId9"/>
    <p:sldId id="262" r:id="rId10"/>
    <p:sldId id="266" r:id="rId11"/>
    <p:sldId id="276" r:id="rId12"/>
    <p:sldId id="277" r:id="rId13"/>
    <p:sldId id="278" r:id="rId14"/>
    <p:sldId id="279" r:id="rId15"/>
    <p:sldId id="280" r:id="rId16"/>
    <p:sldId id="281" r:id="rId17"/>
    <p:sldId id="263" r:id="rId18"/>
    <p:sldId id="267" r:id="rId19"/>
    <p:sldId id="282" r:id="rId20"/>
    <p:sldId id="283" r:id="rId21"/>
    <p:sldId id="284" r:id="rId22"/>
    <p:sldId id="264" r:id="rId23"/>
    <p:sldId id="268" r:id="rId24"/>
    <p:sldId id="285" r:id="rId25"/>
    <p:sldId id="286" r:id="rId26"/>
    <p:sldId id="287" r:id="rId27"/>
    <p:sldId id="265" r:id="rId28"/>
  </p:sldIdLst>
  <p:sldSz cx="12192000" cy="6858000"/>
  <p:notesSz cx="7004050" cy="92900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FFFF00"/>
    <a:srgbClr val="FFFFFF"/>
    <a:srgbClr val="BDBEC0"/>
    <a:srgbClr val="1C74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15" autoAdjust="0"/>
    <p:restoredTop sz="94660"/>
  </p:normalViewPr>
  <p:slideViewPr>
    <p:cSldViewPr snapToGrid="0">
      <p:cViewPr varScale="1">
        <p:scale>
          <a:sx n="80" d="100"/>
          <a:sy n="80" d="100"/>
        </p:scale>
        <p:origin x="402" y="2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5088" cy="466116"/>
          </a:xfrm>
          <a:prstGeom prst="rect">
            <a:avLst/>
          </a:prstGeom>
        </p:spPr>
        <p:txBody>
          <a:bodyPr vert="horz" lIns="93104" tIns="46552" rIns="93104" bIns="46552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67341" y="0"/>
            <a:ext cx="3035088" cy="466116"/>
          </a:xfrm>
          <a:prstGeom prst="rect">
            <a:avLst/>
          </a:prstGeom>
        </p:spPr>
        <p:txBody>
          <a:bodyPr vert="horz" lIns="93104" tIns="46552" rIns="93104" bIns="46552" rtlCol="0"/>
          <a:lstStyle>
            <a:lvl1pPr algn="r">
              <a:defRPr sz="1200"/>
            </a:lvl1pPr>
          </a:lstStyle>
          <a:p>
            <a:fld id="{5D81F4F4-AADD-4906-A75F-BADA77D7BF02}" type="datetimeFigureOut">
              <a:rPr lang="en-US" smtClean="0"/>
              <a:t>7/6/2025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4375" y="1160463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04" tIns="46552" rIns="93104" bIns="46552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0405" y="4470837"/>
            <a:ext cx="5603240" cy="3657957"/>
          </a:xfrm>
          <a:prstGeom prst="rect">
            <a:avLst/>
          </a:prstGeom>
        </p:spPr>
        <p:txBody>
          <a:bodyPr vert="horz" lIns="93104" tIns="46552" rIns="93104" bIns="4655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3936"/>
            <a:ext cx="3035088" cy="466115"/>
          </a:xfrm>
          <a:prstGeom prst="rect">
            <a:avLst/>
          </a:prstGeom>
        </p:spPr>
        <p:txBody>
          <a:bodyPr vert="horz" lIns="93104" tIns="46552" rIns="93104" bIns="46552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67341" y="8823936"/>
            <a:ext cx="3035088" cy="466115"/>
          </a:xfrm>
          <a:prstGeom prst="rect">
            <a:avLst/>
          </a:prstGeom>
        </p:spPr>
        <p:txBody>
          <a:bodyPr vert="horz" lIns="93104" tIns="46552" rIns="93104" bIns="46552" rtlCol="0" anchor="b"/>
          <a:lstStyle>
            <a:lvl1pPr algn="r">
              <a:defRPr sz="1200"/>
            </a:lvl1pPr>
          </a:lstStyle>
          <a:p>
            <a:fld id="{A7FC7BD5-4B3D-4252-BB6D-53E70B92A15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45394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A837B9-4887-403D-9E2F-2B1F2E2589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A7B894-F8EA-ABC1-3BD1-6BBAB42E35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F17E10-D964-BA7E-EB40-02E6B2A436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C64B5-F5F7-414D-959E-672603713129}" type="datetimeFigureOut">
              <a:rPr lang="en-US" smtClean="0"/>
              <a:t>7/6/2025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F35ED5-41DE-0575-5681-30244F26E6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52D7E3-45FD-75B5-D2E1-DD1D9CC108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3BEE2-86DF-4038-8C0A-11FA3B89533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90623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D4EF9C-250C-E849-497E-F4ACB5B8A9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8F6FC2-DC28-80A5-1D17-7F10629FFD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6896E-F4B3-60C3-CEF0-AC5D74DA61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C64B5-F5F7-414D-959E-672603713129}" type="datetimeFigureOut">
              <a:rPr lang="en-US" smtClean="0"/>
              <a:t>7/6/2025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9DCC2B-E0C8-F8AE-4B89-CB0D3D7ABB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AAA469-CBBA-A5A6-9D82-18A051DEC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3BEE2-86DF-4038-8C0A-11FA3B89533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04266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B1C72C-D3D1-1278-EE90-9195EC689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EFA96A-18D1-1EB7-D187-640C62C12C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D5D4C3-ED2B-6CDE-5833-F29B91E84D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C64B5-F5F7-414D-959E-672603713129}" type="datetimeFigureOut">
              <a:rPr lang="en-US" smtClean="0"/>
              <a:t>7/6/2025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64B40E-F670-3430-31DF-5B161DFA5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A6B6C1-5AA6-90F4-19AF-7303FF590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3BEE2-86DF-4038-8C0A-11FA3B89533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44631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474940-EBF2-7B65-C2FB-B562D9381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677A09-3E8E-BE89-50AE-389E22E33E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02AE58-9F1D-42A3-89F2-8057A9F947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03F75A-E5E6-A08D-3C06-E17A0DA55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C64B5-F5F7-414D-959E-672603713129}" type="datetimeFigureOut">
              <a:rPr lang="en-US" smtClean="0"/>
              <a:t>7/6/2025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A42C0C-9603-53BB-DBC6-93031020C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B4EDBF-E5A3-24D4-E681-086045415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3BEE2-86DF-4038-8C0A-11FA3B89533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88772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2D74AB-C6BC-E0DE-2EFB-FE5E6860D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E38EFE-497A-6212-2869-9778A40A1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851464-E0A1-1197-FA27-9EFDC05AD4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7539FDE-E9C4-C377-71D7-8438002B8B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16296C-F2DE-07D4-3522-CB038CC54C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B8B2DD2-AFC4-4806-F256-239FA3E083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C64B5-F5F7-414D-959E-672603713129}" type="datetimeFigureOut">
              <a:rPr lang="en-US" smtClean="0"/>
              <a:t>7/6/2025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5A01334-9525-93D1-6756-37C88B435A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F0DE516-A564-0A39-7964-BDC565A172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3BEE2-86DF-4038-8C0A-11FA3B89533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39920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E273BF-1309-8D68-9073-DEC526180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A7D8F9A-BDB2-6591-039A-95C874BC5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C64B5-F5F7-414D-959E-672603713129}" type="datetimeFigureOut">
              <a:rPr lang="en-US" smtClean="0"/>
              <a:t>7/6/2025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040EA9C-FEE4-CF8B-DA1D-3E06A1EE33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3CA03E-B5EF-86D5-20C3-AB6BCFE83A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3BEE2-86DF-4038-8C0A-11FA3B89533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88533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8021B65-6D00-E6EF-B911-D47413E17C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C64B5-F5F7-414D-959E-672603713129}" type="datetimeFigureOut">
              <a:rPr lang="en-US" smtClean="0"/>
              <a:t>7/6/2025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387D733-AEC7-E1A0-E1B7-17319B205A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35211E-898C-A5EA-37F9-7288AE98F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3BEE2-86DF-4038-8C0A-11FA3B895337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5" name="Picture 4" descr="Grassy meadow field on a sunny day">
            <a:extLst>
              <a:ext uri="{FF2B5EF4-FFF2-40B4-BE49-F238E27FC236}">
                <a16:creationId xmlns:a16="http://schemas.microsoft.com/office/drawing/2014/main" id="{F9079D81-5F30-96B5-F92F-E454A81FEF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8696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8021B65-6D00-E6EF-B911-D47413E17C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C64B5-F5F7-414D-959E-672603713129}" type="datetimeFigureOut">
              <a:rPr lang="en-US" smtClean="0"/>
              <a:t>7/6/2025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387D733-AEC7-E1A0-E1B7-17319B205A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35211E-898C-A5EA-37F9-7288AE98F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3BEE2-86DF-4038-8C0A-11FA3B895337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5" name="Picture 4" descr="Grassy meadow field on a sunny day">
            <a:extLst>
              <a:ext uri="{FF2B5EF4-FFF2-40B4-BE49-F238E27FC236}">
                <a16:creationId xmlns:a16="http://schemas.microsoft.com/office/drawing/2014/main" id="{F9079D81-5F30-96B5-F92F-E454A81FEF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2EFD63D-9CD7-F6A7-38C9-59755CF25E77}"/>
              </a:ext>
            </a:extLst>
          </p:cNvPr>
          <p:cNvSpPr/>
          <p:nvPr userDrawn="1"/>
        </p:nvSpPr>
        <p:spPr>
          <a:xfrm>
            <a:off x="591670" y="457200"/>
            <a:ext cx="11006417" cy="5943600"/>
          </a:xfrm>
          <a:custGeom>
            <a:avLst/>
            <a:gdLst>
              <a:gd name="connsiteX0" fmla="*/ 0 w 11006417"/>
              <a:gd name="connsiteY0" fmla="*/ 0 h 5943600"/>
              <a:gd name="connsiteX1" fmla="*/ 249093 w 11006417"/>
              <a:gd name="connsiteY1" fmla="*/ 0 h 5943600"/>
              <a:gd name="connsiteX2" fmla="*/ 938442 w 11006417"/>
              <a:gd name="connsiteY2" fmla="*/ 0 h 5943600"/>
              <a:gd name="connsiteX3" fmla="*/ 1737855 w 11006417"/>
              <a:gd name="connsiteY3" fmla="*/ 0 h 5943600"/>
              <a:gd name="connsiteX4" fmla="*/ 2097012 w 11006417"/>
              <a:gd name="connsiteY4" fmla="*/ 0 h 5943600"/>
              <a:gd name="connsiteX5" fmla="*/ 2896426 w 11006417"/>
              <a:gd name="connsiteY5" fmla="*/ 0 h 5943600"/>
              <a:gd name="connsiteX6" fmla="*/ 3365646 w 11006417"/>
              <a:gd name="connsiteY6" fmla="*/ 0 h 5943600"/>
              <a:gd name="connsiteX7" fmla="*/ 4165060 w 11006417"/>
              <a:gd name="connsiteY7" fmla="*/ 0 h 5943600"/>
              <a:gd name="connsiteX8" fmla="*/ 4524217 w 11006417"/>
              <a:gd name="connsiteY8" fmla="*/ 0 h 5943600"/>
              <a:gd name="connsiteX9" fmla="*/ 5103502 w 11006417"/>
              <a:gd name="connsiteY9" fmla="*/ 0 h 5943600"/>
              <a:gd name="connsiteX10" fmla="*/ 5462659 w 11006417"/>
              <a:gd name="connsiteY10" fmla="*/ 0 h 5943600"/>
              <a:gd name="connsiteX11" fmla="*/ 6262072 w 11006417"/>
              <a:gd name="connsiteY11" fmla="*/ 0 h 5943600"/>
              <a:gd name="connsiteX12" fmla="*/ 6511165 w 11006417"/>
              <a:gd name="connsiteY12" fmla="*/ 0 h 5943600"/>
              <a:gd name="connsiteX13" fmla="*/ 7200514 w 11006417"/>
              <a:gd name="connsiteY13" fmla="*/ 0 h 5943600"/>
              <a:gd name="connsiteX14" fmla="*/ 7559671 w 11006417"/>
              <a:gd name="connsiteY14" fmla="*/ 0 h 5943600"/>
              <a:gd name="connsiteX15" fmla="*/ 7808763 w 11006417"/>
              <a:gd name="connsiteY15" fmla="*/ 0 h 5943600"/>
              <a:gd name="connsiteX16" fmla="*/ 8277984 w 11006417"/>
              <a:gd name="connsiteY16" fmla="*/ 0 h 5943600"/>
              <a:gd name="connsiteX17" fmla="*/ 8527077 w 11006417"/>
              <a:gd name="connsiteY17" fmla="*/ 0 h 5943600"/>
              <a:gd name="connsiteX18" fmla="*/ 9216426 w 11006417"/>
              <a:gd name="connsiteY18" fmla="*/ 0 h 5943600"/>
              <a:gd name="connsiteX19" fmla="*/ 9575583 w 11006417"/>
              <a:gd name="connsiteY19" fmla="*/ 0 h 5943600"/>
              <a:gd name="connsiteX20" fmla="*/ 10154868 w 11006417"/>
              <a:gd name="connsiteY20" fmla="*/ 0 h 5943600"/>
              <a:gd name="connsiteX21" fmla="*/ 10403960 w 11006417"/>
              <a:gd name="connsiteY21" fmla="*/ 0 h 5943600"/>
              <a:gd name="connsiteX22" fmla="*/ 11006417 w 11006417"/>
              <a:gd name="connsiteY22" fmla="*/ 0 h 5943600"/>
              <a:gd name="connsiteX23" fmla="*/ 11006417 w 11006417"/>
              <a:gd name="connsiteY23" fmla="*/ 594360 h 5943600"/>
              <a:gd name="connsiteX24" fmla="*/ 11006417 w 11006417"/>
              <a:gd name="connsiteY24" fmla="*/ 1010412 h 5943600"/>
              <a:gd name="connsiteX25" fmla="*/ 11006417 w 11006417"/>
              <a:gd name="connsiteY25" fmla="*/ 1604772 h 5943600"/>
              <a:gd name="connsiteX26" fmla="*/ 11006417 w 11006417"/>
              <a:gd name="connsiteY26" fmla="*/ 2199132 h 5943600"/>
              <a:gd name="connsiteX27" fmla="*/ 11006417 w 11006417"/>
              <a:gd name="connsiteY27" fmla="*/ 2674620 h 5943600"/>
              <a:gd name="connsiteX28" fmla="*/ 11006417 w 11006417"/>
              <a:gd name="connsiteY28" fmla="*/ 3209544 h 5943600"/>
              <a:gd name="connsiteX29" fmla="*/ 11006417 w 11006417"/>
              <a:gd name="connsiteY29" fmla="*/ 3685032 h 5943600"/>
              <a:gd name="connsiteX30" fmla="*/ 11006417 w 11006417"/>
              <a:gd name="connsiteY30" fmla="*/ 4338828 h 5943600"/>
              <a:gd name="connsiteX31" fmla="*/ 11006417 w 11006417"/>
              <a:gd name="connsiteY31" fmla="*/ 4933188 h 5943600"/>
              <a:gd name="connsiteX32" fmla="*/ 11006417 w 11006417"/>
              <a:gd name="connsiteY32" fmla="*/ 5943600 h 5943600"/>
              <a:gd name="connsiteX33" fmla="*/ 10427132 w 11006417"/>
              <a:gd name="connsiteY33" fmla="*/ 5943600 h 5943600"/>
              <a:gd name="connsiteX34" fmla="*/ 10067975 w 11006417"/>
              <a:gd name="connsiteY34" fmla="*/ 5943600 h 5943600"/>
              <a:gd name="connsiteX35" fmla="*/ 9598754 w 11006417"/>
              <a:gd name="connsiteY35" fmla="*/ 5943600 h 5943600"/>
              <a:gd name="connsiteX36" fmla="*/ 9019469 w 11006417"/>
              <a:gd name="connsiteY36" fmla="*/ 5943600 h 5943600"/>
              <a:gd name="connsiteX37" fmla="*/ 8660312 w 11006417"/>
              <a:gd name="connsiteY37" fmla="*/ 5943600 h 5943600"/>
              <a:gd name="connsiteX38" fmla="*/ 8191091 w 11006417"/>
              <a:gd name="connsiteY38" fmla="*/ 5943600 h 5943600"/>
              <a:gd name="connsiteX39" fmla="*/ 7501742 w 11006417"/>
              <a:gd name="connsiteY39" fmla="*/ 5943600 h 5943600"/>
              <a:gd name="connsiteX40" fmla="*/ 7252650 w 11006417"/>
              <a:gd name="connsiteY40" fmla="*/ 5943600 h 5943600"/>
              <a:gd name="connsiteX41" fmla="*/ 6563300 w 11006417"/>
              <a:gd name="connsiteY41" fmla="*/ 5943600 h 5943600"/>
              <a:gd name="connsiteX42" fmla="*/ 6314208 w 11006417"/>
              <a:gd name="connsiteY42" fmla="*/ 5943600 h 5943600"/>
              <a:gd name="connsiteX43" fmla="*/ 5624858 w 11006417"/>
              <a:gd name="connsiteY43" fmla="*/ 5943600 h 5943600"/>
              <a:gd name="connsiteX44" fmla="*/ 5265702 w 11006417"/>
              <a:gd name="connsiteY44" fmla="*/ 5943600 h 5943600"/>
              <a:gd name="connsiteX45" fmla="*/ 4796481 w 11006417"/>
              <a:gd name="connsiteY45" fmla="*/ 5943600 h 5943600"/>
              <a:gd name="connsiteX46" fmla="*/ 3997067 w 11006417"/>
              <a:gd name="connsiteY46" fmla="*/ 5943600 h 5943600"/>
              <a:gd name="connsiteX47" fmla="*/ 3417782 w 11006417"/>
              <a:gd name="connsiteY47" fmla="*/ 5943600 h 5943600"/>
              <a:gd name="connsiteX48" fmla="*/ 2618369 w 11006417"/>
              <a:gd name="connsiteY48" fmla="*/ 5943600 h 5943600"/>
              <a:gd name="connsiteX49" fmla="*/ 2259212 w 11006417"/>
              <a:gd name="connsiteY49" fmla="*/ 5943600 h 5943600"/>
              <a:gd name="connsiteX50" fmla="*/ 1789991 w 11006417"/>
              <a:gd name="connsiteY50" fmla="*/ 5943600 h 5943600"/>
              <a:gd name="connsiteX51" fmla="*/ 1430834 w 11006417"/>
              <a:gd name="connsiteY51" fmla="*/ 5943600 h 5943600"/>
              <a:gd name="connsiteX52" fmla="*/ 961613 w 11006417"/>
              <a:gd name="connsiteY52" fmla="*/ 5943600 h 5943600"/>
              <a:gd name="connsiteX53" fmla="*/ 0 w 11006417"/>
              <a:gd name="connsiteY53" fmla="*/ 5943600 h 5943600"/>
              <a:gd name="connsiteX54" fmla="*/ 0 w 11006417"/>
              <a:gd name="connsiteY54" fmla="*/ 5349240 h 5943600"/>
              <a:gd name="connsiteX55" fmla="*/ 0 w 11006417"/>
              <a:gd name="connsiteY55" fmla="*/ 4814316 h 5943600"/>
              <a:gd name="connsiteX56" fmla="*/ 0 w 11006417"/>
              <a:gd name="connsiteY56" fmla="*/ 4279392 h 5943600"/>
              <a:gd name="connsiteX57" fmla="*/ 0 w 11006417"/>
              <a:gd name="connsiteY57" fmla="*/ 3625596 h 5943600"/>
              <a:gd name="connsiteX58" fmla="*/ 0 w 11006417"/>
              <a:gd name="connsiteY58" fmla="*/ 3209544 h 5943600"/>
              <a:gd name="connsiteX59" fmla="*/ 0 w 11006417"/>
              <a:gd name="connsiteY59" fmla="*/ 2734056 h 5943600"/>
              <a:gd name="connsiteX60" fmla="*/ 0 w 11006417"/>
              <a:gd name="connsiteY60" fmla="*/ 2199132 h 5943600"/>
              <a:gd name="connsiteX61" fmla="*/ 0 w 11006417"/>
              <a:gd name="connsiteY61" fmla="*/ 1604772 h 5943600"/>
              <a:gd name="connsiteX62" fmla="*/ 0 w 11006417"/>
              <a:gd name="connsiteY62" fmla="*/ 1069848 h 5943600"/>
              <a:gd name="connsiteX63" fmla="*/ 0 w 11006417"/>
              <a:gd name="connsiteY63" fmla="*/ 534924 h 5943600"/>
              <a:gd name="connsiteX64" fmla="*/ 0 w 11006417"/>
              <a:gd name="connsiteY64" fmla="*/ 0 h 594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11006417" h="5943600" fill="none" extrusionOk="0">
                <a:moveTo>
                  <a:pt x="0" y="0"/>
                </a:moveTo>
                <a:cubicBezTo>
                  <a:pt x="62331" y="-8232"/>
                  <a:pt x="190178" y="10798"/>
                  <a:pt x="249093" y="0"/>
                </a:cubicBezTo>
                <a:cubicBezTo>
                  <a:pt x="308008" y="-10798"/>
                  <a:pt x="769262" y="38869"/>
                  <a:pt x="938442" y="0"/>
                </a:cubicBezTo>
                <a:cubicBezTo>
                  <a:pt x="1107622" y="-38869"/>
                  <a:pt x="1549012" y="58144"/>
                  <a:pt x="1737855" y="0"/>
                </a:cubicBezTo>
                <a:cubicBezTo>
                  <a:pt x="1926698" y="-58144"/>
                  <a:pt x="1928328" y="19208"/>
                  <a:pt x="2097012" y="0"/>
                </a:cubicBezTo>
                <a:cubicBezTo>
                  <a:pt x="2265696" y="-19208"/>
                  <a:pt x="2509710" y="50443"/>
                  <a:pt x="2896426" y="0"/>
                </a:cubicBezTo>
                <a:cubicBezTo>
                  <a:pt x="3283142" y="-50443"/>
                  <a:pt x="3213878" y="5403"/>
                  <a:pt x="3365646" y="0"/>
                </a:cubicBezTo>
                <a:cubicBezTo>
                  <a:pt x="3517414" y="-5403"/>
                  <a:pt x="3882575" y="44059"/>
                  <a:pt x="4165060" y="0"/>
                </a:cubicBezTo>
                <a:cubicBezTo>
                  <a:pt x="4447545" y="-44059"/>
                  <a:pt x="4444802" y="6640"/>
                  <a:pt x="4524217" y="0"/>
                </a:cubicBezTo>
                <a:cubicBezTo>
                  <a:pt x="4603632" y="-6640"/>
                  <a:pt x="4965395" y="48881"/>
                  <a:pt x="5103502" y="0"/>
                </a:cubicBezTo>
                <a:cubicBezTo>
                  <a:pt x="5241609" y="-48881"/>
                  <a:pt x="5352287" y="5136"/>
                  <a:pt x="5462659" y="0"/>
                </a:cubicBezTo>
                <a:cubicBezTo>
                  <a:pt x="5573031" y="-5136"/>
                  <a:pt x="5918140" y="28775"/>
                  <a:pt x="6262072" y="0"/>
                </a:cubicBezTo>
                <a:cubicBezTo>
                  <a:pt x="6606004" y="-28775"/>
                  <a:pt x="6434406" y="16530"/>
                  <a:pt x="6511165" y="0"/>
                </a:cubicBezTo>
                <a:cubicBezTo>
                  <a:pt x="6587924" y="-16530"/>
                  <a:pt x="7050559" y="25791"/>
                  <a:pt x="7200514" y="0"/>
                </a:cubicBezTo>
                <a:cubicBezTo>
                  <a:pt x="7350469" y="-25791"/>
                  <a:pt x="7400089" y="9187"/>
                  <a:pt x="7559671" y="0"/>
                </a:cubicBezTo>
                <a:cubicBezTo>
                  <a:pt x="7719253" y="-9187"/>
                  <a:pt x="7695467" y="27847"/>
                  <a:pt x="7808763" y="0"/>
                </a:cubicBezTo>
                <a:cubicBezTo>
                  <a:pt x="7922059" y="-27847"/>
                  <a:pt x="8086099" y="2307"/>
                  <a:pt x="8277984" y="0"/>
                </a:cubicBezTo>
                <a:cubicBezTo>
                  <a:pt x="8469869" y="-2307"/>
                  <a:pt x="8448601" y="2703"/>
                  <a:pt x="8527077" y="0"/>
                </a:cubicBezTo>
                <a:cubicBezTo>
                  <a:pt x="8605553" y="-2703"/>
                  <a:pt x="9059413" y="19130"/>
                  <a:pt x="9216426" y="0"/>
                </a:cubicBezTo>
                <a:cubicBezTo>
                  <a:pt x="9373439" y="-19130"/>
                  <a:pt x="9473234" y="282"/>
                  <a:pt x="9575583" y="0"/>
                </a:cubicBezTo>
                <a:cubicBezTo>
                  <a:pt x="9677932" y="-282"/>
                  <a:pt x="9964307" y="42265"/>
                  <a:pt x="10154868" y="0"/>
                </a:cubicBezTo>
                <a:cubicBezTo>
                  <a:pt x="10345429" y="-42265"/>
                  <a:pt x="10345278" y="19653"/>
                  <a:pt x="10403960" y="0"/>
                </a:cubicBezTo>
                <a:cubicBezTo>
                  <a:pt x="10462642" y="-19653"/>
                  <a:pt x="10719497" y="15247"/>
                  <a:pt x="11006417" y="0"/>
                </a:cubicBezTo>
                <a:cubicBezTo>
                  <a:pt x="11022177" y="216421"/>
                  <a:pt x="11003192" y="470900"/>
                  <a:pt x="11006417" y="594360"/>
                </a:cubicBezTo>
                <a:cubicBezTo>
                  <a:pt x="11009642" y="717820"/>
                  <a:pt x="10973841" y="925236"/>
                  <a:pt x="11006417" y="1010412"/>
                </a:cubicBezTo>
                <a:cubicBezTo>
                  <a:pt x="11038993" y="1095588"/>
                  <a:pt x="10958758" y="1421171"/>
                  <a:pt x="11006417" y="1604772"/>
                </a:cubicBezTo>
                <a:cubicBezTo>
                  <a:pt x="11054076" y="1788373"/>
                  <a:pt x="10964821" y="1974459"/>
                  <a:pt x="11006417" y="2199132"/>
                </a:cubicBezTo>
                <a:cubicBezTo>
                  <a:pt x="11048013" y="2423805"/>
                  <a:pt x="10959000" y="2470895"/>
                  <a:pt x="11006417" y="2674620"/>
                </a:cubicBezTo>
                <a:cubicBezTo>
                  <a:pt x="11053834" y="2878345"/>
                  <a:pt x="11000356" y="3053487"/>
                  <a:pt x="11006417" y="3209544"/>
                </a:cubicBezTo>
                <a:cubicBezTo>
                  <a:pt x="11012478" y="3365601"/>
                  <a:pt x="10951112" y="3549715"/>
                  <a:pt x="11006417" y="3685032"/>
                </a:cubicBezTo>
                <a:cubicBezTo>
                  <a:pt x="11061722" y="3820349"/>
                  <a:pt x="10984814" y="4109125"/>
                  <a:pt x="11006417" y="4338828"/>
                </a:cubicBezTo>
                <a:cubicBezTo>
                  <a:pt x="11028020" y="4568531"/>
                  <a:pt x="10950289" y="4639239"/>
                  <a:pt x="11006417" y="4933188"/>
                </a:cubicBezTo>
                <a:cubicBezTo>
                  <a:pt x="11062545" y="5227137"/>
                  <a:pt x="10933372" y="5457430"/>
                  <a:pt x="11006417" y="5943600"/>
                </a:cubicBezTo>
                <a:cubicBezTo>
                  <a:pt x="10751409" y="5991628"/>
                  <a:pt x="10645348" y="5889699"/>
                  <a:pt x="10427132" y="5943600"/>
                </a:cubicBezTo>
                <a:cubicBezTo>
                  <a:pt x="10208917" y="5997501"/>
                  <a:pt x="10219527" y="5939960"/>
                  <a:pt x="10067975" y="5943600"/>
                </a:cubicBezTo>
                <a:cubicBezTo>
                  <a:pt x="9916423" y="5947240"/>
                  <a:pt x="9764243" y="5915451"/>
                  <a:pt x="9598754" y="5943600"/>
                </a:cubicBezTo>
                <a:cubicBezTo>
                  <a:pt x="9433265" y="5971749"/>
                  <a:pt x="9233477" y="5898239"/>
                  <a:pt x="9019469" y="5943600"/>
                </a:cubicBezTo>
                <a:cubicBezTo>
                  <a:pt x="8805461" y="5988961"/>
                  <a:pt x="8759876" y="5928271"/>
                  <a:pt x="8660312" y="5943600"/>
                </a:cubicBezTo>
                <a:cubicBezTo>
                  <a:pt x="8560748" y="5958929"/>
                  <a:pt x="8358352" y="5926339"/>
                  <a:pt x="8191091" y="5943600"/>
                </a:cubicBezTo>
                <a:cubicBezTo>
                  <a:pt x="8023830" y="5960861"/>
                  <a:pt x="7821829" y="5899390"/>
                  <a:pt x="7501742" y="5943600"/>
                </a:cubicBezTo>
                <a:cubicBezTo>
                  <a:pt x="7181655" y="5987810"/>
                  <a:pt x="7368949" y="5929320"/>
                  <a:pt x="7252650" y="5943600"/>
                </a:cubicBezTo>
                <a:cubicBezTo>
                  <a:pt x="7136351" y="5957880"/>
                  <a:pt x="6797725" y="5869999"/>
                  <a:pt x="6563300" y="5943600"/>
                </a:cubicBezTo>
                <a:cubicBezTo>
                  <a:pt x="6328875" y="6017201"/>
                  <a:pt x="6378587" y="5939092"/>
                  <a:pt x="6314208" y="5943600"/>
                </a:cubicBezTo>
                <a:cubicBezTo>
                  <a:pt x="6249829" y="5948108"/>
                  <a:pt x="5918813" y="5942380"/>
                  <a:pt x="5624858" y="5943600"/>
                </a:cubicBezTo>
                <a:cubicBezTo>
                  <a:pt x="5330903" y="5944820"/>
                  <a:pt x="5385904" y="5927032"/>
                  <a:pt x="5265702" y="5943600"/>
                </a:cubicBezTo>
                <a:cubicBezTo>
                  <a:pt x="5145500" y="5960168"/>
                  <a:pt x="4986599" y="5911244"/>
                  <a:pt x="4796481" y="5943600"/>
                </a:cubicBezTo>
                <a:cubicBezTo>
                  <a:pt x="4606363" y="5975956"/>
                  <a:pt x="4212892" y="5898576"/>
                  <a:pt x="3997067" y="5943600"/>
                </a:cubicBezTo>
                <a:cubicBezTo>
                  <a:pt x="3781242" y="5988624"/>
                  <a:pt x="3569711" y="5905345"/>
                  <a:pt x="3417782" y="5943600"/>
                </a:cubicBezTo>
                <a:cubicBezTo>
                  <a:pt x="3265853" y="5981855"/>
                  <a:pt x="2879188" y="5849655"/>
                  <a:pt x="2618369" y="5943600"/>
                </a:cubicBezTo>
                <a:cubicBezTo>
                  <a:pt x="2357550" y="6037545"/>
                  <a:pt x="2334222" y="5901898"/>
                  <a:pt x="2259212" y="5943600"/>
                </a:cubicBezTo>
                <a:cubicBezTo>
                  <a:pt x="2184202" y="5985302"/>
                  <a:pt x="1993921" y="5918959"/>
                  <a:pt x="1789991" y="5943600"/>
                </a:cubicBezTo>
                <a:cubicBezTo>
                  <a:pt x="1586061" y="5968241"/>
                  <a:pt x="1522429" y="5911664"/>
                  <a:pt x="1430834" y="5943600"/>
                </a:cubicBezTo>
                <a:cubicBezTo>
                  <a:pt x="1339239" y="5975536"/>
                  <a:pt x="1070167" y="5909356"/>
                  <a:pt x="961613" y="5943600"/>
                </a:cubicBezTo>
                <a:cubicBezTo>
                  <a:pt x="853059" y="5977844"/>
                  <a:pt x="393618" y="5913173"/>
                  <a:pt x="0" y="5943600"/>
                </a:cubicBezTo>
                <a:cubicBezTo>
                  <a:pt x="-5058" y="5739046"/>
                  <a:pt x="12482" y="5638477"/>
                  <a:pt x="0" y="5349240"/>
                </a:cubicBezTo>
                <a:cubicBezTo>
                  <a:pt x="-12482" y="5060003"/>
                  <a:pt x="48947" y="4962724"/>
                  <a:pt x="0" y="4814316"/>
                </a:cubicBezTo>
                <a:cubicBezTo>
                  <a:pt x="-48947" y="4665908"/>
                  <a:pt x="32871" y="4531174"/>
                  <a:pt x="0" y="4279392"/>
                </a:cubicBezTo>
                <a:cubicBezTo>
                  <a:pt x="-32871" y="4027610"/>
                  <a:pt x="78168" y="3841991"/>
                  <a:pt x="0" y="3625596"/>
                </a:cubicBezTo>
                <a:cubicBezTo>
                  <a:pt x="-78168" y="3409201"/>
                  <a:pt x="11779" y="3408993"/>
                  <a:pt x="0" y="3209544"/>
                </a:cubicBezTo>
                <a:cubicBezTo>
                  <a:pt x="-11779" y="3010095"/>
                  <a:pt x="51223" y="2887227"/>
                  <a:pt x="0" y="2734056"/>
                </a:cubicBezTo>
                <a:cubicBezTo>
                  <a:pt x="-51223" y="2580885"/>
                  <a:pt x="61023" y="2354427"/>
                  <a:pt x="0" y="2199132"/>
                </a:cubicBezTo>
                <a:cubicBezTo>
                  <a:pt x="-61023" y="2043837"/>
                  <a:pt x="49060" y="1844055"/>
                  <a:pt x="0" y="1604772"/>
                </a:cubicBezTo>
                <a:cubicBezTo>
                  <a:pt x="-49060" y="1365489"/>
                  <a:pt x="42216" y="1242076"/>
                  <a:pt x="0" y="1069848"/>
                </a:cubicBezTo>
                <a:cubicBezTo>
                  <a:pt x="-42216" y="897620"/>
                  <a:pt x="11293" y="715224"/>
                  <a:pt x="0" y="534924"/>
                </a:cubicBezTo>
                <a:cubicBezTo>
                  <a:pt x="-11293" y="354624"/>
                  <a:pt x="3455" y="246489"/>
                  <a:pt x="0" y="0"/>
                </a:cubicBezTo>
                <a:close/>
              </a:path>
              <a:path w="11006417" h="5943600" stroke="0" extrusionOk="0">
                <a:moveTo>
                  <a:pt x="0" y="0"/>
                </a:moveTo>
                <a:cubicBezTo>
                  <a:pt x="383778" y="-76105"/>
                  <a:pt x="542533" y="64951"/>
                  <a:pt x="799413" y="0"/>
                </a:cubicBezTo>
                <a:cubicBezTo>
                  <a:pt x="1056293" y="-64951"/>
                  <a:pt x="1204881" y="1109"/>
                  <a:pt x="1378699" y="0"/>
                </a:cubicBezTo>
                <a:cubicBezTo>
                  <a:pt x="1552517" y="-1109"/>
                  <a:pt x="1653063" y="50728"/>
                  <a:pt x="1847919" y="0"/>
                </a:cubicBezTo>
                <a:cubicBezTo>
                  <a:pt x="2042775" y="-50728"/>
                  <a:pt x="2260904" y="34653"/>
                  <a:pt x="2537269" y="0"/>
                </a:cubicBezTo>
                <a:cubicBezTo>
                  <a:pt x="2813634" y="-34653"/>
                  <a:pt x="2878978" y="46661"/>
                  <a:pt x="3006490" y="0"/>
                </a:cubicBezTo>
                <a:cubicBezTo>
                  <a:pt x="3134002" y="-46661"/>
                  <a:pt x="3334918" y="14201"/>
                  <a:pt x="3585775" y="0"/>
                </a:cubicBezTo>
                <a:cubicBezTo>
                  <a:pt x="3836632" y="-14201"/>
                  <a:pt x="3840961" y="15844"/>
                  <a:pt x="4054996" y="0"/>
                </a:cubicBezTo>
                <a:cubicBezTo>
                  <a:pt x="4269031" y="-15844"/>
                  <a:pt x="4324648" y="26931"/>
                  <a:pt x="4414153" y="0"/>
                </a:cubicBezTo>
                <a:cubicBezTo>
                  <a:pt x="4503658" y="-26931"/>
                  <a:pt x="4865940" y="68769"/>
                  <a:pt x="5213566" y="0"/>
                </a:cubicBezTo>
                <a:cubicBezTo>
                  <a:pt x="5561192" y="-68769"/>
                  <a:pt x="5347447" y="20776"/>
                  <a:pt x="5462659" y="0"/>
                </a:cubicBezTo>
                <a:cubicBezTo>
                  <a:pt x="5577871" y="-20776"/>
                  <a:pt x="5983631" y="69320"/>
                  <a:pt x="6262072" y="0"/>
                </a:cubicBezTo>
                <a:cubicBezTo>
                  <a:pt x="6540513" y="-69320"/>
                  <a:pt x="6476944" y="9852"/>
                  <a:pt x="6621229" y="0"/>
                </a:cubicBezTo>
                <a:cubicBezTo>
                  <a:pt x="6765514" y="-9852"/>
                  <a:pt x="6986909" y="19175"/>
                  <a:pt x="7200514" y="0"/>
                </a:cubicBezTo>
                <a:cubicBezTo>
                  <a:pt x="7414120" y="-19175"/>
                  <a:pt x="7401033" y="6799"/>
                  <a:pt x="7559671" y="0"/>
                </a:cubicBezTo>
                <a:cubicBezTo>
                  <a:pt x="7718309" y="-6799"/>
                  <a:pt x="7722897" y="12687"/>
                  <a:pt x="7808763" y="0"/>
                </a:cubicBezTo>
                <a:cubicBezTo>
                  <a:pt x="7894629" y="-12687"/>
                  <a:pt x="8090279" y="10011"/>
                  <a:pt x="8277984" y="0"/>
                </a:cubicBezTo>
                <a:cubicBezTo>
                  <a:pt x="8465689" y="-10011"/>
                  <a:pt x="8529912" y="19179"/>
                  <a:pt x="8637141" y="0"/>
                </a:cubicBezTo>
                <a:cubicBezTo>
                  <a:pt x="8744370" y="-19179"/>
                  <a:pt x="8996023" y="69842"/>
                  <a:pt x="9326490" y="0"/>
                </a:cubicBezTo>
                <a:cubicBezTo>
                  <a:pt x="9656957" y="-69842"/>
                  <a:pt x="9483581" y="15629"/>
                  <a:pt x="9575583" y="0"/>
                </a:cubicBezTo>
                <a:cubicBezTo>
                  <a:pt x="9667585" y="-15629"/>
                  <a:pt x="9939692" y="14197"/>
                  <a:pt x="10044804" y="0"/>
                </a:cubicBezTo>
                <a:cubicBezTo>
                  <a:pt x="10149916" y="-14197"/>
                  <a:pt x="10808429" y="48151"/>
                  <a:pt x="11006417" y="0"/>
                </a:cubicBezTo>
                <a:cubicBezTo>
                  <a:pt x="11029843" y="254439"/>
                  <a:pt x="10984077" y="365242"/>
                  <a:pt x="11006417" y="534924"/>
                </a:cubicBezTo>
                <a:cubicBezTo>
                  <a:pt x="11028757" y="704606"/>
                  <a:pt x="11001781" y="913179"/>
                  <a:pt x="11006417" y="1069848"/>
                </a:cubicBezTo>
                <a:cubicBezTo>
                  <a:pt x="11011053" y="1226517"/>
                  <a:pt x="10929680" y="1406159"/>
                  <a:pt x="11006417" y="1723644"/>
                </a:cubicBezTo>
                <a:cubicBezTo>
                  <a:pt x="11083154" y="2041129"/>
                  <a:pt x="10986932" y="2089810"/>
                  <a:pt x="11006417" y="2258568"/>
                </a:cubicBezTo>
                <a:cubicBezTo>
                  <a:pt x="11025902" y="2427326"/>
                  <a:pt x="10928906" y="2599857"/>
                  <a:pt x="11006417" y="2912364"/>
                </a:cubicBezTo>
                <a:cubicBezTo>
                  <a:pt x="11083928" y="3224871"/>
                  <a:pt x="10991736" y="3379701"/>
                  <a:pt x="11006417" y="3625596"/>
                </a:cubicBezTo>
                <a:cubicBezTo>
                  <a:pt x="11021098" y="3871491"/>
                  <a:pt x="10994187" y="3932309"/>
                  <a:pt x="11006417" y="4160520"/>
                </a:cubicBezTo>
                <a:cubicBezTo>
                  <a:pt x="11018647" y="4388731"/>
                  <a:pt x="10927455" y="4720067"/>
                  <a:pt x="11006417" y="4873752"/>
                </a:cubicBezTo>
                <a:cubicBezTo>
                  <a:pt x="11085379" y="5027437"/>
                  <a:pt x="10984860" y="5145157"/>
                  <a:pt x="11006417" y="5289804"/>
                </a:cubicBezTo>
                <a:cubicBezTo>
                  <a:pt x="11027974" y="5434451"/>
                  <a:pt x="10984629" y="5798632"/>
                  <a:pt x="11006417" y="5943600"/>
                </a:cubicBezTo>
                <a:cubicBezTo>
                  <a:pt x="10898944" y="5969313"/>
                  <a:pt x="10642939" y="5936910"/>
                  <a:pt x="10537196" y="5943600"/>
                </a:cubicBezTo>
                <a:cubicBezTo>
                  <a:pt x="10431453" y="5950290"/>
                  <a:pt x="10358812" y="5938326"/>
                  <a:pt x="10288103" y="5943600"/>
                </a:cubicBezTo>
                <a:cubicBezTo>
                  <a:pt x="10217394" y="5948874"/>
                  <a:pt x="10148831" y="5929659"/>
                  <a:pt x="10039011" y="5943600"/>
                </a:cubicBezTo>
                <a:cubicBezTo>
                  <a:pt x="9929191" y="5957541"/>
                  <a:pt x="9429343" y="5934026"/>
                  <a:pt x="9239597" y="5943600"/>
                </a:cubicBezTo>
                <a:cubicBezTo>
                  <a:pt x="9049851" y="5953174"/>
                  <a:pt x="9110005" y="5937700"/>
                  <a:pt x="8990505" y="5943600"/>
                </a:cubicBezTo>
                <a:cubicBezTo>
                  <a:pt x="8871005" y="5949500"/>
                  <a:pt x="8621393" y="5900176"/>
                  <a:pt x="8411220" y="5943600"/>
                </a:cubicBezTo>
                <a:cubicBezTo>
                  <a:pt x="8201047" y="5987024"/>
                  <a:pt x="7790896" y="5929754"/>
                  <a:pt x="7611806" y="5943600"/>
                </a:cubicBezTo>
                <a:cubicBezTo>
                  <a:pt x="7432716" y="5957446"/>
                  <a:pt x="7302389" y="5914796"/>
                  <a:pt x="7142585" y="5943600"/>
                </a:cubicBezTo>
                <a:cubicBezTo>
                  <a:pt x="6982781" y="5972404"/>
                  <a:pt x="7003563" y="5925949"/>
                  <a:pt x="6893493" y="5943600"/>
                </a:cubicBezTo>
                <a:cubicBezTo>
                  <a:pt x="6783423" y="5961251"/>
                  <a:pt x="6607307" y="5919254"/>
                  <a:pt x="6534336" y="5943600"/>
                </a:cubicBezTo>
                <a:cubicBezTo>
                  <a:pt x="6461365" y="5967946"/>
                  <a:pt x="6297888" y="5925159"/>
                  <a:pt x="6175179" y="5943600"/>
                </a:cubicBezTo>
                <a:cubicBezTo>
                  <a:pt x="6052470" y="5962041"/>
                  <a:pt x="5726477" y="5903601"/>
                  <a:pt x="5375766" y="5943600"/>
                </a:cubicBezTo>
                <a:cubicBezTo>
                  <a:pt x="5025055" y="5983599"/>
                  <a:pt x="4838161" y="5870827"/>
                  <a:pt x="4686417" y="5943600"/>
                </a:cubicBezTo>
                <a:cubicBezTo>
                  <a:pt x="4534673" y="6016373"/>
                  <a:pt x="4322965" y="5910154"/>
                  <a:pt x="4217196" y="5943600"/>
                </a:cubicBezTo>
                <a:cubicBezTo>
                  <a:pt x="4111427" y="5977046"/>
                  <a:pt x="3842566" y="5922979"/>
                  <a:pt x="3527846" y="5943600"/>
                </a:cubicBezTo>
                <a:cubicBezTo>
                  <a:pt x="3213126" y="5964221"/>
                  <a:pt x="3214216" y="5883905"/>
                  <a:pt x="2948561" y="5943600"/>
                </a:cubicBezTo>
                <a:cubicBezTo>
                  <a:pt x="2682907" y="6003295"/>
                  <a:pt x="2446907" y="5910678"/>
                  <a:pt x="2259212" y="5943600"/>
                </a:cubicBezTo>
                <a:cubicBezTo>
                  <a:pt x="2071517" y="5976522"/>
                  <a:pt x="1866064" y="5894503"/>
                  <a:pt x="1569863" y="5943600"/>
                </a:cubicBezTo>
                <a:cubicBezTo>
                  <a:pt x="1273662" y="5992697"/>
                  <a:pt x="1416252" y="5921272"/>
                  <a:pt x="1320770" y="5943600"/>
                </a:cubicBezTo>
                <a:cubicBezTo>
                  <a:pt x="1225288" y="5965928"/>
                  <a:pt x="1000775" y="5898586"/>
                  <a:pt x="851549" y="5943600"/>
                </a:cubicBezTo>
                <a:cubicBezTo>
                  <a:pt x="702323" y="5988614"/>
                  <a:pt x="598308" y="5939788"/>
                  <a:pt x="492392" y="5943600"/>
                </a:cubicBezTo>
                <a:cubicBezTo>
                  <a:pt x="386476" y="5947412"/>
                  <a:pt x="107676" y="5901995"/>
                  <a:pt x="0" y="5943600"/>
                </a:cubicBezTo>
                <a:cubicBezTo>
                  <a:pt x="-26633" y="5738990"/>
                  <a:pt x="21686" y="5698586"/>
                  <a:pt x="0" y="5527548"/>
                </a:cubicBezTo>
                <a:cubicBezTo>
                  <a:pt x="-21686" y="5356510"/>
                  <a:pt x="70289" y="5097280"/>
                  <a:pt x="0" y="4873752"/>
                </a:cubicBezTo>
                <a:cubicBezTo>
                  <a:pt x="-70289" y="4650224"/>
                  <a:pt x="40305" y="4445095"/>
                  <a:pt x="0" y="4160520"/>
                </a:cubicBezTo>
                <a:cubicBezTo>
                  <a:pt x="-40305" y="3875945"/>
                  <a:pt x="21491" y="3726907"/>
                  <a:pt x="0" y="3447288"/>
                </a:cubicBezTo>
                <a:cubicBezTo>
                  <a:pt x="-21491" y="3167669"/>
                  <a:pt x="55639" y="2909186"/>
                  <a:pt x="0" y="2734056"/>
                </a:cubicBezTo>
                <a:cubicBezTo>
                  <a:pt x="-55639" y="2558926"/>
                  <a:pt x="20093" y="2290743"/>
                  <a:pt x="0" y="2020824"/>
                </a:cubicBezTo>
                <a:cubicBezTo>
                  <a:pt x="-20093" y="1750905"/>
                  <a:pt x="48419" y="1599367"/>
                  <a:pt x="0" y="1307592"/>
                </a:cubicBezTo>
                <a:cubicBezTo>
                  <a:pt x="-48419" y="1015817"/>
                  <a:pt x="6499" y="925719"/>
                  <a:pt x="0" y="653796"/>
                </a:cubicBezTo>
                <a:cubicBezTo>
                  <a:pt x="-6499" y="381873"/>
                  <a:pt x="46685" y="313713"/>
                  <a:pt x="0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 w="28575">
            <a:solidFill>
              <a:srgbClr val="3333FF"/>
            </a:solidFill>
            <a:extLst>
              <a:ext uri="{C807C97D-BFC1-408E-A445-0C87EB9F89A2}">
                <ask:lineSketchStyleProps xmlns:ask="http://schemas.microsoft.com/office/drawing/2018/sketchyshapes" sd="150397412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86066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8021B65-6D00-E6EF-B911-D47413E17C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C64B5-F5F7-414D-959E-672603713129}" type="datetimeFigureOut">
              <a:rPr lang="en-US" smtClean="0"/>
              <a:t>7/6/2025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387D733-AEC7-E1A0-E1B7-17319B205A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35211E-898C-A5EA-37F9-7288AE98F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3BEE2-86DF-4038-8C0A-11FA3B895337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5" name="Picture 4" descr="Grassy meadow field on a sunny day">
            <a:extLst>
              <a:ext uri="{FF2B5EF4-FFF2-40B4-BE49-F238E27FC236}">
                <a16:creationId xmlns:a16="http://schemas.microsoft.com/office/drawing/2014/main" id="{F9079D81-5F30-96B5-F92F-E454A81FEF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2EFD63D-9CD7-F6A7-38C9-59755CF25E77}"/>
              </a:ext>
            </a:extLst>
          </p:cNvPr>
          <p:cNvSpPr/>
          <p:nvPr userDrawn="1"/>
        </p:nvSpPr>
        <p:spPr>
          <a:xfrm>
            <a:off x="591670" y="1532964"/>
            <a:ext cx="11006417" cy="4867835"/>
          </a:xfrm>
          <a:custGeom>
            <a:avLst/>
            <a:gdLst>
              <a:gd name="connsiteX0" fmla="*/ 0 w 11006417"/>
              <a:gd name="connsiteY0" fmla="*/ 0 h 4867835"/>
              <a:gd name="connsiteX1" fmla="*/ 799413 w 11006417"/>
              <a:gd name="connsiteY1" fmla="*/ 0 h 4867835"/>
              <a:gd name="connsiteX2" fmla="*/ 1378699 w 11006417"/>
              <a:gd name="connsiteY2" fmla="*/ 0 h 4867835"/>
              <a:gd name="connsiteX3" fmla="*/ 1847919 w 11006417"/>
              <a:gd name="connsiteY3" fmla="*/ 0 h 4867835"/>
              <a:gd name="connsiteX4" fmla="*/ 2317140 w 11006417"/>
              <a:gd name="connsiteY4" fmla="*/ 0 h 4867835"/>
              <a:gd name="connsiteX5" fmla="*/ 3006490 w 11006417"/>
              <a:gd name="connsiteY5" fmla="*/ 0 h 4867835"/>
              <a:gd name="connsiteX6" fmla="*/ 3805903 w 11006417"/>
              <a:gd name="connsiteY6" fmla="*/ 0 h 4867835"/>
              <a:gd name="connsiteX7" fmla="*/ 4165060 w 11006417"/>
              <a:gd name="connsiteY7" fmla="*/ 0 h 4867835"/>
              <a:gd name="connsiteX8" fmla="*/ 4964473 w 11006417"/>
              <a:gd name="connsiteY8" fmla="*/ 0 h 4867835"/>
              <a:gd name="connsiteX9" fmla="*/ 5433694 w 11006417"/>
              <a:gd name="connsiteY9" fmla="*/ 0 h 4867835"/>
              <a:gd name="connsiteX10" fmla="*/ 6233108 w 11006417"/>
              <a:gd name="connsiteY10" fmla="*/ 0 h 4867835"/>
              <a:gd name="connsiteX11" fmla="*/ 6592264 w 11006417"/>
              <a:gd name="connsiteY11" fmla="*/ 0 h 4867835"/>
              <a:gd name="connsiteX12" fmla="*/ 7171550 w 11006417"/>
              <a:gd name="connsiteY12" fmla="*/ 0 h 4867835"/>
              <a:gd name="connsiteX13" fmla="*/ 7530706 w 11006417"/>
              <a:gd name="connsiteY13" fmla="*/ 0 h 4867835"/>
              <a:gd name="connsiteX14" fmla="*/ 8330120 w 11006417"/>
              <a:gd name="connsiteY14" fmla="*/ 0 h 4867835"/>
              <a:gd name="connsiteX15" fmla="*/ 8579212 w 11006417"/>
              <a:gd name="connsiteY15" fmla="*/ 0 h 4867835"/>
              <a:gd name="connsiteX16" fmla="*/ 9268562 w 11006417"/>
              <a:gd name="connsiteY16" fmla="*/ 0 h 4867835"/>
              <a:gd name="connsiteX17" fmla="*/ 9627718 w 11006417"/>
              <a:gd name="connsiteY17" fmla="*/ 0 h 4867835"/>
              <a:gd name="connsiteX18" fmla="*/ 9876811 w 11006417"/>
              <a:gd name="connsiteY18" fmla="*/ 0 h 4867835"/>
              <a:gd name="connsiteX19" fmla="*/ 10346032 w 11006417"/>
              <a:gd name="connsiteY19" fmla="*/ 0 h 4867835"/>
              <a:gd name="connsiteX20" fmla="*/ 11006417 w 11006417"/>
              <a:gd name="connsiteY20" fmla="*/ 0 h 4867835"/>
              <a:gd name="connsiteX21" fmla="*/ 11006417 w 11006417"/>
              <a:gd name="connsiteY21" fmla="*/ 589549 h 4867835"/>
              <a:gd name="connsiteX22" fmla="*/ 11006417 w 11006417"/>
              <a:gd name="connsiteY22" fmla="*/ 984384 h 4867835"/>
              <a:gd name="connsiteX23" fmla="*/ 11006417 w 11006417"/>
              <a:gd name="connsiteY23" fmla="*/ 1573933 h 4867835"/>
              <a:gd name="connsiteX24" fmla="*/ 11006417 w 11006417"/>
              <a:gd name="connsiteY24" fmla="*/ 2114804 h 4867835"/>
              <a:gd name="connsiteX25" fmla="*/ 11006417 w 11006417"/>
              <a:gd name="connsiteY25" fmla="*/ 2753031 h 4867835"/>
              <a:gd name="connsiteX26" fmla="*/ 11006417 w 11006417"/>
              <a:gd name="connsiteY26" fmla="*/ 3293902 h 4867835"/>
              <a:gd name="connsiteX27" fmla="*/ 11006417 w 11006417"/>
              <a:gd name="connsiteY27" fmla="*/ 3688737 h 4867835"/>
              <a:gd name="connsiteX28" fmla="*/ 11006417 w 11006417"/>
              <a:gd name="connsiteY28" fmla="*/ 4229608 h 4867835"/>
              <a:gd name="connsiteX29" fmla="*/ 11006417 w 11006417"/>
              <a:gd name="connsiteY29" fmla="*/ 4867835 h 4867835"/>
              <a:gd name="connsiteX30" fmla="*/ 10647260 w 11006417"/>
              <a:gd name="connsiteY30" fmla="*/ 4867835 h 4867835"/>
              <a:gd name="connsiteX31" fmla="*/ 10398168 w 11006417"/>
              <a:gd name="connsiteY31" fmla="*/ 4867835 h 4867835"/>
              <a:gd name="connsiteX32" fmla="*/ 9818883 w 11006417"/>
              <a:gd name="connsiteY32" fmla="*/ 4867835 h 4867835"/>
              <a:gd name="connsiteX33" fmla="*/ 9459726 w 11006417"/>
              <a:gd name="connsiteY33" fmla="*/ 4867835 h 4867835"/>
              <a:gd name="connsiteX34" fmla="*/ 8660312 w 11006417"/>
              <a:gd name="connsiteY34" fmla="*/ 4867835 h 4867835"/>
              <a:gd name="connsiteX35" fmla="*/ 8411220 w 11006417"/>
              <a:gd name="connsiteY35" fmla="*/ 4867835 h 4867835"/>
              <a:gd name="connsiteX36" fmla="*/ 7721870 w 11006417"/>
              <a:gd name="connsiteY36" fmla="*/ 4867835 h 4867835"/>
              <a:gd name="connsiteX37" fmla="*/ 7362714 w 11006417"/>
              <a:gd name="connsiteY37" fmla="*/ 4867835 h 4867835"/>
              <a:gd name="connsiteX38" fmla="*/ 6893493 w 11006417"/>
              <a:gd name="connsiteY38" fmla="*/ 4867835 h 4867835"/>
              <a:gd name="connsiteX39" fmla="*/ 6314208 w 11006417"/>
              <a:gd name="connsiteY39" fmla="*/ 4867835 h 4867835"/>
              <a:gd name="connsiteX40" fmla="*/ 5955051 w 11006417"/>
              <a:gd name="connsiteY40" fmla="*/ 4867835 h 4867835"/>
              <a:gd name="connsiteX41" fmla="*/ 5485830 w 11006417"/>
              <a:gd name="connsiteY41" fmla="*/ 4867835 h 4867835"/>
              <a:gd name="connsiteX42" fmla="*/ 4796481 w 11006417"/>
              <a:gd name="connsiteY42" fmla="*/ 4867835 h 4867835"/>
              <a:gd name="connsiteX43" fmla="*/ 4547388 w 11006417"/>
              <a:gd name="connsiteY43" fmla="*/ 4867835 h 4867835"/>
              <a:gd name="connsiteX44" fmla="*/ 3858039 w 11006417"/>
              <a:gd name="connsiteY44" fmla="*/ 4867835 h 4867835"/>
              <a:gd name="connsiteX45" fmla="*/ 3608946 w 11006417"/>
              <a:gd name="connsiteY45" fmla="*/ 4867835 h 4867835"/>
              <a:gd name="connsiteX46" fmla="*/ 2919597 w 11006417"/>
              <a:gd name="connsiteY46" fmla="*/ 4867835 h 4867835"/>
              <a:gd name="connsiteX47" fmla="*/ 2560440 w 11006417"/>
              <a:gd name="connsiteY47" fmla="*/ 4867835 h 4867835"/>
              <a:gd name="connsiteX48" fmla="*/ 2091219 w 11006417"/>
              <a:gd name="connsiteY48" fmla="*/ 4867835 h 4867835"/>
              <a:gd name="connsiteX49" fmla="*/ 1291806 w 11006417"/>
              <a:gd name="connsiteY49" fmla="*/ 4867835 h 4867835"/>
              <a:gd name="connsiteX50" fmla="*/ 712521 w 11006417"/>
              <a:gd name="connsiteY50" fmla="*/ 4867835 h 4867835"/>
              <a:gd name="connsiteX51" fmla="*/ 0 w 11006417"/>
              <a:gd name="connsiteY51" fmla="*/ 4867835 h 4867835"/>
              <a:gd name="connsiteX52" fmla="*/ 0 w 11006417"/>
              <a:gd name="connsiteY52" fmla="*/ 4424321 h 4867835"/>
              <a:gd name="connsiteX53" fmla="*/ 0 w 11006417"/>
              <a:gd name="connsiteY53" fmla="*/ 3883451 h 4867835"/>
              <a:gd name="connsiteX54" fmla="*/ 0 w 11006417"/>
              <a:gd name="connsiteY54" fmla="*/ 3245223 h 4867835"/>
              <a:gd name="connsiteX55" fmla="*/ 0 w 11006417"/>
              <a:gd name="connsiteY55" fmla="*/ 2606996 h 4867835"/>
              <a:gd name="connsiteX56" fmla="*/ 0 w 11006417"/>
              <a:gd name="connsiteY56" fmla="*/ 2066126 h 4867835"/>
              <a:gd name="connsiteX57" fmla="*/ 0 w 11006417"/>
              <a:gd name="connsiteY57" fmla="*/ 1671290 h 4867835"/>
              <a:gd name="connsiteX58" fmla="*/ 0 w 11006417"/>
              <a:gd name="connsiteY58" fmla="*/ 1179098 h 4867835"/>
              <a:gd name="connsiteX59" fmla="*/ 0 w 11006417"/>
              <a:gd name="connsiteY59" fmla="*/ 686906 h 4867835"/>
              <a:gd name="connsiteX60" fmla="*/ 0 w 11006417"/>
              <a:gd name="connsiteY60" fmla="*/ 0 h 4867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11006417" h="4867835" fill="none" extrusionOk="0">
                <a:moveTo>
                  <a:pt x="0" y="0"/>
                </a:moveTo>
                <a:cubicBezTo>
                  <a:pt x="387016" y="-92996"/>
                  <a:pt x="594550" y="32861"/>
                  <a:pt x="799413" y="0"/>
                </a:cubicBezTo>
                <a:cubicBezTo>
                  <a:pt x="1004276" y="-32861"/>
                  <a:pt x="1090508" y="69072"/>
                  <a:pt x="1378699" y="0"/>
                </a:cubicBezTo>
                <a:cubicBezTo>
                  <a:pt x="1666890" y="-69072"/>
                  <a:pt x="1735765" y="954"/>
                  <a:pt x="1847919" y="0"/>
                </a:cubicBezTo>
                <a:cubicBezTo>
                  <a:pt x="1960073" y="-954"/>
                  <a:pt x="2194368" y="43849"/>
                  <a:pt x="2317140" y="0"/>
                </a:cubicBezTo>
                <a:cubicBezTo>
                  <a:pt x="2439912" y="-43849"/>
                  <a:pt x="2832989" y="38396"/>
                  <a:pt x="3006490" y="0"/>
                </a:cubicBezTo>
                <a:cubicBezTo>
                  <a:pt x="3179991" y="-38396"/>
                  <a:pt x="3617060" y="58144"/>
                  <a:pt x="3805903" y="0"/>
                </a:cubicBezTo>
                <a:cubicBezTo>
                  <a:pt x="3994746" y="-58144"/>
                  <a:pt x="3996376" y="19208"/>
                  <a:pt x="4165060" y="0"/>
                </a:cubicBezTo>
                <a:cubicBezTo>
                  <a:pt x="4333744" y="-19208"/>
                  <a:pt x="4582902" y="51908"/>
                  <a:pt x="4964473" y="0"/>
                </a:cubicBezTo>
                <a:cubicBezTo>
                  <a:pt x="5346044" y="-51908"/>
                  <a:pt x="5276566" y="856"/>
                  <a:pt x="5433694" y="0"/>
                </a:cubicBezTo>
                <a:cubicBezTo>
                  <a:pt x="5590822" y="-856"/>
                  <a:pt x="5950623" y="44059"/>
                  <a:pt x="6233108" y="0"/>
                </a:cubicBezTo>
                <a:cubicBezTo>
                  <a:pt x="6515593" y="-44059"/>
                  <a:pt x="6515949" y="7136"/>
                  <a:pt x="6592264" y="0"/>
                </a:cubicBezTo>
                <a:cubicBezTo>
                  <a:pt x="6668579" y="-7136"/>
                  <a:pt x="7026827" y="44759"/>
                  <a:pt x="7171550" y="0"/>
                </a:cubicBezTo>
                <a:cubicBezTo>
                  <a:pt x="7316273" y="-44759"/>
                  <a:pt x="7424101" y="8447"/>
                  <a:pt x="7530706" y="0"/>
                </a:cubicBezTo>
                <a:cubicBezTo>
                  <a:pt x="7637311" y="-8447"/>
                  <a:pt x="7982185" y="28342"/>
                  <a:pt x="8330120" y="0"/>
                </a:cubicBezTo>
                <a:cubicBezTo>
                  <a:pt x="8678055" y="-28342"/>
                  <a:pt x="8515068" y="21575"/>
                  <a:pt x="8579212" y="0"/>
                </a:cubicBezTo>
                <a:cubicBezTo>
                  <a:pt x="8643356" y="-21575"/>
                  <a:pt x="9113177" y="25069"/>
                  <a:pt x="9268562" y="0"/>
                </a:cubicBezTo>
                <a:cubicBezTo>
                  <a:pt x="9423947" y="-25069"/>
                  <a:pt x="9475738" y="20512"/>
                  <a:pt x="9627718" y="0"/>
                </a:cubicBezTo>
                <a:cubicBezTo>
                  <a:pt x="9779698" y="-20512"/>
                  <a:pt x="9761644" y="21275"/>
                  <a:pt x="9876811" y="0"/>
                </a:cubicBezTo>
                <a:cubicBezTo>
                  <a:pt x="9991978" y="-21275"/>
                  <a:pt x="10154147" y="2307"/>
                  <a:pt x="10346032" y="0"/>
                </a:cubicBezTo>
                <a:cubicBezTo>
                  <a:pt x="10537917" y="-2307"/>
                  <a:pt x="10725003" y="49370"/>
                  <a:pt x="11006417" y="0"/>
                </a:cubicBezTo>
                <a:cubicBezTo>
                  <a:pt x="11020098" y="247645"/>
                  <a:pt x="10956956" y="465877"/>
                  <a:pt x="11006417" y="589549"/>
                </a:cubicBezTo>
                <a:cubicBezTo>
                  <a:pt x="11055878" y="713221"/>
                  <a:pt x="11003584" y="843489"/>
                  <a:pt x="11006417" y="984384"/>
                </a:cubicBezTo>
                <a:cubicBezTo>
                  <a:pt x="11009250" y="1125279"/>
                  <a:pt x="10977913" y="1315585"/>
                  <a:pt x="11006417" y="1573933"/>
                </a:cubicBezTo>
                <a:cubicBezTo>
                  <a:pt x="11034921" y="1832281"/>
                  <a:pt x="10979502" y="1849765"/>
                  <a:pt x="11006417" y="2114804"/>
                </a:cubicBezTo>
                <a:cubicBezTo>
                  <a:pt x="11033332" y="2379843"/>
                  <a:pt x="11003535" y="2540774"/>
                  <a:pt x="11006417" y="2753031"/>
                </a:cubicBezTo>
                <a:cubicBezTo>
                  <a:pt x="11009299" y="2965288"/>
                  <a:pt x="10991683" y="3119926"/>
                  <a:pt x="11006417" y="3293902"/>
                </a:cubicBezTo>
                <a:cubicBezTo>
                  <a:pt x="11021151" y="3467878"/>
                  <a:pt x="10967061" y="3583111"/>
                  <a:pt x="11006417" y="3688737"/>
                </a:cubicBezTo>
                <a:cubicBezTo>
                  <a:pt x="11045773" y="3794364"/>
                  <a:pt x="10985026" y="4056488"/>
                  <a:pt x="11006417" y="4229608"/>
                </a:cubicBezTo>
                <a:cubicBezTo>
                  <a:pt x="11027808" y="4402728"/>
                  <a:pt x="10970642" y="4584809"/>
                  <a:pt x="11006417" y="4867835"/>
                </a:cubicBezTo>
                <a:cubicBezTo>
                  <a:pt x="10914132" y="4892940"/>
                  <a:pt x="10800332" y="4852767"/>
                  <a:pt x="10647260" y="4867835"/>
                </a:cubicBezTo>
                <a:cubicBezTo>
                  <a:pt x="10494188" y="4882903"/>
                  <a:pt x="10487523" y="4864776"/>
                  <a:pt x="10398168" y="4867835"/>
                </a:cubicBezTo>
                <a:cubicBezTo>
                  <a:pt x="10308813" y="4870894"/>
                  <a:pt x="9941296" y="4863157"/>
                  <a:pt x="9818883" y="4867835"/>
                </a:cubicBezTo>
                <a:cubicBezTo>
                  <a:pt x="9696471" y="4872513"/>
                  <a:pt x="9544822" y="4861704"/>
                  <a:pt x="9459726" y="4867835"/>
                </a:cubicBezTo>
                <a:cubicBezTo>
                  <a:pt x="9374630" y="4873966"/>
                  <a:pt x="8929098" y="4860460"/>
                  <a:pt x="8660312" y="4867835"/>
                </a:cubicBezTo>
                <a:cubicBezTo>
                  <a:pt x="8391526" y="4875210"/>
                  <a:pt x="8522866" y="4858062"/>
                  <a:pt x="8411220" y="4867835"/>
                </a:cubicBezTo>
                <a:cubicBezTo>
                  <a:pt x="8299574" y="4877608"/>
                  <a:pt x="8021497" y="4833933"/>
                  <a:pt x="7721870" y="4867835"/>
                </a:cubicBezTo>
                <a:cubicBezTo>
                  <a:pt x="7422243" y="4901737"/>
                  <a:pt x="7508150" y="4861033"/>
                  <a:pt x="7362714" y="4867835"/>
                </a:cubicBezTo>
                <a:cubicBezTo>
                  <a:pt x="7217278" y="4874637"/>
                  <a:pt x="7058982" y="4839686"/>
                  <a:pt x="6893493" y="4867835"/>
                </a:cubicBezTo>
                <a:cubicBezTo>
                  <a:pt x="6728004" y="4895984"/>
                  <a:pt x="6528216" y="4822474"/>
                  <a:pt x="6314208" y="4867835"/>
                </a:cubicBezTo>
                <a:cubicBezTo>
                  <a:pt x="6100200" y="4913196"/>
                  <a:pt x="6054615" y="4852506"/>
                  <a:pt x="5955051" y="4867835"/>
                </a:cubicBezTo>
                <a:cubicBezTo>
                  <a:pt x="5855487" y="4883164"/>
                  <a:pt x="5653091" y="4850574"/>
                  <a:pt x="5485830" y="4867835"/>
                </a:cubicBezTo>
                <a:cubicBezTo>
                  <a:pt x="5318569" y="4885096"/>
                  <a:pt x="5116568" y="4823625"/>
                  <a:pt x="4796481" y="4867835"/>
                </a:cubicBezTo>
                <a:cubicBezTo>
                  <a:pt x="4476394" y="4912045"/>
                  <a:pt x="4600304" y="4864005"/>
                  <a:pt x="4547388" y="4867835"/>
                </a:cubicBezTo>
                <a:cubicBezTo>
                  <a:pt x="4494472" y="4871665"/>
                  <a:pt x="4091026" y="4793821"/>
                  <a:pt x="3858039" y="4867835"/>
                </a:cubicBezTo>
                <a:cubicBezTo>
                  <a:pt x="3625052" y="4941849"/>
                  <a:pt x="3686178" y="4846818"/>
                  <a:pt x="3608946" y="4867835"/>
                </a:cubicBezTo>
                <a:cubicBezTo>
                  <a:pt x="3531714" y="4888852"/>
                  <a:pt x="3207469" y="4865838"/>
                  <a:pt x="2919597" y="4867835"/>
                </a:cubicBezTo>
                <a:cubicBezTo>
                  <a:pt x="2631725" y="4869832"/>
                  <a:pt x="2686317" y="4862510"/>
                  <a:pt x="2560440" y="4867835"/>
                </a:cubicBezTo>
                <a:cubicBezTo>
                  <a:pt x="2434563" y="4873160"/>
                  <a:pt x="2281337" y="4835479"/>
                  <a:pt x="2091219" y="4867835"/>
                </a:cubicBezTo>
                <a:cubicBezTo>
                  <a:pt x="1901101" y="4900191"/>
                  <a:pt x="1503615" y="4820169"/>
                  <a:pt x="1291806" y="4867835"/>
                </a:cubicBezTo>
                <a:cubicBezTo>
                  <a:pt x="1079997" y="4915501"/>
                  <a:pt x="864450" y="4829580"/>
                  <a:pt x="712521" y="4867835"/>
                </a:cubicBezTo>
                <a:cubicBezTo>
                  <a:pt x="560592" y="4906090"/>
                  <a:pt x="301745" y="4834431"/>
                  <a:pt x="0" y="4867835"/>
                </a:cubicBezTo>
                <a:cubicBezTo>
                  <a:pt x="-52764" y="4658631"/>
                  <a:pt x="24724" y="4558936"/>
                  <a:pt x="0" y="4424321"/>
                </a:cubicBezTo>
                <a:cubicBezTo>
                  <a:pt x="-24724" y="4289706"/>
                  <a:pt x="59828" y="4060947"/>
                  <a:pt x="0" y="3883451"/>
                </a:cubicBezTo>
                <a:cubicBezTo>
                  <a:pt x="-59828" y="3705955"/>
                  <a:pt x="54599" y="3511760"/>
                  <a:pt x="0" y="3245223"/>
                </a:cubicBezTo>
                <a:cubicBezTo>
                  <a:pt x="-54599" y="2978686"/>
                  <a:pt x="46000" y="2874284"/>
                  <a:pt x="0" y="2606996"/>
                </a:cubicBezTo>
                <a:cubicBezTo>
                  <a:pt x="-46000" y="2339708"/>
                  <a:pt x="14936" y="2264550"/>
                  <a:pt x="0" y="2066126"/>
                </a:cubicBezTo>
                <a:cubicBezTo>
                  <a:pt x="-14936" y="1867702"/>
                  <a:pt x="21000" y="1787683"/>
                  <a:pt x="0" y="1671290"/>
                </a:cubicBezTo>
                <a:cubicBezTo>
                  <a:pt x="-21000" y="1554897"/>
                  <a:pt x="55803" y="1310883"/>
                  <a:pt x="0" y="1179098"/>
                </a:cubicBezTo>
                <a:cubicBezTo>
                  <a:pt x="-55803" y="1047313"/>
                  <a:pt x="33255" y="824095"/>
                  <a:pt x="0" y="686906"/>
                </a:cubicBezTo>
                <a:cubicBezTo>
                  <a:pt x="-33255" y="549717"/>
                  <a:pt x="51185" y="199949"/>
                  <a:pt x="0" y="0"/>
                </a:cubicBezTo>
                <a:close/>
              </a:path>
              <a:path w="11006417" h="4867835" stroke="0" extrusionOk="0">
                <a:moveTo>
                  <a:pt x="0" y="0"/>
                </a:moveTo>
                <a:cubicBezTo>
                  <a:pt x="383778" y="-76105"/>
                  <a:pt x="542533" y="64951"/>
                  <a:pt x="799413" y="0"/>
                </a:cubicBezTo>
                <a:cubicBezTo>
                  <a:pt x="1056293" y="-64951"/>
                  <a:pt x="1204881" y="1109"/>
                  <a:pt x="1378699" y="0"/>
                </a:cubicBezTo>
                <a:cubicBezTo>
                  <a:pt x="1552517" y="-1109"/>
                  <a:pt x="1653063" y="50728"/>
                  <a:pt x="1847919" y="0"/>
                </a:cubicBezTo>
                <a:cubicBezTo>
                  <a:pt x="2042775" y="-50728"/>
                  <a:pt x="2260904" y="34653"/>
                  <a:pt x="2537269" y="0"/>
                </a:cubicBezTo>
                <a:cubicBezTo>
                  <a:pt x="2813634" y="-34653"/>
                  <a:pt x="2878978" y="46661"/>
                  <a:pt x="3006490" y="0"/>
                </a:cubicBezTo>
                <a:cubicBezTo>
                  <a:pt x="3134002" y="-46661"/>
                  <a:pt x="3334918" y="14201"/>
                  <a:pt x="3585775" y="0"/>
                </a:cubicBezTo>
                <a:cubicBezTo>
                  <a:pt x="3836632" y="-14201"/>
                  <a:pt x="3840961" y="15844"/>
                  <a:pt x="4054996" y="0"/>
                </a:cubicBezTo>
                <a:cubicBezTo>
                  <a:pt x="4269031" y="-15844"/>
                  <a:pt x="4324648" y="26931"/>
                  <a:pt x="4414153" y="0"/>
                </a:cubicBezTo>
                <a:cubicBezTo>
                  <a:pt x="4503658" y="-26931"/>
                  <a:pt x="4865940" y="68769"/>
                  <a:pt x="5213566" y="0"/>
                </a:cubicBezTo>
                <a:cubicBezTo>
                  <a:pt x="5561192" y="-68769"/>
                  <a:pt x="5347447" y="20776"/>
                  <a:pt x="5462659" y="0"/>
                </a:cubicBezTo>
                <a:cubicBezTo>
                  <a:pt x="5577871" y="-20776"/>
                  <a:pt x="5983631" y="69320"/>
                  <a:pt x="6262072" y="0"/>
                </a:cubicBezTo>
                <a:cubicBezTo>
                  <a:pt x="6540513" y="-69320"/>
                  <a:pt x="6476944" y="9852"/>
                  <a:pt x="6621229" y="0"/>
                </a:cubicBezTo>
                <a:cubicBezTo>
                  <a:pt x="6765514" y="-9852"/>
                  <a:pt x="6986909" y="19175"/>
                  <a:pt x="7200514" y="0"/>
                </a:cubicBezTo>
                <a:cubicBezTo>
                  <a:pt x="7414120" y="-19175"/>
                  <a:pt x="7401033" y="6799"/>
                  <a:pt x="7559671" y="0"/>
                </a:cubicBezTo>
                <a:cubicBezTo>
                  <a:pt x="7718309" y="-6799"/>
                  <a:pt x="7722897" y="12687"/>
                  <a:pt x="7808763" y="0"/>
                </a:cubicBezTo>
                <a:cubicBezTo>
                  <a:pt x="7894629" y="-12687"/>
                  <a:pt x="8090279" y="10011"/>
                  <a:pt x="8277984" y="0"/>
                </a:cubicBezTo>
                <a:cubicBezTo>
                  <a:pt x="8465689" y="-10011"/>
                  <a:pt x="8529912" y="19179"/>
                  <a:pt x="8637141" y="0"/>
                </a:cubicBezTo>
                <a:cubicBezTo>
                  <a:pt x="8744370" y="-19179"/>
                  <a:pt x="8996023" y="69842"/>
                  <a:pt x="9326490" y="0"/>
                </a:cubicBezTo>
                <a:cubicBezTo>
                  <a:pt x="9656957" y="-69842"/>
                  <a:pt x="9483581" y="15629"/>
                  <a:pt x="9575583" y="0"/>
                </a:cubicBezTo>
                <a:cubicBezTo>
                  <a:pt x="9667585" y="-15629"/>
                  <a:pt x="9939692" y="14197"/>
                  <a:pt x="10044804" y="0"/>
                </a:cubicBezTo>
                <a:cubicBezTo>
                  <a:pt x="10149916" y="-14197"/>
                  <a:pt x="10808429" y="48151"/>
                  <a:pt x="11006417" y="0"/>
                </a:cubicBezTo>
                <a:cubicBezTo>
                  <a:pt x="11031592" y="173916"/>
                  <a:pt x="10947781" y="311049"/>
                  <a:pt x="11006417" y="492192"/>
                </a:cubicBezTo>
                <a:cubicBezTo>
                  <a:pt x="11065053" y="673335"/>
                  <a:pt x="10977602" y="872538"/>
                  <a:pt x="11006417" y="984384"/>
                </a:cubicBezTo>
                <a:cubicBezTo>
                  <a:pt x="11035232" y="1096230"/>
                  <a:pt x="10992189" y="1302517"/>
                  <a:pt x="11006417" y="1573933"/>
                </a:cubicBezTo>
                <a:cubicBezTo>
                  <a:pt x="11020645" y="1845349"/>
                  <a:pt x="10987795" y="1867978"/>
                  <a:pt x="11006417" y="2066126"/>
                </a:cubicBezTo>
                <a:cubicBezTo>
                  <a:pt x="11025039" y="2264274"/>
                  <a:pt x="10987119" y="2466947"/>
                  <a:pt x="11006417" y="2655674"/>
                </a:cubicBezTo>
                <a:cubicBezTo>
                  <a:pt x="11025715" y="2844401"/>
                  <a:pt x="10942869" y="2986837"/>
                  <a:pt x="11006417" y="3293902"/>
                </a:cubicBezTo>
                <a:cubicBezTo>
                  <a:pt x="11069965" y="3600967"/>
                  <a:pt x="10992666" y="3628444"/>
                  <a:pt x="11006417" y="3786094"/>
                </a:cubicBezTo>
                <a:cubicBezTo>
                  <a:pt x="11020168" y="3943744"/>
                  <a:pt x="10894187" y="4392139"/>
                  <a:pt x="11006417" y="4867835"/>
                </a:cubicBezTo>
                <a:cubicBezTo>
                  <a:pt x="10907671" y="4871522"/>
                  <a:pt x="10880514" y="4851279"/>
                  <a:pt x="10757324" y="4867835"/>
                </a:cubicBezTo>
                <a:cubicBezTo>
                  <a:pt x="10634134" y="4884391"/>
                  <a:pt x="10591434" y="4845369"/>
                  <a:pt x="10508232" y="4867835"/>
                </a:cubicBezTo>
                <a:cubicBezTo>
                  <a:pt x="10425030" y="4890301"/>
                  <a:pt x="10144754" y="4861145"/>
                  <a:pt x="10039011" y="4867835"/>
                </a:cubicBezTo>
                <a:cubicBezTo>
                  <a:pt x="9933268" y="4874525"/>
                  <a:pt x="9860627" y="4862561"/>
                  <a:pt x="9789918" y="4867835"/>
                </a:cubicBezTo>
                <a:cubicBezTo>
                  <a:pt x="9719209" y="4873109"/>
                  <a:pt x="9650646" y="4853894"/>
                  <a:pt x="9540826" y="4867835"/>
                </a:cubicBezTo>
                <a:cubicBezTo>
                  <a:pt x="9431006" y="4881776"/>
                  <a:pt x="8931158" y="4858261"/>
                  <a:pt x="8741412" y="4867835"/>
                </a:cubicBezTo>
                <a:cubicBezTo>
                  <a:pt x="8551666" y="4877409"/>
                  <a:pt x="8611820" y="4861935"/>
                  <a:pt x="8492320" y="4867835"/>
                </a:cubicBezTo>
                <a:cubicBezTo>
                  <a:pt x="8372820" y="4873735"/>
                  <a:pt x="8123208" y="4824411"/>
                  <a:pt x="7913035" y="4867835"/>
                </a:cubicBezTo>
                <a:cubicBezTo>
                  <a:pt x="7702862" y="4911259"/>
                  <a:pt x="7292711" y="4853989"/>
                  <a:pt x="7113621" y="4867835"/>
                </a:cubicBezTo>
                <a:cubicBezTo>
                  <a:pt x="6934531" y="4881681"/>
                  <a:pt x="6804204" y="4839031"/>
                  <a:pt x="6644400" y="4867835"/>
                </a:cubicBezTo>
                <a:cubicBezTo>
                  <a:pt x="6484596" y="4896639"/>
                  <a:pt x="6505378" y="4850184"/>
                  <a:pt x="6395308" y="4867835"/>
                </a:cubicBezTo>
                <a:cubicBezTo>
                  <a:pt x="6285238" y="4885486"/>
                  <a:pt x="6109122" y="4843489"/>
                  <a:pt x="6036151" y="4867835"/>
                </a:cubicBezTo>
                <a:cubicBezTo>
                  <a:pt x="5963180" y="4892181"/>
                  <a:pt x="5799703" y="4849394"/>
                  <a:pt x="5676994" y="4867835"/>
                </a:cubicBezTo>
                <a:cubicBezTo>
                  <a:pt x="5554285" y="4886276"/>
                  <a:pt x="5228292" y="4827836"/>
                  <a:pt x="4877581" y="4867835"/>
                </a:cubicBezTo>
                <a:cubicBezTo>
                  <a:pt x="4526870" y="4907834"/>
                  <a:pt x="4343029" y="4800378"/>
                  <a:pt x="4188231" y="4867835"/>
                </a:cubicBezTo>
                <a:cubicBezTo>
                  <a:pt x="4033433" y="4935292"/>
                  <a:pt x="3824779" y="4834389"/>
                  <a:pt x="3719010" y="4867835"/>
                </a:cubicBezTo>
                <a:cubicBezTo>
                  <a:pt x="3613241" y="4901281"/>
                  <a:pt x="3342311" y="4845416"/>
                  <a:pt x="3029661" y="4867835"/>
                </a:cubicBezTo>
                <a:cubicBezTo>
                  <a:pt x="2717011" y="4890254"/>
                  <a:pt x="2716031" y="4808140"/>
                  <a:pt x="2450376" y="4867835"/>
                </a:cubicBezTo>
                <a:cubicBezTo>
                  <a:pt x="2184722" y="4927530"/>
                  <a:pt x="1948722" y="4834913"/>
                  <a:pt x="1761027" y="4867835"/>
                </a:cubicBezTo>
                <a:cubicBezTo>
                  <a:pt x="1573332" y="4900757"/>
                  <a:pt x="1374032" y="4824401"/>
                  <a:pt x="1071677" y="4867835"/>
                </a:cubicBezTo>
                <a:cubicBezTo>
                  <a:pt x="769322" y="4911269"/>
                  <a:pt x="904073" y="4859347"/>
                  <a:pt x="822585" y="4867835"/>
                </a:cubicBezTo>
                <a:cubicBezTo>
                  <a:pt x="741097" y="4876323"/>
                  <a:pt x="293310" y="4799960"/>
                  <a:pt x="0" y="4867835"/>
                </a:cubicBezTo>
                <a:cubicBezTo>
                  <a:pt x="-33136" y="4763489"/>
                  <a:pt x="49386" y="4637465"/>
                  <a:pt x="0" y="4424321"/>
                </a:cubicBezTo>
                <a:cubicBezTo>
                  <a:pt x="-49386" y="4211177"/>
                  <a:pt x="14656" y="4078418"/>
                  <a:pt x="0" y="3786094"/>
                </a:cubicBezTo>
                <a:cubicBezTo>
                  <a:pt x="-14656" y="3493770"/>
                  <a:pt x="3659" y="3508767"/>
                  <a:pt x="0" y="3391258"/>
                </a:cubicBezTo>
                <a:cubicBezTo>
                  <a:pt x="-3659" y="3273749"/>
                  <a:pt x="48354" y="2985923"/>
                  <a:pt x="0" y="2801709"/>
                </a:cubicBezTo>
                <a:cubicBezTo>
                  <a:pt x="-48354" y="2617495"/>
                  <a:pt x="37348" y="2316285"/>
                  <a:pt x="0" y="2163482"/>
                </a:cubicBezTo>
                <a:cubicBezTo>
                  <a:pt x="-37348" y="2010679"/>
                  <a:pt x="71068" y="1805289"/>
                  <a:pt x="0" y="1525255"/>
                </a:cubicBezTo>
                <a:cubicBezTo>
                  <a:pt x="-71068" y="1245221"/>
                  <a:pt x="31378" y="1165053"/>
                  <a:pt x="0" y="887028"/>
                </a:cubicBezTo>
                <a:cubicBezTo>
                  <a:pt x="-31378" y="609003"/>
                  <a:pt x="75496" y="325945"/>
                  <a:pt x="0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 w="28575">
            <a:solidFill>
              <a:srgbClr val="3333FF"/>
            </a:solidFill>
            <a:extLst>
              <a:ext uri="{C807C97D-BFC1-408E-A445-0C87EB9F89A2}">
                <ask:lineSketchStyleProps xmlns:ask="http://schemas.microsoft.com/office/drawing/2018/sketchyshapes" sd="150397412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72451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3124E-9D4A-9848-18A0-E37338F868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A58B05-0B61-63D9-4D2F-CCC4E3B61B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1039B8-3672-3562-85FD-0C66BDCA61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BC18BC-B53D-9B33-611A-877E9AD081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C64B5-F5F7-414D-959E-672603713129}" type="datetimeFigureOut">
              <a:rPr lang="en-US" smtClean="0"/>
              <a:t>7/6/2025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67CBC2-4E1F-B60B-7BD8-BEDACDD74B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0F329F-7239-F2E2-7087-B519A81EF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3BEE2-86DF-4038-8C0A-11FA3B89533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38697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A9F8C2-E42F-8226-E257-55F88EA22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AF8F421-7F52-207D-9D0F-8457295C3C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18061C-27A3-0E77-DDDD-AFE994762B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D636A3-152F-9B68-D59C-EF11D3461B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C64B5-F5F7-414D-959E-672603713129}" type="datetimeFigureOut">
              <a:rPr lang="en-US" smtClean="0"/>
              <a:t>7/6/2025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5E88E0-4F30-4B40-ACAB-25B22F527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C815A5-4131-28F3-E5A4-DB13BF282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3BEE2-86DF-4038-8C0A-11FA3B89533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90911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19BB7-810C-EF83-E6B8-973B6C9F34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02650E-E1BE-342D-AA85-F2D9999549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875DAD-063B-D0F0-3D0A-904959354A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C64B5-F5F7-414D-959E-672603713129}" type="datetimeFigureOut">
              <a:rPr lang="en-US" smtClean="0"/>
              <a:t>7/6/2025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D5D17C-6AB0-542F-CE7E-0D3E3D3889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3EA934-4166-CFA6-0EAD-AD1D3D903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3BEE2-86DF-4038-8C0A-11FA3B89533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063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46F1A50-636B-552E-6178-C0319191B3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529D2CF-6679-B5C8-64F2-1386FF0EF9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2F9B9A-4C5F-7BF2-A377-20B0F56EB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C64B5-F5F7-414D-959E-672603713129}" type="datetimeFigureOut">
              <a:rPr lang="en-US" smtClean="0"/>
              <a:t>7/6/2025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FFAACA-CAE5-B4E1-9BC1-74F0E7BAA1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976A77-7982-AA5C-4F1D-3F3ECA408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3BEE2-86DF-4038-8C0A-11FA3B89533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8980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077C19-2AA2-D628-9814-C1586BAFB1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BBDD1C-9468-C338-2EE6-28963A6855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FAD2E7-4514-D1D9-96DB-48D31D00CF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1FC64B5-F5F7-414D-959E-672603713129}" type="datetimeFigureOut">
              <a:rPr lang="en-US" smtClean="0"/>
              <a:t>7/6/2025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3ED8CB-E60C-B8B2-E3A8-FE4F3AF371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ECDF65-F2E9-5EF5-D4BF-96F2F48E04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AB3BEE2-86DF-4038-8C0A-11FA3B89533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9074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56" r:id="rId10"/>
    <p:sldLayoutId id="2147483657" r:id="rId11"/>
    <p:sldLayoutId id="2147483658" r:id="rId12"/>
    <p:sldLayoutId id="2147483659" r:id="rId13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 descr="Gavel with solid fill">
            <a:extLst>
              <a:ext uri="{FF2B5EF4-FFF2-40B4-BE49-F238E27FC236}">
                <a16:creationId xmlns:a16="http://schemas.microsoft.com/office/drawing/2014/main" id="{CE4C66EF-B7D1-0658-E009-EB0A37D142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8920" y="820881"/>
            <a:ext cx="1153391" cy="1153391"/>
          </a:xfrm>
          <a:prstGeom prst="rect">
            <a:avLst/>
          </a:prstGeom>
        </p:spPr>
      </p:pic>
      <p:pic>
        <p:nvPicPr>
          <p:cNvPr id="7" name="Graphic 6" descr="Scales of justice with solid fill">
            <a:extLst>
              <a:ext uri="{FF2B5EF4-FFF2-40B4-BE49-F238E27FC236}">
                <a16:creationId xmlns:a16="http://schemas.microsoft.com/office/drawing/2014/main" id="{5FDF12C7-BA74-6019-F693-4FD81F5FD6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87581" y="2712027"/>
            <a:ext cx="1153391" cy="1153391"/>
          </a:xfrm>
          <a:prstGeom prst="rect">
            <a:avLst/>
          </a:prstGeom>
        </p:spPr>
      </p:pic>
      <p:pic>
        <p:nvPicPr>
          <p:cNvPr id="9" name="Graphic 8" descr="Court with solid fill">
            <a:extLst>
              <a:ext uri="{FF2B5EF4-FFF2-40B4-BE49-F238E27FC236}">
                <a16:creationId xmlns:a16="http://schemas.microsoft.com/office/drawing/2014/main" id="{FEA5588B-84AE-E0CA-B610-8B815E0015B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04453" y="4603173"/>
            <a:ext cx="1153390" cy="115339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3A0DA04-91D4-0BDB-39A1-D2540DD85DE1}"/>
              </a:ext>
            </a:extLst>
          </p:cNvPr>
          <p:cNvSpPr txBox="1"/>
          <p:nvPr/>
        </p:nvSpPr>
        <p:spPr>
          <a:xfrm>
            <a:off x="2232311" y="858967"/>
            <a:ext cx="919510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We live under a legal system: </a:t>
            </a:r>
          </a:p>
          <a:p>
            <a:pPr algn="ctr"/>
            <a:r>
              <a:rPr lang="en-US" sz="3200" b="1" dirty="0"/>
              <a:t>“Presumption of innocence until proven guilty”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507B2AB-5357-C7D8-FFD0-20BBC686DDDD}"/>
              </a:ext>
            </a:extLst>
          </p:cNvPr>
          <p:cNvSpPr txBox="1"/>
          <p:nvPr/>
        </p:nvSpPr>
        <p:spPr>
          <a:xfrm>
            <a:off x="2938409" y="2372701"/>
            <a:ext cx="8166010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/>
              <a:t>What if you were charged and assumed guilty without evidence?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0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/>
              <a:t>Ought to be thankful for the system we have – if can’t prove the charge – not guilty!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0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/>
              <a:t>Been trials (where person may be guilty) yet jury’s not guilty verdict got it right – evidence was not presented (or not presented well)</a:t>
            </a:r>
          </a:p>
        </p:txBody>
      </p:sp>
    </p:spTree>
    <p:extLst>
      <p:ext uri="{BB962C8B-B14F-4D97-AF65-F5344CB8AC3E}">
        <p14:creationId xmlns:p14="http://schemas.microsoft.com/office/powerpoint/2010/main" val="33539557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 bldLvl="5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92BBC2-DB15-B51B-9F23-646345640B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 descr="Gavel with solid fill">
            <a:extLst>
              <a:ext uri="{FF2B5EF4-FFF2-40B4-BE49-F238E27FC236}">
                <a16:creationId xmlns:a16="http://schemas.microsoft.com/office/drawing/2014/main" id="{C56FA93F-08B5-DC0D-9527-FBD2E7D9AE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8920" y="820881"/>
            <a:ext cx="1153391" cy="1153391"/>
          </a:xfrm>
          <a:prstGeom prst="rect">
            <a:avLst/>
          </a:prstGeom>
        </p:spPr>
      </p:pic>
      <p:pic>
        <p:nvPicPr>
          <p:cNvPr id="7" name="Graphic 6" descr="Scales of justice with solid fill">
            <a:extLst>
              <a:ext uri="{FF2B5EF4-FFF2-40B4-BE49-F238E27FC236}">
                <a16:creationId xmlns:a16="http://schemas.microsoft.com/office/drawing/2014/main" id="{BCCB7A80-3747-928C-51FB-64E5FE8FE7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87581" y="2712027"/>
            <a:ext cx="1153391" cy="1153391"/>
          </a:xfrm>
          <a:prstGeom prst="rect">
            <a:avLst/>
          </a:prstGeom>
        </p:spPr>
      </p:pic>
      <p:pic>
        <p:nvPicPr>
          <p:cNvPr id="9" name="Graphic 8" descr="Court with solid fill">
            <a:extLst>
              <a:ext uri="{FF2B5EF4-FFF2-40B4-BE49-F238E27FC236}">
                <a16:creationId xmlns:a16="http://schemas.microsoft.com/office/drawing/2014/main" id="{E6C95314-7B55-B5CF-A50D-5D1E19A78D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04453" y="4603173"/>
            <a:ext cx="1153390" cy="115339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42D90AF-EFE8-66E5-728F-3B9D835ED676}"/>
              </a:ext>
            </a:extLst>
          </p:cNvPr>
          <p:cNvSpPr txBox="1"/>
          <p:nvPr/>
        </p:nvSpPr>
        <p:spPr>
          <a:xfrm>
            <a:off x="2232311" y="858967"/>
            <a:ext cx="91951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“Giving the Benefit of the Doubt”</a:t>
            </a:r>
          </a:p>
          <a:p>
            <a:pPr algn="ctr"/>
            <a:r>
              <a:rPr lang="en-US" sz="3600" dirty="0"/>
              <a:t>Is rooted in our legal system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4A68660-B431-58E5-F687-A06096190E39}"/>
              </a:ext>
            </a:extLst>
          </p:cNvPr>
          <p:cNvSpPr txBox="1"/>
          <p:nvPr/>
        </p:nvSpPr>
        <p:spPr>
          <a:xfrm>
            <a:off x="2938409" y="2372701"/>
            <a:ext cx="8166010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/>
              <a:t>Jury will be instructed to convict only “beyond any reasonable doubt”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0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/>
              <a:t>If there is ANY doubt, then give the person the benefit of that doubt!</a:t>
            </a:r>
          </a:p>
          <a:p>
            <a:endParaRPr lang="en-US" sz="10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/>
              <a:t>We want that from a jury – but also in daily dealing with people</a:t>
            </a:r>
          </a:p>
        </p:txBody>
      </p:sp>
    </p:spTree>
    <p:extLst>
      <p:ext uri="{BB962C8B-B14F-4D97-AF65-F5344CB8AC3E}">
        <p14:creationId xmlns:p14="http://schemas.microsoft.com/office/powerpoint/2010/main" val="14659935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E998BF-66DA-4551-F64A-6FCABD99B6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 descr="Gavel with solid fill">
            <a:extLst>
              <a:ext uri="{FF2B5EF4-FFF2-40B4-BE49-F238E27FC236}">
                <a16:creationId xmlns:a16="http://schemas.microsoft.com/office/drawing/2014/main" id="{3907AB39-0D36-8AE1-1B2C-268A47735E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8920" y="820881"/>
            <a:ext cx="1153391" cy="1153391"/>
          </a:xfrm>
          <a:prstGeom prst="rect">
            <a:avLst/>
          </a:prstGeom>
        </p:spPr>
      </p:pic>
      <p:pic>
        <p:nvPicPr>
          <p:cNvPr id="7" name="Graphic 6" descr="Scales of justice with solid fill">
            <a:extLst>
              <a:ext uri="{FF2B5EF4-FFF2-40B4-BE49-F238E27FC236}">
                <a16:creationId xmlns:a16="http://schemas.microsoft.com/office/drawing/2014/main" id="{32F008B3-20B4-1A20-57A8-9E7F4EC5B7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87581" y="2712027"/>
            <a:ext cx="1153391" cy="1153391"/>
          </a:xfrm>
          <a:prstGeom prst="rect">
            <a:avLst/>
          </a:prstGeom>
        </p:spPr>
      </p:pic>
      <p:pic>
        <p:nvPicPr>
          <p:cNvPr id="9" name="Graphic 8" descr="Court with solid fill">
            <a:extLst>
              <a:ext uri="{FF2B5EF4-FFF2-40B4-BE49-F238E27FC236}">
                <a16:creationId xmlns:a16="http://schemas.microsoft.com/office/drawing/2014/main" id="{4945C039-5E7D-A565-44CB-DF8077F8A6B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04453" y="4603173"/>
            <a:ext cx="1153390" cy="115339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456BA7E-1834-189F-8E7F-4D446A987E24}"/>
              </a:ext>
            </a:extLst>
          </p:cNvPr>
          <p:cNvSpPr txBox="1"/>
          <p:nvPr/>
        </p:nvSpPr>
        <p:spPr>
          <a:xfrm>
            <a:off x="2232311" y="858967"/>
            <a:ext cx="91951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Do you give people around you</a:t>
            </a:r>
          </a:p>
          <a:p>
            <a:pPr algn="ctr"/>
            <a:r>
              <a:rPr lang="en-US" sz="3600" b="1" dirty="0"/>
              <a:t>the same privilege the legal system does?</a:t>
            </a:r>
            <a:endParaRPr lang="en-US" sz="36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DE95FF-8528-7725-D7AC-FEAAA11339D7}"/>
              </a:ext>
            </a:extLst>
          </p:cNvPr>
          <p:cNvSpPr txBox="1"/>
          <p:nvPr/>
        </p:nvSpPr>
        <p:spPr>
          <a:xfrm>
            <a:off x="2938409" y="2372701"/>
            <a:ext cx="816601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/>
              <a:t>Do you give them the  “benefit of the doubt?”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0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/>
              <a:t>Christians should exceed any civil legal system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0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/>
              <a:t>Yet we can be quick to jump to conclusions and assign motives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0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/>
              <a:t>To say the least, we are often premature in our judgments</a:t>
            </a:r>
          </a:p>
        </p:txBody>
      </p:sp>
    </p:spTree>
    <p:extLst>
      <p:ext uri="{BB962C8B-B14F-4D97-AF65-F5344CB8AC3E}">
        <p14:creationId xmlns:p14="http://schemas.microsoft.com/office/powerpoint/2010/main" val="36717482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F94251-1799-2119-269D-E70A438081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801E9EBE-9F8A-58E3-2181-DF561ECE1231}"/>
              </a:ext>
            </a:extLst>
          </p:cNvPr>
          <p:cNvSpPr/>
          <p:nvPr/>
        </p:nvSpPr>
        <p:spPr>
          <a:xfrm>
            <a:off x="802499" y="1662970"/>
            <a:ext cx="10587001" cy="280076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masis MT Pro Black" panose="02040A04050005020304" pitchFamily="18" charset="0"/>
              </a:rPr>
              <a:t>Giving the Benefit</a:t>
            </a:r>
          </a:p>
          <a:p>
            <a:pPr algn="ctr"/>
            <a:r>
              <a:rPr lang="en-US" sz="88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masis MT Pro Black" panose="02040A04050005020304" pitchFamily="18" charset="0"/>
              </a:rPr>
              <a:t>of the Doubt</a:t>
            </a:r>
            <a:endParaRPr lang="en-US" sz="88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masis MT Pro Black" panose="02040A04050005020304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C1D605E-F758-1D4B-9E77-C6D04E0E10DE}"/>
              </a:ext>
            </a:extLst>
          </p:cNvPr>
          <p:cNvSpPr/>
          <p:nvPr/>
        </p:nvSpPr>
        <p:spPr>
          <a:xfrm>
            <a:off x="411254" y="363070"/>
            <a:ext cx="11369489" cy="6131859"/>
          </a:xfrm>
          <a:custGeom>
            <a:avLst/>
            <a:gdLst>
              <a:gd name="connsiteX0" fmla="*/ 0 w 11369489"/>
              <a:gd name="connsiteY0" fmla="*/ 0 h 6131859"/>
              <a:gd name="connsiteX1" fmla="*/ 371004 w 11369489"/>
              <a:gd name="connsiteY1" fmla="*/ 0 h 6131859"/>
              <a:gd name="connsiteX2" fmla="*/ 969399 w 11369489"/>
              <a:gd name="connsiteY2" fmla="*/ 0 h 6131859"/>
              <a:gd name="connsiteX3" fmla="*/ 1340403 w 11369489"/>
              <a:gd name="connsiteY3" fmla="*/ 0 h 6131859"/>
              <a:gd name="connsiteX4" fmla="*/ 2166187 w 11369489"/>
              <a:gd name="connsiteY4" fmla="*/ 0 h 6131859"/>
              <a:gd name="connsiteX5" fmla="*/ 2537191 w 11369489"/>
              <a:gd name="connsiteY5" fmla="*/ 0 h 6131859"/>
              <a:gd name="connsiteX6" fmla="*/ 2794501 w 11369489"/>
              <a:gd name="connsiteY6" fmla="*/ 0 h 6131859"/>
              <a:gd name="connsiteX7" fmla="*/ 3165505 w 11369489"/>
              <a:gd name="connsiteY7" fmla="*/ 0 h 6131859"/>
              <a:gd name="connsiteX8" fmla="*/ 3877594 w 11369489"/>
              <a:gd name="connsiteY8" fmla="*/ 0 h 6131859"/>
              <a:gd name="connsiteX9" fmla="*/ 4589683 w 11369489"/>
              <a:gd name="connsiteY9" fmla="*/ 0 h 6131859"/>
              <a:gd name="connsiteX10" fmla="*/ 4846993 w 11369489"/>
              <a:gd name="connsiteY10" fmla="*/ 0 h 6131859"/>
              <a:gd name="connsiteX11" fmla="*/ 5672777 w 11369489"/>
              <a:gd name="connsiteY11" fmla="*/ 0 h 6131859"/>
              <a:gd name="connsiteX12" fmla="*/ 6271171 w 11369489"/>
              <a:gd name="connsiteY12" fmla="*/ 0 h 6131859"/>
              <a:gd name="connsiteX13" fmla="*/ 6755870 w 11369489"/>
              <a:gd name="connsiteY13" fmla="*/ 0 h 6131859"/>
              <a:gd name="connsiteX14" fmla="*/ 7013180 w 11369489"/>
              <a:gd name="connsiteY14" fmla="*/ 0 h 6131859"/>
              <a:gd name="connsiteX15" fmla="*/ 7611574 w 11369489"/>
              <a:gd name="connsiteY15" fmla="*/ 0 h 6131859"/>
              <a:gd name="connsiteX16" fmla="*/ 8437358 w 11369489"/>
              <a:gd name="connsiteY16" fmla="*/ 0 h 6131859"/>
              <a:gd name="connsiteX17" fmla="*/ 9263142 w 11369489"/>
              <a:gd name="connsiteY17" fmla="*/ 0 h 6131859"/>
              <a:gd name="connsiteX18" fmla="*/ 9520451 w 11369489"/>
              <a:gd name="connsiteY18" fmla="*/ 0 h 6131859"/>
              <a:gd name="connsiteX19" fmla="*/ 9777761 w 11369489"/>
              <a:gd name="connsiteY19" fmla="*/ 0 h 6131859"/>
              <a:gd name="connsiteX20" fmla="*/ 10489850 w 11369489"/>
              <a:gd name="connsiteY20" fmla="*/ 0 h 6131859"/>
              <a:gd name="connsiteX21" fmla="*/ 11369489 w 11369489"/>
              <a:gd name="connsiteY21" fmla="*/ 0 h 6131859"/>
              <a:gd name="connsiteX22" fmla="*/ 11369489 w 11369489"/>
              <a:gd name="connsiteY22" fmla="*/ 373486 h 6131859"/>
              <a:gd name="connsiteX23" fmla="*/ 11369489 w 11369489"/>
              <a:gd name="connsiteY23" fmla="*/ 869609 h 6131859"/>
              <a:gd name="connsiteX24" fmla="*/ 11369489 w 11369489"/>
              <a:gd name="connsiteY24" fmla="*/ 1549688 h 6131859"/>
              <a:gd name="connsiteX25" fmla="*/ 11369489 w 11369489"/>
              <a:gd name="connsiteY25" fmla="*/ 1923174 h 6131859"/>
              <a:gd name="connsiteX26" fmla="*/ 11369489 w 11369489"/>
              <a:gd name="connsiteY26" fmla="*/ 2296660 h 6131859"/>
              <a:gd name="connsiteX27" fmla="*/ 11369489 w 11369489"/>
              <a:gd name="connsiteY27" fmla="*/ 2792783 h 6131859"/>
              <a:gd name="connsiteX28" fmla="*/ 11369489 w 11369489"/>
              <a:gd name="connsiteY28" fmla="*/ 3166269 h 6131859"/>
              <a:gd name="connsiteX29" fmla="*/ 11369489 w 11369489"/>
              <a:gd name="connsiteY29" fmla="*/ 3539755 h 6131859"/>
              <a:gd name="connsiteX30" fmla="*/ 11369489 w 11369489"/>
              <a:gd name="connsiteY30" fmla="*/ 3913241 h 6131859"/>
              <a:gd name="connsiteX31" fmla="*/ 11369489 w 11369489"/>
              <a:gd name="connsiteY31" fmla="*/ 4348045 h 6131859"/>
              <a:gd name="connsiteX32" fmla="*/ 11369489 w 11369489"/>
              <a:gd name="connsiteY32" fmla="*/ 4782850 h 6131859"/>
              <a:gd name="connsiteX33" fmla="*/ 11369489 w 11369489"/>
              <a:gd name="connsiteY33" fmla="*/ 5217655 h 6131859"/>
              <a:gd name="connsiteX34" fmla="*/ 11369489 w 11369489"/>
              <a:gd name="connsiteY34" fmla="*/ 6131859 h 6131859"/>
              <a:gd name="connsiteX35" fmla="*/ 10543705 w 11369489"/>
              <a:gd name="connsiteY35" fmla="*/ 6131859 h 6131859"/>
              <a:gd name="connsiteX36" fmla="*/ 10286396 w 11369489"/>
              <a:gd name="connsiteY36" fmla="*/ 6131859 h 6131859"/>
              <a:gd name="connsiteX37" fmla="*/ 9460612 w 11369489"/>
              <a:gd name="connsiteY37" fmla="*/ 6131859 h 6131859"/>
              <a:gd name="connsiteX38" fmla="*/ 9203302 w 11369489"/>
              <a:gd name="connsiteY38" fmla="*/ 6131859 h 6131859"/>
              <a:gd name="connsiteX39" fmla="*/ 8832298 w 11369489"/>
              <a:gd name="connsiteY39" fmla="*/ 6131859 h 6131859"/>
              <a:gd name="connsiteX40" fmla="*/ 8120209 w 11369489"/>
              <a:gd name="connsiteY40" fmla="*/ 6131859 h 6131859"/>
              <a:gd name="connsiteX41" fmla="*/ 7635509 w 11369489"/>
              <a:gd name="connsiteY41" fmla="*/ 6131859 h 6131859"/>
              <a:gd name="connsiteX42" fmla="*/ 6809726 w 11369489"/>
              <a:gd name="connsiteY42" fmla="*/ 6131859 h 6131859"/>
              <a:gd name="connsiteX43" fmla="*/ 6325026 w 11369489"/>
              <a:gd name="connsiteY43" fmla="*/ 6131859 h 6131859"/>
              <a:gd name="connsiteX44" fmla="*/ 5954022 w 11369489"/>
              <a:gd name="connsiteY44" fmla="*/ 6131859 h 6131859"/>
              <a:gd name="connsiteX45" fmla="*/ 5583017 w 11369489"/>
              <a:gd name="connsiteY45" fmla="*/ 6131859 h 6131859"/>
              <a:gd name="connsiteX46" fmla="*/ 4984623 w 11369489"/>
              <a:gd name="connsiteY46" fmla="*/ 6131859 h 6131859"/>
              <a:gd name="connsiteX47" fmla="*/ 4499924 w 11369489"/>
              <a:gd name="connsiteY47" fmla="*/ 6131859 h 6131859"/>
              <a:gd name="connsiteX48" fmla="*/ 4128920 w 11369489"/>
              <a:gd name="connsiteY48" fmla="*/ 6131859 h 6131859"/>
              <a:gd name="connsiteX49" fmla="*/ 3644220 w 11369489"/>
              <a:gd name="connsiteY49" fmla="*/ 6131859 h 6131859"/>
              <a:gd name="connsiteX50" fmla="*/ 3273216 w 11369489"/>
              <a:gd name="connsiteY50" fmla="*/ 6131859 h 6131859"/>
              <a:gd name="connsiteX51" fmla="*/ 2902212 w 11369489"/>
              <a:gd name="connsiteY51" fmla="*/ 6131859 h 6131859"/>
              <a:gd name="connsiteX52" fmla="*/ 2303818 w 11369489"/>
              <a:gd name="connsiteY52" fmla="*/ 6131859 h 6131859"/>
              <a:gd name="connsiteX53" fmla="*/ 2046508 w 11369489"/>
              <a:gd name="connsiteY53" fmla="*/ 6131859 h 6131859"/>
              <a:gd name="connsiteX54" fmla="*/ 1561809 w 11369489"/>
              <a:gd name="connsiteY54" fmla="*/ 6131859 h 6131859"/>
              <a:gd name="connsiteX55" fmla="*/ 1077109 w 11369489"/>
              <a:gd name="connsiteY55" fmla="*/ 6131859 h 6131859"/>
              <a:gd name="connsiteX56" fmla="*/ 0 w 11369489"/>
              <a:gd name="connsiteY56" fmla="*/ 6131859 h 6131859"/>
              <a:gd name="connsiteX57" fmla="*/ 0 w 11369489"/>
              <a:gd name="connsiteY57" fmla="*/ 5758373 h 6131859"/>
              <a:gd name="connsiteX58" fmla="*/ 0 w 11369489"/>
              <a:gd name="connsiteY58" fmla="*/ 5262250 h 6131859"/>
              <a:gd name="connsiteX59" fmla="*/ 0 w 11369489"/>
              <a:gd name="connsiteY59" fmla="*/ 4888764 h 6131859"/>
              <a:gd name="connsiteX60" fmla="*/ 0 w 11369489"/>
              <a:gd name="connsiteY60" fmla="*/ 4515278 h 6131859"/>
              <a:gd name="connsiteX61" fmla="*/ 0 w 11369489"/>
              <a:gd name="connsiteY61" fmla="*/ 3957836 h 6131859"/>
              <a:gd name="connsiteX62" fmla="*/ 0 w 11369489"/>
              <a:gd name="connsiteY62" fmla="*/ 3277757 h 6131859"/>
              <a:gd name="connsiteX63" fmla="*/ 0 w 11369489"/>
              <a:gd name="connsiteY63" fmla="*/ 2842953 h 6131859"/>
              <a:gd name="connsiteX64" fmla="*/ 0 w 11369489"/>
              <a:gd name="connsiteY64" fmla="*/ 2285511 h 6131859"/>
              <a:gd name="connsiteX65" fmla="*/ 0 w 11369489"/>
              <a:gd name="connsiteY65" fmla="*/ 1789388 h 6131859"/>
              <a:gd name="connsiteX66" fmla="*/ 0 w 11369489"/>
              <a:gd name="connsiteY66" fmla="*/ 1354583 h 6131859"/>
              <a:gd name="connsiteX67" fmla="*/ 0 w 11369489"/>
              <a:gd name="connsiteY67" fmla="*/ 735823 h 6131859"/>
              <a:gd name="connsiteX68" fmla="*/ 0 w 11369489"/>
              <a:gd name="connsiteY68" fmla="*/ 0 h 6131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11369489" h="6131859" extrusionOk="0">
                <a:moveTo>
                  <a:pt x="0" y="0"/>
                </a:moveTo>
                <a:cubicBezTo>
                  <a:pt x="106386" y="-34744"/>
                  <a:pt x="265845" y="2924"/>
                  <a:pt x="371004" y="0"/>
                </a:cubicBezTo>
                <a:cubicBezTo>
                  <a:pt x="476163" y="-2924"/>
                  <a:pt x="830545" y="17420"/>
                  <a:pt x="969399" y="0"/>
                </a:cubicBezTo>
                <a:cubicBezTo>
                  <a:pt x="1108253" y="-17420"/>
                  <a:pt x="1201846" y="2381"/>
                  <a:pt x="1340403" y="0"/>
                </a:cubicBezTo>
                <a:cubicBezTo>
                  <a:pt x="1478960" y="-2381"/>
                  <a:pt x="1780468" y="92057"/>
                  <a:pt x="2166187" y="0"/>
                </a:cubicBezTo>
                <a:cubicBezTo>
                  <a:pt x="2551906" y="-92057"/>
                  <a:pt x="2365801" y="41999"/>
                  <a:pt x="2537191" y="0"/>
                </a:cubicBezTo>
                <a:cubicBezTo>
                  <a:pt x="2708581" y="-41999"/>
                  <a:pt x="2671028" y="9631"/>
                  <a:pt x="2794501" y="0"/>
                </a:cubicBezTo>
                <a:cubicBezTo>
                  <a:pt x="2917974" y="-9631"/>
                  <a:pt x="3036827" y="42560"/>
                  <a:pt x="3165505" y="0"/>
                </a:cubicBezTo>
                <a:cubicBezTo>
                  <a:pt x="3294183" y="-42560"/>
                  <a:pt x="3669582" y="65104"/>
                  <a:pt x="3877594" y="0"/>
                </a:cubicBezTo>
                <a:cubicBezTo>
                  <a:pt x="4085606" y="-65104"/>
                  <a:pt x="4323543" y="83407"/>
                  <a:pt x="4589683" y="0"/>
                </a:cubicBezTo>
                <a:cubicBezTo>
                  <a:pt x="4855823" y="-83407"/>
                  <a:pt x="4783963" y="10539"/>
                  <a:pt x="4846993" y="0"/>
                </a:cubicBezTo>
                <a:cubicBezTo>
                  <a:pt x="4910023" y="-10539"/>
                  <a:pt x="5277723" y="35972"/>
                  <a:pt x="5672777" y="0"/>
                </a:cubicBezTo>
                <a:cubicBezTo>
                  <a:pt x="6067831" y="-35972"/>
                  <a:pt x="6104321" y="8947"/>
                  <a:pt x="6271171" y="0"/>
                </a:cubicBezTo>
                <a:cubicBezTo>
                  <a:pt x="6438021" y="-8947"/>
                  <a:pt x="6623314" y="32504"/>
                  <a:pt x="6755870" y="0"/>
                </a:cubicBezTo>
                <a:cubicBezTo>
                  <a:pt x="6888426" y="-32504"/>
                  <a:pt x="6938242" y="13621"/>
                  <a:pt x="7013180" y="0"/>
                </a:cubicBezTo>
                <a:cubicBezTo>
                  <a:pt x="7088118" y="-13621"/>
                  <a:pt x="7347910" y="42268"/>
                  <a:pt x="7611574" y="0"/>
                </a:cubicBezTo>
                <a:cubicBezTo>
                  <a:pt x="7875238" y="-42268"/>
                  <a:pt x="8040178" y="84851"/>
                  <a:pt x="8437358" y="0"/>
                </a:cubicBezTo>
                <a:cubicBezTo>
                  <a:pt x="8834538" y="-84851"/>
                  <a:pt x="8970629" y="60938"/>
                  <a:pt x="9263142" y="0"/>
                </a:cubicBezTo>
                <a:cubicBezTo>
                  <a:pt x="9555655" y="-60938"/>
                  <a:pt x="9444549" y="25935"/>
                  <a:pt x="9520451" y="0"/>
                </a:cubicBezTo>
                <a:cubicBezTo>
                  <a:pt x="9596353" y="-25935"/>
                  <a:pt x="9651184" y="4466"/>
                  <a:pt x="9777761" y="0"/>
                </a:cubicBezTo>
                <a:cubicBezTo>
                  <a:pt x="9904338" y="-4466"/>
                  <a:pt x="10249294" y="64488"/>
                  <a:pt x="10489850" y="0"/>
                </a:cubicBezTo>
                <a:cubicBezTo>
                  <a:pt x="10730406" y="-64488"/>
                  <a:pt x="11118427" y="67110"/>
                  <a:pt x="11369489" y="0"/>
                </a:cubicBezTo>
                <a:cubicBezTo>
                  <a:pt x="11384115" y="124756"/>
                  <a:pt x="11326794" y="239150"/>
                  <a:pt x="11369489" y="373486"/>
                </a:cubicBezTo>
                <a:cubicBezTo>
                  <a:pt x="11412184" y="507822"/>
                  <a:pt x="11313593" y="712458"/>
                  <a:pt x="11369489" y="869609"/>
                </a:cubicBezTo>
                <a:cubicBezTo>
                  <a:pt x="11425385" y="1026760"/>
                  <a:pt x="11297029" y="1284513"/>
                  <a:pt x="11369489" y="1549688"/>
                </a:cubicBezTo>
                <a:cubicBezTo>
                  <a:pt x="11441949" y="1814863"/>
                  <a:pt x="11347369" y="1797603"/>
                  <a:pt x="11369489" y="1923174"/>
                </a:cubicBezTo>
                <a:cubicBezTo>
                  <a:pt x="11391609" y="2048745"/>
                  <a:pt x="11365332" y="2201690"/>
                  <a:pt x="11369489" y="2296660"/>
                </a:cubicBezTo>
                <a:cubicBezTo>
                  <a:pt x="11373646" y="2391630"/>
                  <a:pt x="11343677" y="2598196"/>
                  <a:pt x="11369489" y="2792783"/>
                </a:cubicBezTo>
                <a:cubicBezTo>
                  <a:pt x="11395301" y="2987370"/>
                  <a:pt x="11341538" y="3068648"/>
                  <a:pt x="11369489" y="3166269"/>
                </a:cubicBezTo>
                <a:cubicBezTo>
                  <a:pt x="11397440" y="3263890"/>
                  <a:pt x="11361856" y="3421574"/>
                  <a:pt x="11369489" y="3539755"/>
                </a:cubicBezTo>
                <a:cubicBezTo>
                  <a:pt x="11377122" y="3657936"/>
                  <a:pt x="11348614" y="3807390"/>
                  <a:pt x="11369489" y="3913241"/>
                </a:cubicBezTo>
                <a:cubicBezTo>
                  <a:pt x="11390364" y="4019092"/>
                  <a:pt x="11344369" y="4190887"/>
                  <a:pt x="11369489" y="4348045"/>
                </a:cubicBezTo>
                <a:cubicBezTo>
                  <a:pt x="11394609" y="4505203"/>
                  <a:pt x="11356698" y="4610630"/>
                  <a:pt x="11369489" y="4782850"/>
                </a:cubicBezTo>
                <a:cubicBezTo>
                  <a:pt x="11382280" y="4955070"/>
                  <a:pt x="11357936" y="5100357"/>
                  <a:pt x="11369489" y="5217655"/>
                </a:cubicBezTo>
                <a:cubicBezTo>
                  <a:pt x="11381042" y="5334954"/>
                  <a:pt x="11296461" y="5946425"/>
                  <a:pt x="11369489" y="6131859"/>
                </a:cubicBezTo>
                <a:cubicBezTo>
                  <a:pt x="11160916" y="6214600"/>
                  <a:pt x="10772857" y="6129031"/>
                  <a:pt x="10543705" y="6131859"/>
                </a:cubicBezTo>
                <a:cubicBezTo>
                  <a:pt x="10314553" y="6134687"/>
                  <a:pt x="10377289" y="6104758"/>
                  <a:pt x="10286396" y="6131859"/>
                </a:cubicBezTo>
                <a:cubicBezTo>
                  <a:pt x="10195503" y="6158960"/>
                  <a:pt x="9802003" y="6109389"/>
                  <a:pt x="9460612" y="6131859"/>
                </a:cubicBezTo>
                <a:cubicBezTo>
                  <a:pt x="9119221" y="6154329"/>
                  <a:pt x="9328198" y="6124898"/>
                  <a:pt x="9203302" y="6131859"/>
                </a:cubicBezTo>
                <a:cubicBezTo>
                  <a:pt x="9078406" y="6138820"/>
                  <a:pt x="8926501" y="6089748"/>
                  <a:pt x="8832298" y="6131859"/>
                </a:cubicBezTo>
                <a:cubicBezTo>
                  <a:pt x="8738095" y="6173970"/>
                  <a:pt x="8383598" y="6129113"/>
                  <a:pt x="8120209" y="6131859"/>
                </a:cubicBezTo>
                <a:cubicBezTo>
                  <a:pt x="7856820" y="6134605"/>
                  <a:pt x="7784157" y="6112765"/>
                  <a:pt x="7635509" y="6131859"/>
                </a:cubicBezTo>
                <a:cubicBezTo>
                  <a:pt x="7486861" y="6150953"/>
                  <a:pt x="7212018" y="6082885"/>
                  <a:pt x="6809726" y="6131859"/>
                </a:cubicBezTo>
                <a:cubicBezTo>
                  <a:pt x="6407434" y="6180833"/>
                  <a:pt x="6535971" y="6113697"/>
                  <a:pt x="6325026" y="6131859"/>
                </a:cubicBezTo>
                <a:cubicBezTo>
                  <a:pt x="6114081" y="6150021"/>
                  <a:pt x="6045229" y="6089453"/>
                  <a:pt x="5954022" y="6131859"/>
                </a:cubicBezTo>
                <a:cubicBezTo>
                  <a:pt x="5862815" y="6174265"/>
                  <a:pt x="5675027" y="6118253"/>
                  <a:pt x="5583017" y="6131859"/>
                </a:cubicBezTo>
                <a:cubicBezTo>
                  <a:pt x="5491007" y="6145465"/>
                  <a:pt x="5252757" y="6079122"/>
                  <a:pt x="4984623" y="6131859"/>
                </a:cubicBezTo>
                <a:cubicBezTo>
                  <a:pt x="4716489" y="6184596"/>
                  <a:pt x="4671481" y="6131569"/>
                  <a:pt x="4499924" y="6131859"/>
                </a:cubicBezTo>
                <a:cubicBezTo>
                  <a:pt x="4328367" y="6132149"/>
                  <a:pt x="4269862" y="6100233"/>
                  <a:pt x="4128920" y="6131859"/>
                </a:cubicBezTo>
                <a:cubicBezTo>
                  <a:pt x="3987978" y="6163485"/>
                  <a:pt x="3854116" y="6098905"/>
                  <a:pt x="3644220" y="6131859"/>
                </a:cubicBezTo>
                <a:cubicBezTo>
                  <a:pt x="3434324" y="6164813"/>
                  <a:pt x="3455397" y="6109779"/>
                  <a:pt x="3273216" y="6131859"/>
                </a:cubicBezTo>
                <a:cubicBezTo>
                  <a:pt x="3091035" y="6153939"/>
                  <a:pt x="3034760" y="6122008"/>
                  <a:pt x="2902212" y="6131859"/>
                </a:cubicBezTo>
                <a:cubicBezTo>
                  <a:pt x="2769664" y="6141710"/>
                  <a:pt x="2602257" y="6066359"/>
                  <a:pt x="2303818" y="6131859"/>
                </a:cubicBezTo>
                <a:cubicBezTo>
                  <a:pt x="2005379" y="6197359"/>
                  <a:pt x="2120658" y="6128681"/>
                  <a:pt x="2046508" y="6131859"/>
                </a:cubicBezTo>
                <a:cubicBezTo>
                  <a:pt x="1972358" y="6135037"/>
                  <a:pt x="1723397" y="6091045"/>
                  <a:pt x="1561809" y="6131859"/>
                </a:cubicBezTo>
                <a:cubicBezTo>
                  <a:pt x="1400221" y="6172673"/>
                  <a:pt x="1207954" y="6088176"/>
                  <a:pt x="1077109" y="6131859"/>
                </a:cubicBezTo>
                <a:cubicBezTo>
                  <a:pt x="946264" y="6175542"/>
                  <a:pt x="244869" y="6121586"/>
                  <a:pt x="0" y="6131859"/>
                </a:cubicBezTo>
                <a:cubicBezTo>
                  <a:pt x="-17162" y="5983431"/>
                  <a:pt x="8017" y="5840357"/>
                  <a:pt x="0" y="5758373"/>
                </a:cubicBezTo>
                <a:cubicBezTo>
                  <a:pt x="-8017" y="5676389"/>
                  <a:pt x="33138" y="5504300"/>
                  <a:pt x="0" y="5262250"/>
                </a:cubicBezTo>
                <a:cubicBezTo>
                  <a:pt x="-33138" y="5020200"/>
                  <a:pt x="32937" y="5069171"/>
                  <a:pt x="0" y="4888764"/>
                </a:cubicBezTo>
                <a:cubicBezTo>
                  <a:pt x="-32937" y="4708357"/>
                  <a:pt x="32256" y="4605912"/>
                  <a:pt x="0" y="4515278"/>
                </a:cubicBezTo>
                <a:cubicBezTo>
                  <a:pt x="-32256" y="4424644"/>
                  <a:pt x="30083" y="4107517"/>
                  <a:pt x="0" y="3957836"/>
                </a:cubicBezTo>
                <a:cubicBezTo>
                  <a:pt x="-30083" y="3808155"/>
                  <a:pt x="62128" y="3485843"/>
                  <a:pt x="0" y="3277757"/>
                </a:cubicBezTo>
                <a:cubicBezTo>
                  <a:pt x="-62128" y="3069671"/>
                  <a:pt x="51377" y="2933415"/>
                  <a:pt x="0" y="2842953"/>
                </a:cubicBezTo>
                <a:cubicBezTo>
                  <a:pt x="-51377" y="2752491"/>
                  <a:pt x="9895" y="2454454"/>
                  <a:pt x="0" y="2285511"/>
                </a:cubicBezTo>
                <a:cubicBezTo>
                  <a:pt x="-9895" y="2116568"/>
                  <a:pt x="2990" y="1945436"/>
                  <a:pt x="0" y="1789388"/>
                </a:cubicBezTo>
                <a:cubicBezTo>
                  <a:pt x="-2990" y="1633340"/>
                  <a:pt x="40691" y="1471800"/>
                  <a:pt x="0" y="1354583"/>
                </a:cubicBezTo>
                <a:cubicBezTo>
                  <a:pt x="-40691" y="1237367"/>
                  <a:pt x="22045" y="1019257"/>
                  <a:pt x="0" y="735823"/>
                </a:cubicBezTo>
                <a:cubicBezTo>
                  <a:pt x="-22045" y="452389"/>
                  <a:pt x="44046" y="155722"/>
                  <a:pt x="0" y="0"/>
                </a:cubicBezTo>
                <a:close/>
              </a:path>
            </a:pathLst>
          </a:custGeom>
          <a:noFill/>
          <a:ln w="28575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3526327319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5845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43B92E-FDBA-CC87-EBD1-B364B9EAC0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88774865-86FA-D832-5420-015EB155DAF9}"/>
              </a:ext>
            </a:extLst>
          </p:cNvPr>
          <p:cNvSpPr/>
          <p:nvPr/>
        </p:nvSpPr>
        <p:spPr>
          <a:xfrm>
            <a:off x="1749841" y="452725"/>
            <a:ext cx="8692316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masis MT Pro Black" panose="02040A04050005020304" pitchFamily="18" charset="0"/>
              </a:rPr>
              <a:t>Giving the Benefit</a:t>
            </a:r>
          </a:p>
          <a:p>
            <a:pPr algn="ctr"/>
            <a:r>
              <a:rPr lang="en-US" sz="72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masis MT Pro Black" panose="02040A04050005020304" pitchFamily="18" charset="0"/>
              </a:rPr>
              <a:t>of the Doubt</a:t>
            </a:r>
            <a:endParaRPr lang="en-US" sz="72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masis MT Pro Black" panose="02040A04050005020304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F5310E8-D447-675D-B360-4E126D854506}"/>
              </a:ext>
            </a:extLst>
          </p:cNvPr>
          <p:cNvSpPr/>
          <p:nvPr/>
        </p:nvSpPr>
        <p:spPr>
          <a:xfrm>
            <a:off x="411254" y="363070"/>
            <a:ext cx="11369489" cy="6131859"/>
          </a:xfrm>
          <a:custGeom>
            <a:avLst/>
            <a:gdLst>
              <a:gd name="connsiteX0" fmla="*/ 0 w 11369489"/>
              <a:gd name="connsiteY0" fmla="*/ 0 h 6131859"/>
              <a:gd name="connsiteX1" fmla="*/ 371004 w 11369489"/>
              <a:gd name="connsiteY1" fmla="*/ 0 h 6131859"/>
              <a:gd name="connsiteX2" fmla="*/ 969399 w 11369489"/>
              <a:gd name="connsiteY2" fmla="*/ 0 h 6131859"/>
              <a:gd name="connsiteX3" fmla="*/ 1340403 w 11369489"/>
              <a:gd name="connsiteY3" fmla="*/ 0 h 6131859"/>
              <a:gd name="connsiteX4" fmla="*/ 2166187 w 11369489"/>
              <a:gd name="connsiteY4" fmla="*/ 0 h 6131859"/>
              <a:gd name="connsiteX5" fmla="*/ 2537191 w 11369489"/>
              <a:gd name="connsiteY5" fmla="*/ 0 h 6131859"/>
              <a:gd name="connsiteX6" fmla="*/ 2794501 w 11369489"/>
              <a:gd name="connsiteY6" fmla="*/ 0 h 6131859"/>
              <a:gd name="connsiteX7" fmla="*/ 3165505 w 11369489"/>
              <a:gd name="connsiteY7" fmla="*/ 0 h 6131859"/>
              <a:gd name="connsiteX8" fmla="*/ 3877594 w 11369489"/>
              <a:gd name="connsiteY8" fmla="*/ 0 h 6131859"/>
              <a:gd name="connsiteX9" fmla="*/ 4589683 w 11369489"/>
              <a:gd name="connsiteY9" fmla="*/ 0 h 6131859"/>
              <a:gd name="connsiteX10" fmla="*/ 4846993 w 11369489"/>
              <a:gd name="connsiteY10" fmla="*/ 0 h 6131859"/>
              <a:gd name="connsiteX11" fmla="*/ 5672777 w 11369489"/>
              <a:gd name="connsiteY11" fmla="*/ 0 h 6131859"/>
              <a:gd name="connsiteX12" fmla="*/ 6271171 w 11369489"/>
              <a:gd name="connsiteY12" fmla="*/ 0 h 6131859"/>
              <a:gd name="connsiteX13" fmla="*/ 6755870 w 11369489"/>
              <a:gd name="connsiteY13" fmla="*/ 0 h 6131859"/>
              <a:gd name="connsiteX14" fmla="*/ 7013180 w 11369489"/>
              <a:gd name="connsiteY14" fmla="*/ 0 h 6131859"/>
              <a:gd name="connsiteX15" fmla="*/ 7611574 w 11369489"/>
              <a:gd name="connsiteY15" fmla="*/ 0 h 6131859"/>
              <a:gd name="connsiteX16" fmla="*/ 8437358 w 11369489"/>
              <a:gd name="connsiteY16" fmla="*/ 0 h 6131859"/>
              <a:gd name="connsiteX17" fmla="*/ 9263142 w 11369489"/>
              <a:gd name="connsiteY17" fmla="*/ 0 h 6131859"/>
              <a:gd name="connsiteX18" fmla="*/ 9520451 w 11369489"/>
              <a:gd name="connsiteY18" fmla="*/ 0 h 6131859"/>
              <a:gd name="connsiteX19" fmla="*/ 9777761 w 11369489"/>
              <a:gd name="connsiteY19" fmla="*/ 0 h 6131859"/>
              <a:gd name="connsiteX20" fmla="*/ 10489850 w 11369489"/>
              <a:gd name="connsiteY20" fmla="*/ 0 h 6131859"/>
              <a:gd name="connsiteX21" fmla="*/ 11369489 w 11369489"/>
              <a:gd name="connsiteY21" fmla="*/ 0 h 6131859"/>
              <a:gd name="connsiteX22" fmla="*/ 11369489 w 11369489"/>
              <a:gd name="connsiteY22" fmla="*/ 373486 h 6131859"/>
              <a:gd name="connsiteX23" fmla="*/ 11369489 w 11369489"/>
              <a:gd name="connsiteY23" fmla="*/ 869609 h 6131859"/>
              <a:gd name="connsiteX24" fmla="*/ 11369489 w 11369489"/>
              <a:gd name="connsiteY24" fmla="*/ 1549688 h 6131859"/>
              <a:gd name="connsiteX25" fmla="*/ 11369489 w 11369489"/>
              <a:gd name="connsiteY25" fmla="*/ 1923174 h 6131859"/>
              <a:gd name="connsiteX26" fmla="*/ 11369489 w 11369489"/>
              <a:gd name="connsiteY26" fmla="*/ 2296660 h 6131859"/>
              <a:gd name="connsiteX27" fmla="*/ 11369489 w 11369489"/>
              <a:gd name="connsiteY27" fmla="*/ 2792783 h 6131859"/>
              <a:gd name="connsiteX28" fmla="*/ 11369489 w 11369489"/>
              <a:gd name="connsiteY28" fmla="*/ 3166269 h 6131859"/>
              <a:gd name="connsiteX29" fmla="*/ 11369489 w 11369489"/>
              <a:gd name="connsiteY29" fmla="*/ 3539755 h 6131859"/>
              <a:gd name="connsiteX30" fmla="*/ 11369489 w 11369489"/>
              <a:gd name="connsiteY30" fmla="*/ 3913241 h 6131859"/>
              <a:gd name="connsiteX31" fmla="*/ 11369489 w 11369489"/>
              <a:gd name="connsiteY31" fmla="*/ 4348045 h 6131859"/>
              <a:gd name="connsiteX32" fmla="*/ 11369489 w 11369489"/>
              <a:gd name="connsiteY32" fmla="*/ 4782850 h 6131859"/>
              <a:gd name="connsiteX33" fmla="*/ 11369489 w 11369489"/>
              <a:gd name="connsiteY33" fmla="*/ 5217655 h 6131859"/>
              <a:gd name="connsiteX34" fmla="*/ 11369489 w 11369489"/>
              <a:gd name="connsiteY34" fmla="*/ 6131859 h 6131859"/>
              <a:gd name="connsiteX35" fmla="*/ 10543705 w 11369489"/>
              <a:gd name="connsiteY35" fmla="*/ 6131859 h 6131859"/>
              <a:gd name="connsiteX36" fmla="*/ 10286396 w 11369489"/>
              <a:gd name="connsiteY36" fmla="*/ 6131859 h 6131859"/>
              <a:gd name="connsiteX37" fmla="*/ 9460612 w 11369489"/>
              <a:gd name="connsiteY37" fmla="*/ 6131859 h 6131859"/>
              <a:gd name="connsiteX38" fmla="*/ 9203302 w 11369489"/>
              <a:gd name="connsiteY38" fmla="*/ 6131859 h 6131859"/>
              <a:gd name="connsiteX39" fmla="*/ 8832298 w 11369489"/>
              <a:gd name="connsiteY39" fmla="*/ 6131859 h 6131859"/>
              <a:gd name="connsiteX40" fmla="*/ 8120209 w 11369489"/>
              <a:gd name="connsiteY40" fmla="*/ 6131859 h 6131859"/>
              <a:gd name="connsiteX41" fmla="*/ 7635509 w 11369489"/>
              <a:gd name="connsiteY41" fmla="*/ 6131859 h 6131859"/>
              <a:gd name="connsiteX42" fmla="*/ 6809726 w 11369489"/>
              <a:gd name="connsiteY42" fmla="*/ 6131859 h 6131859"/>
              <a:gd name="connsiteX43" fmla="*/ 6325026 w 11369489"/>
              <a:gd name="connsiteY43" fmla="*/ 6131859 h 6131859"/>
              <a:gd name="connsiteX44" fmla="*/ 5954022 w 11369489"/>
              <a:gd name="connsiteY44" fmla="*/ 6131859 h 6131859"/>
              <a:gd name="connsiteX45" fmla="*/ 5583017 w 11369489"/>
              <a:gd name="connsiteY45" fmla="*/ 6131859 h 6131859"/>
              <a:gd name="connsiteX46" fmla="*/ 4984623 w 11369489"/>
              <a:gd name="connsiteY46" fmla="*/ 6131859 h 6131859"/>
              <a:gd name="connsiteX47" fmla="*/ 4499924 w 11369489"/>
              <a:gd name="connsiteY47" fmla="*/ 6131859 h 6131859"/>
              <a:gd name="connsiteX48" fmla="*/ 4128920 w 11369489"/>
              <a:gd name="connsiteY48" fmla="*/ 6131859 h 6131859"/>
              <a:gd name="connsiteX49" fmla="*/ 3644220 w 11369489"/>
              <a:gd name="connsiteY49" fmla="*/ 6131859 h 6131859"/>
              <a:gd name="connsiteX50" fmla="*/ 3273216 w 11369489"/>
              <a:gd name="connsiteY50" fmla="*/ 6131859 h 6131859"/>
              <a:gd name="connsiteX51" fmla="*/ 2902212 w 11369489"/>
              <a:gd name="connsiteY51" fmla="*/ 6131859 h 6131859"/>
              <a:gd name="connsiteX52" fmla="*/ 2303818 w 11369489"/>
              <a:gd name="connsiteY52" fmla="*/ 6131859 h 6131859"/>
              <a:gd name="connsiteX53" fmla="*/ 2046508 w 11369489"/>
              <a:gd name="connsiteY53" fmla="*/ 6131859 h 6131859"/>
              <a:gd name="connsiteX54" fmla="*/ 1561809 w 11369489"/>
              <a:gd name="connsiteY54" fmla="*/ 6131859 h 6131859"/>
              <a:gd name="connsiteX55" fmla="*/ 1077109 w 11369489"/>
              <a:gd name="connsiteY55" fmla="*/ 6131859 h 6131859"/>
              <a:gd name="connsiteX56" fmla="*/ 0 w 11369489"/>
              <a:gd name="connsiteY56" fmla="*/ 6131859 h 6131859"/>
              <a:gd name="connsiteX57" fmla="*/ 0 w 11369489"/>
              <a:gd name="connsiteY57" fmla="*/ 5758373 h 6131859"/>
              <a:gd name="connsiteX58" fmla="*/ 0 w 11369489"/>
              <a:gd name="connsiteY58" fmla="*/ 5262250 h 6131859"/>
              <a:gd name="connsiteX59" fmla="*/ 0 w 11369489"/>
              <a:gd name="connsiteY59" fmla="*/ 4888764 h 6131859"/>
              <a:gd name="connsiteX60" fmla="*/ 0 w 11369489"/>
              <a:gd name="connsiteY60" fmla="*/ 4515278 h 6131859"/>
              <a:gd name="connsiteX61" fmla="*/ 0 w 11369489"/>
              <a:gd name="connsiteY61" fmla="*/ 3957836 h 6131859"/>
              <a:gd name="connsiteX62" fmla="*/ 0 w 11369489"/>
              <a:gd name="connsiteY62" fmla="*/ 3277757 h 6131859"/>
              <a:gd name="connsiteX63" fmla="*/ 0 w 11369489"/>
              <a:gd name="connsiteY63" fmla="*/ 2842953 h 6131859"/>
              <a:gd name="connsiteX64" fmla="*/ 0 w 11369489"/>
              <a:gd name="connsiteY64" fmla="*/ 2285511 h 6131859"/>
              <a:gd name="connsiteX65" fmla="*/ 0 w 11369489"/>
              <a:gd name="connsiteY65" fmla="*/ 1789388 h 6131859"/>
              <a:gd name="connsiteX66" fmla="*/ 0 w 11369489"/>
              <a:gd name="connsiteY66" fmla="*/ 1354583 h 6131859"/>
              <a:gd name="connsiteX67" fmla="*/ 0 w 11369489"/>
              <a:gd name="connsiteY67" fmla="*/ 735823 h 6131859"/>
              <a:gd name="connsiteX68" fmla="*/ 0 w 11369489"/>
              <a:gd name="connsiteY68" fmla="*/ 0 h 6131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11369489" h="6131859" extrusionOk="0">
                <a:moveTo>
                  <a:pt x="0" y="0"/>
                </a:moveTo>
                <a:cubicBezTo>
                  <a:pt x="106386" y="-34744"/>
                  <a:pt x="265845" y="2924"/>
                  <a:pt x="371004" y="0"/>
                </a:cubicBezTo>
                <a:cubicBezTo>
                  <a:pt x="476163" y="-2924"/>
                  <a:pt x="830545" y="17420"/>
                  <a:pt x="969399" y="0"/>
                </a:cubicBezTo>
                <a:cubicBezTo>
                  <a:pt x="1108253" y="-17420"/>
                  <a:pt x="1201846" y="2381"/>
                  <a:pt x="1340403" y="0"/>
                </a:cubicBezTo>
                <a:cubicBezTo>
                  <a:pt x="1478960" y="-2381"/>
                  <a:pt x="1780468" y="92057"/>
                  <a:pt x="2166187" y="0"/>
                </a:cubicBezTo>
                <a:cubicBezTo>
                  <a:pt x="2551906" y="-92057"/>
                  <a:pt x="2365801" y="41999"/>
                  <a:pt x="2537191" y="0"/>
                </a:cubicBezTo>
                <a:cubicBezTo>
                  <a:pt x="2708581" y="-41999"/>
                  <a:pt x="2671028" y="9631"/>
                  <a:pt x="2794501" y="0"/>
                </a:cubicBezTo>
                <a:cubicBezTo>
                  <a:pt x="2917974" y="-9631"/>
                  <a:pt x="3036827" y="42560"/>
                  <a:pt x="3165505" y="0"/>
                </a:cubicBezTo>
                <a:cubicBezTo>
                  <a:pt x="3294183" y="-42560"/>
                  <a:pt x="3669582" y="65104"/>
                  <a:pt x="3877594" y="0"/>
                </a:cubicBezTo>
                <a:cubicBezTo>
                  <a:pt x="4085606" y="-65104"/>
                  <a:pt x="4323543" y="83407"/>
                  <a:pt x="4589683" y="0"/>
                </a:cubicBezTo>
                <a:cubicBezTo>
                  <a:pt x="4855823" y="-83407"/>
                  <a:pt x="4783963" y="10539"/>
                  <a:pt x="4846993" y="0"/>
                </a:cubicBezTo>
                <a:cubicBezTo>
                  <a:pt x="4910023" y="-10539"/>
                  <a:pt x="5277723" y="35972"/>
                  <a:pt x="5672777" y="0"/>
                </a:cubicBezTo>
                <a:cubicBezTo>
                  <a:pt x="6067831" y="-35972"/>
                  <a:pt x="6104321" y="8947"/>
                  <a:pt x="6271171" y="0"/>
                </a:cubicBezTo>
                <a:cubicBezTo>
                  <a:pt x="6438021" y="-8947"/>
                  <a:pt x="6623314" y="32504"/>
                  <a:pt x="6755870" y="0"/>
                </a:cubicBezTo>
                <a:cubicBezTo>
                  <a:pt x="6888426" y="-32504"/>
                  <a:pt x="6938242" y="13621"/>
                  <a:pt x="7013180" y="0"/>
                </a:cubicBezTo>
                <a:cubicBezTo>
                  <a:pt x="7088118" y="-13621"/>
                  <a:pt x="7347910" y="42268"/>
                  <a:pt x="7611574" y="0"/>
                </a:cubicBezTo>
                <a:cubicBezTo>
                  <a:pt x="7875238" y="-42268"/>
                  <a:pt x="8040178" y="84851"/>
                  <a:pt x="8437358" y="0"/>
                </a:cubicBezTo>
                <a:cubicBezTo>
                  <a:pt x="8834538" y="-84851"/>
                  <a:pt x="8970629" y="60938"/>
                  <a:pt x="9263142" y="0"/>
                </a:cubicBezTo>
                <a:cubicBezTo>
                  <a:pt x="9555655" y="-60938"/>
                  <a:pt x="9444549" y="25935"/>
                  <a:pt x="9520451" y="0"/>
                </a:cubicBezTo>
                <a:cubicBezTo>
                  <a:pt x="9596353" y="-25935"/>
                  <a:pt x="9651184" y="4466"/>
                  <a:pt x="9777761" y="0"/>
                </a:cubicBezTo>
                <a:cubicBezTo>
                  <a:pt x="9904338" y="-4466"/>
                  <a:pt x="10249294" y="64488"/>
                  <a:pt x="10489850" y="0"/>
                </a:cubicBezTo>
                <a:cubicBezTo>
                  <a:pt x="10730406" y="-64488"/>
                  <a:pt x="11118427" y="67110"/>
                  <a:pt x="11369489" y="0"/>
                </a:cubicBezTo>
                <a:cubicBezTo>
                  <a:pt x="11384115" y="124756"/>
                  <a:pt x="11326794" y="239150"/>
                  <a:pt x="11369489" y="373486"/>
                </a:cubicBezTo>
                <a:cubicBezTo>
                  <a:pt x="11412184" y="507822"/>
                  <a:pt x="11313593" y="712458"/>
                  <a:pt x="11369489" y="869609"/>
                </a:cubicBezTo>
                <a:cubicBezTo>
                  <a:pt x="11425385" y="1026760"/>
                  <a:pt x="11297029" y="1284513"/>
                  <a:pt x="11369489" y="1549688"/>
                </a:cubicBezTo>
                <a:cubicBezTo>
                  <a:pt x="11441949" y="1814863"/>
                  <a:pt x="11347369" y="1797603"/>
                  <a:pt x="11369489" y="1923174"/>
                </a:cubicBezTo>
                <a:cubicBezTo>
                  <a:pt x="11391609" y="2048745"/>
                  <a:pt x="11365332" y="2201690"/>
                  <a:pt x="11369489" y="2296660"/>
                </a:cubicBezTo>
                <a:cubicBezTo>
                  <a:pt x="11373646" y="2391630"/>
                  <a:pt x="11343677" y="2598196"/>
                  <a:pt x="11369489" y="2792783"/>
                </a:cubicBezTo>
                <a:cubicBezTo>
                  <a:pt x="11395301" y="2987370"/>
                  <a:pt x="11341538" y="3068648"/>
                  <a:pt x="11369489" y="3166269"/>
                </a:cubicBezTo>
                <a:cubicBezTo>
                  <a:pt x="11397440" y="3263890"/>
                  <a:pt x="11361856" y="3421574"/>
                  <a:pt x="11369489" y="3539755"/>
                </a:cubicBezTo>
                <a:cubicBezTo>
                  <a:pt x="11377122" y="3657936"/>
                  <a:pt x="11348614" y="3807390"/>
                  <a:pt x="11369489" y="3913241"/>
                </a:cubicBezTo>
                <a:cubicBezTo>
                  <a:pt x="11390364" y="4019092"/>
                  <a:pt x="11344369" y="4190887"/>
                  <a:pt x="11369489" y="4348045"/>
                </a:cubicBezTo>
                <a:cubicBezTo>
                  <a:pt x="11394609" y="4505203"/>
                  <a:pt x="11356698" y="4610630"/>
                  <a:pt x="11369489" y="4782850"/>
                </a:cubicBezTo>
                <a:cubicBezTo>
                  <a:pt x="11382280" y="4955070"/>
                  <a:pt x="11357936" y="5100357"/>
                  <a:pt x="11369489" y="5217655"/>
                </a:cubicBezTo>
                <a:cubicBezTo>
                  <a:pt x="11381042" y="5334954"/>
                  <a:pt x="11296461" y="5946425"/>
                  <a:pt x="11369489" y="6131859"/>
                </a:cubicBezTo>
                <a:cubicBezTo>
                  <a:pt x="11160916" y="6214600"/>
                  <a:pt x="10772857" y="6129031"/>
                  <a:pt x="10543705" y="6131859"/>
                </a:cubicBezTo>
                <a:cubicBezTo>
                  <a:pt x="10314553" y="6134687"/>
                  <a:pt x="10377289" y="6104758"/>
                  <a:pt x="10286396" y="6131859"/>
                </a:cubicBezTo>
                <a:cubicBezTo>
                  <a:pt x="10195503" y="6158960"/>
                  <a:pt x="9802003" y="6109389"/>
                  <a:pt x="9460612" y="6131859"/>
                </a:cubicBezTo>
                <a:cubicBezTo>
                  <a:pt x="9119221" y="6154329"/>
                  <a:pt x="9328198" y="6124898"/>
                  <a:pt x="9203302" y="6131859"/>
                </a:cubicBezTo>
                <a:cubicBezTo>
                  <a:pt x="9078406" y="6138820"/>
                  <a:pt x="8926501" y="6089748"/>
                  <a:pt x="8832298" y="6131859"/>
                </a:cubicBezTo>
                <a:cubicBezTo>
                  <a:pt x="8738095" y="6173970"/>
                  <a:pt x="8383598" y="6129113"/>
                  <a:pt x="8120209" y="6131859"/>
                </a:cubicBezTo>
                <a:cubicBezTo>
                  <a:pt x="7856820" y="6134605"/>
                  <a:pt x="7784157" y="6112765"/>
                  <a:pt x="7635509" y="6131859"/>
                </a:cubicBezTo>
                <a:cubicBezTo>
                  <a:pt x="7486861" y="6150953"/>
                  <a:pt x="7212018" y="6082885"/>
                  <a:pt x="6809726" y="6131859"/>
                </a:cubicBezTo>
                <a:cubicBezTo>
                  <a:pt x="6407434" y="6180833"/>
                  <a:pt x="6535971" y="6113697"/>
                  <a:pt x="6325026" y="6131859"/>
                </a:cubicBezTo>
                <a:cubicBezTo>
                  <a:pt x="6114081" y="6150021"/>
                  <a:pt x="6045229" y="6089453"/>
                  <a:pt x="5954022" y="6131859"/>
                </a:cubicBezTo>
                <a:cubicBezTo>
                  <a:pt x="5862815" y="6174265"/>
                  <a:pt x="5675027" y="6118253"/>
                  <a:pt x="5583017" y="6131859"/>
                </a:cubicBezTo>
                <a:cubicBezTo>
                  <a:pt x="5491007" y="6145465"/>
                  <a:pt x="5252757" y="6079122"/>
                  <a:pt x="4984623" y="6131859"/>
                </a:cubicBezTo>
                <a:cubicBezTo>
                  <a:pt x="4716489" y="6184596"/>
                  <a:pt x="4671481" y="6131569"/>
                  <a:pt x="4499924" y="6131859"/>
                </a:cubicBezTo>
                <a:cubicBezTo>
                  <a:pt x="4328367" y="6132149"/>
                  <a:pt x="4269862" y="6100233"/>
                  <a:pt x="4128920" y="6131859"/>
                </a:cubicBezTo>
                <a:cubicBezTo>
                  <a:pt x="3987978" y="6163485"/>
                  <a:pt x="3854116" y="6098905"/>
                  <a:pt x="3644220" y="6131859"/>
                </a:cubicBezTo>
                <a:cubicBezTo>
                  <a:pt x="3434324" y="6164813"/>
                  <a:pt x="3455397" y="6109779"/>
                  <a:pt x="3273216" y="6131859"/>
                </a:cubicBezTo>
                <a:cubicBezTo>
                  <a:pt x="3091035" y="6153939"/>
                  <a:pt x="3034760" y="6122008"/>
                  <a:pt x="2902212" y="6131859"/>
                </a:cubicBezTo>
                <a:cubicBezTo>
                  <a:pt x="2769664" y="6141710"/>
                  <a:pt x="2602257" y="6066359"/>
                  <a:pt x="2303818" y="6131859"/>
                </a:cubicBezTo>
                <a:cubicBezTo>
                  <a:pt x="2005379" y="6197359"/>
                  <a:pt x="2120658" y="6128681"/>
                  <a:pt x="2046508" y="6131859"/>
                </a:cubicBezTo>
                <a:cubicBezTo>
                  <a:pt x="1972358" y="6135037"/>
                  <a:pt x="1723397" y="6091045"/>
                  <a:pt x="1561809" y="6131859"/>
                </a:cubicBezTo>
                <a:cubicBezTo>
                  <a:pt x="1400221" y="6172673"/>
                  <a:pt x="1207954" y="6088176"/>
                  <a:pt x="1077109" y="6131859"/>
                </a:cubicBezTo>
                <a:cubicBezTo>
                  <a:pt x="946264" y="6175542"/>
                  <a:pt x="244869" y="6121586"/>
                  <a:pt x="0" y="6131859"/>
                </a:cubicBezTo>
                <a:cubicBezTo>
                  <a:pt x="-17162" y="5983431"/>
                  <a:pt x="8017" y="5840357"/>
                  <a:pt x="0" y="5758373"/>
                </a:cubicBezTo>
                <a:cubicBezTo>
                  <a:pt x="-8017" y="5676389"/>
                  <a:pt x="33138" y="5504300"/>
                  <a:pt x="0" y="5262250"/>
                </a:cubicBezTo>
                <a:cubicBezTo>
                  <a:pt x="-33138" y="5020200"/>
                  <a:pt x="32937" y="5069171"/>
                  <a:pt x="0" y="4888764"/>
                </a:cubicBezTo>
                <a:cubicBezTo>
                  <a:pt x="-32937" y="4708357"/>
                  <a:pt x="32256" y="4605912"/>
                  <a:pt x="0" y="4515278"/>
                </a:cubicBezTo>
                <a:cubicBezTo>
                  <a:pt x="-32256" y="4424644"/>
                  <a:pt x="30083" y="4107517"/>
                  <a:pt x="0" y="3957836"/>
                </a:cubicBezTo>
                <a:cubicBezTo>
                  <a:pt x="-30083" y="3808155"/>
                  <a:pt x="62128" y="3485843"/>
                  <a:pt x="0" y="3277757"/>
                </a:cubicBezTo>
                <a:cubicBezTo>
                  <a:pt x="-62128" y="3069671"/>
                  <a:pt x="51377" y="2933415"/>
                  <a:pt x="0" y="2842953"/>
                </a:cubicBezTo>
                <a:cubicBezTo>
                  <a:pt x="-51377" y="2752491"/>
                  <a:pt x="9895" y="2454454"/>
                  <a:pt x="0" y="2285511"/>
                </a:cubicBezTo>
                <a:cubicBezTo>
                  <a:pt x="-9895" y="2116568"/>
                  <a:pt x="2990" y="1945436"/>
                  <a:pt x="0" y="1789388"/>
                </a:cubicBezTo>
                <a:cubicBezTo>
                  <a:pt x="-2990" y="1633340"/>
                  <a:pt x="40691" y="1471800"/>
                  <a:pt x="0" y="1354583"/>
                </a:cubicBezTo>
                <a:cubicBezTo>
                  <a:pt x="-40691" y="1237367"/>
                  <a:pt x="22045" y="1019257"/>
                  <a:pt x="0" y="735823"/>
                </a:cubicBezTo>
                <a:cubicBezTo>
                  <a:pt x="-22045" y="452389"/>
                  <a:pt x="44046" y="155722"/>
                  <a:pt x="0" y="0"/>
                </a:cubicBezTo>
                <a:close/>
              </a:path>
            </a:pathLst>
          </a:custGeom>
          <a:noFill/>
          <a:ln w="28575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3526327319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9ABA0CD-FC1D-9FDC-BCEB-F1954333E4AF}"/>
              </a:ext>
            </a:extLst>
          </p:cNvPr>
          <p:cNvSpPr txBox="1"/>
          <p:nvPr/>
        </p:nvSpPr>
        <p:spPr>
          <a:xfrm>
            <a:off x="1526240" y="3072647"/>
            <a:ext cx="9137277" cy="646331"/>
          </a:xfrm>
          <a:custGeom>
            <a:avLst/>
            <a:gdLst>
              <a:gd name="connsiteX0" fmla="*/ 0 w 9137277"/>
              <a:gd name="connsiteY0" fmla="*/ 0 h 646331"/>
              <a:gd name="connsiteX1" fmla="*/ 571080 w 9137277"/>
              <a:gd name="connsiteY1" fmla="*/ 0 h 646331"/>
              <a:gd name="connsiteX2" fmla="*/ 1050787 w 9137277"/>
              <a:gd name="connsiteY2" fmla="*/ 0 h 646331"/>
              <a:gd name="connsiteX3" fmla="*/ 1347748 w 9137277"/>
              <a:gd name="connsiteY3" fmla="*/ 0 h 646331"/>
              <a:gd name="connsiteX4" fmla="*/ 1918828 w 9137277"/>
              <a:gd name="connsiteY4" fmla="*/ 0 h 646331"/>
              <a:gd name="connsiteX5" fmla="*/ 2215790 w 9137277"/>
              <a:gd name="connsiteY5" fmla="*/ 0 h 646331"/>
              <a:gd name="connsiteX6" fmla="*/ 2969615 w 9137277"/>
              <a:gd name="connsiteY6" fmla="*/ 0 h 646331"/>
              <a:gd name="connsiteX7" fmla="*/ 3357949 w 9137277"/>
              <a:gd name="connsiteY7" fmla="*/ 0 h 646331"/>
              <a:gd name="connsiteX8" fmla="*/ 3654911 w 9137277"/>
              <a:gd name="connsiteY8" fmla="*/ 0 h 646331"/>
              <a:gd name="connsiteX9" fmla="*/ 4225991 w 9137277"/>
              <a:gd name="connsiteY9" fmla="*/ 0 h 646331"/>
              <a:gd name="connsiteX10" fmla="*/ 4979816 w 9137277"/>
              <a:gd name="connsiteY10" fmla="*/ 0 h 646331"/>
              <a:gd name="connsiteX11" fmla="*/ 5550896 w 9137277"/>
              <a:gd name="connsiteY11" fmla="*/ 0 h 646331"/>
              <a:gd name="connsiteX12" fmla="*/ 6304721 w 9137277"/>
              <a:gd name="connsiteY12" fmla="*/ 0 h 646331"/>
              <a:gd name="connsiteX13" fmla="*/ 6875801 w 9137277"/>
              <a:gd name="connsiteY13" fmla="*/ 0 h 646331"/>
              <a:gd name="connsiteX14" fmla="*/ 7446881 w 9137277"/>
              <a:gd name="connsiteY14" fmla="*/ 0 h 646331"/>
              <a:gd name="connsiteX15" fmla="*/ 8109333 w 9137277"/>
              <a:gd name="connsiteY15" fmla="*/ 0 h 646331"/>
              <a:gd name="connsiteX16" fmla="*/ 8589040 w 9137277"/>
              <a:gd name="connsiteY16" fmla="*/ 0 h 646331"/>
              <a:gd name="connsiteX17" fmla="*/ 9137277 w 9137277"/>
              <a:gd name="connsiteY17" fmla="*/ 0 h 646331"/>
              <a:gd name="connsiteX18" fmla="*/ 9137277 w 9137277"/>
              <a:gd name="connsiteY18" fmla="*/ 329629 h 646331"/>
              <a:gd name="connsiteX19" fmla="*/ 9137277 w 9137277"/>
              <a:gd name="connsiteY19" fmla="*/ 646331 h 646331"/>
              <a:gd name="connsiteX20" fmla="*/ 8383452 w 9137277"/>
              <a:gd name="connsiteY20" fmla="*/ 646331 h 646331"/>
              <a:gd name="connsiteX21" fmla="*/ 7720999 w 9137277"/>
              <a:gd name="connsiteY21" fmla="*/ 646331 h 646331"/>
              <a:gd name="connsiteX22" fmla="*/ 7424038 w 9137277"/>
              <a:gd name="connsiteY22" fmla="*/ 646331 h 646331"/>
              <a:gd name="connsiteX23" fmla="*/ 7127076 w 9137277"/>
              <a:gd name="connsiteY23" fmla="*/ 646331 h 646331"/>
              <a:gd name="connsiteX24" fmla="*/ 6830115 w 9137277"/>
              <a:gd name="connsiteY24" fmla="*/ 646331 h 646331"/>
              <a:gd name="connsiteX25" fmla="*/ 6259035 w 9137277"/>
              <a:gd name="connsiteY25" fmla="*/ 646331 h 646331"/>
              <a:gd name="connsiteX26" fmla="*/ 5962073 w 9137277"/>
              <a:gd name="connsiteY26" fmla="*/ 646331 h 646331"/>
              <a:gd name="connsiteX27" fmla="*/ 5299621 w 9137277"/>
              <a:gd name="connsiteY27" fmla="*/ 646331 h 646331"/>
              <a:gd name="connsiteX28" fmla="*/ 5002659 w 9137277"/>
              <a:gd name="connsiteY28" fmla="*/ 646331 h 646331"/>
              <a:gd name="connsiteX29" fmla="*/ 4431579 w 9137277"/>
              <a:gd name="connsiteY29" fmla="*/ 646331 h 646331"/>
              <a:gd name="connsiteX30" fmla="*/ 3860500 w 9137277"/>
              <a:gd name="connsiteY30" fmla="*/ 646331 h 646331"/>
              <a:gd name="connsiteX31" fmla="*/ 3289420 w 9137277"/>
              <a:gd name="connsiteY31" fmla="*/ 646331 h 646331"/>
              <a:gd name="connsiteX32" fmla="*/ 2901085 w 9137277"/>
              <a:gd name="connsiteY32" fmla="*/ 646331 h 646331"/>
              <a:gd name="connsiteX33" fmla="*/ 2512751 w 9137277"/>
              <a:gd name="connsiteY33" fmla="*/ 646331 h 646331"/>
              <a:gd name="connsiteX34" fmla="*/ 1850299 w 9137277"/>
              <a:gd name="connsiteY34" fmla="*/ 646331 h 646331"/>
              <a:gd name="connsiteX35" fmla="*/ 1096473 w 9137277"/>
              <a:gd name="connsiteY35" fmla="*/ 646331 h 646331"/>
              <a:gd name="connsiteX36" fmla="*/ 0 w 9137277"/>
              <a:gd name="connsiteY36" fmla="*/ 646331 h 646331"/>
              <a:gd name="connsiteX37" fmla="*/ 0 w 9137277"/>
              <a:gd name="connsiteY37" fmla="*/ 323166 h 646331"/>
              <a:gd name="connsiteX38" fmla="*/ 0 w 9137277"/>
              <a:gd name="connsiteY38" fmla="*/ 0 h 646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9137277" h="646331" fill="none" extrusionOk="0">
                <a:moveTo>
                  <a:pt x="0" y="0"/>
                </a:moveTo>
                <a:cubicBezTo>
                  <a:pt x="221050" y="-52760"/>
                  <a:pt x="396348" y="34284"/>
                  <a:pt x="571080" y="0"/>
                </a:cubicBezTo>
                <a:cubicBezTo>
                  <a:pt x="745812" y="-34284"/>
                  <a:pt x="913014" y="17201"/>
                  <a:pt x="1050787" y="0"/>
                </a:cubicBezTo>
                <a:cubicBezTo>
                  <a:pt x="1188560" y="-17201"/>
                  <a:pt x="1225535" y="21451"/>
                  <a:pt x="1347748" y="0"/>
                </a:cubicBezTo>
                <a:cubicBezTo>
                  <a:pt x="1469961" y="-21451"/>
                  <a:pt x="1696900" y="62435"/>
                  <a:pt x="1918828" y="0"/>
                </a:cubicBezTo>
                <a:cubicBezTo>
                  <a:pt x="2140756" y="-62435"/>
                  <a:pt x="2132534" y="3030"/>
                  <a:pt x="2215790" y="0"/>
                </a:cubicBezTo>
                <a:cubicBezTo>
                  <a:pt x="2299046" y="-3030"/>
                  <a:pt x="2764097" y="84212"/>
                  <a:pt x="2969615" y="0"/>
                </a:cubicBezTo>
                <a:cubicBezTo>
                  <a:pt x="3175133" y="-84212"/>
                  <a:pt x="3198948" y="38047"/>
                  <a:pt x="3357949" y="0"/>
                </a:cubicBezTo>
                <a:cubicBezTo>
                  <a:pt x="3516950" y="-38047"/>
                  <a:pt x="3514541" y="12816"/>
                  <a:pt x="3654911" y="0"/>
                </a:cubicBezTo>
                <a:cubicBezTo>
                  <a:pt x="3795281" y="-12816"/>
                  <a:pt x="3993798" y="11317"/>
                  <a:pt x="4225991" y="0"/>
                </a:cubicBezTo>
                <a:cubicBezTo>
                  <a:pt x="4458184" y="-11317"/>
                  <a:pt x="4775170" y="38100"/>
                  <a:pt x="4979816" y="0"/>
                </a:cubicBezTo>
                <a:cubicBezTo>
                  <a:pt x="5184463" y="-38100"/>
                  <a:pt x="5406341" y="26048"/>
                  <a:pt x="5550896" y="0"/>
                </a:cubicBezTo>
                <a:cubicBezTo>
                  <a:pt x="5695451" y="-26048"/>
                  <a:pt x="6030629" y="22051"/>
                  <a:pt x="6304721" y="0"/>
                </a:cubicBezTo>
                <a:cubicBezTo>
                  <a:pt x="6578813" y="-22051"/>
                  <a:pt x="6702556" y="58393"/>
                  <a:pt x="6875801" y="0"/>
                </a:cubicBezTo>
                <a:cubicBezTo>
                  <a:pt x="7049046" y="-58393"/>
                  <a:pt x="7306338" y="47894"/>
                  <a:pt x="7446881" y="0"/>
                </a:cubicBezTo>
                <a:cubicBezTo>
                  <a:pt x="7587424" y="-47894"/>
                  <a:pt x="7801384" y="58262"/>
                  <a:pt x="8109333" y="0"/>
                </a:cubicBezTo>
                <a:cubicBezTo>
                  <a:pt x="8417282" y="-58262"/>
                  <a:pt x="8356363" y="46521"/>
                  <a:pt x="8589040" y="0"/>
                </a:cubicBezTo>
                <a:cubicBezTo>
                  <a:pt x="8821717" y="-46521"/>
                  <a:pt x="8981292" y="2285"/>
                  <a:pt x="9137277" y="0"/>
                </a:cubicBezTo>
                <a:cubicBezTo>
                  <a:pt x="9167752" y="144821"/>
                  <a:pt x="9099966" y="183972"/>
                  <a:pt x="9137277" y="329629"/>
                </a:cubicBezTo>
                <a:cubicBezTo>
                  <a:pt x="9174588" y="475286"/>
                  <a:pt x="9128865" y="572656"/>
                  <a:pt x="9137277" y="646331"/>
                </a:cubicBezTo>
                <a:cubicBezTo>
                  <a:pt x="8778189" y="702321"/>
                  <a:pt x="8710282" y="641263"/>
                  <a:pt x="8383452" y="646331"/>
                </a:cubicBezTo>
                <a:cubicBezTo>
                  <a:pt x="8056622" y="651399"/>
                  <a:pt x="7898212" y="622842"/>
                  <a:pt x="7720999" y="646331"/>
                </a:cubicBezTo>
                <a:cubicBezTo>
                  <a:pt x="7543786" y="669820"/>
                  <a:pt x="7494677" y="626807"/>
                  <a:pt x="7424038" y="646331"/>
                </a:cubicBezTo>
                <a:cubicBezTo>
                  <a:pt x="7353399" y="665855"/>
                  <a:pt x="7239604" y="629010"/>
                  <a:pt x="7127076" y="646331"/>
                </a:cubicBezTo>
                <a:cubicBezTo>
                  <a:pt x="7014548" y="663652"/>
                  <a:pt x="6931037" y="633173"/>
                  <a:pt x="6830115" y="646331"/>
                </a:cubicBezTo>
                <a:cubicBezTo>
                  <a:pt x="6729193" y="659489"/>
                  <a:pt x="6373260" y="607472"/>
                  <a:pt x="6259035" y="646331"/>
                </a:cubicBezTo>
                <a:cubicBezTo>
                  <a:pt x="6144810" y="685190"/>
                  <a:pt x="6098657" y="637166"/>
                  <a:pt x="5962073" y="646331"/>
                </a:cubicBezTo>
                <a:cubicBezTo>
                  <a:pt x="5825489" y="655496"/>
                  <a:pt x="5437410" y="607917"/>
                  <a:pt x="5299621" y="646331"/>
                </a:cubicBezTo>
                <a:cubicBezTo>
                  <a:pt x="5161832" y="684745"/>
                  <a:pt x="5078398" y="620619"/>
                  <a:pt x="5002659" y="646331"/>
                </a:cubicBezTo>
                <a:cubicBezTo>
                  <a:pt x="4926920" y="672043"/>
                  <a:pt x="4657716" y="634592"/>
                  <a:pt x="4431579" y="646331"/>
                </a:cubicBezTo>
                <a:cubicBezTo>
                  <a:pt x="4205442" y="658070"/>
                  <a:pt x="4097391" y="623261"/>
                  <a:pt x="3860500" y="646331"/>
                </a:cubicBezTo>
                <a:cubicBezTo>
                  <a:pt x="3623609" y="669401"/>
                  <a:pt x="3570432" y="633703"/>
                  <a:pt x="3289420" y="646331"/>
                </a:cubicBezTo>
                <a:cubicBezTo>
                  <a:pt x="3008408" y="658959"/>
                  <a:pt x="3003139" y="638088"/>
                  <a:pt x="2901085" y="646331"/>
                </a:cubicBezTo>
                <a:cubicBezTo>
                  <a:pt x="2799031" y="654574"/>
                  <a:pt x="2665693" y="634679"/>
                  <a:pt x="2512751" y="646331"/>
                </a:cubicBezTo>
                <a:cubicBezTo>
                  <a:pt x="2359809" y="657983"/>
                  <a:pt x="2032623" y="602951"/>
                  <a:pt x="1850299" y="646331"/>
                </a:cubicBezTo>
                <a:cubicBezTo>
                  <a:pt x="1667975" y="689711"/>
                  <a:pt x="1422145" y="579348"/>
                  <a:pt x="1096473" y="646331"/>
                </a:cubicBezTo>
                <a:cubicBezTo>
                  <a:pt x="770801" y="713314"/>
                  <a:pt x="325919" y="582754"/>
                  <a:pt x="0" y="646331"/>
                </a:cubicBezTo>
                <a:cubicBezTo>
                  <a:pt x="-27415" y="577589"/>
                  <a:pt x="5354" y="434059"/>
                  <a:pt x="0" y="323166"/>
                </a:cubicBezTo>
                <a:cubicBezTo>
                  <a:pt x="-5354" y="212273"/>
                  <a:pt x="33647" y="76621"/>
                  <a:pt x="0" y="0"/>
                </a:cubicBezTo>
                <a:close/>
              </a:path>
              <a:path w="9137277" h="646331" stroke="0" extrusionOk="0">
                <a:moveTo>
                  <a:pt x="0" y="0"/>
                </a:moveTo>
                <a:cubicBezTo>
                  <a:pt x="253007" y="-62546"/>
                  <a:pt x="507553" y="15017"/>
                  <a:pt x="753825" y="0"/>
                </a:cubicBezTo>
                <a:cubicBezTo>
                  <a:pt x="1000098" y="-15017"/>
                  <a:pt x="1142691" y="59183"/>
                  <a:pt x="1507651" y="0"/>
                </a:cubicBezTo>
                <a:cubicBezTo>
                  <a:pt x="1872611" y="-59183"/>
                  <a:pt x="2010849" y="32196"/>
                  <a:pt x="2170103" y="0"/>
                </a:cubicBezTo>
                <a:cubicBezTo>
                  <a:pt x="2329357" y="-32196"/>
                  <a:pt x="2621459" y="6167"/>
                  <a:pt x="2832556" y="0"/>
                </a:cubicBezTo>
                <a:cubicBezTo>
                  <a:pt x="3043653" y="-6167"/>
                  <a:pt x="3171189" y="49726"/>
                  <a:pt x="3312263" y="0"/>
                </a:cubicBezTo>
                <a:cubicBezTo>
                  <a:pt x="3453337" y="-49726"/>
                  <a:pt x="3580101" y="10780"/>
                  <a:pt x="3700597" y="0"/>
                </a:cubicBezTo>
                <a:cubicBezTo>
                  <a:pt x="3821093" y="-10780"/>
                  <a:pt x="4237753" y="63650"/>
                  <a:pt x="4454423" y="0"/>
                </a:cubicBezTo>
                <a:cubicBezTo>
                  <a:pt x="4671093" y="-63650"/>
                  <a:pt x="4948004" y="24912"/>
                  <a:pt x="5116875" y="0"/>
                </a:cubicBezTo>
                <a:cubicBezTo>
                  <a:pt x="5285746" y="-24912"/>
                  <a:pt x="5391804" y="49556"/>
                  <a:pt x="5596582" y="0"/>
                </a:cubicBezTo>
                <a:cubicBezTo>
                  <a:pt x="5801360" y="-49556"/>
                  <a:pt x="5807752" y="26383"/>
                  <a:pt x="5893544" y="0"/>
                </a:cubicBezTo>
                <a:cubicBezTo>
                  <a:pt x="5979336" y="-26383"/>
                  <a:pt x="6366185" y="45718"/>
                  <a:pt x="6647369" y="0"/>
                </a:cubicBezTo>
                <a:cubicBezTo>
                  <a:pt x="6928553" y="-45718"/>
                  <a:pt x="7024429" y="26385"/>
                  <a:pt x="7127076" y="0"/>
                </a:cubicBezTo>
                <a:cubicBezTo>
                  <a:pt x="7229723" y="-26385"/>
                  <a:pt x="7390485" y="542"/>
                  <a:pt x="7515410" y="0"/>
                </a:cubicBezTo>
                <a:cubicBezTo>
                  <a:pt x="7640335" y="-542"/>
                  <a:pt x="7932131" y="38742"/>
                  <a:pt x="8086490" y="0"/>
                </a:cubicBezTo>
                <a:cubicBezTo>
                  <a:pt x="8240849" y="-38742"/>
                  <a:pt x="8414499" y="46906"/>
                  <a:pt x="8566197" y="0"/>
                </a:cubicBezTo>
                <a:cubicBezTo>
                  <a:pt x="8717895" y="-46906"/>
                  <a:pt x="8915594" y="6431"/>
                  <a:pt x="9137277" y="0"/>
                </a:cubicBezTo>
                <a:cubicBezTo>
                  <a:pt x="9168556" y="132964"/>
                  <a:pt x="9102038" y="237667"/>
                  <a:pt x="9137277" y="323166"/>
                </a:cubicBezTo>
                <a:cubicBezTo>
                  <a:pt x="9172516" y="408665"/>
                  <a:pt x="9108322" y="517724"/>
                  <a:pt x="9137277" y="646331"/>
                </a:cubicBezTo>
                <a:cubicBezTo>
                  <a:pt x="9026814" y="674001"/>
                  <a:pt x="8933627" y="643143"/>
                  <a:pt x="8748943" y="646331"/>
                </a:cubicBezTo>
                <a:cubicBezTo>
                  <a:pt x="8564259" y="649519"/>
                  <a:pt x="8576162" y="615908"/>
                  <a:pt x="8451981" y="646331"/>
                </a:cubicBezTo>
                <a:cubicBezTo>
                  <a:pt x="8327800" y="676754"/>
                  <a:pt x="8055194" y="598560"/>
                  <a:pt x="7880901" y="646331"/>
                </a:cubicBezTo>
                <a:cubicBezTo>
                  <a:pt x="7706608" y="694102"/>
                  <a:pt x="7562798" y="637411"/>
                  <a:pt x="7401194" y="646331"/>
                </a:cubicBezTo>
                <a:cubicBezTo>
                  <a:pt x="7239590" y="655251"/>
                  <a:pt x="7203101" y="625394"/>
                  <a:pt x="7012860" y="646331"/>
                </a:cubicBezTo>
                <a:cubicBezTo>
                  <a:pt x="6822619" y="667268"/>
                  <a:pt x="6633447" y="610812"/>
                  <a:pt x="6441780" y="646331"/>
                </a:cubicBezTo>
                <a:cubicBezTo>
                  <a:pt x="6250113" y="681850"/>
                  <a:pt x="6107479" y="607205"/>
                  <a:pt x="5870700" y="646331"/>
                </a:cubicBezTo>
                <a:cubicBezTo>
                  <a:pt x="5633921" y="685457"/>
                  <a:pt x="5493032" y="621767"/>
                  <a:pt x="5390993" y="646331"/>
                </a:cubicBezTo>
                <a:cubicBezTo>
                  <a:pt x="5288954" y="670895"/>
                  <a:pt x="5066267" y="646189"/>
                  <a:pt x="4819914" y="646331"/>
                </a:cubicBezTo>
                <a:cubicBezTo>
                  <a:pt x="4573561" y="646473"/>
                  <a:pt x="4649500" y="611724"/>
                  <a:pt x="4522952" y="646331"/>
                </a:cubicBezTo>
                <a:cubicBezTo>
                  <a:pt x="4396404" y="680938"/>
                  <a:pt x="4201347" y="628404"/>
                  <a:pt x="3951872" y="646331"/>
                </a:cubicBezTo>
                <a:cubicBezTo>
                  <a:pt x="3702397" y="664258"/>
                  <a:pt x="3457105" y="567544"/>
                  <a:pt x="3198047" y="646331"/>
                </a:cubicBezTo>
                <a:cubicBezTo>
                  <a:pt x="2938990" y="725118"/>
                  <a:pt x="2853366" y="614951"/>
                  <a:pt x="2718340" y="646331"/>
                </a:cubicBezTo>
                <a:cubicBezTo>
                  <a:pt x="2583314" y="677711"/>
                  <a:pt x="2383574" y="642337"/>
                  <a:pt x="2147260" y="646331"/>
                </a:cubicBezTo>
                <a:cubicBezTo>
                  <a:pt x="1910946" y="650325"/>
                  <a:pt x="1819359" y="595437"/>
                  <a:pt x="1667553" y="646331"/>
                </a:cubicBezTo>
                <a:cubicBezTo>
                  <a:pt x="1515747" y="697225"/>
                  <a:pt x="1300110" y="621081"/>
                  <a:pt x="1187846" y="646331"/>
                </a:cubicBezTo>
                <a:cubicBezTo>
                  <a:pt x="1075582" y="671581"/>
                  <a:pt x="370888" y="558442"/>
                  <a:pt x="0" y="646331"/>
                </a:cubicBezTo>
                <a:cubicBezTo>
                  <a:pt x="-10985" y="523780"/>
                  <a:pt x="14341" y="446015"/>
                  <a:pt x="0" y="336092"/>
                </a:cubicBezTo>
                <a:cubicBezTo>
                  <a:pt x="-14341" y="226169"/>
                  <a:pt x="14322" y="136137"/>
                  <a:pt x="0" y="0"/>
                </a:cubicBezTo>
                <a:close/>
              </a:path>
            </a:pathLst>
          </a:custGeom>
          <a:solidFill>
            <a:srgbClr val="FFFF00">
              <a:alpha val="74902"/>
            </a:srgbClr>
          </a:solidFill>
          <a:ln>
            <a:solidFill>
              <a:srgbClr val="3333FF"/>
            </a:solidFill>
            <a:extLst>
              <a:ext uri="{C807C97D-BFC1-408E-A445-0C87EB9F89A2}">
                <ask:lineSketchStyleProps xmlns:ask="http://schemas.microsoft.com/office/drawing/2018/sketchyshapes" sd="167850547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Medium" panose="02040604050005020304" pitchFamily="18" charset="0"/>
              </a:rPr>
              <a:t>What Does it Mean?</a:t>
            </a:r>
          </a:p>
        </p:txBody>
      </p:sp>
    </p:spTree>
    <p:extLst>
      <p:ext uri="{BB962C8B-B14F-4D97-AF65-F5344CB8AC3E}">
        <p14:creationId xmlns:p14="http://schemas.microsoft.com/office/powerpoint/2010/main" val="5596283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0ABE26C-1914-B9E2-C5DC-FBA86A793C69}"/>
              </a:ext>
            </a:extLst>
          </p:cNvPr>
          <p:cNvSpPr txBox="1"/>
          <p:nvPr/>
        </p:nvSpPr>
        <p:spPr>
          <a:xfrm>
            <a:off x="645459" y="470638"/>
            <a:ext cx="10932459" cy="707886"/>
          </a:xfrm>
          <a:custGeom>
            <a:avLst/>
            <a:gdLst>
              <a:gd name="connsiteX0" fmla="*/ 0 w 10932459"/>
              <a:gd name="connsiteY0" fmla="*/ 0 h 707886"/>
              <a:gd name="connsiteX1" fmla="*/ 466068 w 10932459"/>
              <a:gd name="connsiteY1" fmla="*/ 0 h 707886"/>
              <a:gd name="connsiteX2" fmla="*/ 1260110 w 10932459"/>
              <a:gd name="connsiteY2" fmla="*/ 0 h 707886"/>
              <a:gd name="connsiteX3" fmla="*/ 1835502 w 10932459"/>
              <a:gd name="connsiteY3" fmla="*/ 0 h 707886"/>
              <a:gd name="connsiteX4" fmla="*/ 2629544 w 10932459"/>
              <a:gd name="connsiteY4" fmla="*/ 0 h 707886"/>
              <a:gd name="connsiteX5" fmla="*/ 3204937 w 10932459"/>
              <a:gd name="connsiteY5" fmla="*/ 0 h 707886"/>
              <a:gd name="connsiteX6" fmla="*/ 3780329 w 10932459"/>
              <a:gd name="connsiteY6" fmla="*/ 0 h 707886"/>
              <a:gd name="connsiteX7" fmla="*/ 4465046 w 10932459"/>
              <a:gd name="connsiteY7" fmla="*/ 0 h 707886"/>
              <a:gd name="connsiteX8" fmla="*/ 4931114 w 10932459"/>
              <a:gd name="connsiteY8" fmla="*/ 0 h 707886"/>
              <a:gd name="connsiteX9" fmla="*/ 5506507 w 10932459"/>
              <a:gd name="connsiteY9" fmla="*/ 0 h 707886"/>
              <a:gd name="connsiteX10" fmla="*/ 6191224 w 10932459"/>
              <a:gd name="connsiteY10" fmla="*/ 0 h 707886"/>
              <a:gd name="connsiteX11" fmla="*/ 6438643 w 10932459"/>
              <a:gd name="connsiteY11" fmla="*/ 0 h 707886"/>
              <a:gd name="connsiteX12" fmla="*/ 7014036 w 10932459"/>
              <a:gd name="connsiteY12" fmla="*/ 0 h 707886"/>
              <a:gd name="connsiteX13" fmla="*/ 7370779 w 10932459"/>
              <a:gd name="connsiteY13" fmla="*/ 0 h 707886"/>
              <a:gd name="connsiteX14" fmla="*/ 8055496 w 10932459"/>
              <a:gd name="connsiteY14" fmla="*/ 0 h 707886"/>
              <a:gd name="connsiteX15" fmla="*/ 8849538 w 10932459"/>
              <a:gd name="connsiteY15" fmla="*/ 0 h 707886"/>
              <a:gd name="connsiteX16" fmla="*/ 9424930 w 10932459"/>
              <a:gd name="connsiteY16" fmla="*/ 0 h 707886"/>
              <a:gd name="connsiteX17" fmla="*/ 10000323 w 10932459"/>
              <a:gd name="connsiteY17" fmla="*/ 0 h 707886"/>
              <a:gd name="connsiteX18" fmla="*/ 10932459 w 10932459"/>
              <a:gd name="connsiteY18" fmla="*/ 0 h 707886"/>
              <a:gd name="connsiteX19" fmla="*/ 10932459 w 10932459"/>
              <a:gd name="connsiteY19" fmla="*/ 339785 h 707886"/>
              <a:gd name="connsiteX20" fmla="*/ 10932459 w 10932459"/>
              <a:gd name="connsiteY20" fmla="*/ 707886 h 707886"/>
              <a:gd name="connsiteX21" fmla="*/ 10685040 w 10932459"/>
              <a:gd name="connsiteY21" fmla="*/ 707886 h 707886"/>
              <a:gd name="connsiteX22" fmla="*/ 10109648 w 10932459"/>
              <a:gd name="connsiteY22" fmla="*/ 707886 h 707886"/>
              <a:gd name="connsiteX23" fmla="*/ 9534255 w 10932459"/>
              <a:gd name="connsiteY23" fmla="*/ 707886 h 707886"/>
              <a:gd name="connsiteX24" fmla="*/ 9177512 w 10932459"/>
              <a:gd name="connsiteY24" fmla="*/ 707886 h 707886"/>
              <a:gd name="connsiteX25" fmla="*/ 8820768 w 10932459"/>
              <a:gd name="connsiteY25" fmla="*/ 707886 h 707886"/>
              <a:gd name="connsiteX26" fmla="*/ 8136051 w 10932459"/>
              <a:gd name="connsiteY26" fmla="*/ 707886 h 707886"/>
              <a:gd name="connsiteX27" fmla="*/ 7342009 w 10932459"/>
              <a:gd name="connsiteY27" fmla="*/ 707886 h 707886"/>
              <a:gd name="connsiteX28" fmla="*/ 6657292 w 10932459"/>
              <a:gd name="connsiteY28" fmla="*/ 707886 h 707886"/>
              <a:gd name="connsiteX29" fmla="*/ 6081900 w 10932459"/>
              <a:gd name="connsiteY29" fmla="*/ 707886 h 707886"/>
              <a:gd name="connsiteX30" fmla="*/ 5615832 w 10932459"/>
              <a:gd name="connsiteY30" fmla="*/ 707886 h 707886"/>
              <a:gd name="connsiteX31" fmla="*/ 4931114 w 10932459"/>
              <a:gd name="connsiteY31" fmla="*/ 707886 h 707886"/>
              <a:gd name="connsiteX32" fmla="*/ 4355722 w 10932459"/>
              <a:gd name="connsiteY32" fmla="*/ 707886 h 707886"/>
              <a:gd name="connsiteX33" fmla="*/ 3889654 w 10932459"/>
              <a:gd name="connsiteY33" fmla="*/ 707886 h 707886"/>
              <a:gd name="connsiteX34" fmla="*/ 3095612 w 10932459"/>
              <a:gd name="connsiteY34" fmla="*/ 707886 h 707886"/>
              <a:gd name="connsiteX35" fmla="*/ 2301570 w 10932459"/>
              <a:gd name="connsiteY35" fmla="*/ 707886 h 707886"/>
              <a:gd name="connsiteX36" fmla="*/ 1616853 w 10932459"/>
              <a:gd name="connsiteY36" fmla="*/ 707886 h 707886"/>
              <a:gd name="connsiteX37" fmla="*/ 932136 w 10932459"/>
              <a:gd name="connsiteY37" fmla="*/ 707886 h 707886"/>
              <a:gd name="connsiteX38" fmla="*/ 575393 w 10932459"/>
              <a:gd name="connsiteY38" fmla="*/ 707886 h 707886"/>
              <a:gd name="connsiteX39" fmla="*/ 0 w 10932459"/>
              <a:gd name="connsiteY39" fmla="*/ 707886 h 707886"/>
              <a:gd name="connsiteX40" fmla="*/ 0 w 10932459"/>
              <a:gd name="connsiteY40" fmla="*/ 346864 h 707886"/>
              <a:gd name="connsiteX41" fmla="*/ 0 w 10932459"/>
              <a:gd name="connsiteY41" fmla="*/ 0 h 7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0932459" h="707886" fill="none" extrusionOk="0">
                <a:moveTo>
                  <a:pt x="0" y="0"/>
                </a:moveTo>
                <a:cubicBezTo>
                  <a:pt x="214994" y="-26378"/>
                  <a:pt x="286308" y="51847"/>
                  <a:pt x="466068" y="0"/>
                </a:cubicBezTo>
                <a:cubicBezTo>
                  <a:pt x="645828" y="-51847"/>
                  <a:pt x="940769" y="18429"/>
                  <a:pt x="1260110" y="0"/>
                </a:cubicBezTo>
                <a:cubicBezTo>
                  <a:pt x="1579451" y="-18429"/>
                  <a:pt x="1686774" y="59782"/>
                  <a:pt x="1835502" y="0"/>
                </a:cubicBezTo>
                <a:cubicBezTo>
                  <a:pt x="1984230" y="-59782"/>
                  <a:pt x="2416810" y="29676"/>
                  <a:pt x="2629544" y="0"/>
                </a:cubicBezTo>
                <a:cubicBezTo>
                  <a:pt x="2842278" y="-29676"/>
                  <a:pt x="2923634" y="43123"/>
                  <a:pt x="3204937" y="0"/>
                </a:cubicBezTo>
                <a:cubicBezTo>
                  <a:pt x="3486240" y="-43123"/>
                  <a:pt x="3632502" y="60998"/>
                  <a:pt x="3780329" y="0"/>
                </a:cubicBezTo>
                <a:cubicBezTo>
                  <a:pt x="3928156" y="-60998"/>
                  <a:pt x="4230037" y="46422"/>
                  <a:pt x="4465046" y="0"/>
                </a:cubicBezTo>
                <a:cubicBezTo>
                  <a:pt x="4700055" y="-46422"/>
                  <a:pt x="4793931" y="8818"/>
                  <a:pt x="4931114" y="0"/>
                </a:cubicBezTo>
                <a:cubicBezTo>
                  <a:pt x="5068297" y="-8818"/>
                  <a:pt x="5334889" y="11479"/>
                  <a:pt x="5506507" y="0"/>
                </a:cubicBezTo>
                <a:cubicBezTo>
                  <a:pt x="5678125" y="-11479"/>
                  <a:pt x="5929903" y="33300"/>
                  <a:pt x="6191224" y="0"/>
                </a:cubicBezTo>
                <a:cubicBezTo>
                  <a:pt x="6452545" y="-33300"/>
                  <a:pt x="6371121" y="9528"/>
                  <a:pt x="6438643" y="0"/>
                </a:cubicBezTo>
                <a:cubicBezTo>
                  <a:pt x="6506165" y="-9528"/>
                  <a:pt x="6758272" y="58145"/>
                  <a:pt x="7014036" y="0"/>
                </a:cubicBezTo>
                <a:cubicBezTo>
                  <a:pt x="7269800" y="-58145"/>
                  <a:pt x="7294994" y="20969"/>
                  <a:pt x="7370779" y="0"/>
                </a:cubicBezTo>
                <a:cubicBezTo>
                  <a:pt x="7446564" y="-20969"/>
                  <a:pt x="7752343" y="10847"/>
                  <a:pt x="8055496" y="0"/>
                </a:cubicBezTo>
                <a:cubicBezTo>
                  <a:pt x="8358649" y="-10847"/>
                  <a:pt x="8521193" y="44559"/>
                  <a:pt x="8849538" y="0"/>
                </a:cubicBezTo>
                <a:cubicBezTo>
                  <a:pt x="9177883" y="-44559"/>
                  <a:pt x="9275851" y="68833"/>
                  <a:pt x="9424930" y="0"/>
                </a:cubicBezTo>
                <a:cubicBezTo>
                  <a:pt x="9574009" y="-68833"/>
                  <a:pt x="9813137" y="217"/>
                  <a:pt x="10000323" y="0"/>
                </a:cubicBezTo>
                <a:cubicBezTo>
                  <a:pt x="10187509" y="-217"/>
                  <a:pt x="10584585" y="9267"/>
                  <a:pt x="10932459" y="0"/>
                </a:cubicBezTo>
                <a:cubicBezTo>
                  <a:pt x="10945843" y="87385"/>
                  <a:pt x="10932229" y="220958"/>
                  <a:pt x="10932459" y="339785"/>
                </a:cubicBezTo>
                <a:cubicBezTo>
                  <a:pt x="10932689" y="458613"/>
                  <a:pt x="10895651" y="560647"/>
                  <a:pt x="10932459" y="707886"/>
                </a:cubicBezTo>
                <a:cubicBezTo>
                  <a:pt x="10874184" y="715954"/>
                  <a:pt x="10749931" y="705893"/>
                  <a:pt x="10685040" y="707886"/>
                </a:cubicBezTo>
                <a:cubicBezTo>
                  <a:pt x="10620149" y="709879"/>
                  <a:pt x="10253513" y="664656"/>
                  <a:pt x="10109648" y="707886"/>
                </a:cubicBezTo>
                <a:cubicBezTo>
                  <a:pt x="9965783" y="751116"/>
                  <a:pt x="9696464" y="665336"/>
                  <a:pt x="9534255" y="707886"/>
                </a:cubicBezTo>
                <a:cubicBezTo>
                  <a:pt x="9372046" y="750436"/>
                  <a:pt x="9334086" y="677053"/>
                  <a:pt x="9177512" y="707886"/>
                </a:cubicBezTo>
                <a:cubicBezTo>
                  <a:pt x="9020938" y="738719"/>
                  <a:pt x="8930770" y="691953"/>
                  <a:pt x="8820768" y="707886"/>
                </a:cubicBezTo>
                <a:cubicBezTo>
                  <a:pt x="8710766" y="723819"/>
                  <a:pt x="8362573" y="633567"/>
                  <a:pt x="8136051" y="707886"/>
                </a:cubicBezTo>
                <a:cubicBezTo>
                  <a:pt x="7909529" y="782205"/>
                  <a:pt x="7620387" y="651925"/>
                  <a:pt x="7342009" y="707886"/>
                </a:cubicBezTo>
                <a:cubicBezTo>
                  <a:pt x="7063631" y="763847"/>
                  <a:pt x="6920281" y="701665"/>
                  <a:pt x="6657292" y="707886"/>
                </a:cubicBezTo>
                <a:cubicBezTo>
                  <a:pt x="6394303" y="714107"/>
                  <a:pt x="6344979" y="661864"/>
                  <a:pt x="6081900" y="707886"/>
                </a:cubicBezTo>
                <a:cubicBezTo>
                  <a:pt x="5818821" y="753908"/>
                  <a:pt x="5749963" y="705849"/>
                  <a:pt x="5615832" y="707886"/>
                </a:cubicBezTo>
                <a:cubicBezTo>
                  <a:pt x="5481701" y="709923"/>
                  <a:pt x="5068302" y="693284"/>
                  <a:pt x="4931114" y="707886"/>
                </a:cubicBezTo>
                <a:cubicBezTo>
                  <a:pt x="4793926" y="722488"/>
                  <a:pt x="4538671" y="647503"/>
                  <a:pt x="4355722" y="707886"/>
                </a:cubicBezTo>
                <a:cubicBezTo>
                  <a:pt x="4172773" y="768269"/>
                  <a:pt x="4043147" y="662601"/>
                  <a:pt x="3889654" y="707886"/>
                </a:cubicBezTo>
                <a:cubicBezTo>
                  <a:pt x="3736161" y="753171"/>
                  <a:pt x="3489578" y="691795"/>
                  <a:pt x="3095612" y="707886"/>
                </a:cubicBezTo>
                <a:cubicBezTo>
                  <a:pt x="2701646" y="723977"/>
                  <a:pt x="2597016" y="662626"/>
                  <a:pt x="2301570" y="707886"/>
                </a:cubicBezTo>
                <a:cubicBezTo>
                  <a:pt x="2006124" y="753146"/>
                  <a:pt x="1795002" y="691240"/>
                  <a:pt x="1616853" y="707886"/>
                </a:cubicBezTo>
                <a:cubicBezTo>
                  <a:pt x="1438704" y="724532"/>
                  <a:pt x="1234108" y="674780"/>
                  <a:pt x="932136" y="707886"/>
                </a:cubicBezTo>
                <a:cubicBezTo>
                  <a:pt x="630164" y="740992"/>
                  <a:pt x="751480" y="689161"/>
                  <a:pt x="575393" y="707886"/>
                </a:cubicBezTo>
                <a:cubicBezTo>
                  <a:pt x="399306" y="726611"/>
                  <a:pt x="239100" y="705855"/>
                  <a:pt x="0" y="707886"/>
                </a:cubicBezTo>
                <a:cubicBezTo>
                  <a:pt x="-14123" y="612597"/>
                  <a:pt x="14923" y="488916"/>
                  <a:pt x="0" y="346864"/>
                </a:cubicBezTo>
                <a:cubicBezTo>
                  <a:pt x="-14923" y="204812"/>
                  <a:pt x="34597" y="123631"/>
                  <a:pt x="0" y="0"/>
                </a:cubicBezTo>
                <a:close/>
              </a:path>
              <a:path w="10932459" h="707886" stroke="0" extrusionOk="0">
                <a:moveTo>
                  <a:pt x="0" y="0"/>
                </a:moveTo>
                <a:cubicBezTo>
                  <a:pt x="163234" y="-16386"/>
                  <a:pt x="517238" y="25406"/>
                  <a:pt x="794042" y="0"/>
                </a:cubicBezTo>
                <a:cubicBezTo>
                  <a:pt x="1070846" y="-25406"/>
                  <a:pt x="1351248" y="21608"/>
                  <a:pt x="1588084" y="0"/>
                </a:cubicBezTo>
                <a:cubicBezTo>
                  <a:pt x="1824920" y="-21608"/>
                  <a:pt x="2042111" y="47470"/>
                  <a:pt x="2272801" y="0"/>
                </a:cubicBezTo>
                <a:cubicBezTo>
                  <a:pt x="2503491" y="-47470"/>
                  <a:pt x="2761952" y="60227"/>
                  <a:pt x="2957518" y="0"/>
                </a:cubicBezTo>
                <a:cubicBezTo>
                  <a:pt x="3153084" y="-60227"/>
                  <a:pt x="3307473" y="1525"/>
                  <a:pt x="3423586" y="0"/>
                </a:cubicBezTo>
                <a:cubicBezTo>
                  <a:pt x="3539699" y="-1525"/>
                  <a:pt x="3646329" y="1364"/>
                  <a:pt x="3780329" y="0"/>
                </a:cubicBezTo>
                <a:cubicBezTo>
                  <a:pt x="3914329" y="-1364"/>
                  <a:pt x="4221988" y="28560"/>
                  <a:pt x="4574371" y="0"/>
                </a:cubicBezTo>
                <a:cubicBezTo>
                  <a:pt x="4926754" y="-28560"/>
                  <a:pt x="5061198" y="56077"/>
                  <a:pt x="5259088" y="0"/>
                </a:cubicBezTo>
                <a:cubicBezTo>
                  <a:pt x="5456978" y="-56077"/>
                  <a:pt x="5631915" y="6085"/>
                  <a:pt x="5725156" y="0"/>
                </a:cubicBezTo>
                <a:cubicBezTo>
                  <a:pt x="5818397" y="-6085"/>
                  <a:pt x="5914630" y="23039"/>
                  <a:pt x="5972575" y="0"/>
                </a:cubicBezTo>
                <a:cubicBezTo>
                  <a:pt x="6030520" y="-23039"/>
                  <a:pt x="6429739" y="8556"/>
                  <a:pt x="6766617" y="0"/>
                </a:cubicBezTo>
                <a:cubicBezTo>
                  <a:pt x="7103495" y="-8556"/>
                  <a:pt x="7014139" y="5079"/>
                  <a:pt x="7232685" y="0"/>
                </a:cubicBezTo>
                <a:cubicBezTo>
                  <a:pt x="7451231" y="-5079"/>
                  <a:pt x="7508194" y="8465"/>
                  <a:pt x="7589428" y="0"/>
                </a:cubicBezTo>
                <a:cubicBezTo>
                  <a:pt x="7670662" y="-8465"/>
                  <a:pt x="7932290" y="67833"/>
                  <a:pt x="8164821" y="0"/>
                </a:cubicBezTo>
                <a:cubicBezTo>
                  <a:pt x="8397352" y="-67833"/>
                  <a:pt x="8415293" y="44006"/>
                  <a:pt x="8630889" y="0"/>
                </a:cubicBezTo>
                <a:cubicBezTo>
                  <a:pt x="8846485" y="-44006"/>
                  <a:pt x="8903769" y="42739"/>
                  <a:pt x="9096957" y="0"/>
                </a:cubicBezTo>
                <a:cubicBezTo>
                  <a:pt x="9290145" y="-42739"/>
                  <a:pt x="9507220" y="42220"/>
                  <a:pt x="9672349" y="0"/>
                </a:cubicBezTo>
                <a:cubicBezTo>
                  <a:pt x="9837478" y="-42220"/>
                  <a:pt x="9972774" y="43001"/>
                  <a:pt x="10247742" y="0"/>
                </a:cubicBezTo>
                <a:cubicBezTo>
                  <a:pt x="10522710" y="-43001"/>
                  <a:pt x="10725934" y="41662"/>
                  <a:pt x="10932459" y="0"/>
                </a:cubicBezTo>
                <a:cubicBezTo>
                  <a:pt x="10940547" y="94010"/>
                  <a:pt x="10923212" y="191989"/>
                  <a:pt x="10932459" y="339785"/>
                </a:cubicBezTo>
                <a:cubicBezTo>
                  <a:pt x="10941706" y="487581"/>
                  <a:pt x="10924768" y="609565"/>
                  <a:pt x="10932459" y="707886"/>
                </a:cubicBezTo>
                <a:cubicBezTo>
                  <a:pt x="10846877" y="735854"/>
                  <a:pt x="10787591" y="690521"/>
                  <a:pt x="10685040" y="707886"/>
                </a:cubicBezTo>
                <a:cubicBezTo>
                  <a:pt x="10582489" y="725251"/>
                  <a:pt x="10430870" y="689093"/>
                  <a:pt x="10328297" y="707886"/>
                </a:cubicBezTo>
                <a:cubicBezTo>
                  <a:pt x="10225724" y="726679"/>
                  <a:pt x="9988162" y="658832"/>
                  <a:pt x="9752904" y="707886"/>
                </a:cubicBezTo>
                <a:cubicBezTo>
                  <a:pt x="9517646" y="756940"/>
                  <a:pt x="9315700" y="664906"/>
                  <a:pt x="9177512" y="707886"/>
                </a:cubicBezTo>
                <a:cubicBezTo>
                  <a:pt x="9039324" y="750866"/>
                  <a:pt x="8935444" y="707883"/>
                  <a:pt x="8711444" y="707886"/>
                </a:cubicBezTo>
                <a:cubicBezTo>
                  <a:pt x="8487444" y="707889"/>
                  <a:pt x="8353165" y="682998"/>
                  <a:pt x="8136051" y="707886"/>
                </a:cubicBezTo>
                <a:cubicBezTo>
                  <a:pt x="7918937" y="732774"/>
                  <a:pt x="7940541" y="702640"/>
                  <a:pt x="7888632" y="707886"/>
                </a:cubicBezTo>
                <a:cubicBezTo>
                  <a:pt x="7836723" y="713132"/>
                  <a:pt x="7580656" y="658490"/>
                  <a:pt x="7313240" y="707886"/>
                </a:cubicBezTo>
                <a:cubicBezTo>
                  <a:pt x="7045824" y="757282"/>
                  <a:pt x="6877650" y="648771"/>
                  <a:pt x="6519198" y="707886"/>
                </a:cubicBezTo>
                <a:cubicBezTo>
                  <a:pt x="6160746" y="767001"/>
                  <a:pt x="6274720" y="693392"/>
                  <a:pt x="6053130" y="707886"/>
                </a:cubicBezTo>
                <a:cubicBezTo>
                  <a:pt x="5831540" y="722380"/>
                  <a:pt x="5635466" y="639513"/>
                  <a:pt x="5477737" y="707886"/>
                </a:cubicBezTo>
                <a:cubicBezTo>
                  <a:pt x="5320008" y="776259"/>
                  <a:pt x="5231703" y="659443"/>
                  <a:pt x="5011669" y="707886"/>
                </a:cubicBezTo>
                <a:cubicBezTo>
                  <a:pt x="4791635" y="756329"/>
                  <a:pt x="4750449" y="680329"/>
                  <a:pt x="4545601" y="707886"/>
                </a:cubicBezTo>
                <a:cubicBezTo>
                  <a:pt x="4340753" y="735443"/>
                  <a:pt x="3976127" y="660301"/>
                  <a:pt x="3751560" y="707886"/>
                </a:cubicBezTo>
                <a:cubicBezTo>
                  <a:pt x="3526993" y="755471"/>
                  <a:pt x="3518057" y="679423"/>
                  <a:pt x="3394816" y="707886"/>
                </a:cubicBezTo>
                <a:cubicBezTo>
                  <a:pt x="3271575" y="736349"/>
                  <a:pt x="3238977" y="705841"/>
                  <a:pt x="3147397" y="707886"/>
                </a:cubicBezTo>
                <a:cubicBezTo>
                  <a:pt x="3055817" y="709931"/>
                  <a:pt x="2995957" y="690403"/>
                  <a:pt x="2899979" y="707886"/>
                </a:cubicBezTo>
                <a:cubicBezTo>
                  <a:pt x="2804001" y="725369"/>
                  <a:pt x="2702758" y="707240"/>
                  <a:pt x="2652560" y="707886"/>
                </a:cubicBezTo>
                <a:cubicBezTo>
                  <a:pt x="2602362" y="708532"/>
                  <a:pt x="2453431" y="706325"/>
                  <a:pt x="2295816" y="707886"/>
                </a:cubicBezTo>
                <a:cubicBezTo>
                  <a:pt x="2138201" y="709447"/>
                  <a:pt x="1863686" y="693478"/>
                  <a:pt x="1720424" y="707886"/>
                </a:cubicBezTo>
                <a:cubicBezTo>
                  <a:pt x="1577162" y="722294"/>
                  <a:pt x="1346799" y="643230"/>
                  <a:pt x="1145031" y="707886"/>
                </a:cubicBezTo>
                <a:cubicBezTo>
                  <a:pt x="943263" y="772542"/>
                  <a:pt x="571965" y="681165"/>
                  <a:pt x="0" y="707886"/>
                </a:cubicBezTo>
                <a:cubicBezTo>
                  <a:pt x="-29852" y="567921"/>
                  <a:pt x="12651" y="517039"/>
                  <a:pt x="0" y="375180"/>
                </a:cubicBezTo>
                <a:cubicBezTo>
                  <a:pt x="-12651" y="233321"/>
                  <a:pt x="18440" y="147089"/>
                  <a:pt x="0" y="0"/>
                </a:cubicBezTo>
                <a:close/>
              </a:path>
            </a:pathLst>
          </a:custGeom>
          <a:solidFill>
            <a:srgbClr val="FFFF00">
              <a:alpha val="74902"/>
            </a:srgbClr>
          </a:solidFill>
          <a:ln>
            <a:solidFill>
              <a:srgbClr val="3333FF"/>
            </a:solidFill>
            <a:extLst>
              <a:ext uri="{C807C97D-BFC1-408E-A445-0C87EB9F89A2}">
                <ask:lineSketchStyleProps xmlns:ask="http://schemas.microsoft.com/office/drawing/2018/sketchyshapes" sd="167850547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Medium" panose="02040604050005020304" pitchFamily="18" charset="0"/>
              </a:rPr>
              <a:t>What Does it Mean?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9BF168-CE39-028D-41FE-FA5B1FA6A69C}"/>
              </a:ext>
            </a:extLst>
          </p:cNvPr>
          <p:cNvSpPr txBox="1"/>
          <p:nvPr/>
        </p:nvSpPr>
        <p:spPr>
          <a:xfrm>
            <a:off x="1080976" y="1775632"/>
            <a:ext cx="10242697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800" b="1" dirty="0"/>
              <a:t>Assume one is innocent of any wrong until evidence is clear</a:t>
            </a:r>
          </a:p>
          <a:p>
            <a:pPr marL="342900" indent="-342900">
              <a:buFont typeface="+mj-lt"/>
              <a:buAutoNum type="alphaUcPeriod"/>
            </a:pPr>
            <a:endParaRPr lang="en-US" sz="1000" b="1" dirty="0"/>
          </a:p>
          <a:p>
            <a:pPr marL="342900" indent="-342900">
              <a:buFont typeface="+mj-lt"/>
              <a:buAutoNum type="alphaUcPeriod"/>
            </a:pPr>
            <a:r>
              <a:rPr lang="en-US" sz="2800" b="1" dirty="0"/>
              <a:t>Believe the best, assume the best, rather than doubt</a:t>
            </a:r>
          </a:p>
          <a:p>
            <a:pPr marL="342900" indent="-342900">
              <a:buFont typeface="+mj-lt"/>
              <a:buAutoNum type="alphaUcPeriod"/>
            </a:pPr>
            <a:endParaRPr lang="en-US" sz="1000" b="1" dirty="0"/>
          </a:p>
          <a:p>
            <a:pPr marL="342900" indent="-342900">
              <a:buFont typeface="+mj-lt"/>
              <a:buAutoNum type="alphaUcPeriod"/>
            </a:pPr>
            <a:r>
              <a:rPr lang="en-US" sz="2800" b="1" dirty="0"/>
              <a:t>Not skeptical of nearly everything anyone says or does</a:t>
            </a:r>
          </a:p>
          <a:p>
            <a:pPr marL="342900" indent="-342900">
              <a:buFont typeface="+mj-lt"/>
              <a:buAutoNum type="alphaUcPeriod"/>
            </a:pPr>
            <a:endParaRPr lang="en-US" sz="1000" b="1" dirty="0"/>
          </a:p>
          <a:p>
            <a:pPr marL="342900" indent="-342900">
              <a:buFont typeface="+mj-lt"/>
              <a:buAutoNum type="alphaUcPeriod"/>
            </a:pPr>
            <a:r>
              <a:rPr lang="en-US" sz="2800" b="1" dirty="0"/>
              <a:t>Don’t jump to conclusions without solid evidence</a:t>
            </a:r>
          </a:p>
          <a:p>
            <a:pPr marL="342900" indent="-342900">
              <a:buFont typeface="+mj-lt"/>
              <a:buAutoNum type="alphaUcPeriod"/>
            </a:pPr>
            <a:endParaRPr lang="en-US" sz="1000" b="1" dirty="0"/>
          </a:p>
          <a:p>
            <a:pPr marL="342900" indent="-342900">
              <a:buFont typeface="+mj-lt"/>
              <a:buAutoNum type="alphaUcPeriod"/>
            </a:pPr>
            <a:r>
              <a:rPr lang="en-US" sz="2800" b="1" dirty="0"/>
              <a:t>Don’t assume / assign motives we don’t know</a:t>
            </a:r>
          </a:p>
          <a:p>
            <a:pPr marL="342900" indent="-342900">
              <a:buFont typeface="+mj-lt"/>
              <a:buAutoNum type="alphaUcPeriod"/>
            </a:pPr>
            <a:endParaRPr lang="en-US" sz="1000" b="1" dirty="0"/>
          </a:p>
          <a:p>
            <a:pPr marL="342900" indent="-342900">
              <a:buFont typeface="+mj-lt"/>
              <a:buAutoNum type="alphaUcPeriod"/>
            </a:pPr>
            <a:r>
              <a:rPr lang="en-US" sz="2800" b="1" dirty="0"/>
              <a:t>Give advantage to the positive evidence when there is some negative evidence (that is outweighed by the positive)</a:t>
            </a:r>
          </a:p>
        </p:txBody>
      </p:sp>
    </p:spTree>
    <p:extLst>
      <p:ext uri="{BB962C8B-B14F-4D97-AF65-F5344CB8AC3E}">
        <p14:creationId xmlns:p14="http://schemas.microsoft.com/office/powerpoint/2010/main" val="18214924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A3CFC6F-DEAB-B896-1815-78F7E72DED77}"/>
              </a:ext>
            </a:extLst>
          </p:cNvPr>
          <p:cNvSpPr txBox="1"/>
          <p:nvPr/>
        </p:nvSpPr>
        <p:spPr>
          <a:xfrm>
            <a:off x="1498449" y="805805"/>
            <a:ext cx="919510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Giving the benefit of the doubt</a:t>
            </a:r>
          </a:p>
          <a:p>
            <a:pPr algn="ctr"/>
            <a:r>
              <a:rPr lang="en-US" sz="3600" b="1" dirty="0"/>
              <a:t>has as much to do with YOU</a:t>
            </a:r>
          </a:p>
          <a:p>
            <a:pPr algn="ctr"/>
            <a:r>
              <a:rPr lang="en-US" sz="3600" b="1" dirty="0"/>
              <a:t>as the one you give it to!</a:t>
            </a:r>
            <a:endParaRPr lang="en-US" sz="36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7E1669B-3796-6FE9-80ED-B7E5EC04A6C5}"/>
              </a:ext>
            </a:extLst>
          </p:cNvPr>
          <p:cNvSpPr txBox="1"/>
          <p:nvPr/>
        </p:nvSpPr>
        <p:spPr>
          <a:xfrm>
            <a:off x="1052623" y="2721925"/>
            <a:ext cx="10547498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dirty="0"/>
              <a:t>Not merely: “You have a problem, but I will be gracious to you!”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12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dirty="0"/>
              <a:t>Rather YOU are taking a humble posture: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800" i="1" dirty="0"/>
              <a:t>“I may not have all the facts”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800" i="1" dirty="0"/>
              <a:t>“There may be something I’m not seeing”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800" i="1" dirty="0"/>
              <a:t>“There may be part of this that I’m not understanding correctly”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800" i="1" dirty="0"/>
              <a:t> “There is a lot about this I don’t know”</a:t>
            </a:r>
          </a:p>
        </p:txBody>
      </p:sp>
    </p:spTree>
    <p:extLst>
      <p:ext uri="{BB962C8B-B14F-4D97-AF65-F5344CB8AC3E}">
        <p14:creationId xmlns:p14="http://schemas.microsoft.com/office/powerpoint/2010/main" val="15928272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FF1CB9-1C90-7FA2-1ED6-45098DEDDD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8E70AD4B-ECF3-8E25-912B-8B65E9849917}"/>
              </a:ext>
            </a:extLst>
          </p:cNvPr>
          <p:cNvSpPr/>
          <p:nvPr/>
        </p:nvSpPr>
        <p:spPr>
          <a:xfrm>
            <a:off x="2457341" y="1496719"/>
            <a:ext cx="7277313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masis MT Pro Black" panose="02040A04050005020304" pitchFamily="18" charset="0"/>
              </a:rPr>
              <a:t>Giving the Benefit</a:t>
            </a:r>
          </a:p>
          <a:p>
            <a:pPr algn="ctr"/>
            <a:r>
              <a:rPr lang="en-US" sz="6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masis MT Pro Black" panose="02040A04050005020304" pitchFamily="18" charset="0"/>
              </a:rPr>
              <a:t>of the Doubt</a:t>
            </a:r>
            <a:endParaRPr lang="en-US" sz="6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masis MT Pro Black" panose="02040A04050005020304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1CB4EA8-5B8F-33C9-1E5C-7A67669EB040}"/>
              </a:ext>
            </a:extLst>
          </p:cNvPr>
          <p:cNvSpPr/>
          <p:nvPr/>
        </p:nvSpPr>
        <p:spPr>
          <a:xfrm>
            <a:off x="411254" y="363070"/>
            <a:ext cx="11369489" cy="6131859"/>
          </a:xfrm>
          <a:custGeom>
            <a:avLst/>
            <a:gdLst>
              <a:gd name="connsiteX0" fmla="*/ 0 w 11369489"/>
              <a:gd name="connsiteY0" fmla="*/ 0 h 6131859"/>
              <a:gd name="connsiteX1" fmla="*/ 371004 w 11369489"/>
              <a:gd name="connsiteY1" fmla="*/ 0 h 6131859"/>
              <a:gd name="connsiteX2" fmla="*/ 969399 w 11369489"/>
              <a:gd name="connsiteY2" fmla="*/ 0 h 6131859"/>
              <a:gd name="connsiteX3" fmla="*/ 1340403 w 11369489"/>
              <a:gd name="connsiteY3" fmla="*/ 0 h 6131859"/>
              <a:gd name="connsiteX4" fmla="*/ 2166187 w 11369489"/>
              <a:gd name="connsiteY4" fmla="*/ 0 h 6131859"/>
              <a:gd name="connsiteX5" fmla="*/ 2537191 w 11369489"/>
              <a:gd name="connsiteY5" fmla="*/ 0 h 6131859"/>
              <a:gd name="connsiteX6" fmla="*/ 2794501 w 11369489"/>
              <a:gd name="connsiteY6" fmla="*/ 0 h 6131859"/>
              <a:gd name="connsiteX7" fmla="*/ 3165505 w 11369489"/>
              <a:gd name="connsiteY7" fmla="*/ 0 h 6131859"/>
              <a:gd name="connsiteX8" fmla="*/ 3877594 w 11369489"/>
              <a:gd name="connsiteY8" fmla="*/ 0 h 6131859"/>
              <a:gd name="connsiteX9" fmla="*/ 4589683 w 11369489"/>
              <a:gd name="connsiteY9" fmla="*/ 0 h 6131859"/>
              <a:gd name="connsiteX10" fmla="*/ 4846993 w 11369489"/>
              <a:gd name="connsiteY10" fmla="*/ 0 h 6131859"/>
              <a:gd name="connsiteX11" fmla="*/ 5672777 w 11369489"/>
              <a:gd name="connsiteY11" fmla="*/ 0 h 6131859"/>
              <a:gd name="connsiteX12" fmla="*/ 6271171 w 11369489"/>
              <a:gd name="connsiteY12" fmla="*/ 0 h 6131859"/>
              <a:gd name="connsiteX13" fmla="*/ 6755870 w 11369489"/>
              <a:gd name="connsiteY13" fmla="*/ 0 h 6131859"/>
              <a:gd name="connsiteX14" fmla="*/ 7013180 w 11369489"/>
              <a:gd name="connsiteY14" fmla="*/ 0 h 6131859"/>
              <a:gd name="connsiteX15" fmla="*/ 7611574 w 11369489"/>
              <a:gd name="connsiteY15" fmla="*/ 0 h 6131859"/>
              <a:gd name="connsiteX16" fmla="*/ 8437358 w 11369489"/>
              <a:gd name="connsiteY16" fmla="*/ 0 h 6131859"/>
              <a:gd name="connsiteX17" fmla="*/ 9263142 w 11369489"/>
              <a:gd name="connsiteY17" fmla="*/ 0 h 6131859"/>
              <a:gd name="connsiteX18" fmla="*/ 9520451 w 11369489"/>
              <a:gd name="connsiteY18" fmla="*/ 0 h 6131859"/>
              <a:gd name="connsiteX19" fmla="*/ 9777761 w 11369489"/>
              <a:gd name="connsiteY19" fmla="*/ 0 h 6131859"/>
              <a:gd name="connsiteX20" fmla="*/ 10489850 w 11369489"/>
              <a:gd name="connsiteY20" fmla="*/ 0 h 6131859"/>
              <a:gd name="connsiteX21" fmla="*/ 11369489 w 11369489"/>
              <a:gd name="connsiteY21" fmla="*/ 0 h 6131859"/>
              <a:gd name="connsiteX22" fmla="*/ 11369489 w 11369489"/>
              <a:gd name="connsiteY22" fmla="*/ 373486 h 6131859"/>
              <a:gd name="connsiteX23" fmla="*/ 11369489 w 11369489"/>
              <a:gd name="connsiteY23" fmla="*/ 869609 h 6131859"/>
              <a:gd name="connsiteX24" fmla="*/ 11369489 w 11369489"/>
              <a:gd name="connsiteY24" fmla="*/ 1549688 h 6131859"/>
              <a:gd name="connsiteX25" fmla="*/ 11369489 w 11369489"/>
              <a:gd name="connsiteY25" fmla="*/ 1923174 h 6131859"/>
              <a:gd name="connsiteX26" fmla="*/ 11369489 w 11369489"/>
              <a:gd name="connsiteY26" fmla="*/ 2296660 h 6131859"/>
              <a:gd name="connsiteX27" fmla="*/ 11369489 w 11369489"/>
              <a:gd name="connsiteY27" fmla="*/ 2792783 h 6131859"/>
              <a:gd name="connsiteX28" fmla="*/ 11369489 w 11369489"/>
              <a:gd name="connsiteY28" fmla="*/ 3166269 h 6131859"/>
              <a:gd name="connsiteX29" fmla="*/ 11369489 w 11369489"/>
              <a:gd name="connsiteY29" fmla="*/ 3539755 h 6131859"/>
              <a:gd name="connsiteX30" fmla="*/ 11369489 w 11369489"/>
              <a:gd name="connsiteY30" fmla="*/ 3913241 h 6131859"/>
              <a:gd name="connsiteX31" fmla="*/ 11369489 w 11369489"/>
              <a:gd name="connsiteY31" fmla="*/ 4348045 h 6131859"/>
              <a:gd name="connsiteX32" fmla="*/ 11369489 w 11369489"/>
              <a:gd name="connsiteY32" fmla="*/ 4782850 h 6131859"/>
              <a:gd name="connsiteX33" fmla="*/ 11369489 w 11369489"/>
              <a:gd name="connsiteY33" fmla="*/ 5217655 h 6131859"/>
              <a:gd name="connsiteX34" fmla="*/ 11369489 w 11369489"/>
              <a:gd name="connsiteY34" fmla="*/ 6131859 h 6131859"/>
              <a:gd name="connsiteX35" fmla="*/ 10543705 w 11369489"/>
              <a:gd name="connsiteY35" fmla="*/ 6131859 h 6131859"/>
              <a:gd name="connsiteX36" fmla="*/ 10286396 w 11369489"/>
              <a:gd name="connsiteY36" fmla="*/ 6131859 h 6131859"/>
              <a:gd name="connsiteX37" fmla="*/ 9460612 w 11369489"/>
              <a:gd name="connsiteY37" fmla="*/ 6131859 h 6131859"/>
              <a:gd name="connsiteX38" fmla="*/ 9203302 w 11369489"/>
              <a:gd name="connsiteY38" fmla="*/ 6131859 h 6131859"/>
              <a:gd name="connsiteX39" fmla="*/ 8832298 w 11369489"/>
              <a:gd name="connsiteY39" fmla="*/ 6131859 h 6131859"/>
              <a:gd name="connsiteX40" fmla="*/ 8120209 w 11369489"/>
              <a:gd name="connsiteY40" fmla="*/ 6131859 h 6131859"/>
              <a:gd name="connsiteX41" fmla="*/ 7635509 w 11369489"/>
              <a:gd name="connsiteY41" fmla="*/ 6131859 h 6131859"/>
              <a:gd name="connsiteX42" fmla="*/ 6809726 w 11369489"/>
              <a:gd name="connsiteY42" fmla="*/ 6131859 h 6131859"/>
              <a:gd name="connsiteX43" fmla="*/ 6325026 w 11369489"/>
              <a:gd name="connsiteY43" fmla="*/ 6131859 h 6131859"/>
              <a:gd name="connsiteX44" fmla="*/ 5954022 w 11369489"/>
              <a:gd name="connsiteY44" fmla="*/ 6131859 h 6131859"/>
              <a:gd name="connsiteX45" fmla="*/ 5583017 w 11369489"/>
              <a:gd name="connsiteY45" fmla="*/ 6131859 h 6131859"/>
              <a:gd name="connsiteX46" fmla="*/ 4984623 w 11369489"/>
              <a:gd name="connsiteY46" fmla="*/ 6131859 h 6131859"/>
              <a:gd name="connsiteX47" fmla="*/ 4499924 w 11369489"/>
              <a:gd name="connsiteY47" fmla="*/ 6131859 h 6131859"/>
              <a:gd name="connsiteX48" fmla="*/ 4128920 w 11369489"/>
              <a:gd name="connsiteY48" fmla="*/ 6131859 h 6131859"/>
              <a:gd name="connsiteX49" fmla="*/ 3644220 w 11369489"/>
              <a:gd name="connsiteY49" fmla="*/ 6131859 h 6131859"/>
              <a:gd name="connsiteX50" fmla="*/ 3273216 w 11369489"/>
              <a:gd name="connsiteY50" fmla="*/ 6131859 h 6131859"/>
              <a:gd name="connsiteX51" fmla="*/ 2902212 w 11369489"/>
              <a:gd name="connsiteY51" fmla="*/ 6131859 h 6131859"/>
              <a:gd name="connsiteX52" fmla="*/ 2303818 w 11369489"/>
              <a:gd name="connsiteY52" fmla="*/ 6131859 h 6131859"/>
              <a:gd name="connsiteX53" fmla="*/ 2046508 w 11369489"/>
              <a:gd name="connsiteY53" fmla="*/ 6131859 h 6131859"/>
              <a:gd name="connsiteX54" fmla="*/ 1561809 w 11369489"/>
              <a:gd name="connsiteY54" fmla="*/ 6131859 h 6131859"/>
              <a:gd name="connsiteX55" fmla="*/ 1077109 w 11369489"/>
              <a:gd name="connsiteY55" fmla="*/ 6131859 h 6131859"/>
              <a:gd name="connsiteX56" fmla="*/ 0 w 11369489"/>
              <a:gd name="connsiteY56" fmla="*/ 6131859 h 6131859"/>
              <a:gd name="connsiteX57" fmla="*/ 0 w 11369489"/>
              <a:gd name="connsiteY57" fmla="*/ 5758373 h 6131859"/>
              <a:gd name="connsiteX58" fmla="*/ 0 w 11369489"/>
              <a:gd name="connsiteY58" fmla="*/ 5262250 h 6131859"/>
              <a:gd name="connsiteX59" fmla="*/ 0 w 11369489"/>
              <a:gd name="connsiteY59" fmla="*/ 4888764 h 6131859"/>
              <a:gd name="connsiteX60" fmla="*/ 0 w 11369489"/>
              <a:gd name="connsiteY60" fmla="*/ 4515278 h 6131859"/>
              <a:gd name="connsiteX61" fmla="*/ 0 w 11369489"/>
              <a:gd name="connsiteY61" fmla="*/ 3957836 h 6131859"/>
              <a:gd name="connsiteX62" fmla="*/ 0 w 11369489"/>
              <a:gd name="connsiteY62" fmla="*/ 3277757 h 6131859"/>
              <a:gd name="connsiteX63" fmla="*/ 0 w 11369489"/>
              <a:gd name="connsiteY63" fmla="*/ 2842953 h 6131859"/>
              <a:gd name="connsiteX64" fmla="*/ 0 w 11369489"/>
              <a:gd name="connsiteY64" fmla="*/ 2285511 h 6131859"/>
              <a:gd name="connsiteX65" fmla="*/ 0 w 11369489"/>
              <a:gd name="connsiteY65" fmla="*/ 1789388 h 6131859"/>
              <a:gd name="connsiteX66" fmla="*/ 0 w 11369489"/>
              <a:gd name="connsiteY66" fmla="*/ 1354583 h 6131859"/>
              <a:gd name="connsiteX67" fmla="*/ 0 w 11369489"/>
              <a:gd name="connsiteY67" fmla="*/ 735823 h 6131859"/>
              <a:gd name="connsiteX68" fmla="*/ 0 w 11369489"/>
              <a:gd name="connsiteY68" fmla="*/ 0 h 6131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11369489" h="6131859" extrusionOk="0">
                <a:moveTo>
                  <a:pt x="0" y="0"/>
                </a:moveTo>
                <a:cubicBezTo>
                  <a:pt x="106386" y="-34744"/>
                  <a:pt x="265845" y="2924"/>
                  <a:pt x="371004" y="0"/>
                </a:cubicBezTo>
                <a:cubicBezTo>
                  <a:pt x="476163" y="-2924"/>
                  <a:pt x="830545" y="17420"/>
                  <a:pt x="969399" y="0"/>
                </a:cubicBezTo>
                <a:cubicBezTo>
                  <a:pt x="1108253" y="-17420"/>
                  <a:pt x="1201846" y="2381"/>
                  <a:pt x="1340403" y="0"/>
                </a:cubicBezTo>
                <a:cubicBezTo>
                  <a:pt x="1478960" y="-2381"/>
                  <a:pt x="1780468" y="92057"/>
                  <a:pt x="2166187" y="0"/>
                </a:cubicBezTo>
                <a:cubicBezTo>
                  <a:pt x="2551906" y="-92057"/>
                  <a:pt x="2365801" y="41999"/>
                  <a:pt x="2537191" y="0"/>
                </a:cubicBezTo>
                <a:cubicBezTo>
                  <a:pt x="2708581" y="-41999"/>
                  <a:pt x="2671028" y="9631"/>
                  <a:pt x="2794501" y="0"/>
                </a:cubicBezTo>
                <a:cubicBezTo>
                  <a:pt x="2917974" y="-9631"/>
                  <a:pt x="3036827" y="42560"/>
                  <a:pt x="3165505" y="0"/>
                </a:cubicBezTo>
                <a:cubicBezTo>
                  <a:pt x="3294183" y="-42560"/>
                  <a:pt x="3669582" y="65104"/>
                  <a:pt x="3877594" y="0"/>
                </a:cubicBezTo>
                <a:cubicBezTo>
                  <a:pt x="4085606" y="-65104"/>
                  <a:pt x="4323543" y="83407"/>
                  <a:pt x="4589683" y="0"/>
                </a:cubicBezTo>
                <a:cubicBezTo>
                  <a:pt x="4855823" y="-83407"/>
                  <a:pt x="4783963" y="10539"/>
                  <a:pt x="4846993" y="0"/>
                </a:cubicBezTo>
                <a:cubicBezTo>
                  <a:pt x="4910023" y="-10539"/>
                  <a:pt x="5277723" y="35972"/>
                  <a:pt x="5672777" y="0"/>
                </a:cubicBezTo>
                <a:cubicBezTo>
                  <a:pt x="6067831" y="-35972"/>
                  <a:pt x="6104321" y="8947"/>
                  <a:pt x="6271171" y="0"/>
                </a:cubicBezTo>
                <a:cubicBezTo>
                  <a:pt x="6438021" y="-8947"/>
                  <a:pt x="6623314" y="32504"/>
                  <a:pt x="6755870" y="0"/>
                </a:cubicBezTo>
                <a:cubicBezTo>
                  <a:pt x="6888426" y="-32504"/>
                  <a:pt x="6938242" y="13621"/>
                  <a:pt x="7013180" y="0"/>
                </a:cubicBezTo>
                <a:cubicBezTo>
                  <a:pt x="7088118" y="-13621"/>
                  <a:pt x="7347910" y="42268"/>
                  <a:pt x="7611574" y="0"/>
                </a:cubicBezTo>
                <a:cubicBezTo>
                  <a:pt x="7875238" y="-42268"/>
                  <a:pt x="8040178" y="84851"/>
                  <a:pt x="8437358" y="0"/>
                </a:cubicBezTo>
                <a:cubicBezTo>
                  <a:pt x="8834538" y="-84851"/>
                  <a:pt x="8970629" y="60938"/>
                  <a:pt x="9263142" y="0"/>
                </a:cubicBezTo>
                <a:cubicBezTo>
                  <a:pt x="9555655" y="-60938"/>
                  <a:pt x="9444549" y="25935"/>
                  <a:pt x="9520451" y="0"/>
                </a:cubicBezTo>
                <a:cubicBezTo>
                  <a:pt x="9596353" y="-25935"/>
                  <a:pt x="9651184" y="4466"/>
                  <a:pt x="9777761" y="0"/>
                </a:cubicBezTo>
                <a:cubicBezTo>
                  <a:pt x="9904338" y="-4466"/>
                  <a:pt x="10249294" y="64488"/>
                  <a:pt x="10489850" y="0"/>
                </a:cubicBezTo>
                <a:cubicBezTo>
                  <a:pt x="10730406" y="-64488"/>
                  <a:pt x="11118427" y="67110"/>
                  <a:pt x="11369489" y="0"/>
                </a:cubicBezTo>
                <a:cubicBezTo>
                  <a:pt x="11384115" y="124756"/>
                  <a:pt x="11326794" y="239150"/>
                  <a:pt x="11369489" y="373486"/>
                </a:cubicBezTo>
                <a:cubicBezTo>
                  <a:pt x="11412184" y="507822"/>
                  <a:pt x="11313593" y="712458"/>
                  <a:pt x="11369489" y="869609"/>
                </a:cubicBezTo>
                <a:cubicBezTo>
                  <a:pt x="11425385" y="1026760"/>
                  <a:pt x="11297029" y="1284513"/>
                  <a:pt x="11369489" y="1549688"/>
                </a:cubicBezTo>
                <a:cubicBezTo>
                  <a:pt x="11441949" y="1814863"/>
                  <a:pt x="11347369" y="1797603"/>
                  <a:pt x="11369489" y="1923174"/>
                </a:cubicBezTo>
                <a:cubicBezTo>
                  <a:pt x="11391609" y="2048745"/>
                  <a:pt x="11365332" y="2201690"/>
                  <a:pt x="11369489" y="2296660"/>
                </a:cubicBezTo>
                <a:cubicBezTo>
                  <a:pt x="11373646" y="2391630"/>
                  <a:pt x="11343677" y="2598196"/>
                  <a:pt x="11369489" y="2792783"/>
                </a:cubicBezTo>
                <a:cubicBezTo>
                  <a:pt x="11395301" y="2987370"/>
                  <a:pt x="11341538" y="3068648"/>
                  <a:pt x="11369489" y="3166269"/>
                </a:cubicBezTo>
                <a:cubicBezTo>
                  <a:pt x="11397440" y="3263890"/>
                  <a:pt x="11361856" y="3421574"/>
                  <a:pt x="11369489" y="3539755"/>
                </a:cubicBezTo>
                <a:cubicBezTo>
                  <a:pt x="11377122" y="3657936"/>
                  <a:pt x="11348614" y="3807390"/>
                  <a:pt x="11369489" y="3913241"/>
                </a:cubicBezTo>
                <a:cubicBezTo>
                  <a:pt x="11390364" y="4019092"/>
                  <a:pt x="11344369" y="4190887"/>
                  <a:pt x="11369489" y="4348045"/>
                </a:cubicBezTo>
                <a:cubicBezTo>
                  <a:pt x="11394609" y="4505203"/>
                  <a:pt x="11356698" y="4610630"/>
                  <a:pt x="11369489" y="4782850"/>
                </a:cubicBezTo>
                <a:cubicBezTo>
                  <a:pt x="11382280" y="4955070"/>
                  <a:pt x="11357936" y="5100357"/>
                  <a:pt x="11369489" y="5217655"/>
                </a:cubicBezTo>
                <a:cubicBezTo>
                  <a:pt x="11381042" y="5334954"/>
                  <a:pt x="11296461" y="5946425"/>
                  <a:pt x="11369489" y="6131859"/>
                </a:cubicBezTo>
                <a:cubicBezTo>
                  <a:pt x="11160916" y="6214600"/>
                  <a:pt x="10772857" y="6129031"/>
                  <a:pt x="10543705" y="6131859"/>
                </a:cubicBezTo>
                <a:cubicBezTo>
                  <a:pt x="10314553" y="6134687"/>
                  <a:pt x="10377289" y="6104758"/>
                  <a:pt x="10286396" y="6131859"/>
                </a:cubicBezTo>
                <a:cubicBezTo>
                  <a:pt x="10195503" y="6158960"/>
                  <a:pt x="9802003" y="6109389"/>
                  <a:pt x="9460612" y="6131859"/>
                </a:cubicBezTo>
                <a:cubicBezTo>
                  <a:pt x="9119221" y="6154329"/>
                  <a:pt x="9328198" y="6124898"/>
                  <a:pt x="9203302" y="6131859"/>
                </a:cubicBezTo>
                <a:cubicBezTo>
                  <a:pt x="9078406" y="6138820"/>
                  <a:pt x="8926501" y="6089748"/>
                  <a:pt x="8832298" y="6131859"/>
                </a:cubicBezTo>
                <a:cubicBezTo>
                  <a:pt x="8738095" y="6173970"/>
                  <a:pt x="8383598" y="6129113"/>
                  <a:pt x="8120209" y="6131859"/>
                </a:cubicBezTo>
                <a:cubicBezTo>
                  <a:pt x="7856820" y="6134605"/>
                  <a:pt x="7784157" y="6112765"/>
                  <a:pt x="7635509" y="6131859"/>
                </a:cubicBezTo>
                <a:cubicBezTo>
                  <a:pt x="7486861" y="6150953"/>
                  <a:pt x="7212018" y="6082885"/>
                  <a:pt x="6809726" y="6131859"/>
                </a:cubicBezTo>
                <a:cubicBezTo>
                  <a:pt x="6407434" y="6180833"/>
                  <a:pt x="6535971" y="6113697"/>
                  <a:pt x="6325026" y="6131859"/>
                </a:cubicBezTo>
                <a:cubicBezTo>
                  <a:pt x="6114081" y="6150021"/>
                  <a:pt x="6045229" y="6089453"/>
                  <a:pt x="5954022" y="6131859"/>
                </a:cubicBezTo>
                <a:cubicBezTo>
                  <a:pt x="5862815" y="6174265"/>
                  <a:pt x="5675027" y="6118253"/>
                  <a:pt x="5583017" y="6131859"/>
                </a:cubicBezTo>
                <a:cubicBezTo>
                  <a:pt x="5491007" y="6145465"/>
                  <a:pt x="5252757" y="6079122"/>
                  <a:pt x="4984623" y="6131859"/>
                </a:cubicBezTo>
                <a:cubicBezTo>
                  <a:pt x="4716489" y="6184596"/>
                  <a:pt x="4671481" y="6131569"/>
                  <a:pt x="4499924" y="6131859"/>
                </a:cubicBezTo>
                <a:cubicBezTo>
                  <a:pt x="4328367" y="6132149"/>
                  <a:pt x="4269862" y="6100233"/>
                  <a:pt x="4128920" y="6131859"/>
                </a:cubicBezTo>
                <a:cubicBezTo>
                  <a:pt x="3987978" y="6163485"/>
                  <a:pt x="3854116" y="6098905"/>
                  <a:pt x="3644220" y="6131859"/>
                </a:cubicBezTo>
                <a:cubicBezTo>
                  <a:pt x="3434324" y="6164813"/>
                  <a:pt x="3455397" y="6109779"/>
                  <a:pt x="3273216" y="6131859"/>
                </a:cubicBezTo>
                <a:cubicBezTo>
                  <a:pt x="3091035" y="6153939"/>
                  <a:pt x="3034760" y="6122008"/>
                  <a:pt x="2902212" y="6131859"/>
                </a:cubicBezTo>
                <a:cubicBezTo>
                  <a:pt x="2769664" y="6141710"/>
                  <a:pt x="2602257" y="6066359"/>
                  <a:pt x="2303818" y="6131859"/>
                </a:cubicBezTo>
                <a:cubicBezTo>
                  <a:pt x="2005379" y="6197359"/>
                  <a:pt x="2120658" y="6128681"/>
                  <a:pt x="2046508" y="6131859"/>
                </a:cubicBezTo>
                <a:cubicBezTo>
                  <a:pt x="1972358" y="6135037"/>
                  <a:pt x="1723397" y="6091045"/>
                  <a:pt x="1561809" y="6131859"/>
                </a:cubicBezTo>
                <a:cubicBezTo>
                  <a:pt x="1400221" y="6172673"/>
                  <a:pt x="1207954" y="6088176"/>
                  <a:pt x="1077109" y="6131859"/>
                </a:cubicBezTo>
                <a:cubicBezTo>
                  <a:pt x="946264" y="6175542"/>
                  <a:pt x="244869" y="6121586"/>
                  <a:pt x="0" y="6131859"/>
                </a:cubicBezTo>
                <a:cubicBezTo>
                  <a:pt x="-17162" y="5983431"/>
                  <a:pt x="8017" y="5840357"/>
                  <a:pt x="0" y="5758373"/>
                </a:cubicBezTo>
                <a:cubicBezTo>
                  <a:pt x="-8017" y="5676389"/>
                  <a:pt x="33138" y="5504300"/>
                  <a:pt x="0" y="5262250"/>
                </a:cubicBezTo>
                <a:cubicBezTo>
                  <a:pt x="-33138" y="5020200"/>
                  <a:pt x="32937" y="5069171"/>
                  <a:pt x="0" y="4888764"/>
                </a:cubicBezTo>
                <a:cubicBezTo>
                  <a:pt x="-32937" y="4708357"/>
                  <a:pt x="32256" y="4605912"/>
                  <a:pt x="0" y="4515278"/>
                </a:cubicBezTo>
                <a:cubicBezTo>
                  <a:pt x="-32256" y="4424644"/>
                  <a:pt x="30083" y="4107517"/>
                  <a:pt x="0" y="3957836"/>
                </a:cubicBezTo>
                <a:cubicBezTo>
                  <a:pt x="-30083" y="3808155"/>
                  <a:pt x="62128" y="3485843"/>
                  <a:pt x="0" y="3277757"/>
                </a:cubicBezTo>
                <a:cubicBezTo>
                  <a:pt x="-62128" y="3069671"/>
                  <a:pt x="51377" y="2933415"/>
                  <a:pt x="0" y="2842953"/>
                </a:cubicBezTo>
                <a:cubicBezTo>
                  <a:pt x="-51377" y="2752491"/>
                  <a:pt x="9895" y="2454454"/>
                  <a:pt x="0" y="2285511"/>
                </a:cubicBezTo>
                <a:cubicBezTo>
                  <a:pt x="-9895" y="2116568"/>
                  <a:pt x="2990" y="1945436"/>
                  <a:pt x="0" y="1789388"/>
                </a:cubicBezTo>
                <a:cubicBezTo>
                  <a:pt x="-2990" y="1633340"/>
                  <a:pt x="40691" y="1471800"/>
                  <a:pt x="0" y="1354583"/>
                </a:cubicBezTo>
                <a:cubicBezTo>
                  <a:pt x="-40691" y="1237367"/>
                  <a:pt x="22045" y="1019257"/>
                  <a:pt x="0" y="735823"/>
                </a:cubicBezTo>
                <a:cubicBezTo>
                  <a:pt x="-22045" y="452389"/>
                  <a:pt x="44046" y="155722"/>
                  <a:pt x="0" y="0"/>
                </a:cubicBezTo>
                <a:close/>
              </a:path>
            </a:pathLst>
          </a:custGeom>
          <a:noFill/>
          <a:ln w="28575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3526327319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FD8F693-D2E6-8642-588B-100C0B7943E0}"/>
              </a:ext>
            </a:extLst>
          </p:cNvPr>
          <p:cNvSpPr/>
          <p:nvPr/>
        </p:nvSpPr>
        <p:spPr>
          <a:xfrm>
            <a:off x="1241142" y="3290879"/>
            <a:ext cx="9709709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masis MT Pro Black" panose="02040A04050005020304" pitchFamily="18" charset="0"/>
              </a:rPr>
              <a:t>is easier said than done!</a:t>
            </a:r>
          </a:p>
        </p:txBody>
      </p:sp>
    </p:spTree>
    <p:extLst>
      <p:ext uri="{BB962C8B-B14F-4D97-AF65-F5344CB8AC3E}">
        <p14:creationId xmlns:p14="http://schemas.microsoft.com/office/powerpoint/2010/main" val="19639709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F4BE0B-7585-EAE9-F289-7623183C22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78BC130E-7074-315E-EA93-4059D2A21226}"/>
              </a:ext>
            </a:extLst>
          </p:cNvPr>
          <p:cNvSpPr/>
          <p:nvPr/>
        </p:nvSpPr>
        <p:spPr>
          <a:xfrm>
            <a:off x="1749841" y="452725"/>
            <a:ext cx="8692316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masis MT Pro Black" panose="02040A04050005020304" pitchFamily="18" charset="0"/>
              </a:rPr>
              <a:t>Giving the Benefit</a:t>
            </a:r>
          </a:p>
          <a:p>
            <a:pPr algn="ctr"/>
            <a:r>
              <a:rPr lang="en-US" sz="72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masis MT Pro Black" panose="02040A04050005020304" pitchFamily="18" charset="0"/>
              </a:rPr>
              <a:t>of the Doubt</a:t>
            </a:r>
            <a:endParaRPr lang="en-US" sz="72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masis MT Pro Black" panose="02040A04050005020304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936DD97-87C3-588B-37E3-78F0F639DF2C}"/>
              </a:ext>
            </a:extLst>
          </p:cNvPr>
          <p:cNvSpPr/>
          <p:nvPr/>
        </p:nvSpPr>
        <p:spPr>
          <a:xfrm>
            <a:off x="411254" y="363070"/>
            <a:ext cx="11369489" cy="6131859"/>
          </a:xfrm>
          <a:custGeom>
            <a:avLst/>
            <a:gdLst>
              <a:gd name="connsiteX0" fmla="*/ 0 w 11369489"/>
              <a:gd name="connsiteY0" fmla="*/ 0 h 6131859"/>
              <a:gd name="connsiteX1" fmla="*/ 371004 w 11369489"/>
              <a:gd name="connsiteY1" fmla="*/ 0 h 6131859"/>
              <a:gd name="connsiteX2" fmla="*/ 969399 w 11369489"/>
              <a:gd name="connsiteY2" fmla="*/ 0 h 6131859"/>
              <a:gd name="connsiteX3" fmla="*/ 1340403 w 11369489"/>
              <a:gd name="connsiteY3" fmla="*/ 0 h 6131859"/>
              <a:gd name="connsiteX4" fmla="*/ 2166187 w 11369489"/>
              <a:gd name="connsiteY4" fmla="*/ 0 h 6131859"/>
              <a:gd name="connsiteX5" fmla="*/ 2537191 w 11369489"/>
              <a:gd name="connsiteY5" fmla="*/ 0 h 6131859"/>
              <a:gd name="connsiteX6" fmla="*/ 2794501 w 11369489"/>
              <a:gd name="connsiteY6" fmla="*/ 0 h 6131859"/>
              <a:gd name="connsiteX7" fmla="*/ 3165505 w 11369489"/>
              <a:gd name="connsiteY7" fmla="*/ 0 h 6131859"/>
              <a:gd name="connsiteX8" fmla="*/ 3877594 w 11369489"/>
              <a:gd name="connsiteY8" fmla="*/ 0 h 6131859"/>
              <a:gd name="connsiteX9" fmla="*/ 4589683 w 11369489"/>
              <a:gd name="connsiteY9" fmla="*/ 0 h 6131859"/>
              <a:gd name="connsiteX10" fmla="*/ 4846993 w 11369489"/>
              <a:gd name="connsiteY10" fmla="*/ 0 h 6131859"/>
              <a:gd name="connsiteX11" fmla="*/ 5672777 w 11369489"/>
              <a:gd name="connsiteY11" fmla="*/ 0 h 6131859"/>
              <a:gd name="connsiteX12" fmla="*/ 6271171 w 11369489"/>
              <a:gd name="connsiteY12" fmla="*/ 0 h 6131859"/>
              <a:gd name="connsiteX13" fmla="*/ 6755870 w 11369489"/>
              <a:gd name="connsiteY13" fmla="*/ 0 h 6131859"/>
              <a:gd name="connsiteX14" fmla="*/ 7013180 w 11369489"/>
              <a:gd name="connsiteY14" fmla="*/ 0 h 6131859"/>
              <a:gd name="connsiteX15" fmla="*/ 7611574 w 11369489"/>
              <a:gd name="connsiteY15" fmla="*/ 0 h 6131859"/>
              <a:gd name="connsiteX16" fmla="*/ 8437358 w 11369489"/>
              <a:gd name="connsiteY16" fmla="*/ 0 h 6131859"/>
              <a:gd name="connsiteX17" fmla="*/ 9263142 w 11369489"/>
              <a:gd name="connsiteY17" fmla="*/ 0 h 6131859"/>
              <a:gd name="connsiteX18" fmla="*/ 9520451 w 11369489"/>
              <a:gd name="connsiteY18" fmla="*/ 0 h 6131859"/>
              <a:gd name="connsiteX19" fmla="*/ 9777761 w 11369489"/>
              <a:gd name="connsiteY19" fmla="*/ 0 h 6131859"/>
              <a:gd name="connsiteX20" fmla="*/ 10489850 w 11369489"/>
              <a:gd name="connsiteY20" fmla="*/ 0 h 6131859"/>
              <a:gd name="connsiteX21" fmla="*/ 11369489 w 11369489"/>
              <a:gd name="connsiteY21" fmla="*/ 0 h 6131859"/>
              <a:gd name="connsiteX22" fmla="*/ 11369489 w 11369489"/>
              <a:gd name="connsiteY22" fmla="*/ 373486 h 6131859"/>
              <a:gd name="connsiteX23" fmla="*/ 11369489 w 11369489"/>
              <a:gd name="connsiteY23" fmla="*/ 869609 h 6131859"/>
              <a:gd name="connsiteX24" fmla="*/ 11369489 w 11369489"/>
              <a:gd name="connsiteY24" fmla="*/ 1549688 h 6131859"/>
              <a:gd name="connsiteX25" fmla="*/ 11369489 w 11369489"/>
              <a:gd name="connsiteY25" fmla="*/ 1923174 h 6131859"/>
              <a:gd name="connsiteX26" fmla="*/ 11369489 w 11369489"/>
              <a:gd name="connsiteY26" fmla="*/ 2296660 h 6131859"/>
              <a:gd name="connsiteX27" fmla="*/ 11369489 w 11369489"/>
              <a:gd name="connsiteY27" fmla="*/ 2792783 h 6131859"/>
              <a:gd name="connsiteX28" fmla="*/ 11369489 w 11369489"/>
              <a:gd name="connsiteY28" fmla="*/ 3166269 h 6131859"/>
              <a:gd name="connsiteX29" fmla="*/ 11369489 w 11369489"/>
              <a:gd name="connsiteY29" fmla="*/ 3539755 h 6131859"/>
              <a:gd name="connsiteX30" fmla="*/ 11369489 w 11369489"/>
              <a:gd name="connsiteY30" fmla="*/ 3913241 h 6131859"/>
              <a:gd name="connsiteX31" fmla="*/ 11369489 w 11369489"/>
              <a:gd name="connsiteY31" fmla="*/ 4348045 h 6131859"/>
              <a:gd name="connsiteX32" fmla="*/ 11369489 w 11369489"/>
              <a:gd name="connsiteY32" fmla="*/ 4782850 h 6131859"/>
              <a:gd name="connsiteX33" fmla="*/ 11369489 w 11369489"/>
              <a:gd name="connsiteY33" fmla="*/ 5217655 h 6131859"/>
              <a:gd name="connsiteX34" fmla="*/ 11369489 w 11369489"/>
              <a:gd name="connsiteY34" fmla="*/ 6131859 h 6131859"/>
              <a:gd name="connsiteX35" fmla="*/ 10543705 w 11369489"/>
              <a:gd name="connsiteY35" fmla="*/ 6131859 h 6131859"/>
              <a:gd name="connsiteX36" fmla="*/ 10286396 w 11369489"/>
              <a:gd name="connsiteY36" fmla="*/ 6131859 h 6131859"/>
              <a:gd name="connsiteX37" fmla="*/ 9460612 w 11369489"/>
              <a:gd name="connsiteY37" fmla="*/ 6131859 h 6131859"/>
              <a:gd name="connsiteX38" fmla="*/ 9203302 w 11369489"/>
              <a:gd name="connsiteY38" fmla="*/ 6131859 h 6131859"/>
              <a:gd name="connsiteX39" fmla="*/ 8832298 w 11369489"/>
              <a:gd name="connsiteY39" fmla="*/ 6131859 h 6131859"/>
              <a:gd name="connsiteX40" fmla="*/ 8120209 w 11369489"/>
              <a:gd name="connsiteY40" fmla="*/ 6131859 h 6131859"/>
              <a:gd name="connsiteX41" fmla="*/ 7635509 w 11369489"/>
              <a:gd name="connsiteY41" fmla="*/ 6131859 h 6131859"/>
              <a:gd name="connsiteX42" fmla="*/ 6809726 w 11369489"/>
              <a:gd name="connsiteY42" fmla="*/ 6131859 h 6131859"/>
              <a:gd name="connsiteX43" fmla="*/ 6325026 w 11369489"/>
              <a:gd name="connsiteY43" fmla="*/ 6131859 h 6131859"/>
              <a:gd name="connsiteX44" fmla="*/ 5954022 w 11369489"/>
              <a:gd name="connsiteY44" fmla="*/ 6131859 h 6131859"/>
              <a:gd name="connsiteX45" fmla="*/ 5583017 w 11369489"/>
              <a:gd name="connsiteY45" fmla="*/ 6131859 h 6131859"/>
              <a:gd name="connsiteX46" fmla="*/ 4984623 w 11369489"/>
              <a:gd name="connsiteY46" fmla="*/ 6131859 h 6131859"/>
              <a:gd name="connsiteX47" fmla="*/ 4499924 w 11369489"/>
              <a:gd name="connsiteY47" fmla="*/ 6131859 h 6131859"/>
              <a:gd name="connsiteX48" fmla="*/ 4128920 w 11369489"/>
              <a:gd name="connsiteY48" fmla="*/ 6131859 h 6131859"/>
              <a:gd name="connsiteX49" fmla="*/ 3644220 w 11369489"/>
              <a:gd name="connsiteY49" fmla="*/ 6131859 h 6131859"/>
              <a:gd name="connsiteX50" fmla="*/ 3273216 w 11369489"/>
              <a:gd name="connsiteY50" fmla="*/ 6131859 h 6131859"/>
              <a:gd name="connsiteX51" fmla="*/ 2902212 w 11369489"/>
              <a:gd name="connsiteY51" fmla="*/ 6131859 h 6131859"/>
              <a:gd name="connsiteX52" fmla="*/ 2303818 w 11369489"/>
              <a:gd name="connsiteY52" fmla="*/ 6131859 h 6131859"/>
              <a:gd name="connsiteX53" fmla="*/ 2046508 w 11369489"/>
              <a:gd name="connsiteY53" fmla="*/ 6131859 h 6131859"/>
              <a:gd name="connsiteX54" fmla="*/ 1561809 w 11369489"/>
              <a:gd name="connsiteY54" fmla="*/ 6131859 h 6131859"/>
              <a:gd name="connsiteX55" fmla="*/ 1077109 w 11369489"/>
              <a:gd name="connsiteY55" fmla="*/ 6131859 h 6131859"/>
              <a:gd name="connsiteX56" fmla="*/ 0 w 11369489"/>
              <a:gd name="connsiteY56" fmla="*/ 6131859 h 6131859"/>
              <a:gd name="connsiteX57" fmla="*/ 0 w 11369489"/>
              <a:gd name="connsiteY57" fmla="*/ 5758373 h 6131859"/>
              <a:gd name="connsiteX58" fmla="*/ 0 w 11369489"/>
              <a:gd name="connsiteY58" fmla="*/ 5262250 h 6131859"/>
              <a:gd name="connsiteX59" fmla="*/ 0 w 11369489"/>
              <a:gd name="connsiteY59" fmla="*/ 4888764 h 6131859"/>
              <a:gd name="connsiteX60" fmla="*/ 0 w 11369489"/>
              <a:gd name="connsiteY60" fmla="*/ 4515278 h 6131859"/>
              <a:gd name="connsiteX61" fmla="*/ 0 w 11369489"/>
              <a:gd name="connsiteY61" fmla="*/ 3957836 h 6131859"/>
              <a:gd name="connsiteX62" fmla="*/ 0 w 11369489"/>
              <a:gd name="connsiteY62" fmla="*/ 3277757 h 6131859"/>
              <a:gd name="connsiteX63" fmla="*/ 0 w 11369489"/>
              <a:gd name="connsiteY63" fmla="*/ 2842953 h 6131859"/>
              <a:gd name="connsiteX64" fmla="*/ 0 w 11369489"/>
              <a:gd name="connsiteY64" fmla="*/ 2285511 h 6131859"/>
              <a:gd name="connsiteX65" fmla="*/ 0 w 11369489"/>
              <a:gd name="connsiteY65" fmla="*/ 1789388 h 6131859"/>
              <a:gd name="connsiteX66" fmla="*/ 0 w 11369489"/>
              <a:gd name="connsiteY66" fmla="*/ 1354583 h 6131859"/>
              <a:gd name="connsiteX67" fmla="*/ 0 w 11369489"/>
              <a:gd name="connsiteY67" fmla="*/ 735823 h 6131859"/>
              <a:gd name="connsiteX68" fmla="*/ 0 w 11369489"/>
              <a:gd name="connsiteY68" fmla="*/ 0 h 6131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11369489" h="6131859" extrusionOk="0">
                <a:moveTo>
                  <a:pt x="0" y="0"/>
                </a:moveTo>
                <a:cubicBezTo>
                  <a:pt x="106386" y="-34744"/>
                  <a:pt x="265845" y="2924"/>
                  <a:pt x="371004" y="0"/>
                </a:cubicBezTo>
                <a:cubicBezTo>
                  <a:pt x="476163" y="-2924"/>
                  <a:pt x="830545" y="17420"/>
                  <a:pt x="969399" y="0"/>
                </a:cubicBezTo>
                <a:cubicBezTo>
                  <a:pt x="1108253" y="-17420"/>
                  <a:pt x="1201846" y="2381"/>
                  <a:pt x="1340403" y="0"/>
                </a:cubicBezTo>
                <a:cubicBezTo>
                  <a:pt x="1478960" y="-2381"/>
                  <a:pt x="1780468" y="92057"/>
                  <a:pt x="2166187" y="0"/>
                </a:cubicBezTo>
                <a:cubicBezTo>
                  <a:pt x="2551906" y="-92057"/>
                  <a:pt x="2365801" y="41999"/>
                  <a:pt x="2537191" y="0"/>
                </a:cubicBezTo>
                <a:cubicBezTo>
                  <a:pt x="2708581" y="-41999"/>
                  <a:pt x="2671028" y="9631"/>
                  <a:pt x="2794501" y="0"/>
                </a:cubicBezTo>
                <a:cubicBezTo>
                  <a:pt x="2917974" y="-9631"/>
                  <a:pt x="3036827" y="42560"/>
                  <a:pt x="3165505" y="0"/>
                </a:cubicBezTo>
                <a:cubicBezTo>
                  <a:pt x="3294183" y="-42560"/>
                  <a:pt x="3669582" y="65104"/>
                  <a:pt x="3877594" y="0"/>
                </a:cubicBezTo>
                <a:cubicBezTo>
                  <a:pt x="4085606" y="-65104"/>
                  <a:pt x="4323543" y="83407"/>
                  <a:pt x="4589683" y="0"/>
                </a:cubicBezTo>
                <a:cubicBezTo>
                  <a:pt x="4855823" y="-83407"/>
                  <a:pt x="4783963" y="10539"/>
                  <a:pt x="4846993" y="0"/>
                </a:cubicBezTo>
                <a:cubicBezTo>
                  <a:pt x="4910023" y="-10539"/>
                  <a:pt x="5277723" y="35972"/>
                  <a:pt x="5672777" y="0"/>
                </a:cubicBezTo>
                <a:cubicBezTo>
                  <a:pt x="6067831" y="-35972"/>
                  <a:pt x="6104321" y="8947"/>
                  <a:pt x="6271171" y="0"/>
                </a:cubicBezTo>
                <a:cubicBezTo>
                  <a:pt x="6438021" y="-8947"/>
                  <a:pt x="6623314" y="32504"/>
                  <a:pt x="6755870" y="0"/>
                </a:cubicBezTo>
                <a:cubicBezTo>
                  <a:pt x="6888426" y="-32504"/>
                  <a:pt x="6938242" y="13621"/>
                  <a:pt x="7013180" y="0"/>
                </a:cubicBezTo>
                <a:cubicBezTo>
                  <a:pt x="7088118" y="-13621"/>
                  <a:pt x="7347910" y="42268"/>
                  <a:pt x="7611574" y="0"/>
                </a:cubicBezTo>
                <a:cubicBezTo>
                  <a:pt x="7875238" y="-42268"/>
                  <a:pt x="8040178" y="84851"/>
                  <a:pt x="8437358" y="0"/>
                </a:cubicBezTo>
                <a:cubicBezTo>
                  <a:pt x="8834538" y="-84851"/>
                  <a:pt x="8970629" y="60938"/>
                  <a:pt x="9263142" y="0"/>
                </a:cubicBezTo>
                <a:cubicBezTo>
                  <a:pt x="9555655" y="-60938"/>
                  <a:pt x="9444549" y="25935"/>
                  <a:pt x="9520451" y="0"/>
                </a:cubicBezTo>
                <a:cubicBezTo>
                  <a:pt x="9596353" y="-25935"/>
                  <a:pt x="9651184" y="4466"/>
                  <a:pt x="9777761" y="0"/>
                </a:cubicBezTo>
                <a:cubicBezTo>
                  <a:pt x="9904338" y="-4466"/>
                  <a:pt x="10249294" y="64488"/>
                  <a:pt x="10489850" y="0"/>
                </a:cubicBezTo>
                <a:cubicBezTo>
                  <a:pt x="10730406" y="-64488"/>
                  <a:pt x="11118427" y="67110"/>
                  <a:pt x="11369489" y="0"/>
                </a:cubicBezTo>
                <a:cubicBezTo>
                  <a:pt x="11384115" y="124756"/>
                  <a:pt x="11326794" y="239150"/>
                  <a:pt x="11369489" y="373486"/>
                </a:cubicBezTo>
                <a:cubicBezTo>
                  <a:pt x="11412184" y="507822"/>
                  <a:pt x="11313593" y="712458"/>
                  <a:pt x="11369489" y="869609"/>
                </a:cubicBezTo>
                <a:cubicBezTo>
                  <a:pt x="11425385" y="1026760"/>
                  <a:pt x="11297029" y="1284513"/>
                  <a:pt x="11369489" y="1549688"/>
                </a:cubicBezTo>
                <a:cubicBezTo>
                  <a:pt x="11441949" y="1814863"/>
                  <a:pt x="11347369" y="1797603"/>
                  <a:pt x="11369489" y="1923174"/>
                </a:cubicBezTo>
                <a:cubicBezTo>
                  <a:pt x="11391609" y="2048745"/>
                  <a:pt x="11365332" y="2201690"/>
                  <a:pt x="11369489" y="2296660"/>
                </a:cubicBezTo>
                <a:cubicBezTo>
                  <a:pt x="11373646" y="2391630"/>
                  <a:pt x="11343677" y="2598196"/>
                  <a:pt x="11369489" y="2792783"/>
                </a:cubicBezTo>
                <a:cubicBezTo>
                  <a:pt x="11395301" y="2987370"/>
                  <a:pt x="11341538" y="3068648"/>
                  <a:pt x="11369489" y="3166269"/>
                </a:cubicBezTo>
                <a:cubicBezTo>
                  <a:pt x="11397440" y="3263890"/>
                  <a:pt x="11361856" y="3421574"/>
                  <a:pt x="11369489" y="3539755"/>
                </a:cubicBezTo>
                <a:cubicBezTo>
                  <a:pt x="11377122" y="3657936"/>
                  <a:pt x="11348614" y="3807390"/>
                  <a:pt x="11369489" y="3913241"/>
                </a:cubicBezTo>
                <a:cubicBezTo>
                  <a:pt x="11390364" y="4019092"/>
                  <a:pt x="11344369" y="4190887"/>
                  <a:pt x="11369489" y="4348045"/>
                </a:cubicBezTo>
                <a:cubicBezTo>
                  <a:pt x="11394609" y="4505203"/>
                  <a:pt x="11356698" y="4610630"/>
                  <a:pt x="11369489" y="4782850"/>
                </a:cubicBezTo>
                <a:cubicBezTo>
                  <a:pt x="11382280" y="4955070"/>
                  <a:pt x="11357936" y="5100357"/>
                  <a:pt x="11369489" y="5217655"/>
                </a:cubicBezTo>
                <a:cubicBezTo>
                  <a:pt x="11381042" y="5334954"/>
                  <a:pt x="11296461" y="5946425"/>
                  <a:pt x="11369489" y="6131859"/>
                </a:cubicBezTo>
                <a:cubicBezTo>
                  <a:pt x="11160916" y="6214600"/>
                  <a:pt x="10772857" y="6129031"/>
                  <a:pt x="10543705" y="6131859"/>
                </a:cubicBezTo>
                <a:cubicBezTo>
                  <a:pt x="10314553" y="6134687"/>
                  <a:pt x="10377289" y="6104758"/>
                  <a:pt x="10286396" y="6131859"/>
                </a:cubicBezTo>
                <a:cubicBezTo>
                  <a:pt x="10195503" y="6158960"/>
                  <a:pt x="9802003" y="6109389"/>
                  <a:pt x="9460612" y="6131859"/>
                </a:cubicBezTo>
                <a:cubicBezTo>
                  <a:pt x="9119221" y="6154329"/>
                  <a:pt x="9328198" y="6124898"/>
                  <a:pt x="9203302" y="6131859"/>
                </a:cubicBezTo>
                <a:cubicBezTo>
                  <a:pt x="9078406" y="6138820"/>
                  <a:pt x="8926501" y="6089748"/>
                  <a:pt x="8832298" y="6131859"/>
                </a:cubicBezTo>
                <a:cubicBezTo>
                  <a:pt x="8738095" y="6173970"/>
                  <a:pt x="8383598" y="6129113"/>
                  <a:pt x="8120209" y="6131859"/>
                </a:cubicBezTo>
                <a:cubicBezTo>
                  <a:pt x="7856820" y="6134605"/>
                  <a:pt x="7784157" y="6112765"/>
                  <a:pt x="7635509" y="6131859"/>
                </a:cubicBezTo>
                <a:cubicBezTo>
                  <a:pt x="7486861" y="6150953"/>
                  <a:pt x="7212018" y="6082885"/>
                  <a:pt x="6809726" y="6131859"/>
                </a:cubicBezTo>
                <a:cubicBezTo>
                  <a:pt x="6407434" y="6180833"/>
                  <a:pt x="6535971" y="6113697"/>
                  <a:pt x="6325026" y="6131859"/>
                </a:cubicBezTo>
                <a:cubicBezTo>
                  <a:pt x="6114081" y="6150021"/>
                  <a:pt x="6045229" y="6089453"/>
                  <a:pt x="5954022" y="6131859"/>
                </a:cubicBezTo>
                <a:cubicBezTo>
                  <a:pt x="5862815" y="6174265"/>
                  <a:pt x="5675027" y="6118253"/>
                  <a:pt x="5583017" y="6131859"/>
                </a:cubicBezTo>
                <a:cubicBezTo>
                  <a:pt x="5491007" y="6145465"/>
                  <a:pt x="5252757" y="6079122"/>
                  <a:pt x="4984623" y="6131859"/>
                </a:cubicBezTo>
                <a:cubicBezTo>
                  <a:pt x="4716489" y="6184596"/>
                  <a:pt x="4671481" y="6131569"/>
                  <a:pt x="4499924" y="6131859"/>
                </a:cubicBezTo>
                <a:cubicBezTo>
                  <a:pt x="4328367" y="6132149"/>
                  <a:pt x="4269862" y="6100233"/>
                  <a:pt x="4128920" y="6131859"/>
                </a:cubicBezTo>
                <a:cubicBezTo>
                  <a:pt x="3987978" y="6163485"/>
                  <a:pt x="3854116" y="6098905"/>
                  <a:pt x="3644220" y="6131859"/>
                </a:cubicBezTo>
                <a:cubicBezTo>
                  <a:pt x="3434324" y="6164813"/>
                  <a:pt x="3455397" y="6109779"/>
                  <a:pt x="3273216" y="6131859"/>
                </a:cubicBezTo>
                <a:cubicBezTo>
                  <a:pt x="3091035" y="6153939"/>
                  <a:pt x="3034760" y="6122008"/>
                  <a:pt x="2902212" y="6131859"/>
                </a:cubicBezTo>
                <a:cubicBezTo>
                  <a:pt x="2769664" y="6141710"/>
                  <a:pt x="2602257" y="6066359"/>
                  <a:pt x="2303818" y="6131859"/>
                </a:cubicBezTo>
                <a:cubicBezTo>
                  <a:pt x="2005379" y="6197359"/>
                  <a:pt x="2120658" y="6128681"/>
                  <a:pt x="2046508" y="6131859"/>
                </a:cubicBezTo>
                <a:cubicBezTo>
                  <a:pt x="1972358" y="6135037"/>
                  <a:pt x="1723397" y="6091045"/>
                  <a:pt x="1561809" y="6131859"/>
                </a:cubicBezTo>
                <a:cubicBezTo>
                  <a:pt x="1400221" y="6172673"/>
                  <a:pt x="1207954" y="6088176"/>
                  <a:pt x="1077109" y="6131859"/>
                </a:cubicBezTo>
                <a:cubicBezTo>
                  <a:pt x="946264" y="6175542"/>
                  <a:pt x="244869" y="6121586"/>
                  <a:pt x="0" y="6131859"/>
                </a:cubicBezTo>
                <a:cubicBezTo>
                  <a:pt x="-17162" y="5983431"/>
                  <a:pt x="8017" y="5840357"/>
                  <a:pt x="0" y="5758373"/>
                </a:cubicBezTo>
                <a:cubicBezTo>
                  <a:pt x="-8017" y="5676389"/>
                  <a:pt x="33138" y="5504300"/>
                  <a:pt x="0" y="5262250"/>
                </a:cubicBezTo>
                <a:cubicBezTo>
                  <a:pt x="-33138" y="5020200"/>
                  <a:pt x="32937" y="5069171"/>
                  <a:pt x="0" y="4888764"/>
                </a:cubicBezTo>
                <a:cubicBezTo>
                  <a:pt x="-32937" y="4708357"/>
                  <a:pt x="32256" y="4605912"/>
                  <a:pt x="0" y="4515278"/>
                </a:cubicBezTo>
                <a:cubicBezTo>
                  <a:pt x="-32256" y="4424644"/>
                  <a:pt x="30083" y="4107517"/>
                  <a:pt x="0" y="3957836"/>
                </a:cubicBezTo>
                <a:cubicBezTo>
                  <a:pt x="-30083" y="3808155"/>
                  <a:pt x="62128" y="3485843"/>
                  <a:pt x="0" y="3277757"/>
                </a:cubicBezTo>
                <a:cubicBezTo>
                  <a:pt x="-62128" y="3069671"/>
                  <a:pt x="51377" y="2933415"/>
                  <a:pt x="0" y="2842953"/>
                </a:cubicBezTo>
                <a:cubicBezTo>
                  <a:pt x="-51377" y="2752491"/>
                  <a:pt x="9895" y="2454454"/>
                  <a:pt x="0" y="2285511"/>
                </a:cubicBezTo>
                <a:cubicBezTo>
                  <a:pt x="-9895" y="2116568"/>
                  <a:pt x="2990" y="1945436"/>
                  <a:pt x="0" y="1789388"/>
                </a:cubicBezTo>
                <a:cubicBezTo>
                  <a:pt x="-2990" y="1633340"/>
                  <a:pt x="40691" y="1471800"/>
                  <a:pt x="0" y="1354583"/>
                </a:cubicBezTo>
                <a:cubicBezTo>
                  <a:pt x="-40691" y="1237367"/>
                  <a:pt x="22045" y="1019257"/>
                  <a:pt x="0" y="735823"/>
                </a:cubicBezTo>
                <a:cubicBezTo>
                  <a:pt x="-22045" y="452389"/>
                  <a:pt x="44046" y="155722"/>
                  <a:pt x="0" y="0"/>
                </a:cubicBezTo>
                <a:close/>
              </a:path>
            </a:pathLst>
          </a:custGeom>
          <a:noFill/>
          <a:ln w="28575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3526327319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FF7FF64-72EB-3698-6F64-C5CBE27E5D7C}"/>
              </a:ext>
            </a:extLst>
          </p:cNvPr>
          <p:cNvSpPr txBox="1"/>
          <p:nvPr/>
        </p:nvSpPr>
        <p:spPr>
          <a:xfrm>
            <a:off x="1526240" y="3072647"/>
            <a:ext cx="9137277" cy="646331"/>
          </a:xfrm>
          <a:custGeom>
            <a:avLst/>
            <a:gdLst>
              <a:gd name="connsiteX0" fmla="*/ 0 w 9137277"/>
              <a:gd name="connsiteY0" fmla="*/ 0 h 646331"/>
              <a:gd name="connsiteX1" fmla="*/ 571080 w 9137277"/>
              <a:gd name="connsiteY1" fmla="*/ 0 h 646331"/>
              <a:gd name="connsiteX2" fmla="*/ 1050787 w 9137277"/>
              <a:gd name="connsiteY2" fmla="*/ 0 h 646331"/>
              <a:gd name="connsiteX3" fmla="*/ 1347748 w 9137277"/>
              <a:gd name="connsiteY3" fmla="*/ 0 h 646331"/>
              <a:gd name="connsiteX4" fmla="*/ 1918828 w 9137277"/>
              <a:gd name="connsiteY4" fmla="*/ 0 h 646331"/>
              <a:gd name="connsiteX5" fmla="*/ 2215790 w 9137277"/>
              <a:gd name="connsiteY5" fmla="*/ 0 h 646331"/>
              <a:gd name="connsiteX6" fmla="*/ 2969615 w 9137277"/>
              <a:gd name="connsiteY6" fmla="*/ 0 h 646331"/>
              <a:gd name="connsiteX7" fmla="*/ 3357949 w 9137277"/>
              <a:gd name="connsiteY7" fmla="*/ 0 h 646331"/>
              <a:gd name="connsiteX8" fmla="*/ 3654911 w 9137277"/>
              <a:gd name="connsiteY8" fmla="*/ 0 h 646331"/>
              <a:gd name="connsiteX9" fmla="*/ 4225991 w 9137277"/>
              <a:gd name="connsiteY9" fmla="*/ 0 h 646331"/>
              <a:gd name="connsiteX10" fmla="*/ 4979816 w 9137277"/>
              <a:gd name="connsiteY10" fmla="*/ 0 h 646331"/>
              <a:gd name="connsiteX11" fmla="*/ 5550896 w 9137277"/>
              <a:gd name="connsiteY11" fmla="*/ 0 h 646331"/>
              <a:gd name="connsiteX12" fmla="*/ 6304721 w 9137277"/>
              <a:gd name="connsiteY12" fmla="*/ 0 h 646331"/>
              <a:gd name="connsiteX13" fmla="*/ 6875801 w 9137277"/>
              <a:gd name="connsiteY13" fmla="*/ 0 h 646331"/>
              <a:gd name="connsiteX14" fmla="*/ 7446881 w 9137277"/>
              <a:gd name="connsiteY14" fmla="*/ 0 h 646331"/>
              <a:gd name="connsiteX15" fmla="*/ 8109333 w 9137277"/>
              <a:gd name="connsiteY15" fmla="*/ 0 h 646331"/>
              <a:gd name="connsiteX16" fmla="*/ 8589040 w 9137277"/>
              <a:gd name="connsiteY16" fmla="*/ 0 h 646331"/>
              <a:gd name="connsiteX17" fmla="*/ 9137277 w 9137277"/>
              <a:gd name="connsiteY17" fmla="*/ 0 h 646331"/>
              <a:gd name="connsiteX18" fmla="*/ 9137277 w 9137277"/>
              <a:gd name="connsiteY18" fmla="*/ 329629 h 646331"/>
              <a:gd name="connsiteX19" fmla="*/ 9137277 w 9137277"/>
              <a:gd name="connsiteY19" fmla="*/ 646331 h 646331"/>
              <a:gd name="connsiteX20" fmla="*/ 8383452 w 9137277"/>
              <a:gd name="connsiteY20" fmla="*/ 646331 h 646331"/>
              <a:gd name="connsiteX21" fmla="*/ 7720999 w 9137277"/>
              <a:gd name="connsiteY21" fmla="*/ 646331 h 646331"/>
              <a:gd name="connsiteX22" fmla="*/ 7424038 w 9137277"/>
              <a:gd name="connsiteY22" fmla="*/ 646331 h 646331"/>
              <a:gd name="connsiteX23" fmla="*/ 7127076 w 9137277"/>
              <a:gd name="connsiteY23" fmla="*/ 646331 h 646331"/>
              <a:gd name="connsiteX24" fmla="*/ 6830115 w 9137277"/>
              <a:gd name="connsiteY24" fmla="*/ 646331 h 646331"/>
              <a:gd name="connsiteX25" fmla="*/ 6259035 w 9137277"/>
              <a:gd name="connsiteY25" fmla="*/ 646331 h 646331"/>
              <a:gd name="connsiteX26" fmla="*/ 5962073 w 9137277"/>
              <a:gd name="connsiteY26" fmla="*/ 646331 h 646331"/>
              <a:gd name="connsiteX27" fmla="*/ 5299621 w 9137277"/>
              <a:gd name="connsiteY27" fmla="*/ 646331 h 646331"/>
              <a:gd name="connsiteX28" fmla="*/ 5002659 w 9137277"/>
              <a:gd name="connsiteY28" fmla="*/ 646331 h 646331"/>
              <a:gd name="connsiteX29" fmla="*/ 4431579 w 9137277"/>
              <a:gd name="connsiteY29" fmla="*/ 646331 h 646331"/>
              <a:gd name="connsiteX30" fmla="*/ 3860500 w 9137277"/>
              <a:gd name="connsiteY30" fmla="*/ 646331 h 646331"/>
              <a:gd name="connsiteX31" fmla="*/ 3289420 w 9137277"/>
              <a:gd name="connsiteY31" fmla="*/ 646331 h 646331"/>
              <a:gd name="connsiteX32" fmla="*/ 2901085 w 9137277"/>
              <a:gd name="connsiteY32" fmla="*/ 646331 h 646331"/>
              <a:gd name="connsiteX33" fmla="*/ 2512751 w 9137277"/>
              <a:gd name="connsiteY33" fmla="*/ 646331 h 646331"/>
              <a:gd name="connsiteX34" fmla="*/ 1850299 w 9137277"/>
              <a:gd name="connsiteY34" fmla="*/ 646331 h 646331"/>
              <a:gd name="connsiteX35" fmla="*/ 1096473 w 9137277"/>
              <a:gd name="connsiteY35" fmla="*/ 646331 h 646331"/>
              <a:gd name="connsiteX36" fmla="*/ 0 w 9137277"/>
              <a:gd name="connsiteY36" fmla="*/ 646331 h 646331"/>
              <a:gd name="connsiteX37" fmla="*/ 0 w 9137277"/>
              <a:gd name="connsiteY37" fmla="*/ 323166 h 646331"/>
              <a:gd name="connsiteX38" fmla="*/ 0 w 9137277"/>
              <a:gd name="connsiteY38" fmla="*/ 0 h 646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9137277" h="646331" fill="none" extrusionOk="0">
                <a:moveTo>
                  <a:pt x="0" y="0"/>
                </a:moveTo>
                <a:cubicBezTo>
                  <a:pt x="221050" y="-52760"/>
                  <a:pt x="396348" y="34284"/>
                  <a:pt x="571080" y="0"/>
                </a:cubicBezTo>
                <a:cubicBezTo>
                  <a:pt x="745812" y="-34284"/>
                  <a:pt x="913014" y="17201"/>
                  <a:pt x="1050787" y="0"/>
                </a:cubicBezTo>
                <a:cubicBezTo>
                  <a:pt x="1188560" y="-17201"/>
                  <a:pt x="1225535" y="21451"/>
                  <a:pt x="1347748" y="0"/>
                </a:cubicBezTo>
                <a:cubicBezTo>
                  <a:pt x="1469961" y="-21451"/>
                  <a:pt x="1696900" y="62435"/>
                  <a:pt x="1918828" y="0"/>
                </a:cubicBezTo>
                <a:cubicBezTo>
                  <a:pt x="2140756" y="-62435"/>
                  <a:pt x="2132534" y="3030"/>
                  <a:pt x="2215790" y="0"/>
                </a:cubicBezTo>
                <a:cubicBezTo>
                  <a:pt x="2299046" y="-3030"/>
                  <a:pt x="2764097" y="84212"/>
                  <a:pt x="2969615" y="0"/>
                </a:cubicBezTo>
                <a:cubicBezTo>
                  <a:pt x="3175133" y="-84212"/>
                  <a:pt x="3198948" y="38047"/>
                  <a:pt x="3357949" y="0"/>
                </a:cubicBezTo>
                <a:cubicBezTo>
                  <a:pt x="3516950" y="-38047"/>
                  <a:pt x="3514541" y="12816"/>
                  <a:pt x="3654911" y="0"/>
                </a:cubicBezTo>
                <a:cubicBezTo>
                  <a:pt x="3795281" y="-12816"/>
                  <a:pt x="3993798" y="11317"/>
                  <a:pt x="4225991" y="0"/>
                </a:cubicBezTo>
                <a:cubicBezTo>
                  <a:pt x="4458184" y="-11317"/>
                  <a:pt x="4775170" y="38100"/>
                  <a:pt x="4979816" y="0"/>
                </a:cubicBezTo>
                <a:cubicBezTo>
                  <a:pt x="5184463" y="-38100"/>
                  <a:pt x="5406341" y="26048"/>
                  <a:pt x="5550896" y="0"/>
                </a:cubicBezTo>
                <a:cubicBezTo>
                  <a:pt x="5695451" y="-26048"/>
                  <a:pt x="6030629" y="22051"/>
                  <a:pt x="6304721" y="0"/>
                </a:cubicBezTo>
                <a:cubicBezTo>
                  <a:pt x="6578813" y="-22051"/>
                  <a:pt x="6702556" y="58393"/>
                  <a:pt x="6875801" y="0"/>
                </a:cubicBezTo>
                <a:cubicBezTo>
                  <a:pt x="7049046" y="-58393"/>
                  <a:pt x="7306338" y="47894"/>
                  <a:pt x="7446881" y="0"/>
                </a:cubicBezTo>
                <a:cubicBezTo>
                  <a:pt x="7587424" y="-47894"/>
                  <a:pt x="7801384" y="58262"/>
                  <a:pt x="8109333" y="0"/>
                </a:cubicBezTo>
                <a:cubicBezTo>
                  <a:pt x="8417282" y="-58262"/>
                  <a:pt x="8356363" y="46521"/>
                  <a:pt x="8589040" y="0"/>
                </a:cubicBezTo>
                <a:cubicBezTo>
                  <a:pt x="8821717" y="-46521"/>
                  <a:pt x="8981292" y="2285"/>
                  <a:pt x="9137277" y="0"/>
                </a:cubicBezTo>
                <a:cubicBezTo>
                  <a:pt x="9167752" y="144821"/>
                  <a:pt x="9099966" y="183972"/>
                  <a:pt x="9137277" y="329629"/>
                </a:cubicBezTo>
                <a:cubicBezTo>
                  <a:pt x="9174588" y="475286"/>
                  <a:pt x="9128865" y="572656"/>
                  <a:pt x="9137277" y="646331"/>
                </a:cubicBezTo>
                <a:cubicBezTo>
                  <a:pt x="8778189" y="702321"/>
                  <a:pt x="8710282" y="641263"/>
                  <a:pt x="8383452" y="646331"/>
                </a:cubicBezTo>
                <a:cubicBezTo>
                  <a:pt x="8056622" y="651399"/>
                  <a:pt x="7898212" y="622842"/>
                  <a:pt x="7720999" y="646331"/>
                </a:cubicBezTo>
                <a:cubicBezTo>
                  <a:pt x="7543786" y="669820"/>
                  <a:pt x="7494677" y="626807"/>
                  <a:pt x="7424038" y="646331"/>
                </a:cubicBezTo>
                <a:cubicBezTo>
                  <a:pt x="7353399" y="665855"/>
                  <a:pt x="7239604" y="629010"/>
                  <a:pt x="7127076" y="646331"/>
                </a:cubicBezTo>
                <a:cubicBezTo>
                  <a:pt x="7014548" y="663652"/>
                  <a:pt x="6931037" y="633173"/>
                  <a:pt x="6830115" y="646331"/>
                </a:cubicBezTo>
                <a:cubicBezTo>
                  <a:pt x="6729193" y="659489"/>
                  <a:pt x="6373260" y="607472"/>
                  <a:pt x="6259035" y="646331"/>
                </a:cubicBezTo>
                <a:cubicBezTo>
                  <a:pt x="6144810" y="685190"/>
                  <a:pt x="6098657" y="637166"/>
                  <a:pt x="5962073" y="646331"/>
                </a:cubicBezTo>
                <a:cubicBezTo>
                  <a:pt x="5825489" y="655496"/>
                  <a:pt x="5437410" y="607917"/>
                  <a:pt x="5299621" y="646331"/>
                </a:cubicBezTo>
                <a:cubicBezTo>
                  <a:pt x="5161832" y="684745"/>
                  <a:pt x="5078398" y="620619"/>
                  <a:pt x="5002659" y="646331"/>
                </a:cubicBezTo>
                <a:cubicBezTo>
                  <a:pt x="4926920" y="672043"/>
                  <a:pt x="4657716" y="634592"/>
                  <a:pt x="4431579" y="646331"/>
                </a:cubicBezTo>
                <a:cubicBezTo>
                  <a:pt x="4205442" y="658070"/>
                  <a:pt x="4097391" y="623261"/>
                  <a:pt x="3860500" y="646331"/>
                </a:cubicBezTo>
                <a:cubicBezTo>
                  <a:pt x="3623609" y="669401"/>
                  <a:pt x="3570432" y="633703"/>
                  <a:pt x="3289420" y="646331"/>
                </a:cubicBezTo>
                <a:cubicBezTo>
                  <a:pt x="3008408" y="658959"/>
                  <a:pt x="3003139" y="638088"/>
                  <a:pt x="2901085" y="646331"/>
                </a:cubicBezTo>
                <a:cubicBezTo>
                  <a:pt x="2799031" y="654574"/>
                  <a:pt x="2665693" y="634679"/>
                  <a:pt x="2512751" y="646331"/>
                </a:cubicBezTo>
                <a:cubicBezTo>
                  <a:pt x="2359809" y="657983"/>
                  <a:pt x="2032623" y="602951"/>
                  <a:pt x="1850299" y="646331"/>
                </a:cubicBezTo>
                <a:cubicBezTo>
                  <a:pt x="1667975" y="689711"/>
                  <a:pt x="1422145" y="579348"/>
                  <a:pt x="1096473" y="646331"/>
                </a:cubicBezTo>
                <a:cubicBezTo>
                  <a:pt x="770801" y="713314"/>
                  <a:pt x="325919" y="582754"/>
                  <a:pt x="0" y="646331"/>
                </a:cubicBezTo>
                <a:cubicBezTo>
                  <a:pt x="-27415" y="577589"/>
                  <a:pt x="5354" y="434059"/>
                  <a:pt x="0" y="323166"/>
                </a:cubicBezTo>
                <a:cubicBezTo>
                  <a:pt x="-5354" y="212273"/>
                  <a:pt x="33647" y="76621"/>
                  <a:pt x="0" y="0"/>
                </a:cubicBezTo>
                <a:close/>
              </a:path>
              <a:path w="9137277" h="646331" stroke="0" extrusionOk="0">
                <a:moveTo>
                  <a:pt x="0" y="0"/>
                </a:moveTo>
                <a:cubicBezTo>
                  <a:pt x="253007" y="-62546"/>
                  <a:pt x="507553" y="15017"/>
                  <a:pt x="753825" y="0"/>
                </a:cubicBezTo>
                <a:cubicBezTo>
                  <a:pt x="1000098" y="-15017"/>
                  <a:pt x="1142691" y="59183"/>
                  <a:pt x="1507651" y="0"/>
                </a:cubicBezTo>
                <a:cubicBezTo>
                  <a:pt x="1872611" y="-59183"/>
                  <a:pt x="2010849" y="32196"/>
                  <a:pt x="2170103" y="0"/>
                </a:cubicBezTo>
                <a:cubicBezTo>
                  <a:pt x="2329357" y="-32196"/>
                  <a:pt x="2621459" y="6167"/>
                  <a:pt x="2832556" y="0"/>
                </a:cubicBezTo>
                <a:cubicBezTo>
                  <a:pt x="3043653" y="-6167"/>
                  <a:pt x="3171189" y="49726"/>
                  <a:pt x="3312263" y="0"/>
                </a:cubicBezTo>
                <a:cubicBezTo>
                  <a:pt x="3453337" y="-49726"/>
                  <a:pt x="3580101" y="10780"/>
                  <a:pt x="3700597" y="0"/>
                </a:cubicBezTo>
                <a:cubicBezTo>
                  <a:pt x="3821093" y="-10780"/>
                  <a:pt x="4237753" y="63650"/>
                  <a:pt x="4454423" y="0"/>
                </a:cubicBezTo>
                <a:cubicBezTo>
                  <a:pt x="4671093" y="-63650"/>
                  <a:pt x="4948004" y="24912"/>
                  <a:pt x="5116875" y="0"/>
                </a:cubicBezTo>
                <a:cubicBezTo>
                  <a:pt x="5285746" y="-24912"/>
                  <a:pt x="5391804" y="49556"/>
                  <a:pt x="5596582" y="0"/>
                </a:cubicBezTo>
                <a:cubicBezTo>
                  <a:pt x="5801360" y="-49556"/>
                  <a:pt x="5807752" y="26383"/>
                  <a:pt x="5893544" y="0"/>
                </a:cubicBezTo>
                <a:cubicBezTo>
                  <a:pt x="5979336" y="-26383"/>
                  <a:pt x="6366185" y="45718"/>
                  <a:pt x="6647369" y="0"/>
                </a:cubicBezTo>
                <a:cubicBezTo>
                  <a:pt x="6928553" y="-45718"/>
                  <a:pt x="7024429" y="26385"/>
                  <a:pt x="7127076" y="0"/>
                </a:cubicBezTo>
                <a:cubicBezTo>
                  <a:pt x="7229723" y="-26385"/>
                  <a:pt x="7390485" y="542"/>
                  <a:pt x="7515410" y="0"/>
                </a:cubicBezTo>
                <a:cubicBezTo>
                  <a:pt x="7640335" y="-542"/>
                  <a:pt x="7932131" y="38742"/>
                  <a:pt x="8086490" y="0"/>
                </a:cubicBezTo>
                <a:cubicBezTo>
                  <a:pt x="8240849" y="-38742"/>
                  <a:pt x="8414499" y="46906"/>
                  <a:pt x="8566197" y="0"/>
                </a:cubicBezTo>
                <a:cubicBezTo>
                  <a:pt x="8717895" y="-46906"/>
                  <a:pt x="8915594" y="6431"/>
                  <a:pt x="9137277" y="0"/>
                </a:cubicBezTo>
                <a:cubicBezTo>
                  <a:pt x="9168556" y="132964"/>
                  <a:pt x="9102038" y="237667"/>
                  <a:pt x="9137277" y="323166"/>
                </a:cubicBezTo>
                <a:cubicBezTo>
                  <a:pt x="9172516" y="408665"/>
                  <a:pt x="9108322" y="517724"/>
                  <a:pt x="9137277" y="646331"/>
                </a:cubicBezTo>
                <a:cubicBezTo>
                  <a:pt x="9026814" y="674001"/>
                  <a:pt x="8933627" y="643143"/>
                  <a:pt x="8748943" y="646331"/>
                </a:cubicBezTo>
                <a:cubicBezTo>
                  <a:pt x="8564259" y="649519"/>
                  <a:pt x="8576162" y="615908"/>
                  <a:pt x="8451981" y="646331"/>
                </a:cubicBezTo>
                <a:cubicBezTo>
                  <a:pt x="8327800" y="676754"/>
                  <a:pt x="8055194" y="598560"/>
                  <a:pt x="7880901" y="646331"/>
                </a:cubicBezTo>
                <a:cubicBezTo>
                  <a:pt x="7706608" y="694102"/>
                  <a:pt x="7562798" y="637411"/>
                  <a:pt x="7401194" y="646331"/>
                </a:cubicBezTo>
                <a:cubicBezTo>
                  <a:pt x="7239590" y="655251"/>
                  <a:pt x="7203101" y="625394"/>
                  <a:pt x="7012860" y="646331"/>
                </a:cubicBezTo>
                <a:cubicBezTo>
                  <a:pt x="6822619" y="667268"/>
                  <a:pt x="6633447" y="610812"/>
                  <a:pt x="6441780" y="646331"/>
                </a:cubicBezTo>
                <a:cubicBezTo>
                  <a:pt x="6250113" y="681850"/>
                  <a:pt x="6107479" y="607205"/>
                  <a:pt x="5870700" y="646331"/>
                </a:cubicBezTo>
                <a:cubicBezTo>
                  <a:pt x="5633921" y="685457"/>
                  <a:pt x="5493032" y="621767"/>
                  <a:pt x="5390993" y="646331"/>
                </a:cubicBezTo>
                <a:cubicBezTo>
                  <a:pt x="5288954" y="670895"/>
                  <a:pt x="5066267" y="646189"/>
                  <a:pt x="4819914" y="646331"/>
                </a:cubicBezTo>
                <a:cubicBezTo>
                  <a:pt x="4573561" y="646473"/>
                  <a:pt x="4649500" y="611724"/>
                  <a:pt x="4522952" y="646331"/>
                </a:cubicBezTo>
                <a:cubicBezTo>
                  <a:pt x="4396404" y="680938"/>
                  <a:pt x="4201347" y="628404"/>
                  <a:pt x="3951872" y="646331"/>
                </a:cubicBezTo>
                <a:cubicBezTo>
                  <a:pt x="3702397" y="664258"/>
                  <a:pt x="3457105" y="567544"/>
                  <a:pt x="3198047" y="646331"/>
                </a:cubicBezTo>
                <a:cubicBezTo>
                  <a:pt x="2938990" y="725118"/>
                  <a:pt x="2853366" y="614951"/>
                  <a:pt x="2718340" y="646331"/>
                </a:cubicBezTo>
                <a:cubicBezTo>
                  <a:pt x="2583314" y="677711"/>
                  <a:pt x="2383574" y="642337"/>
                  <a:pt x="2147260" y="646331"/>
                </a:cubicBezTo>
                <a:cubicBezTo>
                  <a:pt x="1910946" y="650325"/>
                  <a:pt x="1819359" y="595437"/>
                  <a:pt x="1667553" y="646331"/>
                </a:cubicBezTo>
                <a:cubicBezTo>
                  <a:pt x="1515747" y="697225"/>
                  <a:pt x="1300110" y="621081"/>
                  <a:pt x="1187846" y="646331"/>
                </a:cubicBezTo>
                <a:cubicBezTo>
                  <a:pt x="1075582" y="671581"/>
                  <a:pt x="370888" y="558442"/>
                  <a:pt x="0" y="646331"/>
                </a:cubicBezTo>
                <a:cubicBezTo>
                  <a:pt x="-10985" y="523780"/>
                  <a:pt x="14341" y="446015"/>
                  <a:pt x="0" y="336092"/>
                </a:cubicBezTo>
                <a:cubicBezTo>
                  <a:pt x="-14341" y="226169"/>
                  <a:pt x="14322" y="136137"/>
                  <a:pt x="0" y="0"/>
                </a:cubicBezTo>
                <a:close/>
              </a:path>
            </a:pathLst>
          </a:custGeom>
          <a:solidFill>
            <a:srgbClr val="FFFF00">
              <a:alpha val="74902"/>
            </a:srgbClr>
          </a:solidFill>
          <a:ln>
            <a:solidFill>
              <a:srgbClr val="3333FF"/>
            </a:solidFill>
            <a:extLst>
              <a:ext uri="{C807C97D-BFC1-408E-A445-0C87EB9F89A2}">
                <ask:lineSketchStyleProps xmlns:ask="http://schemas.microsoft.com/office/drawing/2018/sketchyshapes" sd="167850547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/>
            </a:pPr>
            <a:r>
              <a:rPr lang="en-US" sz="3600" dirty="0">
                <a:solidFill>
                  <a:schemeClr val="bg1">
                    <a:lumMod val="65000"/>
                  </a:schemeClr>
                </a:solidFill>
                <a:latin typeface="Amasis MT Pro Medium" panose="02040604050005020304" pitchFamily="18" charset="0"/>
              </a:rPr>
              <a:t>What Does it Mean?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962017-1957-0227-4C65-83794B295BE6}"/>
              </a:ext>
            </a:extLst>
          </p:cNvPr>
          <p:cNvSpPr txBox="1"/>
          <p:nvPr/>
        </p:nvSpPr>
        <p:spPr>
          <a:xfrm>
            <a:off x="1526240" y="3883953"/>
            <a:ext cx="9137277" cy="646331"/>
          </a:xfrm>
          <a:custGeom>
            <a:avLst/>
            <a:gdLst>
              <a:gd name="connsiteX0" fmla="*/ 0 w 9137277"/>
              <a:gd name="connsiteY0" fmla="*/ 0 h 646331"/>
              <a:gd name="connsiteX1" fmla="*/ 571080 w 9137277"/>
              <a:gd name="connsiteY1" fmla="*/ 0 h 646331"/>
              <a:gd name="connsiteX2" fmla="*/ 1050787 w 9137277"/>
              <a:gd name="connsiteY2" fmla="*/ 0 h 646331"/>
              <a:gd name="connsiteX3" fmla="*/ 1347748 w 9137277"/>
              <a:gd name="connsiteY3" fmla="*/ 0 h 646331"/>
              <a:gd name="connsiteX4" fmla="*/ 1918828 w 9137277"/>
              <a:gd name="connsiteY4" fmla="*/ 0 h 646331"/>
              <a:gd name="connsiteX5" fmla="*/ 2215790 w 9137277"/>
              <a:gd name="connsiteY5" fmla="*/ 0 h 646331"/>
              <a:gd name="connsiteX6" fmla="*/ 2969615 w 9137277"/>
              <a:gd name="connsiteY6" fmla="*/ 0 h 646331"/>
              <a:gd name="connsiteX7" fmla="*/ 3357949 w 9137277"/>
              <a:gd name="connsiteY7" fmla="*/ 0 h 646331"/>
              <a:gd name="connsiteX8" fmla="*/ 3654911 w 9137277"/>
              <a:gd name="connsiteY8" fmla="*/ 0 h 646331"/>
              <a:gd name="connsiteX9" fmla="*/ 4225991 w 9137277"/>
              <a:gd name="connsiteY9" fmla="*/ 0 h 646331"/>
              <a:gd name="connsiteX10" fmla="*/ 4979816 w 9137277"/>
              <a:gd name="connsiteY10" fmla="*/ 0 h 646331"/>
              <a:gd name="connsiteX11" fmla="*/ 5550896 w 9137277"/>
              <a:gd name="connsiteY11" fmla="*/ 0 h 646331"/>
              <a:gd name="connsiteX12" fmla="*/ 6304721 w 9137277"/>
              <a:gd name="connsiteY12" fmla="*/ 0 h 646331"/>
              <a:gd name="connsiteX13" fmla="*/ 6875801 w 9137277"/>
              <a:gd name="connsiteY13" fmla="*/ 0 h 646331"/>
              <a:gd name="connsiteX14" fmla="*/ 7446881 w 9137277"/>
              <a:gd name="connsiteY14" fmla="*/ 0 h 646331"/>
              <a:gd name="connsiteX15" fmla="*/ 8109333 w 9137277"/>
              <a:gd name="connsiteY15" fmla="*/ 0 h 646331"/>
              <a:gd name="connsiteX16" fmla="*/ 8589040 w 9137277"/>
              <a:gd name="connsiteY16" fmla="*/ 0 h 646331"/>
              <a:gd name="connsiteX17" fmla="*/ 9137277 w 9137277"/>
              <a:gd name="connsiteY17" fmla="*/ 0 h 646331"/>
              <a:gd name="connsiteX18" fmla="*/ 9137277 w 9137277"/>
              <a:gd name="connsiteY18" fmla="*/ 329629 h 646331"/>
              <a:gd name="connsiteX19" fmla="*/ 9137277 w 9137277"/>
              <a:gd name="connsiteY19" fmla="*/ 646331 h 646331"/>
              <a:gd name="connsiteX20" fmla="*/ 8383452 w 9137277"/>
              <a:gd name="connsiteY20" fmla="*/ 646331 h 646331"/>
              <a:gd name="connsiteX21" fmla="*/ 7720999 w 9137277"/>
              <a:gd name="connsiteY21" fmla="*/ 646331 h 646331"/>
              <a:gd name="connsiteX22" fmla="*/ 7424038 w 9137277"/>
              <a:gd name="connsiteY22" fmla="*/ 646331 h 646331"/>
              <a:gd name="connsiteX23" fmla="*/ 7127076 w 9137277"/>
              <a:gd name="connsiteY23" fmla="*/ 646331 h 646331"/>
              <a:gd name="connsiteX24" fmla="*/ 6830115 w 9137277"/>
              <a:gd name="connsiteY24" fmla="*/ 646331 h 646331"/>
              <a:gd name="connsiteX25" fmla="*/ 6259035 w 9137277"/>
              <a:gd name="connsiteY25" fmla="*/ 646331 h 646331"/>
              <a:gd name="connsiteX26" fmla="*/ 5962073 w 9137277"/>
              <a:gd name="connsiteY26" fmla="*/ 646331 h 646331"/>
              <a:gd name="connsiteX27" fmla="*/ 5299621 w 9137277"/>
              <a:gd name="connsiteY27" fmla="*/ 646331 h 646331"/>
              <a:gd name="connsiteX28" fmla="*/ 5002659 w 9137277"/>
              <a:gd name="connsiteY28" fmla="*/ 646331 h 646331"/>
              <a:gd name="connsiteX29" fmla="*/ 4431579 w 9137277"/>
              <a:gd name="connsiteY29" fmla="*/ 646331 h 646331"/>
              <a:gd name="connsiteX30" fmla="*/ 3860500 w 9137277"/>
              <a:gd name="connsiteY30" fmla="*/ 646331 h 646331"/>
              <a:gd name="connsiteX31" fmla="*/ 3289420 w 9137277"/>
              <a:gd name="connsiteY31" fmla="*/ 646331 h 646331"/>
              <a:gd name="connsiteX32" fmla="*/ 2901085 w 9137277"/>
              <a:gd name="connsiteY32" fmla="*/ 646331 h 646331"/>
              <a:gd name="connsiteX33" fmla="*/ 2512751 w 9137277"/>
              <a:gd name="connsiteY33" fmla="*/ 646331 h 646331"/>
              <a:gd name="connsiteX34" fmla="*/ 1850299 w 9137277"/>
              <a:gd name="connsiteY34" fmla="*/ 646331 h 646331"/>
              <a:gd name="connsiteX35" fmla="*/ 1096473 w 9137277"/>
              <a:gd name="connsiteY35" fmla="*/ 646331 h 646331"/>
              <a:gd name="connsiteX36" fmla="*/ 0 w 9137277"/>
              <a:gd name="connsiteY36" fmla="*/ 646331 h 646331"/>
              <a:gd name="connsiteX37" fmla="*/ 0 w 9137277"/>
              <a:gd name="connsiteY37" fmla="*/ 323166 h 646331"/>
              <a:gd name="connsiteX38" fmla="*/ 0 w 9137277"/>
              <a:gd name="connsiteY38" fmla="*/ 0 h 646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9137277" h="646331" fill="none" extrusionOk="0">
                <a:moveTo>
                  <a:pt x="0" y="0"/>
                </a:moveTo>
                <a:cubicBezTo>
                  <a:pt x="221050" y="-52760"/>
                  <a:pt x="396348" y="34284"/>
                  <a:pt x="571080" y="0"/>
                </a:cubicBezTo>
                <a:cubicBezTo>
                  <a:pt x="745812" y="-34284"/>
                  <a:pt x="913014" y="17201"/>
                  <a:pt x="1050787" y="0"/>
                </a:cubicBezTo>
                <a:cubicBezTo>
                  <a:pt x="1188560" y="-17201"/>
                  <a:pt x="1225535" y="21451"/>
                  <a:pt x="1347748" y="0"/>
                </a:cubicBezTo>
                <a:cubicBezTo>
                  <a:pt x="1469961" y="-21451"/>
                  <a:pt x="1696900" y="62435"/>
                  <a:pt x="1918828" y="0"/>
                </a:cubicBezTo>
                <a:cubicBezTo>
                  <a:pt x="2140756" y="-62435"/>
                  <a:pt x="2132534" y="3030"/>
                  <a:pt x="2215790" y="0"/>
                </a:cubicBezTo>
                <a:cubicBezTo>
                  <a:pt x="2299046" y="-3030"/>
                  <a:pt x="2764097" y="84212"/>
                  <a:pt x="2969615" y="0"/>
                </a:cubicBezTo>
                <a:cubicBezTo>
                  <a:pt x="3175133" y="-84212"/>
                  <a:pt x="3198948" y="38047"/>
                  <a:pt x="3357949" y="0"/>
                </a:cubicBezTo>
                <a:cubicBezTo>
                  <a:pt x="3516950" y="-38047"/>
                  <a:pt x="3514541" y="12816"/>
                  <a:pt x="3654911" y="0"/>
                </a:cubicBezTo>
                <a:cubicBezTo>
                  <a:pt x="3795281" y="-12816"/>
                  <a:pt x="3993798" y="11317"/>
                  <a:pt x="4225991" y="0"/>
                </a:cubicBezTo>
                <a:cubicBezTo>
                  <a:pt x="4458184" y="-11317"/>
                  <a:pt x="4775170" y="38100"/>
                  <a:pt x="4979816" y="0"/>
                </a:cubicBezTo>
                <a:cubicBezTo>
                  <a:pt x="5184463" y="-38100"/>
                  <a:pt x="5406341" y="26048"/>
                  <a:pt x="5550896" y="0"/>
                </a:cubicBezTo>
                <a:cubicBezTo>
                  <a:pt x="5695451" y="-26048"/>
                  <a:pt x="6030629" y="22051"/>
                  <a:pt x="6304721" y="0"/>
                </a:cubicBezTo>
                <a:cubicBezTo>
                  <a:pt x="6578813" y="-22051"/>
                  <a:pt x="6702556" y="58393"/>
                  <a:pt x="6875801" y="0"/>
                </a:cubicBezTo>
                <a:cubicBezTo>
                  <a:pt x="7049046" y="-58393"/>
                  <a:pt x="7306338" y="47894"/>
                  <a:pt x="7446881" y="0"/>
                </a:cubicBezTo>
                <a:cubicBezTo>
                  <a:pt x="7587424" y="-47894"/>
                  <a:pt x="7801384" y="58262"/>
                  <a:pt x="8109333" y="0"/>
                </a:cubicBezTo>
                <a:cubicBezTo>
                  <a:pt x="8417282" y="-58262"/>
                  <a:pt x="8356363" y="46521"/>
                  <a:pt x="8589040" y="0"/>
                </a:cubicBezTo>
                <a:cubicBezTo>
                  <a:pt x="8821717" y="-46521"/>
                  <a:pt x="8981292" y="2285"/>
                  <a:pt x="9137277" y="0"/>
                </a:cubicBezTo>
                <a:cubicBezTo>
                  <a:pt x="9167752" y="144821"/>
                  <a:pt x="9099966" y="183972"/>
                  <a:pt x="9137277" y="329629"/>
                </a:cubicBezTo>
                <a:cubicBezTo>
                  <a:pt x="9174588" y="475286"/>
                  <a:pt x="9128865" y="572656"/>
                  <a:pt x="9137277" y="646331"/>
                </a:cubicBezTo>
                <a:cubicBezTo>
                  <a:pt x="8778189" y="702321"/>
                  <a:pt x="8710282" y="641263"/>
                  <a:pt x="8383452" y="646331"/>
                </a:cubicBezTo>
                <a:cubicBezTo>
                  <a:pt x="8056622" y="651399"/>
                  <a:pt x="7898212" y="622842"/>
                  <a:pt x="7720999" y="646331"/>
                </a:cubicBezTo>
                <a:cubicBezTo>
                  <a:pt x="7543786" y="669820"/>
                  <a:pt x="7494677" y="626807"/>
                  <a:pt x="7424038" y="646331"/>
                </a:cubicBezTo>
                <a:cubicBezTo>
                  <a:pt x="7353399" y="665855"/>
                  <a:pt x="7239604" y="629010"/>
                  <a:pt x="7127076" y="646331"/>
                </a:cubicBezTo>
                <a:cubicBezTo>
                  <a:pt x="7014548" y="663652"/>
                  <a:pt x="6931037" y="633173"/>
                  <a:pt x="6830115" y="646331"/>
                </a:cubicBezTo>
                <a:cubicBezTo>
                  <a:pt x="6729193" y="659489"/>
                  <a:pt x="6373260" y="607472"/>
                  <a:pt x="6259035" y="646331"/>
                </a:cubicBezTo>
                <a:cubicBezTo>
                  <a:pt x="6144810" y="685190"/>
                  <a:pt x="6098657" y="637166"/>
                  <a:pt x="5962073" y="646331"/>
                </a:cubicBezTo>
                <a:cubicBezTo>
                  <a:pt x="5825489" y="655496"/>
                  <a:pt x="5437410" y="607917"/>
                  <a:pt x="5299621" y="646331"/>
                </a:cubicBezTo>
                <a:cubicBezTo>
                  <a:pt x="5161832" y="684745"/>
                  <a:pt x="5078398" y="620619"/>
                  <a:pt x="5002659" y="646331"/>
                </a:cubicBezTo>
                <a:cubicBezTo>
                  <a:pt x="4926920" y="672043"/>
                  <a:pt x="4657716" y="634592"/>
                  <a:pt x="4431579" y="646331"/>
                </a:cubicBezTo>
                <a:cubicBezTo>
                  <a:pt x="4205442" y="658070"/>
                  <a:pt x="4097391" y="623261"/>
                  <a:pt x="3860500" y="646331"/>
                </a:cubicBezTo>
                <a:cubicBezTo>
                  <a:pt x="3623609" y="669401"/>
                  <a:pt x="3570432" y="633703"/>
                  <a:pt x="3289420" y="646331"/>
                </a:cubicBezTo>
                <a:cubicBezTo>
                  <a:pt x="3008408" y="658959"/>
                  <a:pt x="3003139" y="638088"/>
                  <a:pt x="2901085" y="646331"/>
                </a:cubicBezTo>
                <a:cubicBezTo>
                  <a:pt x="2799031" y="654574"/>
                  <a:pt x="2665693" y="634679"/>
                  <a:pt x="2512751" y="646331"/>
                </a:cubicBezTo>
                <a:cubicBezTo>
                  <a:pt x="2359809" y="657983"/>
                  <a:pt x="2032623" y="602951"/>
                  <a:pt x="1850299" y="646331"/>
                </a:cubicBezTo>
                <a:cubicBezTo>
                  <a:pt x="1667975" y="689711"/>
                  <a:pt x="1422145" y="579348"/>
                  <a:pt x="1096473" y="646331"/>
                </a:cubicBezTo>
                <a:cubicBezTo>
                  <a:pt x="770801" y="713314"/>
                  <a:pt x="325919" y="582754"/>
                  <a:pt x="0" y="646331"/>
                </a:cubicBezTo>
                <a:cubicBezTo>
                  <a:pt x="-27415" y="577589"/>
                  <a:pt x="5354" y="434059"/>
                  <a:pt x="0" y="323166"/>
                </a:cubicBezTo>
                <a:cubicBezTo>
                  <a:pt x="-5354" y="212273"/>
                  <a:pt x="33647" y="76621"/>
                  <a:pt x="0" y="0"/>
                </a:cubicBezTo>
                <a:close/>
              </a:path>
              <a:path w="9137277" h="646331" stroke="0" extrusionOk="0">
                <a:moveTo>
                  <a:pt x="0" y="0"/>
                </a:moveTo>
                <a:cubicBezTo>
                  <a:pt x="253007" y="-62546"/>
                  <a:pt x="507553" y="15017"/>
                  <a:pt x="753825" y="0"/>
                </a:cubicBezTo>
                <a:cubicBezTo>
                  <a:pt x="1000098" y="-15017"/>
                  <a:pt x="1142691" y="59183"/>
                  <a:pt x="1507651" y="0"/>
                </a:cubicBezTo>
                <a:cubicBezTo>
                  <a:pt x="1872611" y="-59183"/>
                  <a:pt x="2010849" y="32196"/>
                  <a:pt x="2170103" y="0"/>
                </a:cubicBezTo>
                <a:cubicBezTo>
                  <a:pt x="2329357" y="-32196"/>
                  <a:pt x="2621459" y="6167"/>
                  <a:pt x="2832556" y="0"/>
                </a:cubicBezTo>
                <a:cubicBezTo>
                  <a:pt x="3043653" y="-6167"/>
                  <a:pt x="3171189" y="49726"/>
                  <a:pt x="3312263" y="0"/>
                </a:cubicBezTo>
                <a:cubicBezTo>
                  <a:pt x="3453337" y="-49726"/>
                  <a:pt x="3580101" y="10780"/>
                  <a:pt x="3700597" y="0"/>
                </a:cubicBezTo>
                <a:cubicBezTo>
                  <a:pt x="3821093" y="-10780"/>
                  <a:pt x="4237753" y="63650"/>
                  <a:pt x="4454423" y="0"/>
                </a:cubicBezTo>
                <a:cubicBezTo>
                  <a:pt x="4671093" y="-63650"/>
                  <a:pt x="4948004" y="24912"/>
                  <a:pt x="5116875" y="0"/>
                </a:cubicBezTo>
                <a:cubicBezTo>
                  <a:pt x="5285746" y="-24912"/>
                  <a:pt x="5391804" y="49556"/>
                  <a:pt x="5596582" y="0"/>
                </a:cubicBezTo>
                <a:cubicBezTo>
                  <a:pt x="5801360" y="-49556"/>
                  <a:pt x="5807752" y="26383"/>
                  <a:pt x="5893544" y="0"/>
                </a:cubicBezTo>
                <a:cubicBezTo>
                  <a:pt x="5979336" y="-26383"/>
                  <a:pt x="6366185" y="45718"/>
                  <a:pt x="6647369" y="0"/>
                </a:cubicBezTo>
                <a:cubicBezTo>
                  <a:pt x="6928553" y="-45718"/>
                  <a:pt x="7024429" y="26385"/>
                  <a:pt x="7127076" y="0"/>
                </a:cubicBezTo>
                <a:cubicBezTo>
                  <a:pt x="7229723" y="-26385"/>
                  <a:pt x="7390485" y="542"/>
                  <a:pt x="7515410" y="0"/>
                </a:cubicBezTo>
                <a:cubicBezTo>
                  <a:pt x="7640335" y="-542"/>
                  <a:pt x="7932131" y="38742"/>
                  <a:pt x="8086490" y="0"/>
                </a:cubicBezTo>
                <a:cubicBezTo>
                  <a:pt x="8240849" y="-38742"/>
                  <a:pt x="8414499" y="46906"/>
                  <a:pt x="8566197" y="0"/>
                </a:cubicBezTo>
                <a:cubicBezTo>
                  <a:pt x="8717895" y="-46906"/>
                  <a:pt x="8915594" y="6431"/>
                  <a:pt x="9137277" y="0"/>
                </a:cubicBezTo>
                <a:cubicBezTo>
                  <a:pt x="9168556" y="132964"/>
                  <a:pt x="9102038" y="237667"/>
                  <a:pt x="9137277" y="323166"/>
                </a:cubicBezTo>
                <a:cubicBezTo>
                  <a:pt x="9172516" y="408665"/>
                  <a:pt x="9108322" y="517724"/>
                  <a:pt x="9137277" y="646331"/>
                </a:cubicBezTo>
                <a:cubicBezTo>
                  <a:pt x="9026814" y="674001"/>
                  <a:pt x="8933627" y="643143"/>
                  <a:pt x="8748943" y="646331"/>
                </a:cubicBezTo>
                <a:cubicBezTo>
                  <a:pt x="8564259" y="649519"/>
                  <a:pt x="8576162" y="615908"/>
                  <a:pt x="8451981" y="646331"/>
                </a:cubicBezTo>
                <a:cubicBezTo>
                  <a:pt x="8327800" y="676754"/>
                  <a:pt x="8055194" y="598560"/>
                  <a:pt x="7880901" y="646331"/>
                </a:cubicBezTo>
                <a:cubicBezTo>
                  <a:pt x="7706608" y="694102"/>
                  <a:pt x="7562798" y="637411"/>
                  <a:pt x="7401194" y="646331"/>
                </a:cubicBezTo>
                <a:cubicBezTo>
                  <a:pt x="7239590" y="655251"/>
                  <a:pt x="7203101" y="625394"/>
                  <a:pt x="7012860" y="646331"/>
                </a:cubicBezTo>
                <a:cubicBezTo>
                  <a:pt x="6822619" y="667268"/>
                  <a:pt x="6633447" y="610812"/>
                  <a:pt x="6441780" y="646331"/>
                </a:cubicBezTo>
                <a:cubicBezTo>
                  <a:pt x="6250113" y="681850"/>
                  <a:pt x="6107479" y="607205"/>
                  <a:pt x="5870700" y="646331"/>
                </a:cubicBezTo>
                <a:cubicBezTo>
                  <a:pt x="5633921" y="685457"/>
                  <a:pt x="5493032" y="621767"/>
                  <a:pt x="5390993" y="646331"/>
                </a:cubicBezTo>
                <a:cubicBezTo>
                  <a:pt x="5288954" y="670895"/>
                  <a:pt x="5066267" y="646189"/>
                  <a:pt x="4819914" y="646331"/>
                </a:cubicBezTo>
                <a:cubicBezTo>
                  <a:pt x="4573561" y="646473"/>
                  <a:pt x="4649500" y="611724"/>
                  <a:pt x="4522952" y="646331"/>
                </a:cubicBezTo>
                <a:cubicBezTo>
                  <a:pt x="4396404" y="680938"/>
                  <a:pt x="4201347" y="628404"/>
                  <a:pt x="3951872" y="646331"/>
                </a:cubicBezTo>
                <a:cubicBezTo>
                  <a:pt x="3702397" y="664258"/>
                  <a:pt x="3457105" y="567544"/>
                  <a:pt x="3198047" y="646331"/>
                </a:cubicBezTo>
                <a:cubicBezTo>
                  <a:pt x="2938990" y="725118"/>
                  <a:pt x="2853366" y="614951"/>
                  <a:pt x="2718340" y="646331"/>
                </a:cubicBezTo>
                <a:cubicBezTo>
                  <a:pt x="2583314" y="677711"/>
                  <a:pt x="2383574" y="642337"/>
                  <a:pt x="2147260" y="646331"/>
                </a:cubicBezTo>
                <a:cubicBezTo>
                  <a:pt x="1910946" y="650325"/>
                  <a:pt x="1819359" y="595437"/>
                  <a:pt x="1667553" y="646331"/>
                </a:cubicBezTo>
                <a:cubicBezTo>
                  <a:pt x="1515747" y="697225"/>
                  <a:pt x="1300110" y="621081"/>
                  <a:pt x="1187846" y="646331"/>
                </a:cubicBezTo>
                <a:cubicBezTo>
                  <a:pt x="1075582" y="671581"/>
                  <a:pt x="370888" y="558442"/>
                  <a:pt x="0" y="646331"/>
                </a:cubicBezTo>
                <a:cubicBezTo>
                  <a:pt x="-10985" y="523780"/>
                  <a:pt x="14341" y="446015"/>
                  <a:pt x="0" y="336092"/>
                </a:cubicBezTo>
                <a:cubicBezTo>
                  <a:pt x="-14341" y="226169"/>
                  <a:pt x="14322" y="136137"/>
                  <a:pt x="0" y="0"/>
                </a:cubicBezTo>
                <a:close/>
              </a:path>
            </a:pathLst>
          </a:custGeom>
          <a:solidFill>
            <a:srgbClr val="FFFF00">
              <a:alpha val="74902"/>
            </a:srgbClr>
          </a:solidFill>
          <a:ln>
            <a:solidFill>
              <a:srgbClr val="3333FF"/>
            </a:solidFill>
            <a:extLst>
              <a:ext uri="{C807C97D-BFC1-408E-A445-0C87EB9F89A2}">
                <ask:lineSketchStyleProps xmlns:ask="http://schemas.microsoft.com/office/drawing/2018/sketchyshapes" sd="167850547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Medium" panose="02040604050005020304" pitchFamily="18" charset="0"/>
              </a:rPr>
              <a:t>Demanded by Bible Principles</a:t>
            </a:r>
          </a:p>
        </p:txBody>
      </p:sp>
    </p:spTree>
    <p:extLst>
      <p:ext uri="{BB962C8B-B14F-4D97-AF65-F5344CB8AC3E}">
        <p14:creationId xmlns:p14="http://schemas.microsoft.com/office/powerpoint/2010/main" val="1988015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4E7571-CEA4-7089-ED36-9B3769B5D3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D08DF41-1AD2-D203-E823-E2B20DE253B3}"/>
              </a:ext>
            </a:extLst>
          </p:cNvPr>
          <p:cNvSpPr txBox="1"/>
          <p:nvPr/>
        </p:nvSpPr>
        <p:spPr>
          <a:xfrm>
            <a:off x="584947" y="475125"/>
            <a:ext cx="11006418" cy="707886"/>
          </a:xfrm>
          <a:custGeom>
            <a:avLst/>
            <a:gdLst>
              <a:gd name="connsiteX0" fmla="*/ 0 w 11006418"/>
              <a:gd name="connsiteY0" fmla="*/ 0 h 707886"/>
              <a:gd name="connsiteX1" fmla="*/ 469221 w 11006418"/>
              <a:gd name="connsiteY1" fmla="*/ 0 h 707886"/>
              <a:gd name="connsiteX2" fmla="*/ 1268634 w 11006418"/>
              <a:gd name="connsiteY2" fmla="*/ 0 h 707886"/>
              <a:gd name="connsiteX3" fmla="*/ 1847920 w 11006418"/>
              <a:gd name="connsiteY3" fmla="*/ 0 h 707886"/>
              <a:gd name="connsiteX4" fmla="*/ 2647333 w 11006418"/>
              <a:gd name="connsiteY4" fmla="*/ 0 h 707886"/>
              <a:gd name="connsiteX5" fmla="*/ 3226618 w 11006418"/>
              <a:gd name="connsiteY5" fmla="*/ 0 h 707886"/>
              <a:gd name="connsiteX6" fmla="*/ 3805903 w 11006418"/>
              <a:gd name="connsiteY6" fmla="*/ 0 h 707886"/>
              <a:gd name="connsiteX7" fmla="*/ 4495253 w 11006418"/>
              <a:gd name="connsiteY7" fmla="*/ 0 h 707886"/>
              <a:gd name="connsiteX8" fmla="*/ 4964474 w 11006418"/>
              <a:gd name="connsiteY8" fmla="*/ 0 h 707886"/>
              <a:gd name="connsiteX9" fmla="*/ 5543759 w 11006418"/>
              <a:gd name="connsiteY9" fmla="*/ 0 h 707886"/>
              <a:gd name="connsiteX10" fmla="*/ 6233108 w 11006418"/>
              <a:gd name="connsiteY10" fmla="*/ 0 h 707886"/>
              <a:gd name="connsiteX11" fmla="*/ 6482201 w 11006418"/>
              <a:gd name="connsiteY11" fmla="*/ 0 h 707886"/>
              <a:gd name="connsiteX12" fmla="*/ 7061486 w 11006418"/>
              <a:gd name="connsiteY12" fmla="*/ 0 h 707886"/>
              <a:gd name="connsiteX13" fmla="*/ 7420643 w 11006418"/>
              <a:gd name="connsiteY13" fmla="*/ 0 h 707886"/>
              <a:gd name="connsiteX14" fmla="*/ 8109992 w 11006418"/>
              <a:gd name="connsiteY14" fmla="*/ 0 h 707886"/>
              <a:gd name="connsiteX15" fmla="*/ 8909406 w 11006418"/>
              <a:gd name="connsiteY15" fmla="*/ 0 h 707886"/>
              <a:gd name="connsiteX16" fmla="*/ 9488691 w 11006418"/>
              <a:gd name="connsiteY16" fmla="*/ 0 h 707886"/>
              <a:gd name="connsiteX17" fmla="*/ 10067976 w 11006418"/>
              <a:gd name="connsiteY17" fmla="*/ 0 h 707886"/>
              <a:gd name="connsiteX18" fmla="*/ 11006418 w 11006418"/>
              <a:gd name="connsiteY18" fmla="*/ 0 h 707886"/>
              <a:gd name="connsiteX19" fmla="*/ 11006418 w 11006418"/>
              <a:gd name="connsiteY19" fmla="*/ 339785 h 707886"/>
              <a:gd name="connsiteX20" fmla="*/ 11006418 w 11006418"/>
              <a:gd name="connsiteY20" fmla="*/ 707886 h 707886"/>
              <a:gd name="connsiteX21" fmla="*/ 10757325 w 11006418"/>
              <a:gd name="connsiteY21" fmla="*/ 707886 h 707886"/>
              <a:gd name="connsiteX22" fmla="*/ 10178040 w 11006418"/>
              <a:gd name="connsiteY22" fmla="*/ 707886 h 707886"/>
              <a:gd name="connsiteX23" fmla="*/ 9598755 w 11006418"/>
              <a:gd name="connsiteY23" fmla="*/ 707886 h 707886"/>
              <a:gd name="connsiteX24" fmla="*/ 9239598 w 11006418"/>
              <a:gd name="connsiteY24" fmla="*/ 707886 h 707886"/>
              <a:gd name="connsiteX25" fmla="*/ 8880441 w 11006418"/>
              <a:gd name="connsiteY25" fmla="*/ 707886 h 707886"/>
              <a:gd name="connsiteX26" fmla="*/ 8191092 w 11006418"/>
              <a:gd name="connsiteY26" fmla="*/ 707886 h 707886"/>
              <a:gd name="connsiteX27" fmla="*/ 7391679 w 11006418"/>
              <a:gd name="connsiteY27" fmla="*/ 707886 h 707886"/>
              <a:gd name="connsiteX28" fmla="*/ 6702329 w 11006418"/>
              <a:gd name="connsiteY28" fmla="*/ 707886 h 707886"/>
              <a:gd name="connsiteX29" fmla="*/ 6123044 w 11006418"/>
              <a:gd name="connsiteY29" fmla="*/ 707886 h 707886"/>
              <a:gd name="connsiteX30" fmla="*/ 5653823 w 11006418"/>
              <a:gd name="connsiteY30" fmla="*/ 707886 h 707886"/>
              <a:gd name="connsiteX31" fmla="*/ 4964474 w 11006418"/>
              <a:gd name="connsiteY31" fmla="*/ 707886 h 707886"/>
              <a:gd name="connsiteX32" fmla="*/ 4385189 w 11006418"/>
              <a:gd name="connsiteY32" fmla="*/ 707886 h 707886"/>
              <a:gd name="connsiteX33" fmla="*/ 3915968 w 11006418"/>
              <a:gd name="connsiteY33" fmla="*/ 707886 h 707886"/>
              <a:gd name="connsiteX34" fmla="*/ 3116554 w 11006418"/>
              <a:gd name="connsiteY34" fmla="*/ 707886 h 707886"/>
              <a:gd name="connsiteX35" fmla="*/ 2317141 w 11006418"/>
              <a:gd name="connsiteY35" fmla="*/ 707886 h 707886"/>
              <a:gd name="connsiteX36" fmla="*/ 1627791 w 11006418"/>
              <a:gd name="connsiteY36" fmla="*/ 707886 h 707886"/>
              <a:gd name="connsiteX37" fmla="*/ 938442 w 11006418"/>
              <a:gd name="connsiteY37" fmla="*/ 707886 h 707886"/>
              <a:gd name="connsiteX38" fmla="*/ 579285 w 11006418"/>
              <a:gd name="connsiteY38" fmla="*/ 707886 h 707886"/>
              <a:gd name="connsiteX39" fmla="*/ 0 w 11006418"/>
              <a:gd name="connsiteY39" fmla="*/ 707886 h 707886"/>
              <a:gd name="connsiteX40" fmla="*/ 0 w 11006418"/>
              <a:gd name="connsiteY40" fmla="*/ 346864 h 707886"/>
              <a:gd name="connsiteX41" fmla="*/ 0 w 11006418"/>
              <a:gd name="connsiteY41" fmla="*/ 0 h 7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1006418" h="707886" fill="none" extrusionOk="0">
                <a:moveTo>
                  <a:pt x="0" y="0"/>
                </a:moveTo>
                <a:cubicBezTo>
                  <a:pt x="158618" y="-13662"/>
                  <a:pt x="288426" y="22976"/>
                  <a:pt x="469221" y="0"/>
                </a:cubicBezTo>
                <a:cubicBezTo>
                  <a:pt x="650016" y="-22976"/>
                  <a:pt x="960591" y="82822"/>
                  <a:pt x="1268634" y="0"/>
                </a:cubicBezTo>
                <a:cubicBezTo>
                  <a:pt x="1576677" y="-82822"/>
                  <a:pt x="1616276" y="54994"/>
                  <a:pt x="1847920" y="0"/>
                </a:cubicBezTo>
                <a:cubicBezTo>
                  <a:pt x="2079564" y="-54994"/>
                  <a:pt x="2358521" y="74923"/>
                  <a:pt x="2647333" y="0"/>
                </a:cubicBezTo>
                <a:cubicBezTo>
                  <a:pt x="2936145" y="-74923"/>
                  <a:pt x="2943826" y="4526"/>
                  <a:pt x="3226618" y="0"/>
                </a:cubicBezTo>
                <a:cubicBezTo>
                  <a:pt x="3509410" y="-4526"/>
                  <a:pt x="3520616" y="9226"/>
                  <a:pt x="3805903" y="0"/>
                </a:cubicBezTo>
                <a:cubicBezTo>
                  <a:pt x="4091190" y="-9226"/>
                  <a:pt x="4153774" y="48965"/>
                  <a:pt x="4495253" y="0"/>
                </a:cubicBezTo>
                <a:cubicBezTo>
                  <a:pt x="4836732" y="-48965"/>
                  <a:pt x="4744376" y="13821"/>
                  <a:pt x="4964474" y="0"/>
                </a:cubicBezTo>
                <a:cubicBezTo>
                  <a:pt x="5184572" y="-13821"/>
                  <a:pt x="5268171" y="7234"/>
                  <a:pt x="5543759" y="0"/>
                </a:cubicBezTo>
                <a:cubicBezTo>
                  <a:pt x="5819347" y="-7234"/>
                  <a:pt x="5946198" y="6198"/>
                  <a:pt x="6233108" y="0"/>
                </a:cubicBezTo>
                <a:cubicBezTo>
                  <a:pt x="6520018" y="-6198"/>
                  <a:pt x="6410844" y="11104"/>
                  <a:pt x="6482201" y="0"/>
                </a:cubicBezTo>
                <a:cubicBezTo>
                  <a:pt x="6553558" y="-11104"/>
                  <a:pt x="6809667" y="36802"/>
                  <a:pt x="7061486" y="0"/>
                </a:cubicBezTo>
                <a:cubicBezTo>
                  <a:pt x="7313306" y="-36802"/>
                  <a:pt x="7281994" y="39550"/>
                  <a:pt x="7420643" y="0"/>
                </a:cubicBezTo>
                <a:cubicBezTo>
                  <a:pt x="7559292" y="-39550"/>
                  <a:pt x="7886388" y="67691"/>
                  <a:pt x="8109992" y="0"/>
                </a:cubicBezTo>
                <a:cubicBezTo>
                  <a:pt x="8333596" y="-67691"/>
                  <a:pt x="8653065" y="84492"/>
                  <a:pt x="8909406" y="0"/>
                </a:cubicBezTo>
                <a:cubicBezTo>
                  <a:pt x="9165747" y="-84492"/>
                  <a:pt x="9297303" y="45066"/>
                  <a:pt x="9488691" y="0"/>
                </a:cubicBezTo>
                <a:cubicBezTo>
                  <a:pt x="9680080" y="-45066"/>
                  <a:pt x="9831820" y="12709"/>
                  <a:pt x="10067976" y="0"/>
                </a:cubicBezTo>
                <a:cubicBezTo>
                  <a:pt x="10304132" y="-12709"/>
                  <a:pt x="10674964" y="5964"/>
                  <a:pt x="11006418" y="0"/>
                </a:cubicBezTo>
                <a:cubicBezTo>
                  <a:pt x="11019802" y="87385"/>
                  <a:pt x="11006188" y="220958"/>
                  <a:pt x="11006418" y="339785"/>
                </a:cubicBezTo>
                <a:cubicBezTo>
                  <a:pt x="11006648" y="458613"/>
                  <a:pt x="10969610" y="560647"/>
                  <a:pt x="11006418" y="707886"/>
                </a:cubicBezTo>
                <a:cubicBezTo>
                  <a:pt x="10913484" y="709796"/>
                  <a:pt x="10862502" y="694617"/>
                  <a:pt x="10757325" y="707886"/>
                </a:cubicBezTo>
                <a:cubicBezTo>
                  <a:pt x="10652148" y="721155"/>
                  <a:pt x="10379345" y="705465"/>
                  <a:pt x="10178040" y="707886"/>
                </a:cubicBezTo>
                <a:cubicBezTo>
                  <a:pt x="9976735" y="710307"/>
                  <a:pt x="9783464" y="702421"/>
                  <a:pt x="9598755" y="707886"/>
                </a:cubicBezTo>
                <a:cubicBezTo>
                  <a:pt x="9414047" y="713351"/>
                  <a:pt x="9388060" y="670641"/>
                  <a:pt x="9239598" y="707886"/>
                </a:cubicBezTo>
                <a:cubicBezTo>
                  <a:pt x="9091136" y="745131"/>
                  <a:pt x="9054149" y="692108"/>
                  <a:pt x="8880441" y="707886"/>
                </a:cubicBezTo>
                <a:cubicBezTo>
                  <a:pt x="8706733" y="723664"/>
                  <a:pt x="8501784" y="643508"/>
                  <a:pt x="8191092" y="707886"/>
                </a:cubicBezTo>
                <a:cubicBezTo>
                  <a:pt x="7880400" y="772264"/>
                  <a:pt x="7785457" y="699715"/>
                  <a:pt x="7391679" y="707886"/>
                </a:cubicBezTo>
                <a:cubicBezTo>
                  <a:pt x="6997901" y="716057"/>
                  <a:pt x="7018683" y="675086"/>
                  <a:pt x="6702329" y="707886"/>
                </a:cubicBezTo>
                <a:cubicBezTo>
                  <a:pt x="6385975" y="740686"/>
                  <a:pt x="6316925" y="640224"/>
                  <a:pt x="6123044" y="707886"/>
                </a:cubicBezTo>
                <a:cubicBezTo>
                  <a:pt x="5929164" y="775548"/>
                  <a:pt x="5838956" y="689542"/>
                  <a:pt x="5653823" y="707886"/>
                </a:cubicBezTo>
                <a:cubicBezTo>
                  <a:pt x="5468690" y="726230"/>
                  <a:pt x="5194042" y="668605"/>
                  <a:pt x="4964474" y="707886"/>
                </a:cubicBezTo>
                <a:cubicBezTo>
                  <a:pt x="4734906" y="747167"/>
                  <a:pt x="4606096" y="653459"/>
                  <a:pt x="4385189" y="707886"/>
                </a:cubicBezTo>
                <a:cubicBezTo>
                  <a:pt x="4164283" y="762313"/>
                  <a:pt x="4063384" y="664557"/>
                  <a:pt x="3915968" y="707886"/>
                </a:cubicBezTo>
                <a:cubicBezTo>
                  <a:pt x="3768552" y="751215"/>
                  <a:pt x="3463058" y="694317"/>
                  <a:pt x="3116554" y="707886"/>
                </a:cubicBezTo>
                <a:cubicBezTo>
                  <a:pt x="2770050" y="721455"/>
                  <a:pt x="2706023" y="684372"/>
                  <a:pt x="2317141" y="707886"/>
                </a:cubicBezTo>
                <a:cubicBezTo>
                  <a:pt x="1928259" y="731400"/>
                  <a:pt x="1897288" y="678820"/>
                  <a:pt x="1627791" y="707886"/>
                </a:cubicBezTo>
                <a:cubicBezTo>
                  <a:pt x="1358294" y="736952"/>
                  <a:pt x="1140188" y="664978"/>
                  <a:pt x="938442" y="707886"/>
                </a:cubicBezTo>
                <a:cubicBezTo>
                  <a:pt x="736696" y="750794"/>
                  <a:pt x="726025" y="674015"/>
                  <a:pt x="579285" y="707886"/>
                </a:cubicBezTo>
                <a:cubicBezTo>
                  <a:pt x="432545" y="741757"/>
                  <a:pt x="152182" y="659007"/>
                  <a:pt x="0" y="707886"/>
                </a:cubicBezTo>
                <a:cubicBezTo>
                  <a:pt x="-14123" y="612597"/>
                  <a:pt x="14923" y="488916"/>
                  <a:pt x="0" y="346864"/>
                </a:cubicBezTo>
                <a:cubicBezTo>
                  <a:pt x="-14923" y="204812"/>
                  <a:pt x="34597" y="123631"/>
                  <a:pt x="0" y="0"/>
                </a:cubicBezTo>
                <a:close/>
              </a:path>
              <a:path w="11006418" h="707886" stroke="0" extrusionOk="0">
                <a:moveTo>
                  <a:pt x="0" y="0"/>
                </a:moveTo>
                <a:cubicBezTo>
                  <a:pt x="355464" y="-16325"/>
                  <a:pt x="530708" y="75085"/>
                  <a:pt x="799414" y="0"/>
                </a:cubicBezTo>
                <a:cubicBezTo>
                  <a:pt x="1068120" y="-75085"/>
                  <a:pt x="1248134" y="66048"/>
                  <a:pt x="1598827" y="0"/>
                </a:cubicBezTo>
                <a:cubicBezTo>
                  <a:pt x="1949520" y="-66048"/>
                  <a:pt x="2085095" y="54249"/>
                  <a:pt x="2288176" y="0"/>
                </a:cubicBezTo>
                <a:cubicBezTo>
                  <a:pt x="2491257" y="-54249"/>
                  <a:pt x="2828557" y="72302"/>
                  <a:pt x="2977526" y="0"/>
                </a:cubicBezTo>
                <a:cubicBezTo>
                  <a:pt x="3126495" y="-72302"/>
                  <a:pt x="3221243" y="54962"/>
                  <a:pt x="3446747" y="0"/>
                </a:cubicBezTo>
                <a:cubicBezTo>
                  <a:pt x="3672251" y="-54962"/>
                  <a:pt x="3641918" y="18006"/>
                  <a:pt x="3805903" y="0"/>
                </a:cubicBezTo>
                <a:cubicBezTo>
                  <a:pt x="3969888" y="-18006"/>
                  <a:pt x="4346688" y="8144"/>
                  <a:pt x="4605317" y="0"/>
                </a:cubicBezTo>
                <a:cubicBezTo>
                  <a:pt x="4863946" y="-8144"/>
                  <a:pt x="5139960" y="37685"/>
                  <a:pt x="5294666" y="0"/>
                </a:cubicBezTo>
                <a:cubicBezTo>
                  <a:pt x="5449372" y="-37685"/>
                  <a:pt x="5553944" y="2601"/>
                  <a:pt x="5763887" y="0"/>
                </a:cubicBezTo>
                <a:cubicBezTo>
                  <a:pt x="5973830" y="-2601"/>
                  <a:pt x="5927792" y="8151"/>
                  <a:pt x="6012980" y="0"/>
                </a:cubicBezTo>
                <a:cubicBezTo>
                  <a:pt x="6098168" y="-8151"/>
                  <a:pt x="6531789" y="83347"/>
                  <a:pt x="6812393" y="0"/>
                </a:cubicBezTo>
                <a:cubicBezTo>
                  <a:pt x="7092997" y="-83347"/>
                  <a:pt x="7092710" y="36301"/>
                  <a:pt x="7281614" y="0"/>
                </a:cubicBezTo>
                <a:cubicBezTo>
                  <a:pt x="7470518" y="-36301"/>
                  <a:pt x="7472504" y="2352"/>
                  <a:pt x="7640771" y="0"/>
                </a:cubicBezTo>
                <a:cubicBezTo>
                  <a:pt x="7809038" y="-2352"/>
                  <a:pt x="8031067" y="37712"/>
                  <a:pt x="8220056" y="0"/>
                </a:cubicBezTo>
                <a:cubicBezTo>
                  <a:pt x="8409045" y="-37712"/>
                  <a:pt x="8507026" y="35290"/>
                  <a:pt x="8689277" y="0"/>
                </a:cubicBezTo>
                <a:cubicBezTo>
                  <a:pt x="8871528" y="-35290"/>
                  <a:pt x="8952245" y="15939"/>
                  <a:pt x="9158498" y="0"/>
                </a:cubicBezTo>
                <a:cubicBezTo>
                  <a:pt x="9364751" y="-15939"/>
                  <a:pt x="9608223" y="44090"/>
                  <a:pt x="9737784" y="0"/>
                </a:cubicBezTo>
                <a:cubicBezTo>
                  <a:pt x="9867345" y="-44090"/>
                  <a:pt x="10106004" y="7554"/>
                  <a:pt x="10317069" y="0"/>
                </a:cubicBezTo>
                <a:cubicBezTo>
                  <a:pt x="10528135" y="-7554"/>
                  <a:pt x="10813650" y="68127"/>
                  <a:pt x="11006418" y="0"/>
                </a:cubicBezTo>
                <a:cubicBezTo>
                  <a:pt x="11014506" y="94010"/>
                  <a:pt x="10997171" y="191989"/>
                  <a:pt x="11006418" y="339785"/>
                </a:cubicBezTo>
                <a:cubicBezTo>
                  <a:pt x="11015665" y="487581"/>
                  <a:pt x="10998727" y="609565"/>
                  <a:pt x="11006418" y="707886"/>
                </a:cubicBezTo>
                <a:cubicBezTo>
                  <a:pt x="10891536" y="712924"/>
                  <a:pt x="10872357" y="693392"/>
                  <a:pt x="10757325" y="707886"/>
                </a:cubicBezTo>
                <a:cubicBezTo>
                  <a:pt x="10642293" y="722380"/>
                  <a:pt x="10535857" y="700111"/>
                  <a:pt x="10398169" y="707886"/>
                </a:cubicBezTo>
                <a:cubicBezTo>
                  <a:pt x="10260481" y="715661"/>
                  <a:pt x="10090599" y="666712"/>
                  <a:pt x="9818883" y="707886"/>
                </a:cubicBezTo>
                <a:cubicBezTo>
                  <a:pt x="9547167" y="749060"/>
                  <a:pt x="9515930" y="652776"/>
                  <a:pt x="9239598" y="707886"/>
                </a:cubicBezTo>
                <a:cubicBezTo>
                  <a:pt x="8963266" y="762996"/>
                  <a:pt x="8925844" y="693886"/>
                  <a:pt x="8770377" y="707886"/>
                </a:cubicBezTo>
                <a:cubicBezTo>
                  <a:pt x="8614910" y="721886"/>
                  <a:pt x="8404239" y="705148"/>
                  <a:pt x="8191092" y="707886"/>
                </a:cubicBezTo>
                <a:cubicBezTo>
                  <a:pt x="7977946" y="710624"/>
                  <a:pt x="8014298" y="681435"/>
                  <a:pt x="7942000" y="707886"/>
                </a:cubicBezTo>
                <a:cubicBezTo>
                  <a:pt x="7869702" y="734337"/>
                  <a:pt x="7492324" y="655247"/>
                  <a:pt x="7362714" y="707886"/>
                </a:cubicBezTo>
                <a:cubicBezTo>
                  <a:pt x="7233104" y="760525"/>
                  <a:pt x="6784179" y="702715"/>
                  <a:pt x="6563301" y="707886"/>
                </a:cubicBezTo>
                <a:cubicBezTo>
                  <a:pt x="6342423" y="713057"/>
                  <a:pt x="6292124" y="672122"/>
                  <a:pt x="6094080" y="707886"/>
                </a:cubicBezTo>
                <a:cubicBezTo>
                  <a:pt x="5896036" y="743650"/>
                  <a:pt x="5674884" y="653138"/>
                  <a:pt x="5514795" y="707886"/>
                </a:cubicBezTo>
                <a:cubicBezTo>
                  <a:pt x="5354706" y="762634"/>
                  <a:pt x="5237924" y="681023"/>
                  <a:pt x="5045574" y="707886"/>
                </a:cubicBezTo>
                <a:cubicBezTo>
                  <a:pt x="4853224" y="734749"/>
                  <a:pt x="4683341" y="661628"/>
                  <a:pt x="4576353" y="707886"/>
                </a:cubicBezTo>
                <a:cubicBezTo>
                  <a:pt x="4469365" y="754144"/>
                  <a:pt x="4073899" y="682341"/>
                  <a:pt x="3776939" y="707886"/>
                </a:cubicBezTo>
                <a:cubicBezTo>
                  <a:pt x="3479979" y="733431"/>
                  <a:pt x="3516017" y="686048"/>
                  <a:pt x="3417782" y="707886"/>
                </a:cubicBezTo>
                <a:cubicBezTo>
                  <a:pt x="3319547" y="729724"/>
                  <a:pt x="3243762" y="687798"/>
                  <a:pt x="3168690" y="707886"/>
                </a:cubicBezTo>
                <a:cubicBezTo>
                  <a:pt x="3093618" y="727974"/>
                  <a:pt x="3033076" y="694141"/>
                  <a:pt x="2919597" y="707886"/>
                </a:cubicBezTo>
                <a:cubicBezTo>
                  <a:pt x="2806118" y="721631"/>
                  <a:pt x="2742782" y="688715"/>
                  <a:pt x="2670505" y="707886"/>
                </a:cubicBezTo>
                <a:cubicBezTo>
                  <a:pt x="2598228" y="727057"/>
                  <a:pt x="2440737" y="667002"/>
                  <a:pt x="2311348" y="707886"/>
                </a:cubicBezTo>
                <a:cubicBezTo>
                  <a:pt x="2181959" y="748770"/>
                  <a:pt x="1960751" y="692106"/>
                  <a:pt x="1732063" y="707886"/>
                </a:cubicBezTo>
                <a:cubicBezTo>
                  <a:pt x="1503376" y="723666"/>
                  <a:pt x="1401399" y="704655"/>
                  <a:pt x="1152777" y="707886"/>
                </a:cubicBezTo>
                <a:cubicBezTo>
                  <a:pt x="904155" y="711117"/>
                  <a:pt x="306197" y="591909"/>
                  <a:pt x="0" y="707886"/>
                </a:cubicBezTo>
                <a:cubicBezTo>
                  <a:pt x="-29852" y="567921"/>
                  <a:pt x="12651" y="517039"/>
                  <a:pt x="0" y="375180"/>
                </a:cubicBezTo>
                <a:cubicBezTo>
                  <a:pt x="-12651" y="233321"/>
                  <a:pt x="18440" y="147089"/>
                  <a:pt x="0" y="0"/>
                </a:cubicBezTo>
                <a:close/>
              </a:path>
            </a:pathLst>
          </a:custGeom>
          <a:solidFill>
            <a:srgbClr val="FFFF00">
              <a:alpha val="74902"/>
            </a:srgbClr>
          </a:solidFill>
          <a:ln>
            <a:solidFill>
              <a:srgbClr val="3333FF"/>
            </a:solidFill>
            <a:extLst>
              <a:ext uri="{C807C97D-BFC1-408E-A445-0C87EB9F89A2}">
                <ask:lineSketchStyleProps xmlns:ask="http://schemas.microsoft.com/office/drawing/2018/sketchyshapes" sd="167850547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Medium" panose="02040604050005020304" pitchFamily="18" charset="0"/>
              </a:rPr>
              <a:t>Demanded by Bible Principles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EBF007B-371A-5385-DCD3-524CB05B803D}"/>
              </a:ext>
            </a:extLst>
          </p:cNvPr>
          <p:cNvSpPr txBox="1"/>
          <p:nvPr/>
        </p:nvSpPr>
        <p:spPr>
          <a:xfrm>
            <a:off x="1080977" y="1775632"/>
            <a:ext cx="10030046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800" b="1" dirty="0"/>
              <a:t>Demanded by love </a:t>
            </a:r>
            <a:r>
              <a:rPr lang="en-US" sz="2800" dirty="0"/>
              <a:t>(1 Cor. 13:7)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“Believe all things” – not mean we are gullible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Context: dealing with others – what we believe about them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Translations: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Moffatt: “always eager to believe the best”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NIV: “always trusts”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NLT: “never loses faith”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New Jerusalem Bible: “It is always ready to make allowances, to trust…”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Amplified: “is ever ready to believe the best of every person”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ISV: “believes the best in all”</a:t>
            </a:r>
          </a:p>
        </p:txBody>
      </p:sp>
    </p:spTree>
    <p:extLst>
      <p:ext uri="{BB962C8B-B14F-4D97-AF65-F5344CB8AC3E}">
        <p14:creationId xmlns:p14="http://schemas.microsoft.com/office/powerpoint/2010/main" val="30566384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451ACF0-70CE-7FA1-0045-938F822A00CC}"/>
              </a:ext>
            </a:extLst>
          </p:cNvPr>
          <p:cNvSpPr txBox="1"/>
          <p:nvPr/>
        </p:nvSpPr>
        <p:spPr>
          <a:xfrm>
            <a:off x="1100873" y="858260"/>
            <a:ext cx="10245436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Love “believes all things” and refuses to yield to suspicions of doubt. The flesh is ready to believe all things about a brother and a fellow man in an evil sense. Love does the opposite, it is confident to the last. Here and in the next statement </a:t>
            </a:r>
            <a:r>
              <a:rPr lang="el-GR" sz="2800" dirty="0"/>
              <a:t>πάντα</a:t>
            </a:r>
            <a:r>
              <a:rPr lang="en-US" sz="2800" dirty="0"/>
              <a:t> is to be understood in the good sense: “all that is best,” while in the first and in the final statement “all” is to be taken in the bad sense: “all that is worst.” ….Luther writes in explanation of the Eighth Commandment: “Excuse him, speak well of him, and put the best construction on everything.”</a:t>
            </a:r>
          </a:p>
          <a:p>
            <a:pPr lvl="1"/>
            <a:endParaRPr lang="en-US" sz="2400" b="0" i="0" u="none" strike="noStrike" baseline="0" dirty="0"/>
          </a:p>
          <a:p>
            <a:pPr lvl="1"/>
            <a:r>
              <a:rPr lang="en-US" sz="2400" b="0" i="0" u="none" strike="noStrike" baseline="0" dirty="0"/>
              <a:t>R. C. H. Lenski, </a:t>
            </a:r>
            <a:r>
              <a:rPr lang="en-US" sz="2400" i="1" u="sng" dirty="0"/>
              <a:t>The Interpretation of St. Paul’s First and Second Epistle to the Corinthians</a:t>
            </a:r>
            <a:r>
              <a:rPr lang="en-US" sz="2400" dirty="0"/>
              <a:t>, 560–561</a:t>
            </a:r>
          </a:p>
        </p:txBody>
      </p:sp>
    </p:spTree>
    <p:extLst>
      <p:ext uri="{BB962C8B-B14F-4D97-AF65-F5344CB8AC3E}">
        <p14:creationId xmlns:p14="http://schemas.microsoft.com/office/powerpoint/2010/main" val="33922565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68AA1F-A656-0001-966F-803A7C9530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2349A8B-9810-B666-4CFB-BE0D063E5677}"/>
              </a:ext>
            </a:extLst>
          </p:cNvPr>
          <p:cNvSpPr txBox="1"/>
          <p:nvPr/>
        </p:nvSpPr>
        <p:spPr>
          <a:xfrm>
            <a:off x="584947" y="475125"/>
            <a:ext cx="11006418" cy="707886"/>
          </a:xfrm>
          <a:custGeom>
            <a:avLst/>
            <a:gdLst>
              <a:gd name="connsiteX0" fmla="*/ 0 w 11006418"/>
              <a:gd name="connsiteY0" fmla="*/ 0 h 707886"/>
              <a:gd name="connsiteX1" fmla="*/ 469221 w 11006418"/>
              <a:gd name="connsiteY1" fmla="*/ 0 h 707886"/>
              <a:gd name="connsiteX2" fmla="*/ 1268634 w 11006418"/>
              <a:gd name="connsiteY2" fmla="*/ 0 h 707886"/>
              <a:gd name="connsiteX3" fmla="*/ 1847920 w 11006418"/>
              <a:gd name="connsiteY3" fmla="*/ 0 h 707886"/>
              <a:gd name="connsiteX4" fmla="*/ 2647333 w 11006418"/>
              <a:gd name="connsiteY4" fmla="*/ 0 h 707886"/>
              <a:gd name="connsiteX5" fmla="*/ 3226618 w 11006418"/>
              <a:gd name="connsiteY5" fmla="*/ 0 h 707886"/>
              <a:gd name="connsiteX6" fmla="*/ 3805903 w 11006418"/>
              <a:gd name="connsiteY6" fmla="*/ 0 h 707886"/>
              <a:gd name="connsiteX7" fmla="*/ 4495253 w 11006418"/>
              <a:gd name="connsiteY7" fmla="*/ 0 h 707886"/>
              <a:gd name="connsiteX8" fmla="*/ 4964474 w 11006418"/>
              <a:gd name="connsiteY8" fmla="*/ 0 h 707886"/>
              <a:gd name="connsiteX9" fmla="*/ 5543759 w 11006418"/>
              <a:gd name="connsiteY9" fmla="*/ 0 h 707886"/>
              <a:gd name="connsiteX10" fmla="*/ 6233108 w 11006418"/>
              <a:gd name="connsiteY10" fmla="*/ 0 h 707886"/>
              <a:gd name="connsiteX11" fmla="*/ 6482201 w 11006418"/>
              <a:gd name="connsiteY11" fmla="*/ 0 h 707886"/>
              <a:gd name="connsiteX12" fmla="*/ 7061486 w 11006418"/>
              <a:gd name="connsiteY12" fmla="*/ 0 h 707886"/>
              <a:gd name="connsiteX13" fmla="*/ 7420643 w 11006418"/>
              <a:gd name="connsiteY13" fmla="*/ 0 h 707886"/>
              <a:gd name="connsiteX14" fmla="*/ 8109992 w 11006418"/>
              <a:gd name="connsiteY14" fmla="*/ 0 h 707886"/>
              <a:gd name="connsiteX15" fmla="*/ 8909406 w 11006418"/>
              <a:gd name="connsiteY15" fmla="*/ 0 h 707886"/>
              <a:gd name="connsiteX16" fmla="*/ 9488691 w 11006418"/>
              <a:gd name="connsiteY16" fmla="*/ 0 h 707886"/>
              <a:gd name="connsiteX17" fmla="*/ 10067976 w 11006418"/>
              <a:gd name="connsiteY17" fmla="*/ 0 h 707886"/>
              <a:gd name="connsiteX18" fmla="*/ 11006418 w 11006418"/>
              <a:gd name="connsiteY18" fmla="*/ 0 h 707886"/>
              <a:gd name="connsiteX19" fmla="*/ 11006418 w 11006418"/>
              <a:gd name="connsiteY19" fmla="*/ 339785 h 707886"/>
              <a:gd name="connsiteX20" fmla="*/ 11006418 w 11006418"/>
              <a:gd name="connsiteY20" fmla="*/ 707886 h 707886"/>
              <a:gd name="connsiteX21" fmla="*/ 10757325 w 11006418"/>
              <a:gd name="connsiteY21" fmla="*/ 707886 h 707886"/>
              <a:gd name="connsiteX22" fmla="*/ 10178040 w 11006418"/>
              <a:gd name="connsiteY22" fmla="*/ 707886 h 707886"/>
              <a:gd name="connsiteX23" fmla="*/ 9598755 w 11006418"/>
              <a:gd name="connsiteY23" fmla="*/ 707886 h 707886"/>
              <a:gd name="connsiteX24" fmla="*/ 9239598 w 11006418"/>
              <a:gd name="connsiteY24" fmla="*/ 707886 h 707886"/>
              <a:gd name="connsiteX25" fmla="*/ 8880441 w 11006418"/>
              <a:gd name="connsiteY25" fmla="*/ 707886 h 707886"/>
              <a:gd name="connsiteX26" fmla="*/ 8191092 w 11006418"/>
              <a:gd name="connsiteY26" fmla="*/ 707886 h 707886"/>
              <a:gd name="connsiteX27" fmla="*/ 7391679 w 11006418"/>
              <a:gd name="connsiteY27" fmla="*/ 707886 h 707886"/>
              <a:gd name="connsiteX28" fmla="*/ 6702329 w 11006418"/>
              <a:gd name="connsiteY28" fmla="*/ 707886 h 707886"/>
              <a:gd name="connsiteX29" fmla="*/ 6123044 w 11006418"/>
              <a:gd name="connsiteY29" fmla="*/ 707886 h 707886"/>
              <a:gd name="connsiteX30" fmla="*/ 5653823 w 11006418"/>
              <a:gd name="connsiteY30" fmla="*/ 707886 h 707886"/>
              <a:gd name="connsiteX31" fmla="*/ 4964474 w 11006418"/>
              <a:gd name="connsiteY31" fmla="*/ 707886 h 707886"/>
              <a:gd name="connsiteX32" fmla="*/ 4385189 w 11006418"/>
              <a:gd name="connsiteY32" fmla="*/ 707886 h 707886"/>
              <a:gd name="connsiteX33" fmla="*/ 3915968 w 11006418"/>
              <a:gd name="connsiteY33" fmla="*/ 707886 h 707886"/>
              <a:gd name="connsiteX34" fmla="*/ 3116554 w 11006418"/>
              <a:gd name="connsiteY34" fmla="*/ 707886 h 707886"/>
              <a:gd name="connsiteX35" fmla="*/ 2317141 w 11006418"/>
              <a:gd name="connsiteY35" fmla="*/ 707886 h 707886"/>
              <a:gd name="connsiteX36" fmla="*/ 1627791 w 11006418"/>
              <a:gd name="connsiteY36" fmla="*/ 707886 h 707886"/>
              <a:gd name="connsiteX37" fmla="*/ 938442 w 11006418"/>
              <a:gd name="connsiteY37" fmla="*/ 707886 h 707886"/>
              <a:gd name="connsiteX38" fmla="*/ 579285 w 11006418"/>
              <a:gd name="connsiteY38" fmla="*/ 707886 h 707886"/>
              <a:gd name="connsiteX39" fmla="*/ 0 w 11006418"/>
              <a:gd name="connsiteY39" fmla="*/ 707886 h 707886"/>
              <a:gd name="connsiteX40" fmla="*/ 0 w 11006418"/>
              <a:gd name="connsiteY40" fmla="*/ 346864 h 707886"/>
              <a:gd name="connsiteX41" fmla="*/ 0 w 11006418"/>
              <a:gd name="connsiteY41" fmla="*/ 0 h 7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1006418" h="707886" fill="none" extrusionOk="0">
                <a:moveTo>
                  <a:pt x="0" y="0"/>
                </a:moveTo>
                <a:cubicBezTo>
                  <a:pt x="158618" y="-13662"/>
                  <a:pt x="288426" y="22976"/>
                  <a:pt x="469221" y="0"/>
                </a:cubicBezTo>
                <a:cubicBezTo>
                  <a:pt x="650016" y="-22976"/>
                  <a:pt x="960591" y="82822"/>
                  <a:pt x="1268634" y="0"/>
                </a:cubicBezTo>
                <a:cubicBezTo>
                  <a:pt x="1576677" y="-82822"/>
                  <a:pt x="1616276" y="54994"/>
                  <a:pt x="1847920" y="0"/>
                </a:cubicBezTo>
                <a:cubicBezTo>
                  <a:pt x="2079564" y="-54994"/>
                  <a:pt x="2358521" y="74923"/>
                  <a:pt x="2647333" y="0"/>
                </a:cubicBezTo>
                <a:cubicBezTo>
                  <a:pt x="2936145" y="-74923"/>
                  <a:pt x="2943826" y="4526"/>
                  <a:pt x="3226618" y="0"/>
                </a:cubicBezTo>
                <a:cubicBezTo>
                  <a:pt x="3509410" y="-4526"/>
                  <a:pt x="3520616" y="9226"/>
                  <a:pt x="3805903" y="0"/>
                </a:cubicBezTo>
                <a:cubicBezTo>
                  <a:pt x="4091190" y="-9226"/>
                  <a:pt x="4153774" y="48965"/>
                  <a:pt x="4495253" y="0"/>
                </a:cubicBezTo>
                <a:cubicBezTo>
                  <a:pt x="4836732" y="-48965"/>
                  <a:pt x="4744376" y="13821"/>
                  <a:pt x="4964474" y="0"/>
                </a:cubicBezTo>
                <a:cubicBezTo>
                  <a:pt x="5184572" y="-13821"/>
                  <a:pt x="5268171" y="7234"/>
                  <a:pt x="5543759" y="0"/>
                </a:cubicBezTo>
                <a:cubicBezTo>
                  <a:pt x="5819347" y="-7234"/>
                  <a:pt x="5946198" y="6198"/>
                  <a:pt x="6233108" y="0"/>
                </a:cubicBezTo>
                <a:cubicBezTo>
                  <a:pt x="6520018" y="-6198"/>
                  <a:pt x="6410844" y="11104"/>
                  <a:pt x="6482201" y="0"/>
                </a:cubicBezTo>
                <a:cubicBezTo>
                  <a:pt x="6553558" y="-11104"/>
                  <a:pt x="6809667" y="36802"/>
                  <a:pt x="7061486" y="0"/>
                </a:cubicBezTo>
                <a:cubicBezTo>
                  <a:pt x="7313306" y="-36802"/>
                  <a:pt x="7281994" y="39550"/>
                  <a:pt x="7420643" y="0"/>
                </a:cubicBezTo>
                <a:cubicBezTo>
                  <a:pt x="7559292" y="-39550"/>
                  <a:pt x="7886388" y="67691"/>
                  <a:pt x="8109992" y="0"/>
                </a:cubicBezTo>
                <a:cubicBezTo>
                  <a:pt x="8333596" y="-67691"/>
                  <a:pt x="8653065" y="84492"/>
                  <a:pt x="8909406" y="0"/>
                </a:cubicBezTo>
                <a:cubicBezTo>
                  <a:pt x="9165747" y="-84492"/>
                  <a:pt x="9297303" y="45066"/>
                  <a:pt x="9488691" y="0"/>
                </a:cubicBezTo>
                <a:cubicBezTo>
                  <a:pt x="9680080" y="-45066"/>
                  <a:pt x="9831820" y="12709"/>
                  <a:pt x="10067976" y="0"/>
                </a:cubicBezTo>
                <a:cubicBezTo>
                  <a:pt x="10304132" y="-12709"/>
                  <a:pt x="10674964" y="5964"/>
                  <a:pt x="11006418" y="0"/>
                </a:cubicBezTo>
                <a:cubicBezTo>
                  <a:pt x="11019802" y="87385"/>
                  <a:pt x="11006188" y="220958"/>
                  <a:pt x="11006418" y="339785"/>
                </a:cubicBezTo>
                <a:cubicBezTo>
                  <a:pt x="11006648" y="458613"/>
                  <a:pt x="10969610" y="560647"/>
                  <a:pt x="11006418" y="707886"/>
                </a:cubicBezTo>
                <a:cubicBezTo>
                  <a:pt x="10913484" y="709796"/>
                  <a:pt x="10862502" y="694617"/>
                  <a:pt x="10757325" y="707886"/>
                </a:cubicBezTo>
                <a:cubicBezTo>
                  <a:pt x="10652148" y="721155"/>
                  <a:pt x="10379345" y="705465"/>
                  <a:pt x="10178040" y="707886"/>
                </a:cubicBezTo>
                <a:cubicBezTo>
                  <a:pt x="9976735" y="710307"/>
                  <a:pt x="9783464" y="702421"/>
                  <a:pt x="9598755" y="707886"/>
                </a:cubicBezTo>
                <a:cubicBezTo>
                  <a:pt x="9414047" y="713351"/>
                  <a:pt x="9388060" y="670641"/>
                  <a:pt x="9239598" y="707886"/>
                </a:cubicBezTo>
                <a:cubicBezTo>
                  <a:pt x="9091136" y="745131"/>
                  <a:pt x="9054149" y="692108"/>
                  <a:pt x="8880441" y="707886"/>
                </a:cubicBezTo>
                <a:cubicBezTo>
                  <a:pt x="8706733" y="723664"/>
                  <a:pt x="8501784" y="643508"/>
                  <a:pt x="8191092" y="707886"/>
                </a:cubicBezTo>
                <a:cubicBezTo>
                  <a:pt x="7880400" y="772264"/>
                  <a:pt x="7785457" y="699715"/>
                  <a:pt x="7391679" y="707886"/>
                </a:cubicBezTo>
                <a:cubicBezTo>
                  <a:pt x="6997901" y="716057"/>
                  <a:pt x="7018683" y="675086"/>
                  <a:pt x="6702329" y="707886"/>
                </a:cubicBezTo>
                <a:cubicBezTo>
                  <a:pt x="6385975" y="740686"/>
                  <a:pt x="6316925" y="640224"/>
                  <a:pt x="6123044" y="707886"/>
                </a:cubicBezTo>
                <a:cubicBezTo>
                  <a:pt x="5929164" y="775548"/>
                  <a:pt x="5838956" y="689542"/>
                  <a:pt x="5653823" y="707886"/>
                </a:cubicBezTo>
                <a:cubicBezTo>
                  <a:pt x="5468690" y="726230"/>
                  <a:pt x="5194042" y="668605"/>
                  <a:pt x="4964474" y="707886"/>
                </a:cubicBezTo>
                <a:cubicBezTo>
                  <a:pt x="4734906" y="747167"/>
                  <a:pt x="4606096" y="653459"/>
                  <a:pt x="4385189" y="707886"/>
                </a:cubicBezTo>
                <a:cubicBezTo>
                  <a:pt x="4164283" y="762313"/>
                  <a:pt x="4063384" y="664557"/>
                  <a:pt x="3915968" y="707886"/>
                </a:cubicBezTo>
                <a:cubicBezTo>
                  <a:pt x="3768552" y="751215"/>
                  <a:pt x="3463058" y="694317"/>
                  <a:pt x="3116554" y="707886"/>
                </a:cubicBezTo>
                <a:cubicBezTo>
                  <a:pt x="2770050" y="721455"/>
                  <a:pt x="2706023" y="684372"/>
                  <a:pt x="2317141" y="707886"/>
                </a:cubicBezTo>
                <a:cubicBezTo>
                  <a:pt x="1928259" y="731400"/>
                  <a:pt x="1897288" y="678820"/>
                  <a:pt x="1627791" y="707886"/>
                </a:cubicBezTo>
                <a:cubicBezTo>
                  <a:pt x="1358294" y="736952"/>
                  <a:pt x="1140188" y="664978"/>
                  <a:pt x="938442" y="707886"/>
                </a:cubicBezTo>
                <a:cubicBezTo>
                  <a:pt x="736696" y="750794"/>
                  <a:pt x="726025" y="674015"/>
                  <a:pt x="579285" y="707886"/>
                </a:cubicBezTo>
                <a:cubicBezTo>
                  <a:pt x="432545" y="741757"/>
                  <a:pt x="152182" y="659007"/>
                  <a:pt x="0" y="707886"/>
                </a:cubicBezTo>
                <a:cubicBezTo>
                  <a:pt x="-14123" y="612597"/>
                  <a:pt x="14923" y="488916"/>
                  <a:pt x="0" y="346864"/>
                </a:cubicBezTo>
                <a:cubicBezTo>
                  <a:pt x="-14923" y="204812"/>
                  <a:pt x="34597" y="123631"/>
                  <a:pt x="0" y="0"/>
                </a:cubicBezTo>
                <a:close/>
              </a:path>
              <a:path w="11006418" h="707886" stroke="0" extrusionOk="0">
                <a:moveTo>
                  <a:pt x="0" y="0"/>
                </a:moveTo>
                <a:cubicBezTo>
                  <a:pt x="355464" y="-16325"/>
                  <a:pt x="530708" y="75085"/>
                  <a:pt x="799414" y="0"/>
                </a:cubicBezTo>
                <a:cubicBezTo>
                  <a:pt x="1068120" y="-75085"/>
                  <a:pt x="1248134" y="66048"/>
                  <a:pt x="1598827" y="0"/>
                </a:cubicBezTo>
                <a:cubicBezTo>
                  <a:pt x="1949520" y="-66048"/>
                  <a:pt x="2085095" y="54249"/>
                  <a:pt x="2288176" y="0"/>
                </a:cubicBezTo>
                <a:cubicBezTo>
                  <a:pt x="2491257" y="-54249"/>
                  <a:pt x="2828557" y="72302"/>
                  <a:pt x="2977526" y="0"/>
                </a:cubicBezTo>
                <a:cubicBezTo>
                  <a:pt x="3126495" y="-72302"/>
                  <a:pt x="3221243" y="54962"/>
                  <a:pt x="3446747" y="0"/>
                </a:cubicBezTo>
                <a:cubicBezTo>
                  <a:pt x="3672251" y="-54962"/>
                  <a:pt x="3641918" y="18006"/>
                  <a:pt x="3805903" y="0"/>
                </a:cubicBezTo>
                <a:cubicBezTo>
                  <a:pt x="3969888" y="-18006"/>
                  <a:pt x="4346688" y="8144"/>
                  <a:pt x="4605317" y="0"/>
                </a:cubicBezTo>
                <a:cubicBezTo>
                  <a:pt x="4863946" y="-8144"/>
                  <a:pt x="5139960" y="37685"/>
                  <a:pt x="5294666" y="0"/>
                </a:cubicBezTo>
                <a:cubicBezTo>
                  <a:pt x="5449372" y="-37685"/>
                  <a:pt x="5553944" y="2601"/>
                  <a:pt x="5763887" y="0"/>
                </a:cubicBezTo>
                <a:cubicBezTo>
                  <a:pt x="5973830" y="-2601"/>
                  <a:pt x="5927792" y="8151"/>
                  <a:pt x="6012980" y="0"/>
                </a:cubicBezTo>
                <a:cubicBezTo>
                  <a:pt x="6098168" y="-8151"/>
                  <a:pt x="6531789" y="83347"/>
                  <a:pt x="6812393" y="0"/>
                </a:cubicBezTo>
                <a:cubicBezTo>
                  <a:pt x="7092997" y="-83347"/>
                  <a:pt x="7092710" y="36301"/>
                  <a:pt x="7281614" y="0"/>
                </a:cubicBezTo>
                <a:cubicBezTo>
                  <a:pt x="7470518" y="-36301"/>
                  <a:pt x="7472504" y="2352"/>
                  <a:pt x="7640771" y="0"/>
                </a:cubicBezTo>
                <a:cubicBezTo>
                  <a:pt x="7809038" y="-2352"/>
                  <a:pt x="8031067" y="37712"/>
                  <a:pt x="8220056" y="0"/>
                </a:cubicBezTo>
                <a:cubicBezTo>
                  <a:pt x="8409045" y="-37712"/>
                  <a:pt x="8507026" y="35290"/>
                  <a:pt x="8689277" y="0"/>
                </a:cubicBezTo>
                <a:cubicBezTo>
                  <a:pt x="8871528" y="-35290"/>
                  <a:pt x="8952245" y="15939"/>
                  <a:pt x="9158498" y="0"/>
                </a:cubicBezTo>
                <a:cubicBezTo>
                  <a:pt x="9364751" y="-15939"/>
                  <a:pt x="9608223" y="44090"/>
                  <a:pt x="9737784" y="0"/>
                </a:cubicBezTo>
                <a:cubicBezTo>
                  <a:pt x="9867345" y="-44090"/>
                  <a:pt x="10106004" y="7554"/>
                  <a:pt x="10317069" y="0"/>
                </a:cubicBezTo>
                <a:cubicBezTo>
                  <a:pt x="10528135" y="-7554"/>
                  <a:pt x="10813650" y="68127"/>
                  <a:pt x="11006418" y="0"/>
                </a:cubicBezTo>
                <a:cubicBezTo>
                  <a:pt x="11014506" y="94010"/>
                  <a:pt x="10997171" y="191989"/>
                  <a:pt x="11006418" y="339785"/>
                </a:cubicBezTo>
                <a:cubicBezTo>
                  <a:pt x="11015665" y="487581"/>
                  <a:pt x="10998727" y="609565"/>
                  <a:pt x="11006418" y="707886"/>
                </a:cubicBezTo>
                <a:cubicBezTo>
                  <a:pt x="10891536" y="712924"/>
                  <a:pt x="10872357" y="693392"/>
                  <a:pt x="10757325" y="707886"/>
                </a:cubicBezTo>
                <a:cubicBezTo>
                  <a:pt x="10642293" y="722380"/>
                  <a:pt x="10535857" y="700111"/>
                  <a:pt x="10398169" y="707886"/>
                </a:cubicBezTo>
                <a:cubicBezTo>
                  <a:pt x="10260481" y="715661"/>
                  <a:pt x="10090599" y="666712"/>
                  <a:pt x="9818883" y="707886"/>
                </a:cubicBezTo>
                <a:cubicBezTo>
                  <a:pt x="9547167" y="749060"/>
                  <a:pt x="9515930" y="652776"/>
                  <a:pt x="9239598" y="707886"/>
                </a:cubicBezTo>
                <a:cubicBezTo>
                  <a:pt x="8963266" y="762996"/>
                  <a:pt x="8925844" y="693886"/>
                  <a:pt x="8770377" y="707886"/>
                </a:cubicBezTo>
                <a:cubicBezTo>
                  <a:pt x="8614910" y="721886"/>
                  <a:pt x="8404239" y="705148"/>
                  <a:pt x="8191092" y="707886"/>
                </a:cubicBezTo>
                <a:cubicBezTo>
                  <a:pt x="7977946" y="710624"/>
                  <a:pt x="8014298" y="681435"/>
                  <a:pt x="7942000" y="707886"/>
                </a:cubicBezTo>
                <a:cubicBezTo>
                  <a:pt x="7869702" y="734337"/>
                  <a:pt x="7492324" y="655247"/>
                  <a:pt x="7362714" y="707886"/>
                </a:cubicBezTo>
                <a:cubicBezTo>
                  <a:pt x="7233104" y="760525"/>
                  <a:pt x="6784179" y="702715"/>
                  <a:pt x="6563301" y="707886"/>
                </a:cubicBezTo>
                <a:cubicBezTo>
                  <a:pt x="6342423" y="713057"/>
                  <a:pt x="6292124" y="672122"/>
                  <a:pt x="6094080" y="707886"/>
                </a:cubicBezTo>
                <a:cubicBezTo>
                  <a:pt x="5896036" y="743650"/>
                  <a:pt x="5674884" y="653138"/>
                  <a:pt x="5514795" y="707886"/>
                </a:cubicBezTo>
                <a:cubicBezTo>
                  <a:pt x="5354706" y="762634"/>
                  <a:pt x="5237924" y="681023"/>
                  <a:pt x="5045574" y="707886"/>
                </a:cubicBezTo>
                <a:cubicBezTo>
                  <a:pt x="4853224" y="734749"/>
                  <a:pt x="4683341" y="661628"/>
                  <a:pt x="4576353" y="707886"/>
                </a:cubicBezTo>
                <a:cubicBezTo>
                  <a:pt x="4469365" y="754144"/>
                  <a:pt x="4073899" y="682341"/>
                  <a:pt x="3776939" y="707886"/>
                </a:cubicBezTo>
                <a:cubicBezTo>
                  <a:pt x="3479979" y="733431"/>
                  <a:pt x="3516017" y="686048"/>
                  <a:pt x="3417782" y="707886"/>
                </a:cubicBezTo>
                <a:cubicBezTo>
                  <a:pt x="3319547" y="729724"/>
                  <a:pt x="3243762" y="687798"/>
                  <a:pt x="3168690" y="707886"/>
                </a:cubicBezTo>
                <a:cubicBezTo>
                  <a:pt x="3093618" y="727974"/>
                  <a:pt x="3033076" y="694141"/>
                  <a:pt x="2919597" y="707886"/>
                </a:cubicBezTo>
                <a:cubicBezTo>
                  <a:pt x="2806118" y="721631"/>
                  <a:pt x="2742782" y="688715"/>
                  <a:pt x="2670505" y="707886"/>
                </a:cubicBezTo>
                <a:cubicBezTo>
                  <a:pt x="2598228" y="727057"/>
                  <a:pt x="2440737" y="667002"/>
                  <a:pt x="2311348" y="707886"/>
                </a:cubicBezTo>
                <a:cubicBezTo>
                  <a:pt x="2181959" y="748770"/>
                  <a:pt x="1960751" y="692106"/>
                  <a:pt x="1732063" y="707886"/>
                </a:cubicBezTo>
                <a:cubicBezTo>
                  <a:pt x="1503376" y="723666"/>
                  <a:pt x="1401399" y="704655"/>
                  <a:pt x="1152777" y="707886"/>
                </a:cubicBezTo>
                <a:cubicBezTo>
                  <a:pt x="904155" y="711117"/>
                  <a:pt x="306197" y="591909"/>
                  <a:pt x="0" y="707886"/>
                </a:cubicBezTo>
                <a:cubicBezTo>
                  <a:pt x="-29852" y="567921"/>
                  <a:pt x="12651" y="517039"/>
                  <a:pt x="0" y="375180"/>
                </a:cubicBezTo>
                <a:cubicBezTo>
                  <a:pt x="-12651" y="233321"/>
                  <a:pt x="18440" y="147089"/>
                  <a:pt x="0" y="0"/>
                </a:cubicBezTo>
                <a:close/>
              </a:path>
            </a:pathLst>
          </a:custGeom>
          <a:solidFill>
            <a:srgbClr val="FFFF00">
              <a:alpha val="74902"/>
            </a:srgbClr>
          </a:solidFill>
          <a:ln>
            <a:solidFill>
              <a:srgbClr val="3333FF"/>
            </a:solidFill>
            <a:extLst>
              <a:ext uri="{C807C97D-BFC1-408E-A445-0C87EB9F89A2}">
                <ask:lineSketchStyleProps xmlns:ask="http://schemas.microsoft.com/office/drawing/2018/sketchyshapes" sd="167850547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Medium" panose="02040604050005020304" pitchFamily="18" charset="0"/>
              </a:rPr>
              <a:t>Demanded by Bible Principles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78A3F25-3E94-ADFF-C465-B731AE415733}"/>
              </a:ext>
            </a:extLst>
          </p:cNvPr>
          <p:cNvSpPr txBox="1"/>
          <p:nvPr/>
        </p:nvSpPr>
        <p:spPr>
          <a:xfrm>
            <a:off x="1080977" y="1775632"/>
            <a:ext cx="10030046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800" b="1" dirty="0"/>
              <a:t>Demanded by love </a:t>
            </a:r>
            <a:r>
              <a:rPr lang="en-US" sz="2800" dirty="0"/>
              <a:t>(1 Cor. 13:7)</a:t>
            </a:r>
          </a:p>
          <a:p>
            <a:pPr marL="342900" indent="-342900">
              <a:buFont typeface="+mj-lt"/>
              <a:buAutoNum type="alphaUcPeriod"/>
            </a:pPr>
            <a:endParaRPr lang="en-US" sz="800" b="1" dirty="0"/>
          </a:p>
          <a:p>
            <a:pPr marL="342900" indent="-342900">
              <a:buFont typeface="+mj-lt"/>
              <a:buAutoNum type="alphaUcPeriod"/>
            </a:pPr>
            <a:r>
              <a:rPr lang="en-US" sz="2800" b="1" dirty="0"/>
              <a:t>Demanded by the golden rule </a:t>
            </a:r>
            <a:r>
              <a:rPr lang="en-US" sz="2800" dirty="0"/>
              <a:t>(Matt. 7:12; Luke 6:31)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The rule: treat others the way you want to be treated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I want others to “cut me some slack”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I want others to believe the best in me</a:t>
            </a:r>
          </a:p>
        </p:txBody>
      </p:sp>
    </p:spTree>
    <p:extLst>
      <p:ext uri="{BB962C8B-B14F-4D97-AF65-F5344CB8AC3E}">
        <p14:creationId xmlns:p14="http://schemas.microsoft.com/office/powerpoint/2010/main" val="25098890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D9B9A4-6B29-B81E-B731-4F5BD3001C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D9A7BD6-B1EE-8945-1AAD-910124BB4629}"/>
              </a:ext>
            </a:extLst>
          </p:cNvPr>
          <p:cNvSpPr txBox="1"/>
          <p:nvPr/>
        </p:nvSpPr>
        <p:spPr>
          <a:xfrm>
            <a:off x="584947" y="475125"/>
            <a:ext cx="11006418" cy="707886"/>
          </a:xfrm>
          <a:custGeom>
            <a:avLst/>
            <a:gdLst>
              <a:gd name="connsiteX0" fmla="*/ 0 w 11006418"/>
              <a:gd name="connsiteY0" fmla="*/ 0 h 707886"/>
              <a:gd name="connsiteX1" fmla="*/ 469221 w 11006418"/>
              <a:gd name="connsiteY1" fmla="*/ 0 h 707886"/>
              <a:gd name="connsiteX2" fmla="*/ 1268634 w 11006418"/>
              <a:gd name="connsiteY2" fmla="*/ 0 h 707886"/>
              <a:gd name="connsiteX3" fmla="*/ 1847920 w 11006418"/>
              <a:gd name="connsiteY3" fmla="*/ 0 h 707886"/>
              <a:gd name="connsiteX4" fmla="*/ 2647333 w 11006418"/>
              <a:gd name="connsiteY4" fmla="*/ 0 h 707886"/>
              <a:gd name="connsiteX5" fmla="*/ 3226618 w 11006418"/>
              <a:gd name="connsiteY5" fmla="*/ 0 h 707886"/>
              <a:gd name="connsiteX6" fmla="*/ 3805903 w 11006418"/>
              <a:gd name="connsiteY6" fmla="*/ 0 h 707886"/>
              <a:gd name="connsiteX7" fmla="*/ 4495253 w 11006418"/>
              <a:gd name="connsiteY7" fmla="*/ 0 h 707886"/>
              <a:gd name="connsiteX8" fmla="*/ 4964474 w 11006418"/>
              <a:gd name="connsiteY8" fmla="*/ 0 h 707886"/>
              <a:gd name="connsiteX9" fmla="*/ 5543759 w 11006418"/>
              <a:gd name="connsiteY9" fmla="*/ 0 h 707886"/>
              <a:gd name="connsiteX10" fmla="*/ 6233108 w 11006418"/>
              <a:gd name="connsiteY10" fmla="*/ 0 h 707886"/>
              <a:gd name="connsiteX11" fmla="*/ 6482201 w 11006418"/>
              <a:gd name="connsiteY11" fmla="*/ 0 h 707886"/>
              <a:gd name="connsiteX12" fmla="*/ 7061486 w 11006418"/>
              <a:gd name="connsiteY12" fmla="*/ 0 h 707886"/>
              <a:gd name="connsiteX13" fmla="*/ 7420643 w 11006418"/>
              <a:gd name="connsiteY13" fmla="*/ 0 h 707886"/>
              <a:gd name="connsiteX14" fmla="*/ 8109992 w 11006418"/>
              <a:gd name="connsiteY14" fmla="*/ 0 h 707886"/>
              <a:gd name="connsiteX15" fmla="*/ 8909406 w 11006418"/>
              <a:gd name="connsiteY15" fmla="*/ 0 h 707886"/>
              <a:gd name="connsiteX16" fmla="*/ 9488691 w 11006418"/>
              <a:gd name="connsiteY16" fmla="*/ 0 h 707886"/>
              <a:gd name="connsiteX17" fmla="*/ 10067976 w 11006418"/>
              <a:gd name="connsiteY17" fmla="*/ 0 h 707886"/>
              <a:gd name="connsiteX18" fmla="*/ 11006418 w 11006418"/>
              <a:gd name="connsiteY18" fmla="*/ 0 h 707886"/>
              <a:gd name="connsiteX19" fmla="*/ 11006418 w 11006418"/>
              <a:gd name="connsiteY19" fmla="*/ 339785 h 707886"/>
              <a:gd name="connsiteX20" fmla="*/ 11006418 w 11006418"/>
              <a:gd name="connsiteY20" fmla="*/ 707886 h 707886"/>
              <a:gd name="connsiteX21" fmla="*/ 10757325 w 11006418"/>
              <a:gd name="connsiteY21" fmla="*/ 707886 h 707886"/>
              <a:gd name="connsiteX22" fmla="*/ 10178040 w 11006418"/>
              <a:gd name="connsiteY22" fmla="*/ 707886 h 707886"/>
              <a:gd name="connsiteX23" fmla="*/ 9598755 w 11006418"/>
              <a:gd name="connsiteY23" fmla="*/ 707886 h 707886"/>
              <a:gd name="connsiteX24" fmla="*/ 9239598 w 11006418"/>
              <a:gd name="connsiteY24" fmla="*/ 707886 h 707886"/>
              <a:gd name="connsiteX25" fmla="*/ 8880441 w 11006418"/>
              <a:gd name="connsiteY25" fmla="*/ 707886 h 707886"/>
              <a:gd name="connsiteX26" fmla="*/ 8191092 w 11006418"/>
              <a:gd name="connsiteY26" fmla="*/ 707886 h 707886"/>
              <a:gd name="connsiteX27" fmla="*/ 7391679 w 11006418"/>
              <a:gd name="connsiteY27" fmla="*/ 707886 h 707886"/>
              <a:gd name="connsiteX28" fmla="*/ 6702329 w 11006418"/>
              <a:gd name="connsiteY28" fmla="*/ 707886 h 707886"/>
              <a:gd name="connsiteX29" fmla="*/ 6123044 w 11006418"/>
              <a:gd name="connsiteY29" fmla="*/ 707886 h 707886"/>
              <a:gd name="connsiteX30" fmla="*/ 5653823 w 11006418"/>
              <a:gd name="connsiteY30" fmla="*/ 707886 h 707886"/>
              <a:gd name="connsiteX31" fmla="*/ 4964474 w 11006418"/>
              <a:gd name="connsiteY31" fmla="*/ 707886 h 707886"/>
              <a:gd name="connsiteX32" fmla="*/ 4385189 w 11006418"/>
              <a:gd name="connsiteY32" fmla="*/ 707886 h 707886"/>
              <a:gd name="connsiteX33" fmla="*/ 3915968 w 11006418"/>
              <a:gd name="connsiteY33" fmla="*/ 707886 h 707886"/>
              <a:gd name="connsiteX34" fmla="*/ 3116554 w 11006418"/>
              <a:gd name="connsiteY34" fmla="*/ 707886 h 707886"/>
              <a:gd name="connsiteX35" fmla="*/ 2317141 w 11006418"/>
              <a:gd name="connsiteY35" fmla="*/ 707886 h 707886"/>
              <a:gd name="connsiteX36" fmla="*/ 1627791 w 11006418"/>
              <a:gd name="connsiteY36" fmla="*/ 707886 h 707886"/>
              <a:gd name="connsiteX37" fmla="*/ 938442 w 11006418"/>
              <a:gd name="connsiteY37" fmla="*/ 707886 h 707886"/>
              <a:gd name="connsiteX38" fmla="*/ 579285 w 11006418"/>
              <a:gd name="connsiteY38" fmla="*/ 707886 h 707886"/>
              <a:gd name="connsiteX39" fmla="*/ 0 w 11006418"/>
              <a:gd name="connsiteY39" fmla="*/ 707886 h 707886"/>
              <a:gd name="connsiteX40" fmla="*/ 0 w 11006418"/>
              <a:gd name="connsiteY40" fmla="*/ 346864 h 707886"/>
              <a:gd name="connsiteX41" fmla="*/ 0 w 11006418"/>
              <a:gd name="connsiteY41" fmla="*/ 0 h 7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1006418" h="707886" fill="none" extrusionOk="0">
                <a:moveTo>
                  <a:pt x="0" y="0"/>
                </a:moveTo>
                <a:cubicBezTo>
                  <a:pt x="158618" y="-13662"/>
                  <a:pt x="288426" y="22976"/>
                  <a:pt x="469221" y="0"/>
                </a:cubicBezTo>
                <a:cubicBezTo>
                  <a:pt x="650016" y="-22976"/>
                  <a:pt x="960591" y="82822"/>
                  <a:pt x="1268634" y="0"/>
                </a:cubicBezTo>
                <a:cubicBezTo>
                  <a:pt x="1576677" y="-82822"/>
                  <a:pt x="1616276" y="54994"/>
                  <a:pt x="1847920" y="0"/>
                </a:cubicBezTo>
                <a:cubicBezTo>
                  <a:pt x="2079564" y="-54994"/>
                  <a:pt x="2358521" y="74923"/>
                  <a:pt x="2647333" y="0"/>
                </a:cubicBezTo>
                <a:cubicBezTo>
                  <a:pt x="2936145" y="-74923"/>
                  <a:pt x="2943826" y="4526"/>
                  <a:pt x="3226618" y="0"/>
                </a:cubicBezTo>
                <a:cubicBezTo>
                  <a:pt x="3509410" y="-4526"/>
                  <a:pt x="3520616" y="9226"/>
                  <a:pt x="3805903" y="0"/>
                </a:cubicBezTo>
                <a:cubicBezTo>
                  <a:pt x="4091190" y="-9226"/>
                  <a:pt x="4153774" y="48965"/>
                  <a:pt x="4495253" y="0"/>
                </a:cubicBezTo>
                <a:cubicBezTo>
                  <a:pt x="4836732" y="-48965"/>
                  <a:pt x="4744376" y="13821"/>
                  <a:pt x="4964474" y="0"/>
                </a:cubicBezTo>
                <a:cubicBezTo>
                  <a:pt x="5184572" y="-13821"/>
                  <a:pt x="5268171" y="7234"/>
                  <a:pt x="5543759" y="0"/>
                </a:cubicBezTo>
                <a:cubicBezTo>
                  <a:pt x="5819347" y="-7234"/>
                  <a:pt x="5946198" y="6198"/>
                  <a:pt x="6233108" y="0"/>
                </a:cubicBezTo>
                <a:cubicBezTo>
                  <a:pt x="6520018" y="-6198"/>
                  <a:pt x="6410844" y="11104"/>
                  <a:pt x="6482201" y="0"/>
                </a:cubicBezTo>
                <a:cubicBezTo>
                  <a:pt x="6553558" y="-11104"/>
                  <a:pt x="6809667" y="36802"/>
                  <a:pt x="7061486" y="0"/>
                </a:cubicBezTo>
                <a:cubicBezTo>
                  <a:pt x="7313306" y="-36802"/>
                  <a:pt x="7281994" y="39550"/>
                  <a:pt x="7420643" y="0"/>
                </a:cubicBezTo>
                <a:cubicBezTo>
                  <a:pt x="7559292" y="-39550"/>
                  <a:pt x="7886388" y="67691"/>
                  <a:pt x="8109992" y="0"/>
                </a:cubicBezTo>
                <a:cubicBezTo>
                  <a:pt x="8333596" y="-67691"/>
                  <a:pt x="8653065" y="84492"/>
                  <a:pt x="8909406" y="0"/>
                </a:cubicBezTo>
                <a:cubicBezTo>
                  <a:pt x="9165747" y="-84492"/>
                  <a:pt x="9297303" y="45066"/>
                  <a:pt x="9488691" y="0"/>
                </a:cubicBezTo>
                <a:cubicBezTo>
                  <a:pt x="9680080" y="-45066"/>
                  <a:pt x="9831820" y="12709"/>
                  <a:pt x="10067976" y="0"/>
                </a:cubicBezTo>
                <a:cubicBezTo>
                  <a:pt x="10304132" y="-12709"/>
                  <a:pt x="10674964" y="5964"/>
                  <a:pt x="11006418" y="0"/>
                </a:cubicBezTo>
                <a:cubicBezTo>
                  <a:pt x="11019802" y="87385"/>
                  <a:pt x="11006188" y="220958"/>
                  <a:pt x="11006418" y="339785"/>
                </a:cubicBezTo>
                <a:cubicBezTo>
                  <a:pt x="11006648" y="458613"/>
                  <a:pt x="10969610" y="560647"/>
                  <a:pt x="11006418" y="707886"/>
                </a:cubicBezTo>
                <a:cubicBezTo>
                  <a:pt x="10913484" y="709796"/>
                  <a:pt x="10862502" y="694617"/>
                  <a:pt x="10757325" y="707886"/>
                </a:cubicBezTo>
                <a:cubicBezTo>
                  <a:pt x="10652148" y="721155"/>
                  <a:pt x="10379345" y="705465"/>
                  <a:pt x="10178040" y="707886"/>
                </a:cubicBezTo>
                <a:cubicBezTo>
                  <a:pt x="9976735" y="710307"/>
                  <a:pt x="9783464" y="702421"/>
                  <a:pt x="9598755" y="707886"/>
                </a:cubicBezTo>
                <a:cubicBezTo>
                  <a:pt x="9414047" y="713351"/>
                  <a:pt x="9388060" y="670641"/>
                  <a:pt x="9239598" y="707886"/>
                </a:cubicBezTo>
                <a:cubicBezTo>
                  <a:pt x="9091136" y="745131"/>
                  <a:pt x="9054149" y="692108"/>
                  <a:pt x="8880441" y="707886"/>
                </a:cubicBezTo>
                <a:cubicBezTo>
                  <a:pt x="8706733" y="723664"/>
                  <a:pt x="8501784" y="643508"/>
                  <a:pt x="8191092" y="707886"/>
                </a:cubicBezTo>
                <a:cubicBezTo>
                  <a:pt x="7880400" y="772264"/>
                  <a:pt x="7785457" y="699715"/>
                  <a:pt x="7391679" y="707886"/>
                </a:cubicBezTo>
                <a:cubicBezTo>
                  <a:pt x="6997901" y="716057"/>
                  <a:pt x="7018683" y="675086"/>
                  <a:pt x="6702329" y="707886"/>
                </a:cubicBezTo>
                <a:cubicBezTo>
                  <a:pt x="6385975" y="740686"/>
                  <a:pt x="6316925" y="640224"/>
                  <a:pt x="6123044" y="707886"/>
                </a:cubicBezTo>
                <a:cubicBezTo>
                  <a:pt x="5929164" y="775548"/>
                  <a:pt x="5838956" y="689542"/>
                  <a:pt x="5653823" y="707886"/>
                </a:cubicBezTo>
                <a:cubicBezTo>
                  <a:pt x="5468690" y="726230"/>
                  <a:pt x="5194042" y="668605"/>
                  <a:pt x="4964474" y="707886"/>
                </a:cubicBezTo>
                <a:cubicBezTo>
                  <a:pt x="4734906" y="747167"/>
                  <a:pt x="4606096" y="653459"/>
                  <a:pt x="4385189" y="707886"/>
                </a:cubicBezTo>
                <a:cubicBezTo>
                  <a:pt x="4164283" y="762313"/>
                  <a:pt x="4063384" y="664557"/>
                  <a:pt x="3915968" y="707886"/>
                </a:cubicBezTo>
                <a:cubicBezTo>
                  <a:pt x="3768552" y="751215"/>
                  <a:pt x="3463058" y="694317"/>
                  <a:pt x="3116554" y="707886"/>
                </a:cubicBezTo>
                <a:cubicBezTo>
                  <a:pt x="2770050" y="721455"/>
                  <a:pt x="2706023" y="684372"/>
                  <a:pt x="2317141" y="707886"/>
                </a:cubicBezTo>
                <a:cubicBezTo>
                  <a:pt x="1928259" y="731400"/>
                  <a:pt x="1897288" y="678820"/>
                  <a:pt x="1627791" y="707886"/>
                </a:cubicBezTo>
                <a:cubicBezTo>
                  <a:pt x="1358294" y="736952"/>
                  <a:pt x="1140188" y="664978"/>
                  <a:pt x="938442" y="707886"/>
                </a:cubicBezTo>
                <a:cubicBezTo>
                  <a:pt x="736696" y="750794"/>
                  <a:pt x="726025" y="674015"/>
                  <a:pt x="579285" y="707886"/>
                </a:cubicBezTo>
                <a:cubicBezTo>
                  <a:pt x="432545" y="741757"/>
                  <a:pt x="152182" y="659007"/>
                  <a:pt x="0" y="707886"/>
                </a:cubicBezTo>
                <a:cubicBezTo>
                  <a:pt x="-14123" y="612597"/>
                  <a:pt x="14923" y="488916"/>
                  <a:pt x="0" y="346864"/>
                </a:cubicBezTo>
                <a:cubicBezTo>
                  <a:pt x="-14923" y="204812"/>
                  <a:pt x="34597" y="123631"/>
                  <a:pt x="0" y="0"/>
                </a:cubicBezTo>
                <a:close/>
              </a:path>
              <a:path w="11006418" h="707886" stroke="0" extrusionOk="0">
                <a:moveTo>
                  <a:pt x="0" y="0"/>
                </a:moveTo>
                <a:cubicBezTo>
                  <a:pt x="355464" y="-16325"/>
                  <a:pt x="530708" y="75085"/>
                  <a:pt x="799414" y="0"/>
                </a:cubicBezTo>
                <a:cubicBezTo>
                  <a:pt x="1068120" y="-75085"/>
                  <a:pt x="1248134" y="66048"/>
                  <a:pt x="1598827" y="0"/>
                </a:cubicBezTo>
                <a:cubicBezTo>
                  <a:pt x="1949520" y="-66048"/>
                  <a:pt x="2085095" y="54249"/>
                  <a:pt x="2288176" y="0"/>
                </a:cubicBezTo>
                <a:cubicBezTo>
                  <a:pt x="2491257" y="-54249"/>
                  <a:pt x="2828557" y="72302"/>
                  <a:pt x="2977526" y="0"/>
                </a:cubicBezTo>
                <a:cubicBezTo>
                  <a:pt x="3126495" y="-72302"/>
                  <a:pt x="3221243" y="54962"/>
                  <a:pt x="3446747" y="0"/>
                </a:cubicBezTo>
                <a:cubicBezTo>
                  <a:pt x="3672251" y="-54962"/>
                  <a:pt x="3641918" y="18006"/>
                  <a:pt x="3805903" y="0"/>
                </a:cubicBezTo>
                <a:cubicBezTo>
                  <a:pt x="3969888" y="-18006"/>
                  <a:pt x="4346688" y="8144"/>
                  <a:pt x="4605317" y="0"/>
                </a:cubicBezTo>
                <a:cubicBezTo>
                  <a:pt x="4863946" y="-8144"/>
                  <a:pt x="5139960" y="37685"/>
                  <a:pt x="5294666" y="0"/>
                </a:cubicBezTo>
                <a:cubicBezTo>
                  <a:pt x="5449372" y="-37685"/>
                  <a:pt x="5553944" y="2601"/>
                  <a:pt x="5763887" y="0"/>
                </a:cubicBezTo>
                <a:cubicBezTo>
                  <a:pt x="5973830" y="-2601"/>
                  <a:pt x="5927792" y="8151"/>
                  <a:pt x="6012980" y="0"/>
                </a:cubicBezTo>
                <a:cubicBezTo>
                  <a:pt x="6098168" y="-8151"/>
                  <a:pt x="6531789" y="83347"/>
                  <a:pt x="6812393" y="0"/>
                </a:cubicBezTo>
                <a:cubicBezTo>
                  <a:pt x="7092997" y="-83347"/>
                  <a:pt x="7092710" y="36301"/>
                  <a:pt x="7281614" y="0"/>
                </a:cubicBezTo>
                <a:cubicBezTo>
                  <a:pt x="7470518" y="-36301"/>
                  <a:pt x="7472504" y="2352"/>
                  <a:pt x="7640771" y="0"/>
                </a:cubicBezTo>
                <a:cubicBezTo>
                  <a:pt x="7809038" y="-2352"/>
                  <a:pt x="8031067" y="37712"/>
                  <a:pt x="8220056" y="0"/>
                </a:cubicBezTo>
                <a:cubicBezTo>
                  <a:pt x="8409045" y="-37712"/>
                  <a:pt x="8507026" y="35290"/>
                  <a:pt x="8689277" y="0"/>
                </a:cubicBezTo>
                <a:cubicBezTo>
                  <a:pt x="8871528" y="-35290"/>
                  <a:pt x="8952245" y="15939"/>
                  <a:pt x="9158498" y="0"/>
                </a:cubicBezTo>
                <a:cubicBezTo>
                  <a:pt x="9364751" y="-15939"/>
                  <a:pt x="9608223" y="44090"/>
                  <a:pt x="9737784" y="0"/>
                </a:cubicBezTo>
                <a:cubicBezTo>
                  <a:pt x="9867345" y="-44090"/>
                  <a:pt x="10106004" y="7554"/>
                  <a:pt x="10317069" y="0"/>
                </a:cubicBezTo>
                <a:cubicBezTo>
                  <a:pt x="10528135" y="-7554"/>
                  <a:pt x="10813650" y="68127"/>
                  <a:pt x="11006418" y="0"/>
                </a:cubicBezTo>
                <a:cubicBezTo>
                  <a:pt x="11014506" y="94010"/>
                  <a:pt x="10997171" y="191989"/>
                  <a:pt x="11006418" y="339785"/>
                </a:cubicBezTo>
                <a:cubicBezTo>
                  <a:pt x="11015665" y="487581"/>
                  <a:pt x="10998727" y="609565"/>
                  <a:pt x="11006418" y="707886"/>
                </a:cubicBezTo>
                <a:cubicBezTo>
                  <a:pt x="10891536" y="712924"/>
                  <a:pt x="10872357" y="693392"/>
                  <a:pt x="10757325" y="707886"/>
                </a:cubicBezTo>
                <a:cubicBezTo>
                  <a:pt x="10642293" y="722380"/>
                  <a:pt x="10535857" y="700111"/>
                  <a:pt x="10398169" y="707886"/>
                </a:cubicBezTo>
                <a:cubicBezTo>
                  <a:pt x="10260481" y="715661"/>
                  <a:pt x="10090599" y="666712"/>
                  <a:pt x="9818883" y="707886"/>
                </a:cubicBezTo>
                <a:cubicBezTo>
                  <a:pt x="9547167" y="749060"/>
                  <a:pt x="9515930" y="652776"/>
                  <a:pt x="9239598" y="707886"/>
                </a:cubicBezTo>
                <a:cubicBezTo>
                  <a:pt x="8963266" y="762996"/>
                  <a:pt x="8925844" y="693886"/>
                  <a:pt x="8770377" y="707886"/>
                </a:cubicBezTo>
                <a:cubicBezTo>
                  <a:pt x="8614910" y="721886"/>
                  <a:pt x="8404239" y="705148"/>
                  <a:pt x="8191092" y="707886"/>
                </a:cubicBezTo>
                <a:cubicBezTo>
                  <a:pt x="7977946" y="710624"/>
                  <a:pt x="8014298" y="681435"/>
                  <a:pt x="7942000" y="707886"/>
                </a:cubicBezTo>
                <a:cubicBezTo>
                  <a:pt x="7869702" y="734337"/>
                  <a:pt x="7492324" y="655247"/>
                  <a:pt x="7362714" y="707886"/>
                </a:cubicBezTo>
                <a:cubicBezTo>
                  <a:pt x="7233104" y="760525"/>
                  <a:pt x="6784179" y="702715"/>
                  <a:pt x="6563301" y="707886"/>
                </a:cubicBezTo>
                <a:cubicBezTo>
                  <a:pt x="6342423" y="713057"/>
                  <a:pt x="6292124" y="672122"/>
                  <a:pt x="6094080" y="707886"/>
                </a:cubicBezTo>
                <a:cubicBezTo>
                  <a:pt x="5896036" y="743650"/>
                  <a:pt x="5674884" y="653138"/>
                  <a:pt x="5514795" y="707886"/>
                </a:cubicBezTo>
                <a:cubicBezTo>
                  <a:pt x="5354706" y="762634"/>
                  <a:pt x="5237924" y="681023"/>
                  <a:pt x="5045574" y="707886"/>
                </a:cubicBezTo>
                <a:cubicBezTo>
                  <a:pt x="4853224" y="734749"/>
                  <a:pt x="4683341" y="661628"/>
                  <a:pt x="4576353" y="707886"/>
                </a:cubicBezTo>
                <a:cubicBezTo>
                  <a:pt x="4469365" y="754144"/>
                  <a:pt x="4073899" y="682341"/>
                  <a:pt x="3776939" y="707886"/>
                </a:cubicBezTo>
                <a:cubicBezTo>
                  <a:pt x="3479979" y="733431"/>
                  <a:pt x="3516017" y="686048"/>
                  <a:pt x="3417782" y="707886"/>
                </a:cubicBezTo>
                <a:cubicBezTo>
                  <a:pt x="3319547" y="729724"/>
                  <a:pt x="3243762" y="687798"/>
                  <a:pt x="3168690" y="707886"/>
                </a:cubicBezTo>
                <a:cubicBezTo>
                  <a:pt x="3093618" y="727974"/>
                  <a:pt x="3033076" y="694141"/>
                  <a:pt x="2919597" y="707886"/>
                </a:cubicBezTo>
                <a:cubicBezTo>
                  <a:pt x="2806118" y="721631"/>
                  <a:pt x="2742782" y="688715"/>
                  <a:pt x="2670505" y="707886"/>
                </a:cubicBezTo>
                <a:cubicBezTo>
                  <a:pt x="2598228" y="727057"/>
                  <a:pt x="2440737" y="667002"/>
                  <a:pt x="2311348" y="707886"/>
                </a:cubicBezTo>
                <a:cubicBezTo>
                  <a:pt x="2181959" y="748770"/>
                  <a:pt x="1960751" y="692106"/>
                  <a:pt x="1732063" y="707886"/>
                </a:cubicBezTo>
                <a:cubicBezTo>
                  <a:pt x="1503376" y="723666"/>
                  <a:pt x="1401399" y="704655"/>
                  <a:pt x="1152777" y="707886"/>
                </a:cubicBezTo>
                <a:cubicBezTo>
                  <a:pt x="904155" y="711117"/>
                  <a:pt x="306197" y="591909"/>
                  <a:pt x="0" y="707886"/>
                </a:cubicBezTo>
                <a:cubicBezTo>
                  <a:pt x="-29852" y="567921"/>
                  <a:pt x="12651" y="517039"/>
                  <a:pt x="0" y="375180"/>
                </a:cubicBezTo>
                <a:cubicBezTo>
                  <a:pt x="-12651" y="233321"/>
                  <a:pt x="18440" y="147089"/>
                  <a:pt x="0" y="0"/>
                </a:cubicBezTo>
                <a:close/>
              </a:path>
            </a:pathLst>
          </a:custGeom>
          <a:solidFill>
            <a:srgbClr val="FFFF00">
              <a:alpha val="74902"/>
            </a:srgbClr>
          </a:solidFill>
          <a:ln>
            <a:solidFill>
              <a:srgbClr val="3333FF"/>
            </a:solidFill>
            <a:extLst>
              <a:ext uri="{C807C97D-BFC1-408E-A445-0C87EB9F89A2}">
                <ask:lineSketchStyleProps xmlns:ask="http://schemas.microsoft.com/office/drawing/2018/sketchyshapes" sd="167850547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Medium" panose="02040604050005020304" pitchFamily="18" charset="0"/>
              </a:rPr>
              <a:t>Demanded by Bible Principles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05CECFE-8E73-68E3-8C48-1907499E9970}"/>
              </a:ext>
            </a:extLst>
          </p:cNvPr>
          <p:cNvSpPr txBox="1"/>
          <p:nvPr/>
        </p:nvSpPr>
        <p:spPr>
          <a:xfrm>
            <a:off x="1080977" y="1775632"/>
            <a:ext cx="10030046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800" b="1" dirty="0"/>
              <a:t>Demanded by love </a:t>
            </a:r>
            <a:r>
              <a:rPr lang="en-US" sz="2800" dirty="0"/>
              <a:t>(1 Cor. 13:7)</a:t>
            </a:r>
          </a:p>
          <a:p>
            <a:pPr marL="342900" indent="-342900">
              <a:buFont typeface="+mj-lt"/>
              <a:buAutoNum type="alphaUcPeriod"/>
            </a:pPr>
            <a:endParaRPr lang="en-US" sz="800" b="1" dirty="0"/>
          </a:p>
          <a:p>
            <a:pPr marL="342900" indent="-342900">
              <a:buFont typeface="+mj-lt"/>
              <a:buAutoNum type="alphaUcPeriod"/>
            </a:pPr>
            <a:r>
              <a:rPr lang="en-US" sz="2800" b="1" dirty="0"/>
              <a:t>Demanded by the golden rule </a:t>
            </a:r>
            <a:r>
              <a:rPr lang="en-US" sz="2800" dirty="0"/>
              <a:t>(Matt. 7:12; Luke 6:31)</a:t>
            </a:r>
          </a:p>
          <a:p>
            <a:pPr marL="342900" indent="-342900">
              <a:buFont typeface="+mj-lt"/>
              <a:buAutoNum type="alphaUcPeriod"/>
            </a:pPr>
            <a:endParaRPr lang="en-US" sz="800" dirty="0"/>
          </a:p>
          <a:p>
            <a:pPr marL="342900" indent="-342900">
              <a:buFont typeface="+mj-lt"/>
              <a:buAutoNum type="alphaUcPeriod"/>
            </a:pPr>
            <a:r>
              <a:rPr lang="en-US" sz="2800" b="1" dirty="0"/>
              <a:t>Demanded by kindness </a:t>
            </a:r>
            <a:r>
              <a:rPr lang="en-US" sz="2800" dirty="0"/>
              <a:t>(Eph. 4:32)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Same word translated “gracious” (1 Pet. 2:3)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Means to show benevolence, goodness toward</a:t>
            </a:r>
          </a:p>
        </p:txBody>
      </p:sp>
    </p:spTree>
    <p:extLst>
      <p:ext uri="{BB962C8B-B14F-4D97-AF65-F5344CB8AC3E}">
        <p14:creationId xmlns:p14="http://schemas.microsoft.com/office/powerpoint/2010/main" val="3421854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FA5B9B-1423-E335-D36B-13FAAC561F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20645E2-F6EB-6134-C185-CACCB8CFA89E}"/>
              </a:ext>
            </a:extLst>
          </p:cNvPr>
          <p:cNvSpPr txBox="1"/>
          <p:nvPr/>
        </p:nvSpPr>
        <p:spPr>
          <a:xfrm>
            <a:off x="584947" y="475125"/>
            <a:ext cx="11006418" cy="707886"/>
          </a:xfrm>
          <a:custGeom>
            <a:avLst/>
            <a:gdLst>
              <a:gd name="connsiteX0" fmla="*/ 0 w 11006418"/>
              <a:gd name="connsiteY0" fmla="*/ 0 h 707886"/>
              <a:gd name="connsiteX1" fmla="*/ 469221 w 11006418"/>
              <a:gd name="connsiteY1" fmla="*/ 0 h 707886"/>
              <a:gd name="connsiteX2" fmla="*/ 1268634 w 11006418"/>
              <a:gd name="connsiteY2" fmla="*/ 0 h 707886"/>
              <a:gd name="connsiteX3" fmla="*/ 1847920 w 11006418"/>
              <a:gd name="connsiteY3" fmla="*/ 0 h 707886"/>
              <a:gd name="connsiteX4" fmla="*/ 2647333 w 11006418"/>
              <a:gd name="connsiteY4" fmla="*/ 0 h 707886"/>
              <a:gd name="connsiteX5" fmla="*/ 3226618 w 11006418"/>
              <a:gd name="connsiteY5" fmla="*/ 0 h 707886"/>
              <a:gd name="connsiteX6" fmla="*/ 3805903 w 11006418"/>
              <a:gd name="connsiteY6" fmla="*/ 0 h 707886"/>
              <a:gd name="connsiteX7" fmla="*/ 4495253 w 11006418"/>
              <a:gd name="connsiteY7" fmla="*/ 0 h 707886"/>
              <a:gd name="connsiteX8" fmla="*/ 4964474 w 11006418"/>
              <a:gd name="connsiteY8" fmla="*/ 0 h 707886"/>
              <a:gd name="connsiteX9" fmla="*/ 5543759 w 11006418"/>
              <a:gd name="connsiteY9" fmla="*/ 0 h 707886"/>
              <a:gd name="connsiteX10" fmla="*/ 6233108 w 11006418"/>
              <a:gd name="connsiteY10" fmla="*/ 0 h 707886"/>
              <a:gd name="connsiteX11" fmla="*/ 6482201 w 11006418"/>
              <a:gd name="connsiteY11" fmla="*/ 0 h 707886"/>
              <a:gd name="connsiteX12" fmla="*/ 7061486 w 11006418"/>
              <a:gd name="connsiteY12" fmla="*/ 0 h 707886"/>
              <a:gd name="connsiteX13" fmla="*/ 7420643 w 11006418"/>
              <a:gd name="connsiteY13" fmla="*/ 0 h 707886"/>
              <a:gd name="connsiteX14" fmla="*/ 8109992 w 11006418"/>
              <a:gd name="connsiteY14" fmla="*/ 0 h 707886"/>
              <a:gd name="connsiteX15" fmla="*/ 8909406 w 11006418"/>
              <a:gd name="connsiteY15" fmla="*/ 0 h 707886"/>
              <a:gd name="connsiteX16" fmla="*/ 9488691 w 11006418"/>
              <a:gd name="connsiteY16" fmla="*/ 0 h 707886"/>
              <a:gd name="connsiteX17" fmla="*/ 10067976 w 11006418"/>
              <a:gd name="connsiteY17" fmla="*/ 0 h 707886"/>
              <a:gd name="connsiteX18" fmla="*/ 11006418 w 11006418"/>
              <a:gd name="connsiteY18" fmla="*/ 0 h 707886"/>
              <a:gd name="connsiteX19" fmla="*/ 11006418 w 11006418"/>
              <a:gd name="connsiteY19" fmla="*/ 339785 h 707886"/>
              <a:gd name="connsiteX20" fmla="*/ 11006418 w 11006418"/>
              <a:gd name="connsiteY20" fmla="*/ 707886 h 707886"/>
              <a:gd name="connsiteX21" fmla="*/ 10757325 w 11006418"/>
              <a:gd name="connsiteY21" fmla="*/ 707886 h 707886"/>
              <a:gd name="connsiteX22" fmla="*/ 10178040 w 11006418"/>
              <a:gd name="connsiteY22" fmla="*/ 707886 h 707886"/>
              <a:gd name="connsiteX23" fmla="*/ 9598755 w 11006418"/>
              <a:gd name="connsiteY23" fmla="*/ 707886 h 707886"/>
              <a:gd name="connsiteX24" fmla="*/ 9239598 w 11006418"/>
              <a:gd name="connsiteY24" fmla="*/ 707886 h 707886"/>
              <a:gd name="connsiteX25" fmla="*/ 8880441 w 11006418"/>
              <a:gd name="connsiteY25" fmla="*/ 707886 h 707886"/>
              <a:gd name="connsiteX26" fmla="*/ 8191092 w 11006418"/>
              <a:gd name="connsiteY26" fmla="*/ 707886 h 707886"/>
              <a:gd name="connsiteX27" fmla="*/ 7391679 w 11006418"/>
              <a:gd name="connsiteY27" fmla="*/ 707886 h 707886"/>
              <a:gd name="connsiteX28" fmla="*/ 6702329 w 11006418"/>
              <a:gd name="connsiteY28" fmla="*/ 707886 h 707886"/>
              <a:gd name="connsiteX29" fmla="*/ 6123044 w 11006418"/>
              <a:gd name="connsiteY29" fmla="*/ 707886 h 707886"/>
              <a:gd name="connsiteX30" fmla="*/ 5653823 w 11006418"/>
              <a:gd name="connsiteY30" fmla="*/ 707886 h 707886"/>
              <a:gd name="connsiteX31" fmla="*/ 4964474 w 11006418"/>
              <a:gd name="connsiteY31" fmla="*/ 707886 h 707886"/>
              <a:gd name="connsiteX32" fmla="*/ 4385189 w 11006418"/>
              <a:gd name="connsiteY32" fmla="*/ 707886 h 707886"/>
              <a:gd name="connsiteX33" fmla="*/ 3915968 w 11006418"/>
              <a:gd name="connsiteY33" fmla="*/ 707886 h 707886"/>
              <a:gd name="connsiteX34" fmla="*/ 3116554 w 11006418"/>
              <a:gd name="connsiteY34" fmla="*/ 707886 h 707886"/>
              <a:gd name="connsiteX35" fmla="*/ 2317141 w 11006418"/>
              <a:gd name="connsiteY35" fmla="*/ 707886 h 707886"/>
              <a:gd name="connsiteX36" fmla="*/ 1627791 w 11006418"/>
              <a:gd name="connsiteY36" fmla="*/ 707886 h 707886"/>
              <a:gd name="connsiteX37" fmla="*/ 938442 w 11006418"/>
              <a:gd name="connsiteY37" fmla="*/ 707886 h 707886"/>
              <a:gd name="connsiteX38" fmla="*/ 579285 w 11006418"/>
              <a:gd name="connsiteY38" fmla="*/ 707886 h 707886"/>
              <a:gd name="connsiteX39" fmla="*/ 0 w 11006418"/>
              <a:gd name="connsiteY39" fmla="*/ 707886 h 707886"/>
              <a:gd name="connsiteX40" fmla="*/ 0 w 11006418"/>
              <a:gd name="connsiteY40" fmla="*/ 346864 h 707886"/>
              <a:gd name="connsiteX41" fmla="*/ 0 w 11006418"/>
              <a:gd name="connsiteY41" fmla="*/ 0 h 7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1006418" h="707886" fill="none" extrusionOk="0">
                <a:moveTo>
                  <a:pt x="0" y="0"/>
                </a:moveTo>
                <a:cubicBezTo>
                  <a:pt x="158618" y="-13662"/>
                  <a:pt x="288426" y="22976"/>
                  <a:pt x="469221" y="0"/>
                </a:cubicBezTo>
                <a:cubicBezTo>
                  <a:pt x="650016" y="-22976"/>
                  <a:pt x="960591" y="82822"/>
                  <a:pt x="1268634" y="0"/>
                </a:cubicBezTo>
                <a:cubicBezTo>
                  <a:pt x="1576677" y="-82822"/>
                  <a:pt x="1616276" y="54994"/>
                  <a:pt x="1847920" y="0"/>
                </a:cubicBezTo>
                <a:cubicBezTo>
                  <a:pt x="2079564" y="-54994"/>
                  <a:pt x="2358521" y="74923"/>
                  <a:pt x="2647333" y="0"/>
                </a:cubicBezTo>
                <a:cubicBezTo>
                  <a:pt x="2936145" y="-74923"/>
                  <a:pt x="2943826" y="4526"/>
                  <a:pt x="3226618" y="0"/>
                </a:cubicBezTo>
                <a:cubicBezTo>
                  <a:pt x="3509410" y="-4526"/>
                  <a:pt x="3520616" y="9226"/>
                  <a:pt x="3805903" y="0"/>
                </a:cubicBezTo>
                <a:cubicBezTo>
                  <a:pt x="4091190" y="-9226"/>
                  <a:pt x="4153774" y="48965"/>
                  <a:pt x="4495253" y="0"/>
                </a:cubicBezTo>
                <a:cubicBezTo>
                  <a:pt x="4836732" y="-48965"/>
                  <a:pt x="4744376" y="13821"/>
                  <a:pt x="4964474" y="0"/>
                </a:cubicBezTo>
                <a:cubicBezTo>
                  <a:pt x="5184572" y="-13821"/>
                  <a:pt x="5268171" y="7234"/>
                  <a:pt x="5543759" y="0"/>
                </a:cubicBezTo>
                <a:cubicBezTo>
                  <a:pt x="5819347" y="-7234"/>
                  <a:pt x="5946198" y="6198"/>
                  <a:pt x="6233108" y="0"/>
                </a:cubicBezTo>
                <a:cubicBezTo>
                  <a:pt x="6520018" y="-6198"/>
                  <a:pt x="6410844" y="11104"/>
                  <a:pt x="6482201" y="0"/>
                </a:cubicBezTo>
                <a:cubicBezTo>
                  <a:pt x="6553558" y="-11104"/>
                  <a:pt x="6809667" y="36802"/>
                  <a:pt x="7061486" y="0"/>
                </a:cubicBezTo>
                <a:cubicBezTo>
                  <a:pt x="7313306" y="-36802"/>
                  <a:pt x="7281994" y="39550"/>
                  <a:pt x="7420643" y="0"/>
                </a:cubicBezTo>
                <a:cubicBezTo>
                  <a:pt x="7559292" y="-39550"/>
                  <a:pt x="7886388" y="67691"/>
                  <a:pt x="8109992" y="0"/>
                </a:cubicBezTo>
                <a:cubicBezTo>
                  <a:pt x="8333596" y="-67691"/>
                  <a:pt x="8653065" y="84492"/>
                  <a:pt x="8909406" y="0"/>
                </a:cubicBezTo>
                <a:cubicBezTo>
                  <a:pt x="9165747" y="-84492"/>
                  <a:pt x="9297303" y="45066"/>
                  <a:pt x="9488691" y="0"/>
                </a:cubicBezTo>
                <a:cubicBezTo>
                  <a:pt x="9680080" y="-45066"/>
                  <a:pt x="9831820" y="12709"/>
                  <a:pt x="10067976" y="0"/>
                </a:cubicBezTo>
                <a:cubicBezTo>
                  <a:pt x="10304132" y="-12709"/>
                  <a:pt x="10674964" y="5964"/>
                  <a:pt x="11006418" y="0"/>
                </a:cubicBezTo>
                <a:cubicBezTo>
                  <a:pt x="11019802" y="87385"/>
                  <a:pt x="11006188" y="220958"/>
                  <a:pt x="11006418" y="339785"/>
                </a:cubicBezTo>
                <a:cubicBezTo>
                  <a:pt x="11006648" y="458613"/>
                  <a:pt x="10969610" y="560647"/>
                  <a:pt x="11006418" y="707886"/>
                </a:cubicBezTo>
                <a:cubicBezTo>
                  <a:pt x="10913484" y="709796"/>
                  <a:pt x="10862502" y="694617"/>
                  <a:pt x="10757325" y="707886"/>
                </a:cubicBezTo>
                <a:cubicBezTo>
                  <a:pt x="10652148" y="721155"/>
                  <a:pt x="10379345" y="705465"/>
                  <a:pt x="10178040" y="707886"/>
                </a:cubicBezTo>
                <a:cubicBezTo>
                  <a:pt x="9976735" y="710307"/>
                  <a:pt x="9783464" y="702421"/>
                  <a:pt x="9598755" y="707886"/>
                </a:cubicBezTo>
                <a:cubicBezTo>
                  <a:pt x="9414047" y="713351"/>
                  <a:pt x="9388060" y="670641"/>
                  <a:pt x="9239598" y="707886"/>
                </a:cubicBezTo>
                <a:cubicBezTo>
                  <a:pt x="9091136" y="745131"/>
                  <a:pt x="9054149" y="692108"/>
                  <a:pt x="8880441" y="707886"/>
                </a:cubicBezTo>
                <a:cubicBezTo>
                  <a:pt x="8706733" y="723664"/>
                  <a:pt x="8501784" y="643508"/>
                  <a:pt x="8191092" y="707886"/>
                </a:cubicBezTo>
                <a:cubicBezTo>
                  <a:pt x="7880400" y="772264"/>
                  <a:pt x="7785457" y="699715"/>
                  <a:pt x="7391679" y="707886"/>
                </a:cubicBezTo>
                <a:cubicBezTo>
                  <a:pt x="6997901" y="716057"/>
                  <a:pt x="7018683" y="675086"/>
                  <a:pt x="6702329" y="707886"/>
                </a:cubicBezTo>
                <a:cubicBezTo>
                  <a:pt x="6385975" y="740686"/>
                  <a:pt x="6316925" y="640224"/>
                  <a:pt x="6123044" y="707886"/>
                </a:cubicBezTo>
                <a:cubicBezTo>
                  <a:pt x="5929164" y="775548"/>
                  <a:pt x="5838956" y="689542"/>
                  <a:pt x="5653823" y="707886"/>
                </a:cubicBezTo>
                <a:cubicBezTo>
                  <a:pt x="5468690" y="726230"/>
                  <a:pt x="5194042" y="668605"/>
                  <a:pt x="4964474" y="707886"/>
                </a:cubicBezTo>
                <a:cubicBezTo>
                  <a:pt x="4734906" y="747167"/>
                  <a:pt x="4606096" y="653459"/>
                  <a:pt x="4385189" y="707886"/>
                </a:cubicBezTo>
                <a:cubicBezTo>
                  <a:pt x="4164283" y="762313"/>
                  <a:pt x="4063384" y="664557"/>
                  <a:pt x="3915968" y="707886"/>
                </a:cubicBezTo>
                <a:cubicBezTo>
                  <a:pt x="3768552" y="751215"/>
                  <a:pt x="3463058" y="694317"/>
                  <a:pt x="3116554" y="707886"/>
                </a:cubicBezTo>
                <a:cubicBezTo>
                  <a:pt x="2770050" y="721455"/>
                  <a:pt x="2706023" y="684372"/>
                  <a:pt x="2317141" y="707886"/>
                </a:cubicBezTo>
                <a:cubicBezTo>
                  <a:pt x="1928259" y="731400"/>
                  <a:pt x="1897288" y="678820"/>
                  <a:pt x="1627791" y="707886"/>
                </a:cubicBezTo>
                <a:cubicBezTo>
                  <a:pt x="1358294" y="736952"/>
                  <a:pt x="1140188" y="664978"/>
                  <a:pt x="938442" y="707886"/>
                </a:cubicBezTo>
                <a:cubicBezTo>
                  <a:pt x="736696" y="750794"/>
                  <a:pt x="726025" y="674015"/>
                  <a:pt x="579285" y="707886"/>
                </a:cubicBezTo>
                <a:cubicBezTo>
                  <a:pt x="432545" y="741757"/>
                  <a:pt x="152182" y="659007"/>
                  <a:pt x="0" y="707886"/>
                </a:cubicBezTo>
                <a:cubicBezTo>
                  <a:pt x="-14123" y="612597"/>
                  <a:pt x="14923" y="488916"/>
                  <a:pt x="0" y="346864"/>
                </a:cubicBezTo>
                <a:cubicBezTo>
                  <a:pt x="-14923" y="204812"/>
                  <a:pt x="34597" y="123631"/>
                  <a:pt x="0" y="0"/>
                </a:cubicBezTo>
                <a:close/>
              </a:path>
              <a:path w="11006418" h="707886" stroke="0" extrusionOk="0">
                <a:moveTo>
                  <a:pt x="0" y="0"/>
                </a:moveTo>
                <a:cubicBezTo>
                  <a:pt x="355464" y="-16325"/>
                  <a:pt x="530708" y="75085"/>
                  <a:pt x="799414" y="0"/>
                </a:cubicBezTo>
                <a:cubicBezTo>
                  <a:pt x="1068120" y="-75085"/>
                  <a:pt x="1248134" y="66048"/>
                  <a:pt x="1598827" y="0"/>
                </a:cubicBezTo>
                <a:cubicBezTo>
                  <a:pt x="1949520" y="-66048"/>
                  <a:pt x="2085095" y="54249"/>
                  <a:pt x="2288176" y="0"/>
                </a:cubicBezTo>
                <a:cubicBezTo>
                  <a:pt x="2491257" y="-54249"/>
                  <a:pt x="2828557" y="72302"/>
                  <a:pt x="2977526" y="0"/>
                </a:cubicBezTo>
                <a:cubicBezTo>
                  <a:pt x="3126495" y="-72302"/>
                  <a:pt x="3221243" y="54962"/>
                  <a:pt x="3446747" y="0"/>
                </a:cubicBezTo>
                <a:cubicBezTo>
                  <a:pt x="3672251" y="-54962"/>
                  <a:pt x="3641918" y="18006"/>
                  <a:pt x="3805903" y="0"/>
                </a:cubicBezTo>
                <a:cubicBezTo>
                  <a:pt x="3969888" y="-18006"/>
                  <a:pt x="4346688" y="8144"/>
                  <a:pt x="4605317" y="0"/>
                </a:cubicBezTo>
                <a:cubicBezTo>
                  <a:pt x="4863946" y="-8144"/>
                  <a:pt x="5139960" y="37685"/>
                  <a:pt x="5294666" y="0"/>
                </a:cubicBezTo>
                <a:cubicBezTo>
                  <a:pt x="5449372" y="-37685"/>
                  <a:pt x="5553944" y="2601"/>
                  <a:pt x="5763887" y="0"/>
                </a:cubicBezTo>
                <a:cubicBezTo>
                  <a:pt x="5973830" y="-2601"/>
                  <a:pt x="5927792" y="8151"/>
                  <a:pt x="6012980" y="0"/>
                </a:cubicBezTo>
                <a:cubicBezTo>
                  <a:pt x="6098168" y="-8151"/>
                  <a:pt x="6531789" y="83347"/>
                  <a:pt x="6812393" y="0"/>
                </a:cubicBezTo>
                <a:cubicBezTo>
                  <a:pt x="7092997" y="-83347"/>
                  <a:pt x="7092710" y="36301"/>
                  <a:pt x="7281614" y="0"/>
                </a:cubicBezTo>
                <a:cubicBezTo>
                  <a:pt x="7470518" y="-36301"/>
                  <a:pt x="7472504" y="2352"/>
                  <a:pt x="7640771" y="0"/>
                </a:cubicBezTo>
                <a:cubicBezTo>
                  <a:pt x="7809038" y="-2352"/>
                  <a:pt x="8031067" y="37712"/>
                  <a:pt x="8220056" y="0"/>
                </a:cubicBezTo>
                <a:cubicBezTo>
                  <a:pt x="8409045" y="-37712"/>
                  <a:pt x="8507026" y="35290"/>
                  <a:pt x="8689277" y="0"/>
                </a:cubicBezTo>
                <a:cubicBezTo>
                  <a:pt x="8871528" y="-35290"/>
                  <a:pt x="8952245" y="15939"/>
                  <a:pt x="9158498" y="0"/>
                </a:cubicBezTo>
                <a:cubicBezTo>
                  <a:pt x="9364751" y="-15939"/>
                  <a:pt x="9608223" y="44090"/>
                  <a:pt x="9737784" y="0"/>
                </a:cubicBezTo>
                <a:cubicBezTo>
                  <a:pt x="9867345" y="-44090"/>
                  <a:pt x="10106004" y="7554"/>
                  <a:pt x="10317069" y="0"/>
                </a:cubicBezTo>
                <a:cubicBezTo>
                  <a:pt x="10528135" y="-7554"/>
                  <a:pt x="10813650" y="68127"/>
                  <a:pt x="11006418" y="0"/>
                </a:cubicBezTo>
                <a:cubicBezTo>
                  <a:pt x="11014506" y="94010"/>
                  <a:pt x="10997171" y="191989"/>
                  <a:pt x="11006418" y="339785"/>
                </a:cubicBezTo>
                <a:cubicBezTo>
                  <a:pt x="11015665" y="487581"/>
                  <a:pt x="10998727" y="609565"/>
                  <a:pt x="11006418" y="707886"/>
                </a:cubicBezTo>
                <a:cubicBezTo>
                  <a:pt x="10891536" y="712924"/>
                  <a:pt x="10872357" y="693392"/>
                  <a:pt x="10757325" y="707886"/>
                </a:cubicBezTo>
                <a:cubicBezTo>
                  <a:pt x="10642293" y="722380"/>
                  <a:pt x="10535857" y="700111"/>
                  <a:pt x="10398169" y="707886"/>
                </a:cubicBezTo>
                <a:cubicBezTo>
                  <a:pt x="10260481" y="715661"/>
                  <a:pt x="10090599" y="666712"/>
                  <a:pt x="9818883" y="707886"/>
                </a:cubicBezTo>
                <a:cubicBezTo>
                  <a:pt x="9547167" y="749060"/>
                  <a:pt x="9515930" y="652776"/>
                  <a:pt x="9239598" y="707886"/>
                </a:cubicBezTo>
                <a:cubicBezTo>
                  <a:pt x="8963266" y="762996"/>
                  <a:pt x="8925844" y="693886"/>
                  <a:pt x="8770377" y="707886"/>
                </a:cubicBezTo>
                <a:cubicBezTo>
                  <a:pt x="8614910" y="721886"/>
                  <a:pt x="8404239" y="705148"/>
                  <a:pt x="8191092" y="707886"/>
                </a:cubicBezTo>
                <a:cubicBezTo>
                  <a:pt x="7977946" y="710624"/>
                  <a:pt x="8014298" y="681435"/>
                  <a:pt x="7942000" y="707886"/>
                </a:cubicBezTo>
                <a:cubicBezTo>
                  <a:pt x="7869702" y="734337"/>
                  <a:pt x="7492324" y="655247"/>
                  <a:pt x="7362714" y="707886"/>
                </a:cubicBezTo>
                <a:cubicBezTo>
                  <a:pt x="7233104" y="760525"/>
                  <a:pt x="6784179" y="702715"/>
                  <a:pt x="6563301" y="707886"/>
                </a:cubicBezTo>
                <a:cubicBezTo>
                  <a:pt x="6342423" y="713057"/>
                  <a:pt x="6292124" y="672122"/>
                  <a:pt x="6094080" y="707886"/>
                </a:cubicBezTo>
                <a:cubicBezTo>
                  <a:pt x="5896036" y="743650"/>
                  <a:pt x="5674884" y="653138"/>
                  <a:pt x="5514795" y="707886"/>
                </a:cubicBezTo>
                <a:cubicBezTo>
                  <a:pt x="5354706" y="762634"/>
                  <a:pt x="5237924" y="681023"/>
                  <a:pt x="5045574" y="707886"/>
                </a:cubicBezTo>
                <a:cubicBezTo>
                  <a:pt x="4853224" y="734749"/>
                  <a:pt x="4683341" y="661628"/>
                  <a:pt x="4576353" y="707886"/>
                </a:cubicBezTo>
                <a:cubicBezTo>
                  <a:pt x="4469365" y="754144"/>
                  <a:pt x="4073899" y="682341"/>
                  <a:pt x="3776939" y="707886"/>
                </a:cubicBezTo>
                <a:cubicBezTo>
                  <a:pt x="3479979" y="733431"/>
                  <a:pt x="3516017" y="686048"/>
                  <a:pt x="3417782" y="707886"/>
                </a:cubicBezTo>
                <a:cubicBezTo>
                  <a:pt x="3319547" y="729724"/>
                  <a:pt x="3243762" y="687798"/>
                  <a:pt x="3168690" y="707886"/>
                </a:cubicBezTo>
                <a:cubicBezTo>
                  <a:pt x="3093618" y="727974"/>
                  <a:pt x="3033076" y="694141"/>
                  <a:pt x="2919597" y="707886"/>
                </a:cubicBezTo>
                <a:cubicBezTo>
                  <a:pt x="2806118" y="721631"/>
                  <a:pt x="2742782" y="688715"/>
                  <a:pt x="2670505" y="707886"/>
                </a:cubicBezTo>
                <a:cubicBezTo>
                  <a:pt x="2598228" y="727057"/>
                  <a:pt x="2440737" y="667002"/>
                  <a:pt x="2311348" y="707886"/>
                </a:cubicBezTo>
                <a:cubicBezTo>
                  <a:pt x="2181959" y="748770"/>
                  <a:pt x="1960751" y="692106"/>
                  <a:pt x="1732063" y="707886"/>
                </a:cubicBezTo>
                <a:cubicBezTo>
                  <a:pt x="1503376" y="723666"/>
                  <a:pt x="1401399" y="704655"/>
                  <a:pt x="1152777" y="707886"/>
                </a:cubicBezTo>
                <a:cubicBezTo>
                  <a:pt x="904155" y="711117"/>
                  <a:pt x="306197" y="591909"/>
                  <a:pt x="0" y="707886"/>
                </a:cubicBezTo>
                <a:cubicBezTo>
                  <a:pt x="-29852" y="567921"/>
                  <a:pt x="12651" y="517039"/>
                  <a:pt x="0" y="375180"/>
                </a:cubicBezTo>
                <a:cubicBezTo>
                  <a:pt x="-12651" y="233321"/>
                  <a:pt x="18440" y="147089"/>
                  <a:pt x="0" y="0"/>
                </a:cubicBezTo>
                <a:close/>
              </a:path>
            </a:pathLst>
          </a:custGeom>
          <a:solidFill>
            <a:srgbClr val="FFFF00">
              <a:alpha val="74902"/>
            </a:srgbClr>
          </a:solidFill>
          <a:ln>
            <a:solidFill>
              <a:srgbClr val="3333FF"/>
            </a:solidFill>
            <a:extLst>
              <a:ext uri="{C807C97D-BFC1-408E-A445-0C87EB9F89A2}">
                <ask:lineSketchStyleProps xmlns:ask="http://schemas.microsoft.com/office/drawing/2018/sketchyshapes" sd="167850547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Medium" panose="02040604050005020304" pitchFamily="18" charset="0"/>
              </a:rPr>
              <a:t>Demanded by Bible Principles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61B83D8-CC55-45FF-6FBC-910C96FCE0EE}"/>
              </a:ext>
            </a:extLst>
          </p:cNvPr>
          <p:cNvSpPr txBox="1"/>
          <p:nvPr/>
        </p:nvSpPr>
        <p:spPr>
          <a:xfrm>
            <a:off x="1080977" y="1775632"/>
            <a:ext cx="1003004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800" b="1" dirty="0"/>
              <a:t>Demanded by love </a:t>
            </a:r>
            <a:r>
              <a:rPr lang="en-US" sz="2800" dirty="0"/>
              <a:t>(1 Cor. 13:7)</a:t>
            </a:r>
          </a:p>
          <a:p>
            <a:pPr marL="342900" indent="-342900">
              <a:buFont typeface="+mj-lt"/>
              <a:buAutoNum type="alphaUcPeriod"/>
            </a:pPr>
            <a:endParaRPr lang="en-US" sz="800" b="1" dirty="0"/>
          </a:p>
          <a:p>
            <a:pPr marL="342900" indent="-342900">
              <a:buFont typeface="+mj-lt"/>
              <a:buAutoNum type="alphaUcPeriod"/>
            </a:pPr>
            <a:r>
              <a:rPr lang="en-US" sz="2800" b="1" dirty="0"/>
              <a:t>Demanded by the golden rule </a:t>
            </a:r>
            <a:r>
              <a:rPr lang="en-US" sz="2800" dirty="0"/>
              <a:t>(Matt. 7:12; Luke 6:31)</a:t>
            </a:r>
          </a:p>
          <a:p>
            <a:pPr marL="342900" indent="-342900">
              <a:buFont typeface="+mj-lt"/>
              <a:buAutoNum type="alphaUcPeriod"/>
            </a:pPr>
            <a:endParaRPr lang="en-US" sz="800" dirty="0"/>
          </a:p>
          <a:p>
            <a:pPr marL="342900" indent="-342900">
              <a:buFont typeface="+mj-lt"/>
              <a:buAutoNum type="alphaUcPeriod"/>
            </a:pPr>
            <a:r>
              <a:rPr lang="en-US" sz="2800" b="1" dirty="0"/>
              <a:t>Demanded by kindness </a:t>
            </a:r>
            <a:r>
              <a:rPr lang="en-US" sz="2800" dirty="0"/>
              <a:t>(Eph. 4:32)</a:t>
            </a:r>
          </a:p>
          <a:p>
            <a:pPr marL="342900" indent="-342900">
              <a:buFont typeface="+mj-lt"/>
              <a:buAutoNum type="alphaUcPeriod"/>
            </a:pPr>
            <a:endParaRPr lang="en-US" sz="800" dirty="0"/>
          </a:p>
          <a:p>
            <a:pPr marL="342900" indent="-342900">
              <a:buFont typeface="+mj-lt"/>
              <a:buAutoNum type="alphaUcPeriod"/>
            </a:pPr>
            <a:r>
              <a:rPr lang="en-US" sz="2800" b="1" dirty="0"/>
              <a:t>Demanded by the requirement for evidence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In the Old Testament: (Deut. 17:6; 19:15; Heb. 10:28) – mouth of 2 or 3 witnesses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In the New Testament: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Matt. 18:16 – take witness for evidence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1 Tim. 5:19 – establish charge against an elder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If evidence is demanded – can’t jump to conclusions</a:t>
            </a:r>
          </a:p>
        </p:txBody>
      </p:sp>
    </p:spTree>
    <p:extLst>
      <p:ext uri="{BB962C8B-B14F-4D97-AF65-F5344CB8AC3E}">
        <p14:creationId xmlns:p14="http://schemas.microsoft.com/office/powerpoint/2010/main" val="2461422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7E1D4F-73B3-2572-D3DB-ADF5691CE4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5F73A65-8BE8-C2EA-AB36-BC2E4E4B5E9F}"/>
              </a:ext>
            </a:extLst>
          </p:cNvPr>
          <p:cNvSpPr txBox="1"/>
          <p:nvPr/>
        </p:nvSpPr>
        <p:spPr>
          <a:xfrm>
            <a:off x="584947" y="475125"/>
            <a:ext cx="11006418" cy="707886"/>
          </a:xfrm>
          <a:custGeom>
            <a:avLst/>
            <a:gdLst>
              <a:gd name="connsiteX0" fmla="*/ 0 w 11006418"/>
              <a:gd name="connsiteY0" fmla="*/ 0 h 707886"/>
              <a:gd name="connsiteX1" fmla="*/ 469221 w 11006418"/>
              <a:gd name="connsiteY1" fmla="*/ 0 h 707886"/>
              <a:gd name="connsiteX2" fmla="*/ 1268634 w 11006418"/>
              <a:gd name="connsiteY2" fmla="*/ 0 h 707886"/>
              <a:gd name="connsiteX3" fmla="*/ 1847920 w 11006418"/>
              <a:gd name="connsiteY3" fmla="*/ 0 h 707886"/>
              <a:gd name="connsiteX4" fmla="*/ 2647333 w 11006418"/>
              <a:gd name="connsiteY4" fmla="*/ 0 h 707886"/>
              <a:gd name="connsiteX5" fmla="*/ 3226618 w 11006418"/>
              <a:gd name="connsiteY5" fmla="*/ 0 h 707886"/>
              <a:gd name="connsiteX6" fmla="*/ 3805903 w 11006418"/>
              <a:gd name="connsiteY6" fmla="*/ 0 h 707886"/>
              <a:gd name="connsiteX7" fmla="*/ 4495253 w 11006418"/>
              <a:gd name="connsiteY7" fmla="*/ 0 h 707886"/>
              <a:gd name="connsiteX8" fmla="*/ 4964474 w 11006418"/>
              <a:gd name="connsiteY8" fmla="*/ 0 h 707886"/>
              <a:gd name="connsiteX9" fmla="*/ 5543759 w 11006418"/>
              <a:gd name="connsiteY9" fmla="*/ 0 h 707886"/>
              <a:gd name="connsiteX10" fmla="*/ 6233108 w 11006418"/>
              <a:gd name="connsiteY10" fmla="*/ 0 h 707886"/>
              <a:gd name="connsiteX11" fmla="*/ 6482201 w 11006418"/>
              <a:gd name="connsiteY11" fmla="*/ 0 h 707886"/>
              <a:gd name="connsiteX12" fmla="*/ 7061486 w 11006418"/>
              <a:gd name="connsiteY12" fmla="*/ 0 h 707886"/>
              <a:gd name="connsiteX13" fmla="*/ 7420643 w 11006418"/>
              <a:gd name="connsiteY13" fmla="*/ 0 h 707886"/>
              <a:gd name="connsiteX14" fmla="*/ 8109992 w 11006418"/>
              <a:gd name="connsiteY14" fmla="*/ 0 h 707886"/>
              <a:gd name="connsiteX15" fmla="*/ 8909406 w 11006418"/>
              <a:gd name="connsiteY15" fmla="*/ 0 h 707886"/>
              <a:gd name="connsiteX16" fmla="*/ 9488691 w 11006418"/>
              <a:gd name="connsiteY16" fmla="*/ 0 h 707886"/>
              <a:gd name="connsiteX17" fmla="*/ 10067976 w 11006418"/>
              <a:gd name="connsiteY17" fmla="*/ 0 h 707886"/>
              <a:gd name="connsiteX18" fmla="*/ 11006418 w 11006418"/>
              <a:gd name="connsiteY18" fmla="*/ 0 h 707886"/>
              <a:gd name="connsiteX19" fmla="*/ 11006418 w 11006418"/>
              <a:gd name="connsiteY19" fmla="*/ 339785 h 707886"/>
              <a:gd name="connsiteX20" fmla="*/ 11006418 w 11006418"/>
              <a:gd name="connsiteY20" fmla="*/ 707886 h 707886"/>
              <a:gd name="connsiteX21" fmla="*/ 10757325 w 11006418"/>
              <a:gd name="connsiteY21" fmla="*/ 707886 h 707886"/>
              <a:gd name="connsiteX22" fmla="*/ 10178040 w 11006418"/>
              <a:gd name="connsiteY22" fmla="*/ 707886 h 707886"/>
              <a:gd name="connsiteX23" fmla="*/ 9598755 w 11006418"/>
              <a:gd name="connsiteY23" fmla="*/ 707886 h 707886"/>
              <a:gd name="connsiteX24" fmla="*/ 9239598 w 11006418"/>
              <a:gd name="connsiteY24" fmla="*/ 707886 h 707886"/>
              <a:gd name="connsiteX25" fmla="*/ 8880441 w 11006418"/>
              <a:gd name="connsiteY25" fmla="*/ 707886 h 707886"/>
              <a:gd name="connsiteX26" fmla="*/ 8191092 w 11006418"/>
              <a:gd name="connsiteY26" fmla="*/ 707886 h 707886"/>
              <a:gd name="connsiteX27" fmla="*/ 7391679 w 11006418"/>
              <a:gd name="connsiteY27" fmla="*/ 707886 h 707886"/>
              <a:gd name="connsiteX28" fmla="*/ 6702329 w 11006418"/>
              <a:gd name="connsiteY28" fmla="*/ 707886 h 707886"/>
              <a:gd name="connsiteX29" fmla="*/ 6123044 w 11006418"/>
              <a:gd name="connsiteY29" fmla="*/ 707886 h 707886"/>
              <a:gd name="connsiteX30" fmla="*/ 5653823 w 11006418"/>
              <a:gd name="connsiteY30" fmla="*/ 707886 h 707886"/>
              <a:gd name="connsiteX31" fmla="*/ 4964474 w 11006418"/>
              <a:gd name="connsiteY31" fmla="*/ 707886 h 707886"/>
              <a:gd name="connsiteX32" fmla="*/ 4385189 w 11006418"/>
              <a:gd name="connsiteY32" fmla="*/ 707886 h 707886"/>
              <a:gd name="connsiteX33" fmla="*/ 3915968 w 11006418"/>
              <a:gd name="connsiteY33" fmla="*/ 707886 h 707886"/>
              <a:gd name="connsiteX34" fmla="*/ 3116554 w 11006418"/>
              <a:gd name="connsiteY34" fmla="*/ 707886 h 707886"/>
              <a:gd name="connsiteX35" fmla="*/ 2317141 w 11006418"/>
              <a:gd name="connsiteY35" fmla="*/ 707886 h 707886"/>
              <a:gd name="connsiteX36" fmla="*/ 1627791 w 11006418"/>
              <a:gd name="connsiteY36" fmla="*/ 707886 h 707886"/>
              <a:gd name="connsiteX37" fmla="*/ 938442 w 11006418"/>
              <a:gd name="connsiteY37" fmla="*/ 707886 h 707886"/>
              <a:gd name="connsiteX38" fmla="*/ 579285 w 11006418"/>
              <a:gd name="connsiteY38" fmla="*/ 707886 h 707886"/>
              <a:gd name="connsiteX39" fmla="*/ 0 w 11006418"/>
              <a:gd name="connsiteY39" fmla="*/ 707886 h 707886"/>
              <a:gd name="connsiteX40" fmla="*/ 0 w 11006418"/>
              <a:gd name="connsiteY40" fmla="*/ 346864 h 707886"/>
              <a:gd name="connsiteX41" fmla="*/ 0 w 11006418"/>
              <a:gd name="connsiteY41" fmla="*/ 0 h 7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1006418" h="707886" fill="none" extrusionOk="0">
                <a:moveTo>
                  <a:pt x="0" y="0"/>
                </a:moveTo>
                <a:cubicBezTo>
                  <a:pt x="158618" y="-13662"/>
                  <a:pt x="288426" y="22976"/>
                  <a:pt x="469221" y="0"/>
                </a:cubicBezTo>
                <a:cubicBezTo>
                  <a:pt x="650016" y="-22976"/>
                  <a:pt x="960591" y="82822"/>
                  <a:pt x="1268634" y="0"/>
                </a:cubicBezTo>
                <a:cubicBezTo>
                  <a:pt x="1576677" y="-82822"/>
                  <a:pt x="1616276" y="54994"/>
                  <a:pt x="1847920" y="0"/>
                </a:cubicBezTo>
                <a:cubicBezTo>
                  <a:pt x="2079564" y="-54994"/>
                  <a:pt x="2358521" y="74923"/>
                  <a:pt x="2647333" y="0"/>
                </a:cubicBezTo>
                <a:cubicBezTo>
                  <a:pt x="2936145" y="-74923"/>
                  <a:pt x="2943826" y="4526"/>
                  <a:pt x="3226618" y="0"/>
                </a:cubicBezTo>
                <a:cubicBezTo>
                  <a:pt x="3509410" y="-4526"/>
                  <a:pt x="3520616" y="9226"/>
                  <a:pt x="3805903" y="0"/>
                </a:cubicBezTo>
                <a:cubicBezTo>
                  <a:pt x="4091190" y="-9226"/>
                  <a:pt x="4153774" y="48965"/>
                  <a:pt x="4495253" y="0"/>
                </a:cubicBezTo>
                <a:cubicBezTo>
                  <a:pt x="4836732" y="-48965"/>
                  <a:pt x="4744376" y="13821"/>
                  <a:pt x="4964474" y="0"/>
                </a:cubicBezTo>
                <a:cubicBezTo>
                  <a:pt x="5184572" y="-13821"/>
                  <a:pt x="5268171" y="7234"/>
                  <a:pt x="5543759" y="0"/>
                </a:cubicBezTo>
                <a:cubicBezTo>
                  <a:pt x="5819347" y="-7234"/>
                  <a:pt x="5946198" y="6198"/>
                  <a:pt x="6233108" y="0"/>
                </a:cubicBezTo>
                <a:cubicBezTo>
                  <a:pt x="6520018" y="-6198"/>
                  <a:pt x="6410844" y="11104"/>
                  <a:pt x="6482201" y="0"/>
                </a:cubicBezTo>
                <a:cubicBezTo>
                  <a:pt x="6553558" y="-11104"/>
                  <a:pt x="6809667" y="36802"/>
                  <a:pt x="7061486" y="0"/>
                </a:cubicBezTo>
                <a:cubicBezTo>
                  <a:pt x="7313306" y="-36802"/>
                  <a:pt x="7281994" y="39550"/>
                  <a:pt x="7420643" y="0"/>
                </a:cubicBezTo>
                <a:cubicBezTo>
                  <a:pt x="7559292" y="-39550"/>
                  <a:pt x="7886388" y="67691"/>
                  <a:pt x="8109992" y="0"/>
                </a:cubicBezTo>
                <a:cubicBezTo>
                  <a:pt x="8333596" y="-67691"/>
                  <a:pt x="8653065" y="84492"/>
                  <a:pt x="8909406" y="0"/>
                </a:cubicBezTo>
                <a:cubicBezTo>
                  <a:pt x="9165747" y="-84492"/>
                  <a:pt x="9297303" y="45066"/>
                  <a:pt x="9488691" y="0"/>
                </a:cubicBezTo>
                <a:cubicBezTo>
                  <a:pt x="9680080" y="-45066"/>
                  <a:pt x="9831820" y="12709"/>
                  <a:pt x="10067976" y="0"/>
                </a:cubicBezTo>
                <a:cubicBezTo>
                  <a:pt x="10304132" y="-12709"/>
                  <a:pt x="10674964" y="5964"/>
                  <a:pt x="11006418" y="0"/>
                </a:cubicBezTo>
                <a:cubicBezTo>
                  <a:pt x="11019802" y="87385"/>
                  <a:pt x="11006188" y="220958"/>
                  <a:pt x="11006418" y="339785"/>
                </a:cubicBezTo>
                <a:cubicBezTo>
                  <a:pt x="11006648" y="458613"/>
                  <a:pt x="10969610" y="560647"/>
                  <a:pt x="11006418" y="707886"/>
                </a:cubicBezTo>
                <a:cubicBezTo>
                  <a:pt x="10913484" y="709796"/>
                  <a:pt x="10862502" y="694617"/>
                  <a:pt x="10757325" y="707886"/>
                </a:cubicBezTo>
                <a:cubicBezTo>
                  <a:pt x="10652148" y="721155"/>
                  <a:pt x="10379345" y="705465"/>
                  <a:pt x="10178040" y="707886"/>
                </a:cubicBezTo>
                <a:cubicBezTo>
                  <a:pt x="9976735" y="710307"/>
                  <a:pt x="9783464" y="702421"/>
                  <a:pt x="9598755" y="707886"/>
                </a:cubicBezTo>
                <a:cubicBezTo>
                  <a:pt x="9414047" y="713351"/>
                  <a:pt x="9388060" y="670641"/>
                  <a:pt x="9239598" y="707886"/>
                </a:cubicBezTo>
                <a:cubicBezTo>
                  <a:pt x="9091136" y="745131"/>
                  <a:pt x="9054149" y="692108"/>
                  <a:pt x="8880441" y="707886"/>
                </a:cubicBezTo>
                <a:cubicBezTo>
                  <a:pt x="8706733" y="723664"/>
                  <a:pt x="8501784" y="643508"/>
                  <a:pt x="8191092" y="707886"/>
                </a:cubicBezTo>
                <a:cubicBezTo>
                  <a:pt x="7880400" y="772264"/>
                  <a:pt x="7785457" y="699715"/>
                  <a:pt x="7391679" y="707886"/>
                </a:cubicBezTo>
                <a:cubicBezTo>
                  <a:pt x="6997901" y="716057"/>
                  <a:pt x="7018683" y="675086"/>
                  <a:pt x="6702329" y="707886"/>
                </a:cubicBezTo>
                <a:cubicBezTo>
                  <a:pt x="6385975" y="740686"/>
                  <a:pt x="6316925" y="640224"/>
                  <a:pt x="6123044" y="707886"/>
                </a:cubicBezTo>
                <a:cubicBezTo>
                  <a:pt x="5929164" y="775548"/>
                  <a:pt x="5838956" y="689542"/>
                  <a:pt x="5653823" y="707886"/>
                </a:cubicBezTo>
                <a:cubicBezTo>
                  <a:pt x="5468690" y="726230"/>
                  <a:pt x="5194042" y="668605"/>
                  <a:pt x="4964474" y="707886"/>
                </a:cubicBezTo>
                <a:cubicBezTo>
                  <a:pt x="4734906" y="747167"/>
                  <a:pt x="4606096" y="653459"/>
                  <a:pt x="4385189" y="707886"/>
                </a:cubicBezTo>
                <a:cubicBezTo>
                  <a:pt x="4164283" y="762313"/>
                  <a:pt x="4063384" y="664557"/>
                  <a:pt x="3915968" y="707886"/>
                </a:cubicBezTo>
                <a:cubicBezTo>
                  <a:pt x="3768552" y="751215"/>
                  <a:pt x="3463058" y="694317"/>
                  <a:pt x="3116554" y="707886"/>
                </a:cubicBezTo>
                <a:cubicBezTo>
                  <a:pt x="2770050" y="721455"/>
                  <a:pt x="2706023" y="684372"/>
                  <a:pt x="2317141" y="707886"/>
                </a:cubicBezTo>
                <a:cubicBezTo>
                  <a:pt x="1928259" y="731400"/>
                  <a:pt x="1897288" y="678820"/>
                  <a:pt x="1627791" y="707886"/>
                </a:cubicBezTo>
                <a:cubicBezTo>
                  <a:pt x="1358294" y="736952"/>
                  <a:pt x="1140188" y="664978"/>
                  <a:pt x="938442" y="707886"/>
                </a:cubicBezTo>
                <a:cubicBezTo>
                  <a:pt x="736696" y="750794"/>
                  <a:pt x="726025" y="674015"/>
                  <a:pt x="579285" y="707886"/>
                </a:cubicBezTo>
                <a:cubicBezTo>
                  <a:pt x="432545" y="741757"/>
                  <a:pt x="152182" y="659007"/>
                  <a:pt x="0" y="707886"/>
                </a:cubicBezTo>
                <a:cubicBezTo>
                  <a:pt x="-14123" y="612597"/>
                  <a:pt x="14923" y="488916"/>
                  <a:pt x="0" y="346864"/>
                </a:cubicBezTo>
                <a:cubicBezTo>
                  <a:pt x="-14923" y="204812"/>
                  <a:pt x="34597" y="123631"/>
                  <a:pt x="0" y="0"/>
                </a:cubicBezTo>
                <a:close/>
              </a:path>
              <a:path w="11006418" h="707886" stroke="0" extrusionOk="0">
                <a:moveTo>
                  <a:pt x="0" y="0"/>
                </a:moveTo>
                <a:cubicBezTo>
                  <a:pt x="355464" y="-16325"/>
                  <a:pt x="530708" y="75085"/>
                  <a:pt x="799414" y="0"/>
                </a:cubicBezTo>
                <a:cubicBezTo>
                  <a:pt x="1068120" y="-75085"/>
                  <a:pt x="1248134" y="66048"/>
                  <a:pt x="1598827" y="0"/>
                </a:cubicBezTo>
                <a:cubicBezTo>
                  <a:pt x="1949520" y="-66048"/>
                  <a:pt x="2085095" y="54249"/>
                  <a:pt x="2288176" y="0"/>
                </a:cubicBezTo>
                <a:cubicBezTo>
                  <a:pt x="2491257" y="-54249"/>
                  <a:pt x="2828557" y="72302"/>
                  <a:pt x="2977526" y="0"/>
                </a:cubicBezTo>
                <a:cubicBezTo>
                  <a:pt x="3126495" y="-72302"/>
                  <a:pt x="3221243" y="54962"/>
                  <a:pt x="3446747" y="0"/>
                </a:cubicBezTo>
                <a:cubicBezTo>
                  <a:pt x="3672251" y="-54962"/>
                  <a:pt x="3641918" y="18006"/>
                  <a:pt x="3805903" y="0"/>
                </a:cubicBezTo>
                <a:cubicBezTo>
                  <a:pt x="3969888" y="-18006"/>
                  <a:pt x="4346688" y="8144"/>
                  <a:pt x="4605317" y="0"/>
                </a:cubicBezTo>
                <a:cubicBezTo>
                  <a:pt x="4863946" y="-8144"/>
                  <a:pt x="5139960" y="37685"/>
                  <a:pt x="5294666" y="0"/>
                </a:cubicBezTo>
                <a:cubicBezTo>
                  <a:pt x="5449372" y="-37685"/>
                  <a:pt x="5553944" y="2601"/>
                  <a:pt x="5763887" y="0"/>
                </a:cubicBezTo>
                <a:cubicBezTo>
                  <a:pt x="5973830" y="-2601"/>
                  <a:pt x="5927792" y="8151"/>
                  <a:pt x="6012980" y="0"/>
                </a:cubicBezTo>
                <a:cubicBezTo>
                  <a:pt x="6098168" y="-8151"/>
                  <a:pt x="6531789" y="83347"/>
                  <a:pt x="6812393" y="0"/>
                </a:cubicBezTo>
                <a:cubicBezTo>
                  <a:pt x="7092997" y="-83347"/>
                  <a:pt x="7092710" y="36301"/>
                  <a:pt x="7281614" y="0"/>
                </a:cubicBezTo>
                <a:cubicBezTo>
                  <a:pt x="7470518" y="-36301"/>
                  <a:pt x="7472504" y="2352"/>
                  <a:pt x="7640771" y="0"/>
                </a:cubicBezTo>
                <a:cubicBezTo>
                  <a:pt x="7809038" y="-2352"/>
                  <a:pt x="8031067" y="37712"/>
                  <a:pt x="8220056" y="0"/>
                </a:cubicBezTo>
                <a:cubicBezTo>
                  <a:pt x="8409045" y="-37712"/>
                  <a:pt x="8507026" y="35290"/>
                  <a:pt x="8689277" y="0"/>
                </a:cubicBezTo>
                <a:cubicBezTo>
                  <a:pt x="8871528" y="-35290"/>
                  <a:pt x="8952245" y="15939"/>
                  <a:pt x="9158498" y="0"/>
                </a:cubicBezTo>
                <a:cubicBezTo>
                  <a:pt x="9364751" y="-15939"/>
                  <a:pt x="9608223" y="44090"/>
                  <a:pt x="9737784" y="0"/>
                </a:cubicBezTo>
                <a:cubicBezTo>
                  <a:pt x="9867345" y="-44090"/>
                  <a:pt x="10106004" y="7554"/>
                  <a:pt x="10317069" y="0"/>
                </a:cubicBezTo>
                <a:cubicBezTo>
                  <a:pt x="10528135" y="-7554"/>
                  <a:pt x="10813650" y="68127"/>
                  <a:pt x="11006418" y="0"/>
                </a:cubicBezTo>
                <a:cubicBezTo>
                  <a:pt x="11014506" y="94010"/>
                  <a:pt x="10997171" y="191989"/>
                  <a:pt x="11006418" y="339785"/>
                </a:cubicBezTo>
                <a:cubicBezTo>
                  <a:pt x="11015665" y="487581"/>
                  <a:pt x="10998727" y="609565"/>
                  <a:pt x="11006418" y="707886"/>
                </a:cubicBezTo>
                <a:cubicBezTo>
                  <a:pt x="10891536" y="712924"/>
                  <a:pt x="10872357" y="693392"/>
                  <a:pt x="10757325" y="707886"/>
                </a:cubicBezTo>
                <a:cubicBezTo>
                  <a:pt x="10642293" y="722380"/>
                  <a:pt x="10535857" y="700111"/>
                  <a:pt x="10398169" y="707886"/>
                </a:cubicBezTo>
                <a:cubicBezTo>
                  <a:pt x="10260481" y="715661"/>
                  <a:pt x="10090599" y="666712"/>
                  <a:pt x="9818883" y="707886"/>
                </a:cubicBezTo>
                <a:cubicBezTo>
                  <a:pt x="9547167" y="749060"/>
                  <a:pt x="9515930" y="652776"/>
                  <a:pt x="9239598" y="707886"/>
                </a:cubicBezTo>
                <a:cubicBezTo>
                  <a:pt x="8963266" y="762996"/>
                  <a:pt x="8925844" y="693886"/>
                  <a:pt x="8770377" y="707886"/>
                </a:cubicBezTo>
                <a:cubicBezTo>
                  <a:pt x="8614910" y="721886"/>
                  <a:pt x="8404239" y="705148"/>
                  <a:pt x="8191092" y="707886"/>
                </a:cubicBezTo>
                <a:cubicBezTo>
                  <a:pt x="7977946" y="710624"/>
                  <a:pt x="8014298" y="681435"/>
                  <a:pt x="7942000" y="707886"/>
                </a:cubicBezTo>
                <a:cubicBezTo>
                  <a:pt x="7869702" y="734337"/>
                  <a:pt x="7492324" y="655247"/>
                  <a:pt x="7362714" y="707886"/>
                </a:cubicBezTo>
                <a:cubicBezTo>
                  <a:pt x="7233104" y="760525"/>
                  <a:pt x="6784179" y="702715"/>
                  <a:pt x="6563301" y="707886"/>
                </a:cubicBezTo>
                <a:cubicBezTo>
                  <a:pt x="6342423" y="713057"/>
                  <a:pt x="6292124" y="672122"/>
                  <a:pt x="6094080" y="707886"/>
                </a:cubicBezTo>
                <a:cubicBezTo>
                  <a:pt x="5896036" y="743650"/>
                  <a:pt x="5674884" y="653138"/>
                  <a:pt x="5514795" y="707886"/>
                </a:cubicBezTo>
                <a:cubicBezTo>
                  <a:pt x="5354706" y="762634"/>
                  <a:pt x="5237924" y="681023"/>
                  <a:pt x="5045574" y="707886"/>
                </a:cubicBezTo>
                <a:cubicBezTo>
                  <a:pt x="4853224" y="734749"/>
                  <a:pt x="4683341" y="661628"/>
                  <a:pt x="4576353" y="707886"/>
                </a:cubicBezTo>
                <a:cubicBezTo>
                  <a:pt x="4469365" y="754144"/>
                  <a:pt x="4073899" y="682341"/>
                  <a:pt x="3776939" y="707886"/>
                </a:cubicBezTo>
                <a:cubicBezTo>
                  <a:pt x="3479979" y="733431"/>
                  <a:pt x="3516017" y="686048"/>
                  <a:pt x="3417782" y="707886"/>
                </a:cubicBezTo>
                <a:cubicBezTo>
                  <a:pt x="3319547" y="729724"/>
                  <a:pt x="3243762" y="687798"/>
                  <a:pt x="3168690" y="707886"/>
                </a:cubicBezTo>
                <a:cubicBezTo>
                  <a:pt x="3093618" y="727974"/>
                  <a:pt x="3033076" y="694141"/>
                  <a:pt x="2919597" y="707886"/>
                </a:cubicBezTo>
                <a:cubicBezTo>
                  <a:pt x="2806118" y="721631"/>
                  <a:pt x="2742782" y="688715"/>
                  <a:pt x="2670505" y="707886"/>
                </a:cubicBezTo>
                <a:cubicBezTo>
                  <a:pt x="2598228" y="727057"/>
                  <a:pt x="2440737" y="667002"/>
                  <a:pt x="2311348" y="707886"/>
                </a:cubicBezTo>
                <a:cubicBezTo>
                  <a:pt x="2181959" y="748770"/>
                  <a:pt x="1960751" y="692106"/>
                  <a:pt x="1732063" y="707886"/>
                </a:cubicBezTo>
                <a:cubicBezTo>
                  <a:pt x="1503376" y="723666"/>
                  <a:pt x="1401399" y="704655"/>
                  <a:pt x="1152777" y="707886"/>
                </a:cubicBezTo>
                <a:cubicBezTo>
                  <a:pt x="904155" y="711117"/>
                  <a:pt x="306197" y="591909"/>
                  <a:pt x="0" y="707886"/>
                </a:cubicBezTo>
                <a:cubicBezTo>
                  <a:pt x="-29852" y="567921"/>
                  <a:pt x="12651" y="517039"/>
                  <a:pt x="0" y="375180"/>
                </a:cubicBezTo>
                <a:cubicBezTo>
                  <a:pt x="-12651" y="233321"/>
                  <a:pt x="18440" y="147089"/>
                  <a:pt x="0" y="0"/>
                </a:cubicBezTo>
                <a:close/>
              </a:path>
            </a:pathLst>
          </a:custGeom>
          <a:solidFill>
            <a:srgbClr val="FFFF00">
              <a:alpha val="74902"/>
            </a:srgbClr>
          </a:solidFill>
          <a:ln>
            <a:solidFill>
              <a:srgbClr val="3333FF"/>
            </a:solidFill>
            <a:extLst>
              <a:ext uri="{C807C97D-BFC1-408E-A445-0C87EB9F89A2}">
                <ask:lineSketchStyleProps xmlns:ask="http://schemas.microsoft.com/office/drawing/2018/sketchyshapes" sd="167850547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Medium" panose="02040604050005020304" pitchFamily="18" charset="0"/>
              </a:rPr>
              <a:t>Demanded by Bible Principles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0F0081C-5F9E-169E-8F73-8B2EFAFA5DE4}"/>
              </a:ext>
            </a:extLst>
          </p:cNvPr>
          <p:cNvSpPr txBox="1"/>
          <p:nvPr/>
        </p:nvSpPr>
        <p:spPr>
          <a:xfrm>
            <a:off x="1080977" y="1775632"/>
            <a:ext cx="10030046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800" b="1" dirty="0"/>
              <a:t>Demanded by love </a:t>
            </a:r>
            <a:r>
              <a:rPr lang="en-US" sz="2800" dirty="0"/>
              <a:t>(1 Cor. 13:7)</a:t>
            </a:r>
          </a:p>
          <a:p>
            <a:pPr marL="342900" indent="-342900">
              <a:buFont typeface="+mj-lt"/>
              <a:buAutoNum type="alphaUcPeriod"/>
            </a:pPr>
            <a:endParaRPr lang="en-US" sz="800" b="1" dirty="0"/>
          </a:p>
          <a:p>
            <a:pPr marL="342900" indent="-342900">
              <a:buFont typeface="+mj-lt"/>
              <a:buAutoNum type="alphaUcPeriod"/>
            </a:pPr>
            <a:r>
              <a:rPr lang="en-US" sz="2800" b="1" dirty="0"/>
              <a:t>Demanded by the golden rule </a:t>
            </a:r>
            <a:r>
              <a:rPr lang="en-US" sz="2800" dirty="0"/>
              <a:t>(Matt. 7:12; Luke 6:31)</a:t>
            </a:r>
          </a:p>
          <a:p>
            <a:pPr marL="342900" indent="-342900">
              <a:buFont typeface="+mj-lt"/>
              <a:buAutoNum type="alphaUcPeriod"/>
            </a:pPr>
            <a:endParaRPr lang="en-US" sz="800" dirty="0"/>
          </a:p>
          <a:p>
            <a:pPr marL="342900" indent="-342900">
              <a:buFont typeface="+mj-lt"/>
              <a:buAutoNum type="alphaUcPeriod"/>
            </a:pPr>
            <a:r>
              <a:rPr lang="en-US" sz="2800" b="1" dirty="0"/>
              <a:t>Demanded by kindness </a:t>
            </a:r>
            <a:r>
              <a:rPr lang="en-US" sz="2800" dirty="0"/>
              <a:t>(Eph. 4:32)</a:t>
            </a:r>
          </a:p>
          <a:p>
            <a:pPr marL="342900" indent="-342900">
              <a:buFont typeface="+mj-lt"/>
              <a:buAutoNum type="alphaUcPeriod"/>
            </a:pPr>
            <a:endParaRPr lang="en-US" sz="800" dirty="0"/>
          </a:p>
          <a:p>
            <a:pPr marL="342900" indent="-342900">
              <a:buFont typeface="+mj-lt"/>
              <a:buAutoNum type="alphaUcPeriod"/>
            </a:pPr>
            <a:r>
              <a:rPr lang="en-US" sz="2800" b="1" dirty="0"/>
              <a:t>Demanded by the requirement for evidence</a:t>
            </a:r>
          </a:p>
          <a:p>
            <a:pPr marL="342900" indent="-342900">
              <a:buFont typeface="+mj-lt"/>
              <a:buAutoNum type="alphaUcPeriod"/>
            </a:pPr>
            <a:endParaRPr lang="en-US" sz="800" b="1" dirty="0"/>
          </a:p>
          <a:p>
            <a:pPr marL="342900" indent="-342900">
              <a:buFont typeface="+mj-lt"/>
              <a:buAutoNum type="alphaUcPeriod"/>
            </a:pPr>
            <a:r>
              <a:rPr lang="en-US" sz="2800" b="1" dirty="0"/>
              <a:t>Demanded by wisdom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Don’t jump to conclusions without all the facts (Prov. 18:13)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There may be more to the story than been told (Prov. 18:17)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“Fools do not want to understand anything. They only want to tells others what they think” (Prov. 18:2, NCV)</a:t>
            </a:r>
          </a:p>
        </p:txBody>
      </p:sp>
    </p:spTree>
    <p:extLst>
      <p:ext uri="{BB962C8B-B14F-4D97-AF65-F5344CB8AC3E}">
        <p14:creationId xmlns:p14="http://schemas.microsoft.com/office/powerpoint/2010/main" val="41389296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3779F8-CB9E-D05E-D49E-D1C09824C9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1FBD061-E6E7-C00B-959F-B21D27228845}"/>
              </a:ext>
            </a:extLst>
          </p:cNvPr>
          <p:cNvSpPr txBox="1"/>
          <p:nvPr/>
        </p:nvSpPr>
        <p:spPr>
          <a:xfrm>
            <a:off x="584947" y="475125"/>
            <a:ext cx="11006418" cy="707886"/>
          </a:xfrm>
          <a:custGeom>
            <a:avLst/>
            <a:gdLst>
              <a:gd name="connsiteX0" fmla="*/ 0 w 11006418"/>
              <a:gd name="connsiteY0" fmla="*/ 0 h 707886"/>
              <a:gd name="connsiteX1" fmla="*/ 469221 w 11006418"/>
              <a:gd name="connsiteY1" fmla="*/ 0 h 707886"/>
              <a:gd name="connsiteX2" fmla="*/ 1268634 w 11006418"/>
              <a:gd name="connsiteY2" fmla="*/ 0 h 707886"/>
              <a:gd name="connsiteX3" fmla="*/ 1847920 w 11006418"/>
              <a:gd name="connsiteY3" fmla="*/ 0 h 707886"/>
              <a:gd name="connsiteX4" fmla="*/ 2647333 w 11006418"/>
              <a:gd name="connsiteY4" fmla="*/ 0 h 707886"/>
              <a:gd name="connsiteX5" fmla="*/ 3226618 w 11006418"/>
              <a:gd name="connsiteY5" fmla="*/ 0 h 707886"/>
              <a:gd name="connsiteX6" fmla="*/ 3805903 w 11006418"/>
              <a:gd name="connsiteY6" fmla="*/ 0 h 707886"/>
              <a:gd name="connsiteX7" fmla="*/ 4495253 w 11006418"/>
              <a:gd name="connsiteY7" fmla="*/ 0 h 707886"/>
              <a:gd name="connsiteX8" fmla="*/ 4964474 w 11006418"/>
              <a:gd name="connsiteY8" fmla="*/ 0 h 707886"/>
              <a:gd name="connsiteX9" fmla="*/ 5543759 w 11006418"/>
              <a:gd name="connsiteY9" fmla="*/ 0 h 707886"/>
              <a:gd name="connsiteX10" fmla="*/ 6233108 w 11006418"/>
              <a:gd name="connsiteY10" fmla="*/ 0 h 707886"/>
              <a:gd name="connsiteX11" fmla="*/ 6482201 w 11006418"/>
              <a:gd name="connsiteY11" fmla="*/ 0 h 707886"/>
              <a:gd name="connsiteX12" fmla="*/ 7061486 w 11006418"/>
              <a:gd name="connsiteY12" fmla="*/ 0 h 707886"/>
              <a:gd name="connsiteX13" fmla="*/ 7420643 w 11006418"/>
              <a:gd name="connsiteY13" fmla="*/ 0 h 707886"/>
              <a:gd name="connsiteX14" fmla="*/ 8109992 w 11006418"/>
              <a:gd name="connsiteY14" fmla="*/ 0 h 707886"/>
              <a:gd name="connsiteX15" fmla="*/ 8909406 w 11006418"/>
              <a:gd name="connsiteY15" fmla="*/ 0 h 707886"/>
              <a:gd name="connsiteX16" fmla="*/ 9488691 w 11006418"/>
              <a:gd name="connsiteY16" fmla="*/ 0 h 707886"/>
              <a:gd name="connsiteX17" fmla="*/ 10067976 w 11006418"/>
              <a:gd name="connsiteY17" fmla="*/ 0 h 707886"/>
              <a:gd name="connsiteX18" fmla="*/ 11006418 w 11006418"/>
              <a:gd name="connsiteY18" fmla="*/ 0 h 707886"/>
              <a:gd name="connsiteX19" fmla="*/ 11006418 w 11006418"/>
              <a:gd name="connsiteY19" fmla="*/ 339785 h 707886"/>
              <a:gd name="connsiteX20" fmla="*/ 11006418 w 11006418"/>
              <a:gd name="connsiteY20" fmla="*/ 707886 h 707886"/>
              <a:gd name="connsiteX21" fmla="*/ 10757325 w 11006418"/>
              <a:gd name="connsiteY21" fmla="*/ 707886 h 707886"/>
              <a:gd name="connsiteX22" fmla="*/ 10178040 w 11006418"/>
              <a:gd name="connsiteY22" fmla="*/ 707886 h 707886"/>
              <a:gd name="connsiteX23" fmla="*/ 9598755 w 11006418"/>
              <a:gd name="connsiteY23" fmla="*/ 707886 h 707886"/>
              <a:gd name="connsiteX24" fmla="*/ 9239598 w 11006418"/>
              <a:gd name="connsiteY24" fmla="*/ 707886 h 707886"/>
              <a:gd name="connsiteX25" fmla="*/ 8880441 w 11006418"/>
              <a:gd name="connsiteY25" fmla="*/ 707886 h 707886"/>
              <a:gd name="connsiteX26" fmla="*/ 8191092 w 11006418"/>
              <a:gd name="connsiteY26" fmla="*/ 707886 h 707886"/>
              <a:gd name="connsiteX27" fmla="*/ 7391679 w 11006418"/>
              <a:gd name="connsiteY27" fmla="*/ 707886 h 707886"/>
              <a:gd name="connsiteX28" fmla="*/ 6702329 w 11006418"/>
              <a:gd name="connsiteY28" fmla="*/ 707886 h 707886"/>
              <a:gd name="connsiteX29" fmla="*/ 6123044 w 11006418"/>
              <a:gd name="connsiteY29" fmla="*/ 707886 h 707886"/>
              <a:gd name="connsiteX30" fmla="*/ 5653823 w 11006418"/>
              <a:gd name="connsiteY30" fmla="*/ 707886 h 707886"/>
              <a:gd name="connsiteX31" fmla="*/ 4964474 w 11006418"/>
              <a:gd name="connsiteY31" fmla="*/ 707886 h 707886"/>
              <a:gd name="connsiteX32" fmla="*/ 4385189 w 11006418"/>
              <a:gd name="connsiteY32" fmla="*/ 707886 h 707886"/>
              <a:gd name="connsiteX33" fmla="*/ 3915968 w 11006418"/>
              <a:gd name="connsiteY33" fmla="*/ 707886 h 707886"/>
              <a:gd name="connsiteX34" fmla="*/ 3116554 w 11006418"/>
              <a:gd name="connsiteY34" fmla="*/ 707886 h 707886"/>
              <a:gd name="connsiteX35" fmla="*/ 2317141 w 11006418"/>
              <a:gd name="connsiteY35" fmla="*/ 707886 h 707886"/>
              <a:gd name="connsiteX36" fmla="*/ 1627791 w 11006418"/>
              <a:gd name="connsiteY36" fmla="*/ 707886 h 707886"/>
              <a:gd name="connsiteX37" fmla="*/ 938442 w 11006418"/>
              <a:gd name="connsiteY37" fmla="*/ 707886 h 707886"/>
              <a:gd name="connsiteX38" fmla="*/ 579285 w 11006418"/>
              <a:gd name="connsiteY38" fmla="*/ 707886 h 707886"/>
              <a:gd name="connsiteX39" fmla="*/ 0 w 11006418"/>
              <a:gd name="connsiteY39" fmla="*/ 707886 h 707886"/>
              <a:gd name="connsiteX40" fmla="*/ 0 w 11006418"/>
              <a:gd name="connsiteY40" fmla="*/ 346864 h 707886"/>
              <a:gd name="connsiteX41" fmla="*/ 0 w 11006418"/>
              <a:gd name="connsiteY41" fmla="*/ 0 h 7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1006418" h="707886" fill="none" extrusionOk="0">
                <a:moveTo>
                  <a:pt x="0" y="0"/>
                </a:moveTo>
                <a:cubicBezTo>
                  <a:pt x="158618" y="-13662"/>
                  <a:pt x="288426" y="22976"/>
                  <a:pt x="469221" y="0"/>
                </a:cubicBezTo>
                <a:cubicBezTo>
                  <a:pt x="650016" y="-22976"/>
                  <a:pt x="960591" y="82822"/>
                  <a:pt x="1268634" y="0"/>
                </a:cubicBezTo>
                <a:cubicBezTo>
                  <a:pt x="1576677" y="-82822"/>
                  <a:pt x="1616276" y="54994"/>
                  <a:pt x="1847920" y="0"/>
                </a:cubicBezTo>
                <a:cubicBezTo>
                  <a:pt x="2079564" y="-54994"/>
                  <a:pt x="2358521" y="74923"/>
                  <a:pt x="2647333" y="0"/>
                </a:cubicBezTo>
                <a:cubicBezTo>
                  <a:pt x="2936145" y="-74923"/>
                  <a:pt x="2943826" y="4526"/>
                  <a:pt x="3226618" y="0"/>
                </a:cubicBezTo>
                <a:cubicBezTo>
                  <a:pt x="3509410" y="-4526"/>
                  <a:pt x="3520616" y="9226"/>
                  <a:pt x="3805903" y="0"/>
                </a:cubicBezTo>
                <a:cubicBezTo>
                  <a:pt x="4091190" y="-9226"/>
                  <a:pt x="4153774" y="48965"/>
                  <a:pt x="4495253" y="0"/>
                </a:cubicBezTo>
                <a:cubicBezTo>
                  <a:pt x="4836732" y="-48965"/>
                  <a:pt x="4744376" y="13821"/>
                  <a:pt x="4964474" y="0"/>
                </a:cubicBezTo>
                <a:cubicBezTo>
                  <a:pt x="5184572" y="-13821"/>
                  <a:pt x="5268171" y="7234"/>
                  <a:pt x="5543759" y="0"/>
                </a:cubicBezTo>
                <a:cubicBezTo>
                  <a:pt x="5819347" y="-7234"/>
                  <a:pt x="5946198" y="6198"/>
                  <a:pt x="6233108" y="0"/>
                </a:cubicBezTo>
                <a:cubicBezTo>
                  <a:pt x="6520018" y="-6198"/>
                  <a:pt x="6410844" y="11104"/>
                  <a:pt x="6482201" y="0"/>
                </a:cubicBezTo>
                <a:cubicBezTo>
                  <a:pt x="6553558" y="-11104"/>
                  <a:pt x="6809667" y="36802"/>
                  <a:pt x="7061486" y="0"/>
                </a:cubicBezTo>
                <a:cubicBezTo>
                  <a:pt x="7313306" y="-36802"/>
                  <a:pt x="7281994" y="39550"/>
                  <a:pt x="7420643" y="0"/>
                </a:cubicBezTo>
                <a:cubicBezTo>
                  <a:pt x="7559292" y="-39550"/>
                  <a:pt x="7886388" y="67691"/>
                  <a:pt x="8109992" y="0"/>
                </a:cubicBezTo>
                <a:cubicBezTo>
                  <a:pt x="8333596" y="-67691"/>
                  <a:pt x="8653065" y="84492"/>
                  <a:pt x="8909406" y="0"/>
                </a:cubicBezTo>
                <a:cubicBezTo>
                  <a:pt x="9165747" y="-84492"/>
                  <a:pt x="9297303" y="45066"/>
                  <a:pt x="9488691" y="0"/>
                </a:cubicBezTo>
                <a:cubicBezTo>
                  <a:pt x="9680080" y="-45066"/>
                  <a:pt x="9831820" y="12709"/>
                  <a:pt x="10067976" y="0"/>
                </a:cubicBezTo>
                <a:cubicBezTo>
                  <a:pt x="10304132" y="-12709"/>
                  <a:pt x="10674964" y="5964"/>
                  <a:pt x="11006418" y="0"/>
                </a:cubicBezTo>
                <a:cubicBezTo>
                  <a:pt x="11019802" y="87385"/>
                  <a:pt x="11006188" y="220958"/>
                  <a:pt x="11006418" y="339785"/>
                </a:cubicBezTo>
                <a:cubicBezTo>
                  <a:pt x="11006648" y="458613"/>
                  <a:pt x="10969610" y="560647"/>
                  <a:pt x="11006418" y="707886"/>
                </a:cubicBezTo>
                <a:cubicBezTo>
                  <a:pt x="10913484" y="709796"/>
                  <a:pt x="10862502" y="694617"/>
                  <a:pt x="10757325" y="707886"/>
                </a:cubicBezTo>
                <a:cubicBezTo>
                  <a:pt x="10652148" y="721155"/>
                  <a:pt x="10379345" y="705465"/>
                  <a:pt x="10178040" y="707886"/>
                </a:cubicBezTo>
                <a:cubicBezTo>
                  <a:pt x="9976735" y="710307"/>
                  <a:pt x="9783464" y="702421"/>
                  <a:pt x="9598755" y="707886"/>
                </a:cubicBezTo>
                <a:cubicBezTo>
                  <a:pt x="9414047" y="713351"/>
                  <a:pt x="9388060" y="670641"/>
                  <a:pt x="9239598" y="707886"/>
                </a:cubicBezTo>
                <a:cubicBezTo>
                  <a:pt x="9091136" y="745131"/>
                  <a:pt x="9054149" y="692108"/>
                  <a:pt x="8880441" y="707886"/>
                </a:cubicBezTo>
                <a:cubicBezTo>
                  <a:pt x="8706733" y="723664"/>
                  <a:pt x="8501784" y="643508"/>
                  <a:pt x="8191092" y="707886"/>
                </a:cubicBezTo>
                <a:cubicBezTo>
                  <a:pt x="7880400" y="772264"/>
                  <a:pt x="7785457" y="699715"/>
                  <a:pt x="7391679" y="707886"/>
                </a:cubicBezTo>
                <a:cubicBezTo>
                  <a:pt x="6997901" y="716057"/>
                  <a:pt x="7018683" y="675086"/>
                  <a:pt x="6702329" y="707886"/>
                </a:cubicBezTo>
                <a:cubicBezTo>
                  <a:pt x="6385975" y="740686"/>
                  <a:pt x="6316925" y="640224"/>
                  <a:pt x="6123044" y="707886"/>
                </a:cubicBezTo>
                <a:cubicBezTo>
                  <a:pt x="5929164" y="775548"/>
                  <a:pt x="5838956" y="689542"/>
                  <a:pt x="5653823" y="707886"/>
                </a:cubicBezTo>
                <a:cubicBezTo>
                  <a:pt x="5468690" y="726230"/>
                  <a:pt x="5194042" y="668605"/>
                  <a:pt x="4964474" y="707886"/>
                </a:cubicBezTo>
                <a:cubicBezTo>
                  <a:pt x="4734906" y="747167"/>
                  <a:pt x="4606096" y="653459"/>
                  <a:pt x="4385189" y="707886"/>
                </a:cubicBezTo>
                <a:cubicBezTo>
                  <a:pt x="4164283" y="762313"/>
                  <a:pt x="4063384" y="664557"/>
                  <a:pt x="3915968" y="707886"/>
                </a:cubicBezTo>
                <a:cubicBezTo>
                  <a:pt x="3768552" y="751215"/>
                  <a:pt x="3463058" y="694317"/>
                  <a:pt x="3116554" y="707886"/>
                </a:cubicBezTo>
                <a:cubicBezTo>
                  <a:pt x="2770050" y="721455"/>
                  <a:pt x="2706023" y="684372"/>
                  <a:pt x="2317141" y="707886"/>
                </a:cubicBezTo>
                <a:cubicBezTo>
                  <a:pt x="1928259" y="731400"/>
                  <a:pt x="1897288" y="678820"/>
                  <a:pt x="1627791" y="707886"/>
                </a:cubicBezTo>
                <a:cubicBezTo>
                  <a:pt x="1358294" y="736952"/>
                  <a:pt x="1140188" y="664978"/>
                  <a:pt x="938442" y="707886"/>
                </a:cubicBezTo>
                <a:cubicBezTo>
                  <a:pt x="736696" y="750794"/>
                  <a:pt x="726025" y="674015"/>
                  <a:pt x="579285" y="707886"/>
                </a:cubicBezTo>
                <a:cubicBezTo>
                  <a:pt x="432545" y="741757"/>
                  <a:pt x="152182" y="659007"/>
                  <a:pt x="0" y="707886"/>
                </a:cubicBezTo>
                <a:cubicBezTo>
                  <a:pt x="-14123" y="612597"/>
                  <a:pt x="14923" y="488916"/>
                  <a:pt x="0" y="346864"/>
                </a:cubicBezTo>
                <a:cubicBezTo>
                  <a:pt x="-14923" y="204812"/>
                  <a:pt x="34597" y="123631"/>
                  <a:pt x="0" y="0"/>
                </a:cubicBezTo>
                <a:close/>
              </a:path>
              <a:path w="11006418" h="707886" stroke="0" extrusionOk="0">
                <a:moveTo>
                  <a:pt x="0" y="0"/>
                </a:moveTo>
                <a:cubicBezTo>
                  <a:pt x="355464" y="-16325"/>
                  <a:pt x="530708" y="75085"/>
                  <a:pt x="799414" y="0"/>
                </a:cubicBezTo>
                <a:cubicBezTo>
                  <a:pt x="1068120" y="-75085"/>
                  <a:pt x="1248134" y="66048"/>
                  <a:pt x="1598827" y="0"/>
                </a:cubicBezTo>
                <a:cubicBezTo>
                  <a:pt x="1949520" y="-66048"/>
                  <a:pt x="2085095" y="54249"/>
                  <a:pt x="2288176" y="0"/>
                </a:cubicBezTo>
                <a:cubicBezTo>
                  <a:pt x="2491257" y="-54249"/>
                  <a:pt x="2828557" y="72302"/>
                  <a:pt x="2977526" y="0"/>
                </a:cubicBezTo>
                <a:cubicBezTo>
                  <a:pt x="3126495" y="-72302"/>
                  <a:pt x="3221243" y="54962"/>
                  <a:pt x="3446747" y="0"/>
                </a:cubicBezTo>
                <a:cubicBezTo>
                  <a:pt x="3672251" y="-54962"/>
                  <a:pt x="3641918" y="18006"/>
                  <a:pt x="3805903" y="0"/>
                </a:cubicBezTo>
                <a:cubicBezTo>
                  <a:pt x="3969888" y="-18006"/>
                  <a:pt x="4346688" y="8144"/>
                  <a:pt x="4605317" y="0"/>
                </a:cubicBezTo>
                <a:cubicBezTo>
                  <a:pt x="4863946" y="-8144"/>
                  <a:pt x="5139960" y="37685"/>
                  <a:pt x="5294666" y="0"/>
                </a:cubicBezTo>
                <a:cubicBezTo>
                  <a:pt x="5449372" y="-37685"/>
                  <a:pt x="5553944" y="2601"/>
                  <a:pt x="5763887" y="0"/>
                </a:cubicBezTo>
                <a:cubicBezTo>
                  <a:pt x="5973830" y="-2601"/>
                  <a:pt x="5927792" y="8151"/>
                  <a:pt x="6012980" y="0"/>
                </a:cubicBezTo>
                <a:cubicBezTo>
                  <a:pt x="6098168" y="-8151"/>
                  <a:pt x="6531789" y="83347"/>
                  <a:pt x="6812393" y="0"/>
                </a:cubicBezTo>
                <a:cubicBezTo>
                  <a:pt x="7092997" y="-83347"/>
                  <a:pt x="7092710" y="36301"/>
                  <a:pt x="7281614" y="0"/>
                </a:cubicBezTo>
                <a:cubicBezTo>
                  <a:pt x="7470518" y="-36301"/>
                  <a:pt x="7472504" y="2352"/>
                  <a:pt x="7640771" y="0"/>
                </a:cubicBezTo>
                <a:cubicBezTo>
                  <a:pt x="7809038" y="-2352"/>
                  <a:pt x="8031067" y="37712"/>
                  <a:pt x="8220056" y="0"/>
                </a:cubicBezTo>
                <a:cubicBezTo>
                  <a:pt x="8409045" y="-37712"/>
                  <a:pt x="8507026" y="35290"/>
                  <a:pt x="8689277" y="0"/>
                </a:cubicBezTo>
                <a:cubicBezTo>
                  <a:pt x="8871528" y="-35290"/>
                  <a:pt x="8952245" y="15939"/>
                  <a:pt x="9158498" y="0"/>
                </a:cubicBezTo>
                <a:cubicBezTo>
                  <a:pt x="9364751" y="-15939"/>
                  <a:pt x="9608223" y="44090"/>
                  <a:pt x="9737784" y="0"/>
                </a:cubicBezTo>
                <a:cubicBezTo>
                  <a:pt x="9867345" y="-44090"/>
                  <a:pt x="10106004" y="7554"/>
                  <a:pt x="10317069" y="0"/>
                </a:cubicBezTo>
                <a:cubicBezTo>
                  <a:pt x="10528135" y="-7554"/>
                  <a:pt x="10813650" y="68127"/>
                  <a:pt x="11006418" y="0"/>
                </a:cubicBezTo>
                <a:cubicBezTo>
                  <a:pt x="11014506" y="94010"/>
                  <a:pt x="10997171" y="191989"/>
                  <a:pt x="11006418" y="339785"/>
                </a:cubicBezTo>
                <a:cubicBezTo>
                  <a:pt x="11015665" y="487581"/>
                  <a:pt x="10998727" y="609565"/>
                  <a:pt x="11006418" y="707886"/>
                </a:cubicBezTo>
                <a:cubicBezTo>
                  <a:pt x="10891536" y="712924"/>
                  <a:pt x="10872357" y="693392"/>
                  <a:pt x="10757325" y="707886"/>
                </a:cubicBezTo>
                <a:cubicBezTo>
                  <a:pt x="10642293" y="722380"/>
                  <a:pt x="10535857" y="700111"/>
                  <a:pt x="10398169" y="707886"/>
                </a:cubicBezTo>
                <a:cubicBezTo>
                  <a:pt x="10260481" y="715661"/>
                  <a:pt x="10090599" y="666712"/>
                  <a:pt x="9818883" y="707886"/>
                </a:cubicBezTo>
                <a:cubicBezTo>
                  <a:pt x="9547167" y="749060"/>
                  <a:pt x="9515930" y="652776"/>
                  <a:pt x="9239598" y="707886"/>
                </a:cubicBezTo>
                <a:cubicBezTo>
                  <a:pt x="8963266" y="762996"/>
                  <a:pt x="8925844" y="693886"/>
                  <a:pt x="8770377" y="707886"/>
                </a:cubicBezTo>
                <a:cubicBezTo>
                  <a:pt x="8614910" y="721886"/>
                  <a:pt x="8404239" y="705148"/>
                  <a:pt x="8191092" y="707886"/>
                </a:cubicBezTo>
                <a:cubicBezTo>
                  <a:pt x="7977946" y="710624"/>
                  <a:pt x="8014298" y="681435"/>
                  <a:pt x="7942000" y="707886"/>
                </a:cubicBezTo>
                <a:cubicBezTo>
                  <a:pt x="7869702" y="734337"/>
                  <a:pt x="7492324" y="655247"/>
                  <a:pt x="7362714" y="707886"/>
                </a:cubicBezTo>
                <a:cubicBezTo>
                  <a:pt x="7233104" y="760525"/>
                  <a:pt x="6784179" y="702715"/>
                  <a:pt x="6563301" y="707886"/>
                </a:cubicBezTo>
                <a:cubicBezTo>
                  <a:pt x="6342423" y="713057"/>
                  <a:pt x="6292124" y="672122"/>
                  <a:pt x="6094080" y="707886"/>
                </a:cubicBezTo>
                <a:cubicBezTo>
                  <a:pt x="5896036" y="743650"/>
                  <a:pt x="5674884" y="653138"/>
                  <a:pt x="5514795" y="707886"/>
                </a:cubicBezTo>
                <a:cubicBezTo>
                  <a:pt x="5354706" y="762634"/>
                  <a:pt x="5237924" y="681023"/>
                  <a:pt x="5045574" y="707886"/>
                </a:cubicBezTo>
                <a:cubicBezTo>
                  <a:pt x="4853224" y="734749"/>
                  <a:pt x="4683341" y="661628"/>
                  <a:pt x="4576353" y="707886"/>
                </a:cubicBezTo>
                <a:cubicBezTo>
                  <a:pt x="4469365" y="754144"/>
                  <a:pt x="4073899" y="682341"/>
                  <a:pt x="3776939" y="707886"/>
                </a:cubicBezTo>
                <a:cubicBezTo>
                  <a:pt x="3479979" y="733431"/>
                  <a:pt x="3516017" y="686048"/>
                  <a:pt x="3417782" y="707886"/>
                </a:cubicBezTo>
                <a:cubicBezTo>
                  <a:pt x="3319547" y="729724"/>
                  <a:pt x="3243762" y="687798"/>
                  <a:pt x="3168690" y="707886"/>
                </a:cubicBezTo>
                <a:cubicBezTo>
                  <a:pt x="3093618" y="727974"/>
                  <a:pt x="3033076" y="694141"/>
                  <a:pt x="2919597" y="707886"/>
                </a:cubicBezTo>
                <a:cubicBezTo>
                  <a:pt x="2806118" y="721631"/>
                  <a:pt x="2742782" y="688715"/>
                  <a:pt x="2670505" y="707886"/>
                </a:cubicBezTo>
                <a:cubicBezTo>
                  <a:pt x="2598228" y="727057"/>
                  <a:pt x="2440737" y="667002"/>
                  <a:pt x="2311348" y="707886"/>
                </a:cubicBezTo>
                <a:cubicBezTo>
                  <a:pt x="2181959" y="748770"/>
                  <a:pt x="1960751" y="692106"/>
                  <a:pt x="1732063" y="707886"/>
                </a:cubicBezTo>
                <a:cubicBezTo>
                  <a:pt x="1503376" y="723666"/>
                  <a:pt x="1401399" y="704655"/>
                  <a:pt x="1152777" y="707886"/>
                </a:cubicBezTo>
                <a:cubicBezTo>
                  <a:pt x="904155" y="711117"/>
                  <a:pt x="306197" y="591909"/>
                  <a:pt x="0" y="707886"/>
                </a:cubicBezTo>
                <a:cubicBezTo>
                  <a:pt x="-29852" y="567921"/>
                  <a:pt x="12651" y="517039"/>
                  <a:pt x="0" y="375180"/>
                </a:cubicBezTo>
                <a:cubicBezTo>
                  <a:pt x="-12651" y="233321"/>
                  <a:pt x="18440" y="147089"/>
                  <a:pt x="0" y="0"/>
                </a:cubicBezTo>
                <a:close/>
              </a:path>
            </a:pathLst>
          </a:custGeom>
          <a:solidFill>
            <a:srgbClr val="FFFF00">
              <a:alpha val="74902"/>
            </a:srgbClr>
          </a:solidFill>
          <a:ln>
            <a:solidFill>
              <a:srgbClr val="3333FF"/>
            </a:solidFill>
            <a:extLst>
              <a:ext uri="{C807C97D-BFC1-408E-A445-0C87EB9F89A2}">
                <ask:lineSketchStyleProps xmlns:ask="http://schemas.microsoft.com/office/drawing/2018/sketchyshapes" sd="167850547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Medium" panose="02040604050005020304" pitchFamily="18" charset="0"/>
              </a:rPr>
              <a:t>Demanded by Bible Principles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412EDDD-F60C-1D0A-44A4-06229C640527}"/>
              </a:ext>
            </a:extLst>
          </p:cNvPr>
          <p:cNvSpPr txBox="1"/>
          <p:nvPr/>
        </p:nvSpPr>
        <p:spPr>
          <a:xfrm>
            <a:off x="1080977" y="1775632"/>
            <a:ext cx="10030046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800" b="1" dirty="0"/>
              <a:t>Demanded by love </a:t>
            </a:r>
            <a:r>
              <a:rPr lang="en-US" sz="2800" dirty="0"/>
              <a:t>(1 Cor. 13:7)</a:t>
            </a:r>
          </a:p>
          <a:p>
            <a:pPr marL="342900" indent="-342900">
              <a:buFont typeface="+mj-lt"/>
              <a:buAutoNum type="alphaUcPeriod"/>
            </a:pPr>
            <a:endParaRPr lang="en-US" sz="800" b="1" dirty="0"/>
          </a:p>
          <a:p>
            <a:pPr marL="342900" indent="-342900">
              <a:buFont typeface="+mj-lt"/>
              <a:buAutoNum type="alphaUcPeriod"/>
            </a:pPr>
            <a:r>
              <a:rPr lang="en-US" sz="2800" b="1" dirty="0"/>
              <a:t>Demanded by the golden rule </a:t>
            </a:r>
            <a:r>
              <a:rPr lang="en-US" sz="2800" dirty="0"/>
              <a:t>(Matt. 7:12; Luke 6:31)</a:t>
            </a:r>
          </a:p>
          <a:p>
            <a:pPr marL="342900" indent="-342900">
              <a:buFont typeface="+mj-lt"/>
              <a:buAutoNum type="alphaUcPeriod"/>
            </a:pPr>
            <a:endParaRPr lang="en-US" sz="800" dirty="0"/>
          </a:p>
          <a:p>
            <a:pPr marL="342900" indent="-342900">
              <a:buFont typeface="+mj-lt"/>
              <a:buAutoNum type="alphaUcPeriod"/>
            </a:pPr>
            <a:r>
              <a:rPr lang="en-US" sz="2800" b="1" dirty="0"/>
              <a:t>Demanded by kindness </a:t>
            </a:r>
            <a:r>
              <a:rPr lang="en-US" sz="2800" dirty="0"/>
              <a:t>(Eph. 4:32)</a:t>
            </a:r>
          </a:p>
          <a:p>
            <a:pPr marL="342900" indent="-342900">
              <a:buFont typeface="+mj-lt"/>
              <a:buAutoNum type="alphaUcPeriod"/>
            </a:pPr>
            <a:endParaRPr lang="en-US" sz="800" dirty="0"/>
          </a:p>
          <a:p>
            <a:pPr marL="342900" indent="-342900">
              <a:buFont typeface="+mj-lt"/>
              <a:buAutoNum type="alphaUcPeriod"/>
            </a:pPr>
            <a:r>
              <a:rPr lang="en-US" sz="2800" b="1" dirty="0"/>
              <a:t>Demanded by the requirement for evidence</a:t>
            </a:r>
          </a:p>
          <a:p>
            <a:pPr marL="342900" indent="-342900">
              <a:buFont typeface="+mj-lt"/>
              <a:buAutoNum type="alphaUcPeriod"/>
            </a:pPr>
            <a:endParaRPr lang="en-US" sz="800" b="1" dirty="0"/>
          </a:p>
          <a:p>
            <a:pPr marL="342900" indent="-342900">
              <a:buFont typeface="+mj-lt"/>
              <a:buAutoNum type="alphaUcPeriod"/>
            </a:pPr>
            <a:r>
              <a:rPr lang="en-US" sz="2800" b="1" dirty="0"/>
              <a:t>Demanded by wisdom</a:t>
            </a:r>
          </a:p>
          <a:p>
            <a:pPr marL="342900" indent="-342900">
              <a:buFont typeface="+mj-lt"/>
              <a:buAutoNum type="alphaUcPeriod"/>
            </a:pPr>
            <a:endParaRPr lang="en-US" sz="800" b="1" dirty="0"/>
          </a:p>
          <a:p>
            <a:pPr marL="342900" indent="-342900">
              <a:buFont typeface="+mj-lt"/>
              <a:buAutoNum type="alphaUcPeriod"/>
            </a:pPr>
            <a:r>
              <a:rPr lang="en-US" sz="2800" b="1" dirty="0"/>
              <a:t>Demanded by warnings against hasty judgment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Should not be rash or hasty with words, but reserve (</a:t>
            </a:r>
            <a:r>
              <a:rPr lang="en-US" sz="2400" i="1" dirty="0" err="1"/>
              <a:t>Ecc</a:t>
            </a:r>
            <a:r>
              <a:rPr lang="en-US" sz="2400" i="1" dirty="0"/>
              <a:t>. 5:2)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Should think before we speak (Prov. 15:28) </a:t>
            </a:r>
          </a:p>
        </p:txBody>
      </p:sp>
    </p:spTree>
    <p:extLst>
      <p:ext uri="{BB962C8B-B14F-4D97-AF65-F5344CB8AC3E}">
        <p14:creationId xmlns:p14="http://schemas.microsoft.com/office/powerpoint/2010/main" val="2529497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2C827-3CD5-6029-1913-2E2F00F95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EA8370B-ECA5-3F44-31A7-305F3C0241EB}"/>
              </a:ext>
            </a:extLst>
          </p:cNvPr>
          <p:cNvSpPr/>
          <p:nvPr/>
        </p:nvSpPr>
        <p:spPr>
          <a:xfrm>
            <a:off x="1749841" y="452725"/>
            <a:ext cx="8692316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masis MT Pro Black" panose="02040A04050005020304" pitchFamily="18" charset="0"/>
              </a:rPr>
              <a:t>Giving the Benefit</a:t>
            </a:r>
          </a:p>
          <a:p>
            <a:pPr algn="ctr"/>
            <a:r>
              <a:rPr lang="en-US" sz="72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masis MT Pro Black" panose="02040A04050005020304" pitchFamily="18" charset="0"/>
              </a:rPr>
              <a:t>of the Doubt</a:t>
            </a:r>
            <a:endParaRPr lang="en-US" sz="72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masis MT Pro Black" panose="02040A04050005020304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41028E8-86F0-5A29-37F2-50BABF4C4A8F}"/>
              </a:ext>
            </a:extLst>
          </p:cNvPr>
          <p:cNvSpPr/>
          <p:nvPr/>
        </p:nvSpPr>
        <p:spPr>
          <a:xfrm>
            <a:off x="411254" y="363070"/>
            <a:ext cx="11369489" cy="6131859"/>
          </a:xfrm>
          <a:custGeom>
            <a:avLst/>
            <a:gdLst>
              <a:gd name="connsiteX0" fmla="*/ 0 w 11369489"/>
              <a:gd name="connsiteY0" fmla="*/ 0 h 6131859"/>
              <a:gd name="connsiteX1" fmla="*/ 371004 w 11369489"/>
              <a:gd name="connsiteY1" fmla="*/ 0 h 6131859"/>
              <a:gd name="connsiteX2" fmla="*/ 969399 w 11369489"/>
              <a:gd name="connsiteY2" fmla="*/ 0 h 6131859"/>
              <a:gd name="connsiteX3" fmla="*/ 1340403 w 11369489"/>
              <a:gd name="connsiteY3" fmla="*/ 0 h 6131859"/>
              <a:gd name="connsiteX4" fmla="*/ 2166187 w 11369489"/>
              <a:gd name="connsiteY4" fmla="*/ 0 h 6131859"/>
              <a:gd name="connsiteX5" fmla="*/ 2537191 w 11369489"/>
              <a:gd name="connsiteY5" fmla="*/ 0 h 6131859"/>
              <a:gd name="connsiteX6" fmla="*/ 2794501 w 11369489"/>
              <a:gd name="connsiteY6" fmla="*/ 0 h 6131859"/>
              <a:gd name="connsiteX7" fmla="*/ 3165505 w 11369489"/>
              <a:gd name="connsiteY7" fmla="*/ 0 h 6131859"/>
              <a:gd name="connsiteX8" fmla="*/ 3877594 w 11369489"/>
              <a:gd name="connsiteY8" fmla="*/ 0 h 6131859"/>
              <a:gd name="connsiteX9" fmla="*/ 4589683 w 11369489"/>
              <a:gd name="connsiteY9" fmla="*/ 0 h 6131859"/>
              <a:gd name="connsiteX10" fmla="*/ 4846993 w 11369489"/>
              <a:gd name="connsiteY10" fmla="*/ 0 h 6131859"/>
              <a:gd name="connsiteX11" fmla="*/ 5672777 w 11369489"/>
              <a:gd name="connsiteY11" fmla="*/ 0 h 6131859"/>
              <a:gd name="connsiteX12" fmla="*/ 6271171 w 11369489"/>
              <a:gd name="connsiteY12" fmla="*/ 0 h 6131859"/>
              <a:gd name="connsiteX13" fmla="*/ 6755870 w 11369489"/>
              <a:gd name="connsiteY13" fmla="*/ 0 h 6131859"/>
              <a:gd name="connsiteX14" fmla="*/ 7013180 w 11369489"/>
              <a:gd name="connsiteY14" fmla="*/ 0 h 6131859"/>
              <a:gd name="connsiteX15" fmla="*/ 7611574 w 11369489"/>
              <a:gd name="connsiteY15" fmla="*/ 0 h 6131859"/>
              <a:gd name="connsiteX16" fmla="*/ 8437358 w 11369489"/>
              <a:gd name="connsiteY16" fmla="*/ 0 h 6131859"/>
              <a:gd name="connsiteX17" fmla="*/ 9263142 w 11369489"/>
              <a:gd name="connsiteY17" fmla="*/ 0 h 6131859"/>
              <a:gd name="connsiteX18" fmla="*/ 9520451 w 11369489"/>
              <a:gd name="connsiteY18" fmla="*/ 0 h 6131859"/>
              <a:gd name="connsiteX19" fmla="*/ 9777761 w 11369489"/>
              <a:gd name="connsiteY19" fmla="*/ 0 h 6131859"/>
              <a:gd name="connsiteX20" fmla="*/ 10489850 w 11369489"/>
              <a:gd name="connsiteY20" fmla="*/ 0 h 6131859"/>
              <a:gd name="connsiteX21" fmla="*/ 11369489 w 11369489"/>
              <a:gd name="connsiteY21" fmla="*/ 0 h 6131859"/>
              <a:gd name="connsiteX22" fmla="*/ 11369489 w 11369489"/>
              <a:gd name="connsiteY22" fmla="*/ 373486 h 6131859"/>
              <a:gd name="connsiteX23" fmla="*/ 11369489 w 11369489"/>
              <a:gd name="connsiteY23" fmla="*/ 869609 h 6131859"/>
              <a:gd name="connsiteX24" fmla="*/ 11369489 w 11369489"/>
              <a:gd name="connsiteY24" fmla="*/ 1549688 h 6131859"/>
              <a:gd name="connsiteX25" fmla="*/ 11369489 w 11369489"/>
              <a:gd name="connsiteY25" fmla="*/ 1923174 h 6131859"/>
              <a:gd name="connsiteX26" fmla="*/ 11369489 w 11369489"/>
              <a:gd name="connsiteY26" fmla="*/ 2296660 h 6131859"/>
              <a:gd name="connsiteX27" fmla="*/ 11369489 w 11369489"/>
              <a:gd name="connsiteY27" fmla="*/ 2792783 h 6131859"/>
              <a:gd name="connsiteX28" fmla="*/ 11369489 w 11369489"/>
              <a:gd name="connsiteY28" fmla="*/ 3166269 h 6131859"/>
              <a:gd name="connsiteX29" fmla="*/ 11369489 w 11369489"/>
              <a:gd name="connsiteY29" fmla="*/ 3539755 h 6131859"/>
              <a:gd name="connsiteX30" fmla="*/ 11369489 w 11369489"/>
              <a:gd name="connsiteY30" fmla="*/ 3913241 h 6131859"/>
              <a:gd name="connsiteX31" fmla="*/ 11369489 w 11369489"/>
              <a:gd name="connsiteY31" fmla="*/ 4348045 h 6131859"/>
              <a:gd name="connsiteX32" fmla="*/ 11369489 w 11369489"/>
              <a:gd name="connsiteY32" fmla="*/ 4782850 h 6131859"/>
              <a:gd name="connsiteX33" fmla="*/ 11369489 w 11369489"/>
              <a:gd name="connsiteY33" fmla="*/ 5217655 h 6131859"/>
              <a:gd name="connsiteX34" fmla="*/ 11369489 w 11369489"/>
              <a:gd name="connsiteY34" fmla="*/ 6131859 h 6131859"/>
              <a:gd name="connsiteX35" fmla="*/ 10543705 w 11369489"/>
              <a:gd name="connsiteY35" fmla="*/ 6131859 h 6131859"/>
              <a:gd name="connsiteX36" fmla="*/ 10286396 w 11369489"/>
              <a:gd name="connsiteY36" fmla="*/ 6131859 h 6131859"/>
              <a:gd name="connsiteX37" fmla="*/ 9460612 w 11369489"/>
              <a:gd name="connsiteY37" fmla="*/ 6131859 h 6131859"/>
              <a:gd name="connsiteX38" fmla="*/ 9203302 w 11369489"/>
              <a:gd name="connsiteY38" fmla="*/ 6131859 h 6131859"/>
              <a:gd name="connsiteX39" fmla="*/ 8832298 w 11369489"/>
              <a:gd name="connsiteY39" fmla="*/ 6131859 h 6131859"/>
              <a:gd name="connsiteX40" fmla="*/ 8120209 w 11369489"/>
              <a:gd name="connsiteY40" fmla="*/ 6131859 h 6131859"/>
              <a:gd name="connsiteX41" fmla="*/ 7635509 w 11369489"/>
              <a:gd name="connsiteY41" fmla="*/ 6131859 h 6131859"/>
              <a:gd name="connsiteX42" fmla="*/ 6809726 w 11369489"/>
              <a:gd name="connsiteY42" fmla="*/ 6131859 h 6131859"/>
              <a:gd name="connsiteX43" fmla="*/ 6325026 w 11369489"/>
              <a:gd name="connsiteY43" fmla="*/ 6131859 h 6131859"/>
              <a:gd name="connsiteX44" fmla="*/ 5954022 w 11369489"/>
              <a:gd name="connsiteY44" fmla="*/ 6131859 h 6131859"/>
              <a:gd name="connsiteX45" fmla="*/ 5583017 w 11369489"/>
              <a:gd name="connsiteY45" fmla="*/ 6131859 h 6131859"/>
              <a:gd name="connsiteX46" fmla="*/ 4984623 w 11369489"/>
              <a:gd name="connsiteY46" fmla="*/ 6131859 h 6131859"/>
              <a:gd name="connsiteX47" fmla="*/ 4499924 w 11369489"/>
              <a:gd name="connsiteY47" fmla="*/ 6131859 h 6131859"/>
              <a:gd name="connsiteX48" fmla="*/ 4128920 w 11369489"/>
              <a:gd name="connsiteY48" fmla="*/ 6131859 h 6131859"/>
              <a:gd name="connsiteX49" fmla="*/ 3644220 w 11369489"/>
              <a:gd name="connsiteY49" fmla="*/ 6131859 h 6131859"/>
              <a:gd name="connsiteX50" fmla="*/ 3273216 w 11369489"/>
              <a:gd name="connsiteY50" fmla="*/ 6131859 h 6131859"/>
              <a:gd name="connsiteX51" fmla="*/ 2902212 w 11369489"/>
              <a:gd name="connsiteY51" fmla="*/ 6131859 h 6131859"/>
              <a:gd name="connsiteX52" fmla="*/ 2303818 w 11369489"/>
              <a:gd name="connsiteY52" fmla="*/ 6131859 h 6131859"/>
              <a:gd name="connsiteX53" fmla="*/ 2046508 w 11369489"/>
              <a:gd name="connsiteY53" fmla="*/ 6131859 h 6131859"/>
              <a:gd name="connsiteX54" fmla="*/ 1561809 w 11369489"/>
              <a:gd name="connsiteY54" fmla="*/ 6131859 h 6131859"/>
              <a:gd name="connsiteX55" fmla="*/ 1077109 w 11369489"/>
              <a:gd name="connsiteY55" fmla="*/ 6131859 h 6131859"/>
              <a:gd name="connsiteX56" fmla="*/ 0 w 11369489"/>
              <a:gd name="connsiteY56" fmla="*/ 6131859 h 6131859"/>
              <a:gd name="connsiteX57" fmla="*/ 0 w 11369489"/>
              <a:gd name="connsiteY57" fmla="*/ 5758373 h 6131859"/>
              <a:gd name="connsiteX58" fmla="*/ 0 w 11369489"/>
              <a:gd name="connsiteY58" fmla="*/ 5262250 h 6131859"/>
              <a:gd name="connsiteX59" fmla="*/ 0 w 11369489"/>
              <a:gd name="connsiteY59" fmla="*/ 4888764 h 6131859"/>
              <a:gd name="connsiteX60" fmla="*/ 0 w 11369489"/>
              <a:gd name="connsiteY60" fmla="*/ 4515278 h 6131859"/>
              <a:gd name="connsiteX61" fmla="*/ 0 w 11369489"/>
              <a:gd name="connsiteY61" fmla="*/ 3957836 h 6131859"/>
              <a:gd name="connsiteX62" fmla="*/ 0 w 11369489"/>
              <a:gd name="connsiteY62" fmla="*/ 3277757 h 6131859"/>
              <a:gd name="connsiteX63" fmla="*/ 0 w 11369489"/>
              <a:gd name="connsiteY63" fmla="*/ 2842953 h 6131859"/>
              <a:gd name="connsiteX64" fmla="*/ 0 w 11369489"/>
              <a:gd name="connsiteY64" fmla="*/ 2285511 h 6131859"/>
              <a:gd name="connsiteX65" fmla="*/ 0 w 11369489"/>
              <a:gd name="connsiteY65" fmla="*/ 1789388 h 6131859"/>
              <a:gd name="connsiteX66" fmla="*/ 0 w 11369489"/>
              <a:gd name="connsiteY66" fmla="*/ 1354583 h 6131859"/>
              <a:gd name="connsiteX67" fmla="*/ 0 w 11369489"/>
              <a:gd name="connsiteY67" fmla="*/ 735823 h 6131859"/>
              <a:gd name="connsiteX68" fmla="*/ 0 w 11369489"/>
              <a:gd name="connsiteY68" fmla="*/ 0 h 6131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11369489" h="6131859" extrusionOk="0">
                <a:moveTo>
                  <a:pt x="0" y="0"/>
                </a:moveTo>
                <a:cubicBezTo>
                  <a:pt x="106386" y="-34744"/>
                  <a:pt x="265845" y="2924"/>
                  <a:pt x="371004" y="0"/>
                </a:cubicBezTo>
                <a:cubicBezTo>
                  <a:pt x="476163" y="-2924"/>
                  <a:pt x="830545" y="17420"/>
                  <a:pt x="969399" y="0"/>
                </a:cubicBezTo>
                <a:cubicBezTo>
                  <a:pt x="1108253" y="-17420"/>
                  <a:pt x="1201846" y="2381"/>
                  <a:pt x="1340403" y="0"/>
                </a:cubicBezTo>
                <a:cubicBezTo>
                  <a:pt x="1478960" y="-2381"/>
                  <a:pt x="1780468" y="92057"/>
                  <a:pt x="2166187" y="0"/>
                </a:cubicBezTo>
                <a:cubicBezTo>
                  <a:pt x="2551906" y="-92057"/>
                  <a:pt x="2365801" y="41999"/>
                  <a:pt x="2537191" y="0"/>
                </a:cubicBezTo>
                <a:cubicBezTo>
                  <a:pt x="2708581" y="-41999"/>
                  <a:pt x="2671028" y="9631"/>
                  <a:pt x="2794501" y="0"/>
                </a:cubicBezTo>
                <a:cubicBezTo>
                  <a:pt x="2917974" y="-9631"/>
                  <a:pt x="3036827" y="42560"/>
                  <a:pt x="3165505" y="0"/>
                </a:cubicBezTo>
                <a:cubicBezTo>
                  <a:pt x="3294183" y="-42560"/>
                  <a:pt x="3669582" y="65104"/>
                  <a:pt x="3877594" y="0"/>
                </a:cubicBezTo>
                <a:cubicBezTo>
                  <a:pt x="4085606" y="-65104"/>
                  <a:pt x="4323543" y="83407"/>
                  <a:pt x="4589683" y="0"/>
                </a:cubicBezTo>
                <a:cubicBezTo>
                  <a:pt x="4855823" y="-83407"/>
                  <a:pt x="4783963" y="10539"/>
                  <a:pt x="4846993" y="0"/>
                </a:cubicBezTo>
                <a:cubicBezTo>
                  <a:pt x="4910023" y="-10539"/>
                  <a:pt x="5277723" y="35972"/>
                  <a:pt x="5672777" y="0"/>
                </a:cubicBezTo>
                <a:cubicBezTo>
                  <a:pt x="6067831" y="-35972"/>
                  <a:pt x="6104321" y="8947"/>
                  <a:pt x="6271171" y="0"/>
                </a:cubicBezTo>
                <a:cubicBezTo>
                  <a:pt x="6438021" y="-8947"/>
                  <a:pt x="6623314" y="32504"/>
                  <a:pt x="6755870" y="0"/>
                </a:cubicBezTo>
                <a:cubicBezTo>
                  <a:pt x="6888426" y="-32504"/>
                  <a:pt x="6938242" y="13621"/>
                  <a:pt x="7013180" y="0"/>
                </a:cubicBezTo>
                <a:cubicBezTo>
                  <a:pt x="7088118" y="-13621"/>
                  <a:pt x="7347910" y="42268"/>
                  <a:pt x="7611574" y="0"/>
                </a:cubicBezTo>
                <a:cubicBezTo>
                  <a:pt x="7875238" y="-42268"/>
                  <a:pt x="8040178" y="84851"/>
                  <a:pt x="8437358" y="0"/>
                </a:cubicBezTo>
                <a:cubicBezTo>
                  <a:pt x="8834538" y="-84851"/>
                  <a:pt x="8970629" y="60938"/>
                  <a:pt x="9263142" y="0"/>
                </a:cubicBezTo>
                <a:cubicBezTo>
                  <a:pt x="9555655" y="-60938"/>
                  <a:pt x="9444549" y="25935"/>
                  <a:pt x="9520451" y="0"/>
                </a:cubicBezTo>
                <a:cubicBezTo>
                  <a:pt x="9596353" y="-25935"/>
                  <a:pt x="9651184" y="4466"/>
                  <a:pt x="9777761" y="0"/>
                </a:cubicBezTo>
                <a:cubicBezTo>
                  <a:pt x="9904338" y="-4466"/>
                  <a:pt x="10249294" y="64488"/>
                  <a:pt x="10489850" y="0"/>
                </a:cubicBezTo>
                <a:cubicBezTo>
                  <a:pt x="10730406" y="-64488"/>
                  <a:pt x="11118427" y="67110"/>
                  <a:pt x="11369489" y="0"/>
                </a:cubicBezTo>
                <a:cubicBezTo>
                  <a:pt x="11384115" y="124756"/>
                  <a:pt x="11326794" y="239150"/>
                  <a:pt x="11369489" y="373486"/>
                </a:cubicBezTo>
                <a:cubicBezTo>
                  <a:pt x="11412184" y="507822"/>
                  <a:pt x="11313593" y="712458"/>
                  <a:pt x="11369489" y="869609"/>
                </a:cubicBezTo>
                <a:cubicBezTo>
                  <a:pt x="11425385" y="1026760"/>
                  <a:pt x="11297029" y="1284513"/>
                  <a:pt x="11369489" y="1549688"/>
                </a:cubicBezTo>
                <a:cubicBezTo>
                  <a:pt x="11441949" y="1814863"/>
                  <a:pt x="11347369" y="1797603"/>
                  <a:pt x="11369489" y="1923174"/>
                </a:cubicBezTo>
                <a:cubicBezTo>
                  <a:pt x="11391609" y="2048745"/>
                  <a:pt x="11365332" y="2201690"/>
                  <a:pt x="11369489" y="2296660"/>
                </a:cubicBezTo>
                <a:cubicBezTo>
                  <a:pt x="11373646" y="2391630"/>
                  <a:pt x="11343677" y="2598196"/>
                  <a:pt x="11369489" y="2792783"/>
                </a:cubicBezTo>
                <a:cubicBezTo>
                  <a:pt x="11395301" y="2987370"/>
                  <a:pt x="11341538" y="3068648"/>
                  <a:pt x="11369489" y="3166269"/>
                </a:cubicBezTo>
                <a:cubicBezTo>
                  <a:pt x="11397440" y="3263890"/>
                  <a:pt x="11361856" y="3421574"/>
                  <a:pt x="11369489" y="3539755"/>
                </a:cubicBezTo>
                <a:cubicBezTo>
                  <a:pt x="11377122" y="3657936"/>
                  <a:pt x="11348614" y="3807390"/>
                  <a:pt x="11369489" y="3913241"/>
                </a:cubicBezTo>
                <a:cubicBezTo>
                  <a:pt x="11390364" y="4019092"/>
                  <a:pt x="11344369" y="4190887"/>
                  <a:pt x="11369489" y="4348045"/>
                </a:cubicBezTo>
                <a:cubicBezTo>
                  <a:pt x="11394609" y="4505203"/>
                  <a:pt x="11356698" y="4610630"/>
                  <a:pt x="11369489" y="4782850"/>
                </a:cubicBezTo>
                <a:cubicBezTo>
                  <a:pt x="11382280" y="4955070"/>
                  <a:pt x="11357936" y="5100357"/>
                  <a:pt x="11369489" y="5217655"/>
                </a:cubicBezTo>
                <a:cubicBezTo>
                  <a:pt x="11381042" y="5334954"/>
                  <a:pt x="11296461" y="5946425"/>
                  <a:pt x="11369489" y="6131859"/>
                </a:cubicBezTo>
                <a:cubicBezTo>
                  <a:pt x="11160916" y="6214600"/>
                  <a:pt x="10772857" y="6129031"/>
                  <a:pt x="10543705" y="6131859"/>
                </a:cubicBezTo>
                <a:cubicBezTo>
                  <a:pt x="10314553" y="6134687"/>
                  <a:pt x="10377289" y="6104758"/>
                  <a:pt x="10286396" y="6131859"/>
                </a:cubicBezTo>
                <a:cubicBezTo>
                  <a:pt x="10195503" y="6158960"/>
                  <a:pt x="9802003" y="6109389"/>
                  <a:pt x="9460612" y="6131859"/>
                </a:cubicBezTo>
                <a:cubicBezTo>
                  <a:pt x="9119221" y="6154329"/>
                  <a:pt x="9328198" y="6124898"/>
                  <a:pt x="9203302" y="6131859"/>
                </a:cubicBezTo>
                <a:cubicBezTo>
                  <a:pt x="9078406" y="6138820"/>
                  <a:pt x="8926501" y="6089748"/>
                  <a:pt x="8832298" y="6131859"/>
                </a:cubicBezTo>
                <a:cubicBezTo>
                  <a:pt x="8738095" y="6173970"/>
                  <a:pt x="8383598" y="6129113"/>
                  <a:pt x="8120209" y="6131859"/>
                </a:cubicBezTo>
                <a:cubicBezTo>
                  <a:pt x="7856820" y="6134605"/>
                  <a:pt x="7784157" y="6112765"/>
                  <a:pt x="7635509" y="6131859"/>
                </a:cubicBezTo>
                <a:cubicBezTo>
                  <a:pt x="7486861" y="6150953"/>
                  <a:pt x="7212018" y="6082885"/>
                  <a:pt x="6809726" y="6131859"/>
                </a:cubicBezTo>
                <a:cubicBezTo>
                  <a:pt x="6407434" y="6180833"/>
                  <a:pt x="6535971" y="6113697"/>
                  <a:pt x="6325026" y="6131859"/>
                </a:cubicBezTo>
                <a:cubicBezTo>
                  <a:pt x="6114081" y="6150021"/>
                  <a:pt x="6045229" y="6089453"/>
                  <a:pt x="5954022" y="6131859"/>
                </a:cubicBezTo>
                <a:cubicBezTo>
                  <a:pt x="5862815" y="6174265"/>
                  <a:pt x="5675027" y="6118253"/>
                  <a:pt x="5583017" y="6131859"/>
                </a:cubicBezTo>
                <a:cubicBezTo>
                  <a:pt x="5491007" y="6145465"/>
                  <a:pt x="5252757" y="6079122"/>
                  <a:pt x="4984623" y="6131859"/>
                </a:cubicBezTo>
                <a:cubicBezTo>
                  <a:pt x="4716489" y="6184596"/>
                  <a:pt x="4671481" y="6131569"/>
                  <a:pt x="4499924" y="6131859"/>
                </a:cubicBezTo>
                <a:cubicBezTo>
                  <a:pt x="4328367" y="6132149"/>
                  <a:pt x="4269862" y="6100233"/>
                  <a:pt x="4128920" y="6131859"/>
                </a:cubicBezTo>
                <a:cubicBezTo>
                  <a:pt x="3987978" y="6163485"/>
                  <a:pt x="3854116" y="6098905"/>
                  <a:pt x="3644220" y="6131859"/>
                </a:cubicBezTo>
                <a:cubicBezTo>
                  <a:pt x="3434324" y="6164813"/>
                  <a:pt x="3455397" y="6109779"/>
                  <a:pt x="3273216" y="6131859"/>
                </a:cubicBezTo>
                <a:cubicBezTo>
                  <a:pt x="3091035" y="6153939"/>
                  <a:pt x="3034760" y="6122008"/>
                  <a:pt x="2902212" y="6131859"/>
                </a:cubicBezTo>
                <a:cubicBezTo>
                  <a:pt x="2769664" y="6141710"/>
                  <a:pt x="2602257" y="6066359"/>
                  <a:pt x="2303818" y="6131859"/>
                </a:cubicBezTo>
                <a:cubicBezTo>
                  <a:pt x="2005379" y="6197359"/>
                  <a:pt x="2120658" y="6128681"/>
                  <a:pt x="2046508" y="6131859"/>
                </a:cubicBezTo>
                <a:cubicBezTo>
                  <a:pt x="1972358" y="6135037"/>
                  <a:pt x="1723397" y="6091045"/>
                  <a:pt x="1561809" y="6131859"/>
                </a:cubicBezTo>
                <a:cubicBezTo>
                  <a:pt x="1400221" y="6172673"/>
                  <a:pt x="1207954" y="6088176"/>
                  <a:pt x="1077109" y="6131859"/>
                </a:cubicBezTo>
                <a:cubicBezTo>
                  <a:pt x="946264" y="6175542"/>
                  <a:pt x="244869" y="6121586"/>
                  <a:pt x="0" y="6131859"/>
                </a:cubicBezTo>
                <a:cubicBezTo>
                  <a:pt x="-17162" y="5983431"/>
                  <a:pt x="8017" y="5840357"/>
                  <a:pt x="0" y="5758373"/>
                </a:cubicBezTo>
                <a:cubicBezTo>
                  <a:pt x="-8017" y="5676389"/>
                  <a:pt x="33138" y="5504300"/>
                  <a:pt x="0" y="5262250"/>
                </a:cubicBezTo>
                <a:cubicBezTo>
                  <a:pt x="-33138" y="5020200"/>
                  <a:pt x="32937" y="5069171"/>
                  <a:pt x="0" y="4888764"/>
                </a:cubicBezTo>
                <a:cubicBezTo>
                  <a:pt x="-32937" y="4708357"/>
                  <a:pt x="32256" y="4605912"/>
                  <a:pt x="0" y="4515278"/>
                </a:cubicBezTo>
                <a:cubicBezTo>
                  <a:pt x="-32256" y="4424644"/>
                  <a:pt x="30083" y="4107517"/>
                  <a:pt x="0" y="3957836"/>
                </a:cubicBezTo>
                <a:cubicBezTo>
                  <a:pt x="-30083" y="3808155"/>
                  <a:pt x="62128" y="3485843"/>
                  <a:pt x="0" y="3277757"/>
                </a:cubicBezTo>
                <a:cubicBezTo>
                  <a:pt x="-62128" y="3069671"/>
                  <a:pt x="51377" y="2933415"/>
                  <a:pt x="0" y="2842953"/>
                </a:cubicBezTo>
                <a:cubicBezTo>
                  <a:pt x="-51377" y="2752491"/>
                  <a:pt x="9895" y="2454454"/>
                  <a:pt x="0" y="2285511"/>
                </a:cubicBezTo>
                <a:cubicBezTo>
                  <a:pt x="-9895" y="2116568"/>
                  <a:pt x="2990" y="1945436"/>
                  <a:pt x="0" y="1789388"/>
                </a:cubicBezTo>
                <a:cubicBezTo>
                  <a:pt x="-2990" y="1633340"/>
                  <a:pt x="40691" y="1471800"/>
                  <a:pt x="0" y="1354583"/>
                </a:cubicBezTo>
                <a:cubicBezTo>
                  <a:pt x="-40691" y="1237367"/>
                  <a:pt x="22045" y="1019257"/>
                  <a:pt x="0" y="735823"/>
                </a:cubicBezTo>
                <a:cubicBezTo>
                  <a:pt x="-22045" y="452389"/>
                  <a:pt x="44046" y="155722"/>
                  <a:pt x="0" y="0"/>
                </a:cubicBezTo>
                <a:close/>
              </a:path>
            </a:pathLst>
          </a:custGeom>
          <a:noFill/>
          <a:ln w="28575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3526327319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76C31-DE9E-827E-A11D-B1A254760B85}"/>
              </a:ext>
            </a:extLst>
          </p:cNvPr>
          <p:cNvSpPr txBox="1"/>
          <p:nvPr/>
        </p:nvSpPr>
        <p:spPr>
          <a:xfrm>
            <a:off x="1526240" y="3072647"/>
            <a:ext cx="9137277" cy="646331"/>
          </a:xfrm>
          <a:custGeom>
            <a:avLst/>
            <a:gdLst>
              <a:gd name="connsiteX0" fmla="*/ 0 w 9137277"/>
              <a:gd name="connsiteY0" fmla="*/ 0 h 646331"/>
              <a:gd name="connsiteX1" fmla="*/ 571080 w 9137277"/>
              <a:gd name="connsiteY1" fmla="*/ 0 h 646331"/>
              <a:gd name="connsiteX2" fmla="*/ 1050787 w 9137277"/>
              <a:gd name="connsiteY2" fmla="*/ 0 h 646331"/>
              <a:gd name="connsiteX3" fmla="*/ 1347748 w 9137277"/>
              <a:gd name="connsiteY3" fmla="*/ 0 h 646331"/>
              <a:gd name="connsiteX4" fmla="*/ 1918828 w 9137277"/>
              <a:gd name="connsiteY4" fmla="*/ 0 h 646331"/>
              <a:gd name="connsiteX5" fmla="*/ 2215790 w 9137277"/>
              <a:gd name="connsiteY5" fmla="*/ 0 h 646331"/>
              <a:gd name="connsiteX6" fmla="*/ 2969615 w 9137277"/>
              <a:gd name="connsiteY6" fmla="*/ 0 h 646331"/>
              <a:gd name="connsiteX7" fmla="*/ 3357949 w 9137277"/>
              <a:gd name="connsiteY7" fmla="*/ 0 h 646331"/>
              <a:gd name="connsiteX8" fmla="*/ 3654911 w 9137277"/>
              <a:gd name="connsiteY8" fmla="*/ 0 h 646331"/>
              <a:gd name="connsiteX9" fmla="*/ 4225991 w 9137277"/>
              <a:gd name="connsiteY9" fmla="*/ 0 h 646331"/>
              <a:gd name="connsiteX10" fmla="*/ 4979816 w 9137277"/>
              <a:gd name="connsiteY10" fmla="*/ 0 h 646331"/>
              <a:gd name="connsiteX11" fmla="*/ 5550896 w 9137277"/>
              <a:gd name="connsiteY11" fmla="*/ 0 h 646331"/>
              <a:gd name="connsiteX12" fmla="*/ 6304721 w 9137277"/>
              <a:gd name="connsiteY12" fmla="*/ 0 h 646331"/>
              <a:gd name="connsiteX13" fmla="*/ 6875801 w 9137277"/>
              <a:gd name="connsiteY13" fmla="*/ 0 h 646331"/>
              <a:gd name="connsiteX14" fmla="*/ 7446881 w 9137277"/>
              <a:gd name="connsiteY14" fmla="*/ 0 h 646331"/>
              <a:gd name="connsiteX15" fmla="*/ 8109333 w 9137277"/>
              <a:gd name="connsiteY15" fmla="*/ 0 h 646331"/>
              <a:gd name="connsiteX16" fmla="*/ 8589040 w 9137277"/>
              <a:gd name="connsiteY16" fmla="*/ 0 h 646331"/>
              <a:gd name="connsiteX17" fmla="*/ 9137277 w 9137277"/>
              <a:gd name="connsiteY17" fmla="*/ 0 h 646331"/>
              <a:gd name="connsiteX18" fmla="*/ 9137277 w 9137277"/>
              <a:gd name="connsiteY18" fmla="*/ 329629 h 646331"/>
              <a:gd name="connsiteX19" fmla="*/ 9137277 w 9137277"/>
              <a:gd name="connsiteY19" fmla="*/ 646331 h 646331"/>
              <a:gd name="connsiteX20" fmla="*/ 8383452 w 9137277"/>
              <a:gd name="connsiteY20" fmla="*/ 646331 h 646331"/>
              <a:gd name="connsiteX21" fmla="*/ 7720999 w 9137277"/>
              <a:gd name="connsiteY21" fmla="*/ 646331 h 646331"/>
              <a:gd name="connsiteX22" fmla="*/ 7424038 w 9137277"/>
              <a:gd name="connsiteY22" fmla="*/ 646331 h 646331"/>
              <a:gd name="connsiteX23" fmla="*/ 7127076 w 9137277"/>
              <a:gd name="connsiteY23" fmla="*/ 646331 h 646331"/>
              <a:gd name="connsiteX24" fmla="*/ 6830115 w 9137277"/>
              <a:gd name="connsiteY24" fmla="*/ 646331 h 646331"/>
              <a:gd name="connsiteX25" fmla="*/ 6259035 w 9137277"/>
              <a:gd name="connsiteY25" fmla="*/ 646331 h 646331"/>
              <a:gd name="connsiteX26" fmla="*/ 5962073 w 9137277"/>
              <a:gd name="connsiteY26" fmla="*/ 646331 h 646331"/>
              <a:gd name="connsiteX27" fmla="*/ 5299621 w 9137277"/>
              <a:gd name="connsiteY27" fmla="*/ 646331 h 646331"/>
              <a:gd name="connsiteX28" fmla="*/ 5002659 w 9137277"/>
              <a:gd name="connsiteY28" fmla="*/ 646331 h 646331"/>
              <a:gd name="connsiteX29" fmla="*/ 4431579 w 9137277"/>
              <a:gd name="connsiteY29" fmla="*/ 646331 h 646331"/>
              <a:gd name="connsiteX30" fmla="*/ 3860500 w 9137277"/>
              <a:gd name="connsiteY30" fmla="*/ 646331 h 646331"/>
              <a:gd name="connsiteX31" fmla="*/ 3289420 w 9137277"/>
              <a:gd name="connsiteY31" fmla="*/ 646331 h 646331"/>
              <a:gd name="connsiteX32" fmla="*/ 2901085 w 9137277"/>
              <a:gd name="connsiteY32" fmla="*/ 646331 h 646331"/>
              <a:gd name="connsiteX33" fmla="*/ 2512751 w 9137277"/>
              <a:gd name="connsiteY33" fmla="*/ 646331 h 646331"/>
              <a:gd name="connsiteX34" fmla="*/ 1850299 w 9137277"/>
              <a:gd name="connsiteY34" fmla="*/ 646331 h 646331"/>
              <a:gd name="connsiteX35" fmla="*/ 1096473 w 9137277"/>
              <a:gd name="connsiteY35" fmla="*/ 646331 h 646331"/>
              <a:gd name="connsiteX36" fmla="*/ 0 w 9137277"/>
              <a:gd name="connsiteY36" fmla="*/ 646331 h 646331"/>
              <a:gd name="connsiteX37" fmla="*/ 0 w 9137277"/>
              <a:gd name="connsiteY37" fmla="*/ 323166 h 646331"/>
              <a:gd name="connsiteX38" fmla="*/ 0 w 9137277"/>
              <a:gd name="connsiteY38" fmla="*/ 0 h 646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9137277" h="646331" fill="none" extrusionOk="0">
                <a:moveTo>
                  <a:pt x="0" y="0"/>
                </a:moveTo>
                <a:cubicBezTo>
                  <a:pt x="221050" y="-52760"/>
                  <a:pt x="396348" y="34284"/>
                  <a:pt x="571080" y="0"/>
                </a:cubicBezTo>
                <a:cubicBezTo>
                  <a:pt x="745812" y="-34284"/>
                  <a:pt x="913014" y="17201"/>
                  <a:pt x="1050787" y="0"/>
                </a:cubicBezTo>
                <a:cubicBezTo>
                  <a:pt x="1188560" y="-17201"/>
                  <a:pt x="1225535" y="21451"/>
                  <a:pt x="1347748" y="0"/>
                </a:cubicBezTo>
                <a:cubicBezTo>
                  <a:pt x="1469961" y="-21451"/>
                  <a:pt x="1696900" y="62435"/>
                  <a:pt x="1918828" y="0"/>
                </a:cubicBezTo>
                <a:cubicBezTo>
                  <a:pt x="2140756" y="-62435"/>
                  <a:pt x="2132534" y="3030"/>
                  <a:pt x="2215790" y="0"/>
                </a:cubicBezTo>
                <a:cubicBezTo>
                  <a:pt x="2299046" y="-3030"/>
                  <a:pt x="2764097" y="84212"/>
                  <a:pt x="2969615" y="0"/>
                </a:cubicBezTo>
                <a:cubicBezTo>
                  <a:pt x="3175133" y="-84212"/>
                  <a:pt x="3198948" y="38047"/>
                  <a:pt x="3357949" y="0"/>
                </a:cubicBezTo>
                <a:cubicBezTo>
                  <a:pt x="3516950" y="-38047"/>
                  <a:pt x="3514541" y="12816"/>
                  <a:pt x="3654911" y="0"/>
                </a:cubicBezTo>
                <a:cubicBezTo>
                  <a:pt x="3795281" y="-12816"/>
                  <a:pt x="3993798" y="11317"/>
                  <a:pt x="4225991" y="0"/>
                </a:cubicBezTo>
                <a:cubicBezTo>
                  <a:pt x="4458184" y="-11317"/>
                  <a:pt x="4775170" y="38100"/>
                  <a:pt x="4979816" y="0"/>
                </a:cubicBezTo>
                <a:cubicBezTo>
                  <a:pt x="5184463" y="-38100"/>
                  <a:pt x="5406341" y="26048"/>
                  <a:pt x="5550896" y="0"/>
                </a:cubicBezTo>
                <a:cubicBezTo>
                  <a:pt x="5695451" y="-26048"/>
                  <a:pt x="6030629" y="22051"/>
                  <a:pt x="6304721" y="0"/>
                </a:cubicBezTo>
                <a:cubicBezTo>
                  <a:pt x="6578813" y="-22051"/>
                  <a:pt x="6702556" y="58393"/>
                  <a:pt x="6875801" y="0"/>
                </a:cubicBezTo>
                <a:cubicBezTo>
                  <a:pt x="7049046" y="-58393"/>
                  <a:pt x="7306338" y="47894"/>
                  <a:pt x="7446881" y="0"/>
                </a:cubicBezTo>
                <a:cubicBezTo>
                  <a:pt x="7587424" y="-47894"/>
                  <a:pt x="7801384" y="58262"/>
                  <a:pt x="8109333" y="0"/>
                </a:cubicBezTo>
                <a:cubicBezTo>
                  <a:pt x="8417282" y="-58262"/>
                  <a:pt x="8356363" y="46521"/>
                  <a:pt x="8589040" y="0"/>
                </a:cubicBezTo>
                <a:cubicBezTo>
                  <a:pt x="8821717" y="-46521"/>
                  <a:pt x="8981292" y="2285"/>
                  <a:pt x="9137277" y="0"/>
                </a:cubicBezTo>
                <a:cubicBezTo>
                  <a:pt x="9167752" y="144821"/>
                  <a:pt x="9099966" y="183972"/>
                  <a:pt x="9137277" y="329629"/>
                </a:cubicBezTo>
                <a:cubicBezTo>
                  <a:pt x="9174588" y="475286"/>
                  <a:pt x="9128865" y="572656"/>
                  <a:pt x="9137277" y="646331"/>
                </a:cubicBezTo>
                <a:cubicBezTo>
                  <a:pt x="8778189" y="702321"/>
                  <a:pt x="8710282" y="641263"/>
                  <a:pt x="8383452" y="646331"/>
                </a:cubicBezTo>
                <a:cubicBezTo>
                  <a:pt x="8056622" y="651399"/>
                  <a:pt x="7898212" y="622842"/>
                  <a:pt x="7720999" y="646331"/>
                </a:cubicBezTo>
                <a:cubicBezTo>
                  <a:pt x="7543786" y="669820"/>
                  <a:pt x="7494677" y="626807"/>
                  <a:pt x="7424038" y="646331"/>
                </a:cubicBezTo>
                <a:cubicBezTo>
                  <a:pt x="7353399" y="665855"/>
                  <a:pt x="7239604" y="629010"/>
                  <a:pt x="7127076" y="646331"/>
                </a:cubicBezTo>
                <a:cubicBezTo>
                  <a:pt x="7014548" y="663652"/>
                  <a:pt x="6931037" y="633173"/>
                  <a:pt x="6830115" y="646331"/>
                </a:cubicBezTo>
                <a:cubicBezTo>
                  <a:pt x="6729193" y="659489"/>
                  <a:pt x="6373260" y="607472"/>
                  <a:pt x="6259035" y="646331"/>
                </a:cubicBezTo>
                <a:cubicBezTo>
                  <a:pt x="6144810" y="685190"/>
                  <a:pt x="6098657" y="637166"/>
                  <a:pt x="5962073" y="646331"/>
                </a:cubicBezTo>
                <a:cubicBezTo>
                  <a:pt x="5825489" y="655496"/>
                  <a:pt x="5437410" y="607917"/>
                  <a:pt x="5299621" y="646331"/>
                </a:cubicBezTo>
                <a:cubicBezTo>
                  <a:pt x="5161832" y="684745"/>
                  <a:pt x="5078398" y="620619"/>
                  <a:pt x="5002659" y="646331"/>
                </a:cubicBezTo>
                <a:cubicBezTo>
                  <a:pt x="4926920" y="672043"/>
                  <a:pt x="4657716" y="634592"/>
                  <a:pt x="4431579" y="646331"/>
                </a:cubicBezTo>
                <a:cubicBezTo>
                  <a:pt x="4205442" y="658070"/>
                  <a:pt x="4097391" y="623261"/>
                  <a:pt x="3860500" y="646331"/>
                </a:cubicBezTo>
                <a:cubicBezTo>
                  <a:pt x="3623609" y="669401"/>
                  <a:pt x="3570432" y="633703"/>
                  <a:pt x="3289420" y="646331"/>
                </a:cubicBezTo>
                <a:cubicBezTo>
                  <a:pt x="3008408" y="658959"/>
                  <a:pt x="3003139" y="638088"/>
                  <a:pt x="2901085" y="646331"/>
                </a:cubicBezTo>
                <a:cubicBezTo>
                  <a:pt x="2799031" y="654574"/>
                  <a:pt x="2665693" y="634679"/>
                  <a:pt x="2512751" y="646331"/>
                </a:cubicBezTo>
                <a:cubicBezTo>
                  <a:pt x="2359809" y="657983"/>
                  <a:pt x="2032623" y="602951"/>
                  <a:pt x="1850299" y="646331"/>
                </a:cubicBezTo>
                <a:cubicBezTo>
                  <a:pt x="1667975" y="689711"/>
                  <a:pt x="1422145" y="579348"/>
                  <a:pt x="1096473" y="646331"/>
                </a:cubicBezTo>
                <a:cubicBezTo>
                  <a:pt x="770801" y="713314"/>
                  <a:pt x="325919" y="582754"/>
                  <a:pt x="0" y="646331"/>
                </a:cubicBezTo>
                <a:cubicBezTo>
                  <a:pt x="-27415" y="577589"/>
                  <a:pt x="5354" y="434059"/>
                  <a:pt x="0" y="323166"/>
                </a:cubicBezTo>
                <a:cubicBezTo>
                  <a:pt x="-5354" y="212273"/>
                  <a:pt x="33647" y="76621"/>
                  <a:pt x="0" y="0"/>
                </a:cubicBezTo>
                <a:close/>
              </a:path>
              <a:path w="9137277" h="646331" stroke="0" extrusionOk="0">
                <a:moveTo>
                  <a:pt x="0" y="0"/>
                </a:moveTo>
                <a:cubicBezTo>
                  <a:pt x="253007" y="-62546"/>
                  <a:pt x="507553" y="15017"/>
                  <a:pt x="753825" y="0"/>
                </a:cubicBezTo>
                <a:cubicBezTo>
                  <a:pt x="1000098" y="-15017"/>
                  <a:pt x="1142691" y="59183"/>
                  <a:pt x="1507651" y="0"/>
                </a:cubicBezTo>
                <a:cubicBezTo>
                  <a:pt x="1872611" y="-59183"/>
                  <a:pt x="2010849" y="32196"/>
                  <a:pt x="2170103" y="0"/>
                </a:cubicBezTo>
                <a:cubicBezTo>
                  <a:pt x="2329357" y="-32196"/>
                  <a:pt x="2621459" y="6167"/>
                  <a:pt x="2832556" y="0"/>
                </a:cubicBezTo>
                <a:cubicBezTo>
                  <a:pt x="3043653" y="-6167"/>
                  <a:pt x="3171189" y="49726"/>
                  <a:pt x="3312263" y="0"/>
                </a:cubicBezTo>
                <a:cubicBezTo>
                  <a:pt x="3453337" y="-49726"/>
                  <a:pt x="3580101" y="10780"/>
                  <a:pt x="3700597" y="0"/>
                </a:cubicBezTo>
                <a:cubicBezTo>
                  <a:pt x="3821093" y="-10780"/>
                  <a:pt x="4237753" y="63650"/>
                  <a:pt x="4454423" y="0"/>
                </a:cubicBezTo>
                <a:cubicBezTo>
                  <a:pt x="4671093" y="-63650"/>
                  <a:pt x="4948004" y="24912"/>
                  <a:pt x="5116875" y="0"/>
                </a:cubicBezTo>
                <a:cubicBezTo>
                  <a:pt x="5285746" y="-24912"/>
                  <a:pt x="5391804" y="49556"/>
                  <a:pt x="5596582" y="0"/>
                </a:cubicBezTo>
                <a:cubicBezTo>
                  <a:pt x="5801360" y="-49556"/>
                  <a:pt x="5807752" y="26383"/>
                  <a:pt x="5893544" y="0"/>
                </a:cubicBezTo>
                <a:cubicBezTo>
                  <a:pt x="5979336" y="-26383"/>
                  <a:pt x="6366185" y="45718"/>
                  <a:pt x="6647369" y="0"/>
                </a:cubicBezTo>
                <a:cubicBezTo>
                  <a:pt x="6928553" y="-45718"/>
                  <a:pt x="7024429" y="26385"/>
                  <a:pt x="7127076" y="0"/>
                </a:cubicBezTo>
                <a:cubicBezTo>
                  <a:pt x="7229723" y="-26385"/>
                  <a:pt x="7390485" y="542"/>
                  <a:pt x="7515410" y="0"/>
                </a:cubicBezTo>
                <a:cubicBezTo>
                  <a:pt x="7640335" y="-542"/>
                  <a:pt x="7932131" y="38742"/>
                  <a:pt x="8086490" y="0"/>
                </a:cubicBezTo>
                <a:cubicBezTo>
                  <a:pt x="8240849" y="-38742"/>
                  <a:pt x="8414499" y="46906"/>
                  <a:pt x="8566197" y="0"/>
                </a:cubicBezTo>
                <a:cubicBezTo>
                  <a:pt x="8717895" y="-46906"/>
                  <a:pt x="8915594" y="6431"/>
                  <a:pt x="9137277" y="0"/>
                </a:cubicBezTo>
                <a:cubicBezTo>
                  <a:pt x="9168556" y="132964"/>
                  <a:pt x="9102038" y="237667"/>
                  <a:pt x="9137277" y="323166"/>
                </a:cubicBezTo>
                <a:cubicBezTo>
                  <a:pt x="9172516" y="408665"/>
                  <a:pt x="9108322" y="517724"/>
                  <a:pt x="9137277" y="646331"/>
                </a:cubicBezTo>
                <a:cubicBezTo>
                  <a:pt x="9026814" y="674001"/>
                  <a:pt x="8933627" y="643143"/>
                  <a:pt x="8748943" y="646331"/>
                </a:cubicBezTo>
                <a:cubicBezTo>
                  <a:pt x="8564259" y="649519"/>
                  <a:pt x="8576162" y="615908"/>
                  <a:pt x="8451981" y="646331"/>
                </a:cubicBezTo>
                <a:cubicBezTo>
                  <a:pt x="8327800" y="676754"/>
                  <a:pt x="8055194" y="598560"/>
                  <a:pt x="7880901" y="646331"/>
                </a:cubicBezTo>
                <a:cubicBezTo>
                  <a:pt x="7706608" y="694102"/>
                  <a:pt x="7562798" y="637411"/>
                  <a:pt x="7401194" y="646331"/>
                </a:cubicBezTo>
                <a:cubicBezTo>
                  <a:pt x="7239590" y="655251"/>
                  <a:pt x="7203101" y="625394"/>
                  <a:pt x="7012860" y="646331"/>
                </a:cubicBezTo>
                <a:cubicBezTo>
                  <a:pt x="6822619" y="667268"/>
                  <a:pt x="6633447" y="610812"/>
                  <a:pt x="6441780" y="646331"/>
                </a:cubicBezTo>
                <a:cubicBezTo>
                  <a:pt x="6250113" y="681850"/>
                  <a:pt x="6107479" y="607205"/>
                  <a:pt x="5870700" y="646331"/>
                </a:cubicBezTo>
                <a:cubicBezTo>
                  <a:pt x="5633921" y="685457"/>
                  <a:pt x="5493032" y="621767"/>
                  <a:pt x="5390993" y="646331"/>
                </a:cubicBezTo>
                <a:cubicBezTo>
                  <a:pt x="5288954" y="670895"/>
                  <a:pt x="5066267" y="646189"/>
                  <a:pt x="4819914" y="646331"/>
                </a:cubicBezTo>
                <a:cubicBezTo>
                  <a:pt x="4573561" y="646473"/>
                  <a:pt x="4649500" y="611724"/>
                  <a:pt x="4522952" y="646331"/>
                </a:cubicBezTo>
                <a:cubicBezTo>
                  <a:pt x="4396404" y="680938"/>
                  <a:pt x="4201347" y="628404"/>
                  <a:pt x="3951872" y="646331"/>
                </a:cubicBezTo>
                <a:cubicBezTo>
                  <a:pt x="3702397" y="664258"/>
                  <a:pt x="3457105" y="567544"/>
                  <a:pt x="3198047" y="646331"/>
                </a:cubicBezTo>
                <a:cubicBezTo>
                  <a:pt x="2938990" y="725118"/>
                  <a:pt x="2853366" y="614951"/>
                  <a:pt x="2718340" y="646331"/>
                </a:cubicBezTo>
                <a:cubicBezTo>
                  <a:pt x="2583314" y="677711"/>
                  <a:pt x="2383574" y="642337"/>
                  <a:pt x="2147260" y="646331"/>
                </a:cubicBezTo>
                <a:cubicBezTo>
                  <a:pt x="1910946" y="650325"/>
                  <a:pt x="1819359" y="595437"/>
                  <a:pt x="1667553" y="646331"/>
                </a:cubicBezTo>
                <a:cubicBezTo>
                  <a:pt x="1515747" y="697225"/>
                  <a:pt x="1300110" y="621081"/>
                  <a:pt x="1187846" y="646331"/>
                </a:cubicBezTo>
                <a:cubicBezTo>
                  <a:pt x="1075582" y="671581"/>
                  <a:pt x="370888" y="558442"/>
                  <a:pt x="0" y="646331"/>
                </a:cubicBezTo>
                <a:cubicBezTo>
                  <a:pt x="-10985" y="523780"/>
                  <a:pt x="14341" y="446015"/>
                  <a:pt x="0" y="336092"/>
                </a:cubicBezTo>
                <a:cubicBezTo>
                  <a:pt x="-14341" y="226169"/>
                  <a:pt x="14322" y="136137"/>
                  <a:pt x="0" y="0"/>
                </a:cubicBezTo>
                <a:close/>
              </a:path>
            </a:pathLst>
          </a:custGeom>
          <a:solidFill>
            <a:srgbClr val="FFFF00">
              <a:alpha val="74902"/>
            </a:srgbClr>
          </a:solidFill>
          <a:ln>
            <a:solidFill>
              <a:srgbClr val="3333FF"/>
            </a:solidFill>
            <a:extLst>
              <a:ext uri="{C807C97D-BFC1-408E-A445-0C87EB9F89A2}">
                <ask:lineSketchStyleProps xmlns:ask="http://schemas.microsoft.com/office/drawing/2018/sketchyshapes" sd="167850547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/>
            </a:pPr>
            <a:r>
              <a:rPr lang="en-US" sz="3600" dirty="0">
                <a:solidFill>
                  <a:schemeClr val="bg1">
                    <a:lumMod val="65000"/>
                  </a:schemeClr>
                </a:solidFill>
                <a:latin typeface="Amasis MT Pro Medium" panose="02040604050005020304" pitchFamily="18" charset="0"/>
              </a:rPr>
              <a:t>What Does it Mean?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D91DFF5-ACA5-0763-A772-E89B23EE258C}"/>
              </a:ext>
            </a:extLst>
          </p:cNvPr>
          <p:cNvSpPr txBox="1"/>
          <p:nvPr/>
        </p:nvSpPr>
        <p:spPr>
          <a:xfrm>
            <a:off x="1526240" y="3883953"/>
            <a:ext cx="9137277" cy="646331"/>
          </a:xfrm>
          <a:custGeom>
            <a:avLst/>
            <a:gdLst>
              <a:gd name="connsiteX0" fmla="*/ 0 w 9137277"/>
              <a:gd name="connsiteY0" fmla="*/ 0 h 646331"/>
              <a:gd name="connsiteX1" fmla="*/ 571080 w 9137277"/>
              <a:gd name="connsiteY1" fmla="*/ 0 h 646331"/>
              <a:gd name="connsiteX2" fmla="*/ 1050787 w 9137277"/>
              <a:gd name="connsiteY2" fmla="*/ 0 h 646331"/>
              <a:gd name="connsiteX3" fmla="*/ 1347748 w 9137277"/>
              <a:gd name="connsiteY3" fmla="*/ 0 h 646331"/>
              <a:gd name="connsiteX4" fmla="*/ 1918828 w 9137277"/>
              <a:gd name="connsiteY4" fmla="*/ 0 h 646331"/>
              <a:gd name="connsiteX5" fmla="*/ 2215790 w 9137277"/>
              <a:gd name="connsiteY5" fmla="*/ 0 h 646331"/>
              <a:gd name="connsiteX6" fmla="*/ 2969615 w 9137277"/>
              <a:gd name="connsiteY6" fmla="*/ 0 h 646331"/>
              <a:gd name="connsiteX7" fmla="*/ 3357949 w 9137277"/>
              <a:gd name="connsiteY7" fmla="*/ 0 h 646331"/>
              <a:gd name="connsiteX8" fmla="*/ 3654911 w 9137277"/>
              <a:gd name="connsiteY8" fmla="*/ 0 h 646331"/>
              <a:gd name="connsiteX9" fmla="*/ 4225991 w 9137277"/>
              <a:gd name="connsiteY9" fmla="*/ 0 h 646331"/>
              <a:gd name="connsiteX10" fmla="*/ 4979816 w 9137277"/>
              <a:gd name="connsiteY10" fmla="*/ 0 h 646331"/>
              <a:gd name="connsiteX11" fmla="*/ 5550896 w 9137277"/>
              <a:gd name="connsiteY11" fmla="*/ 0 h 646331"/>
              <a:gd name="connsiteX12" fmla="*/ 6304721 w 9137277"/>
              <a:gd name="connsiteY12" fmla="*/ 0 h 646331"/>
              <a:gd name="connsiteX13" fmla="*/ 6875801 w 9137277"/>
              <a:gd name="connsiteY13" fmla="*/ 0 h 646331"/>
              <a:gd name="connsiteX14" fmla="*/ 7446881 w 9137277"/>
              <a:gd name="connsiteY14" fmla="*/ 0 h 646331"/>
              <a:gd name="connsiteX15" fmla="*/ 8109333 w 9137277"/>
              <a:gd name="connsiteY15" fmla="*/ 0 h 646331"/>
              <a:gd name="connsiteX16" fmla="*/ 8589040 w 9137277"/>
              <a:gd name="connsiteY16" fmla="*/ 0 h 646331"/>
              <a:gd name="connsiteX17" fmla="*/ 9137277 w 9137277"/>
              <a:gd name="connsiteY17" fmla="*/ 0 h 646331"/>
              <a:gd name="connsiteX18" fmla="*/ 9137277 w 9137277"/>
              <a:gd name="connsiteY18" fmla="*/ 329629 h 646331"/>
              <a:gd name="connsiteX19" fmla="*/ 9137277 w 9137277"/>
              <a:gd name="connsiteY19" fmla="*/ 646331 h 646331"/>
              <a:gd name="connsiteX20" fmla="*/ 8383452 w 9137277"/>
              <a:gd name="connsiteY20" fmla="*/ 646331 h 646331"/>
              <a:gd name="connsiteX21" fmla="*/ 7720999 w 9137277"/>
              <a:gd name="connsiteY21" fmla="*/ 646331 h 646331"/>
              <a:gd name="connsiteX22" fmla="*/ 7424038 w 9137277"/>
              <a:gd name="connsiteY22" fmla="*/ 646331 h 646331"/>
              <a:gd name="connsiteX23" fmla="*/ 7127076 w 9137277"/>
              <a:gd name="connsiteY23" fmla="*/ 646331 h 646331"/>
              <a:gd name="connsiteX24" fmla="*/ 6830115 w 9137277"/>
              <a:gd name="connsiteY24" fmla="*/ 646331 h 646331"/>
              <a:gd name="connsiteX25" fmla="*/ 6259035 w 9137277"/>
              <a:gd name="connsiteY25" fmla="*/ 646331 h 646331"/>
              <a:gd name="connsiteX26" fmla="*/ 5962073 w 9137277"/>
              <a:gd name="connsiteY26" fmla="*/ 646331 h 646331"/>
              <a:gd name="connsiteX27" fmla="*/ 5299621 w 9137277"/>
              <a:gd name="connsiteY27" fmla="*/ 646331 h 646331"/>
              <a:gd name="connsiteX28" fmla="*/ 5002659 w 9137277"/>
              <a:gd name="connsiteY28" fmla="*/ 646331 h 646331"/>
              <a:gd name="connsiteX29" fmla="*/ 4431579 w 9137277"/>
              <a:gd name="connsiteY29" fmla="*/ 646331 h 646331"/>
              <a:gd name="connsiteX30" fmla="*/ 3860500 w 9137277"/>
              <a:gd name="connsiteY30" fmla="*/ 646331 h 646331"/>
              <a:gd name="connsiteX31" fmla="*/ 3289420 w 9137277"/>
              <a:gd name="connsiteY31" fmla="*/ 646331 h 646331"/>
              <a:gd name="connsiteX32" fmla="*/ 2901085 w 9137277"/>
              <a:gd name="connsiteY32" fmla="*/ 646331 h 646331"/>
              <a:gd name="connsiteX33" fmla="*/ 2512751 w 9137277"/>
              <a:gd name="connsiteY33" fmla="*/ 646331 h 646331"/>
              <a:gd name="connsiteX34" fmla="*/ 1850299 w 9137277"/>
              <a:gd name="connsiteY34" fmla="*/ 646331 h 646331"/>
              <a:gd name="connsiteX35" fmla="*/ 1096473 w 9137277"/>
              <a:gd name="connsiteY35" fmla="*/ 646331 h 646331"/>
              <a:gd name="connsiteX36" fmla="*/ 0 w 9137277"/>
              <a:gd name="connsiteY36" fmla="*/ 646331 h 646331"/>
              <a:gd name="connsiteX37" fmla="*/ 0 w 9137277"/>
              <a:gd name="connsiteY37" fmla="*/ 323166 h 646331"/>
              <a:gd name="connsiteX38" fmla="*/ 0 w 9137277"/>
              <a:gd name="connsiteY38" fmla="*/ 0 h 646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9137277" h="646331" fill="none" extrusionOk="0">
                <a:moveTo>
                  <a:pt x="0" y="0"/>
                </a:moveTo>
                <a:cubicBezTo>
                  <a:pt x="221050" y="-52760"/>
                  <a:pt x="396348" y="34284"/>
                  <a:pt x="571080" y="0"/>
                </a:cubicBezTo>
                <a:cubicBezTo>
                  <a:pt x="745812" y="-34284"/>
                  <a:pt x="913014" y="17201"/>
                  <a:pt x="1050787" y="0"/>
                </a:cubicBezTo>
                <a:cubicBezTo>
                  <a:pt x="1188560" y="-17201"/>
                  <a:pt x="1225535" y="21451"/>
                  <a:pt x="1347748" y="0"/>
                </a:cubicBezTo>
                <a:cubicBezTo>
                  <a:pt x="1469961" y="-21451"/>
                  <a:pt x="1696900" y="62435"/>
                  <a:pt x="1918828" y="0"/>
                </a:cubicBezTo>
                <a:cubicBezTo>
                  <a:pt x="2140756" y="-62435"/>
                  <a:pt x="2132534" y="3030"/>
                  <a:pt x="2215790" y="0"/>
                </a:cubicBezTo>
                <a:cubicBezTo>
                  <a:pt x="2299046" y="-3030"/>
                  <a:pt x="2764097" y="84212"/>
                  <a:pt x="2969615" y="0"/>
                </a:cubicBezTo>
                <a:cubicBezTo>
                  <a:pt x="3175133" y="-84212"/>
                  <a:pt x="3198948" y="38047"/>
                  <a:pt x="3357949" y="0"/>
                </a:cubicBezTo>
                <a:cubicBezTo>
                  <a:pt x="3516950" y="-38047"/>
                  <a:pt x="3514541" y="12816"/>
                  <a:pt x="3654911" y="0"/>
                </a:cubicBezTo>
                <a:cubicBezTo>
                  <a:pt x="3795281" y="-12816"/>
                  <a:pt x="3993798" y="11317"/>
                  <a:pt x="4225991" y="0"/>
                </a:cubicBezTo>
                <a:cubicBezTo>
                  <a:pt x="4458184" y="-11317"/>
                  <a:pt x="4775170" y="38100"/>
                  <a:pt x="4979816" y="0"/>
                </a:cubicBezTo>
                <a:cubicBezTo>
                  <a:pt x="5184463" y="-38100"/>
                  <a:pt x="5406341" y="26048"/>
                  <a:pt x="5550896" y="0"/>
                </a:cubicBezTo>
                <a:cubicBezTo>
                  <a:pt x="5695451" y="-26048"/>
                  <a:pt x="6030629" y="22051"/>
                  <a:pt x="6304721" y="0"/>
                </a:cubicBezTo>
                <a:cubicBezTo>
                  <a:pt x="6578813" y="-22051"/>
                  <a:pt x="6702556" y="58393"/>
                  <a:pt x="6875801" y="0"/>
                </a:cubicBezTo>
                <a:cubicBezTo>
                  <a:pt x="7049046" y="-58393"/>
                  <a:pt x="7306338" y="47894"/>
                  <a:pt x="7446881" y="0"/>
                </a:cubicBezTo>
                <a:cubicBezTo>
                  <a:pt x="7587424" y="-47894"/>
                  <a:pt x="7801384" y="58262"/>
                  <a:pt x="8109333" y="0"/>
                </a:cubicBezTo>
                <a:cubicBezTo>
                  <a:pt x="8417282" y="-58262"/>
                  <a:pt x="8356363" y="46521"/>
                  <a:pt x="8589040" y="0"/>
                </a:cubicBezTo>
                <a:cubicBezTo>
                  <a:pt x="8821717" y="-46521"/>
                  <a:pt x="8981292" y="2285"/>
                  <a:pt x="9137277" y="0"/>
                </a:cubicBezTo>
                <a:cubicBezTo>
                  <a:pt x="9167752" y="144821"/>
                  <a:pt x="9099966" y="183972"/>
                  <a:pt x="9137277" y="329629"/>
                </a:cubicBezTo>
                <a:cubicBezTo>
                  <a:pt x="9174588" y="475286"/>
                  <a:pt x="9128865" y="572656"/>
                  <a:pt x="9137277" y="646331"/>
                </a:cubicBezTo>
                <a:cubicBezTo>
                  <a:pt x="8778189" y="702321"/>
                  <a:pt x="8710282" y="641263"/>
                  <a:pt x="8383452" y="646331"/>
                </a:cubicBezTo>
                <a:cubicBezTo>
                  <a:pt x="8056622" y="651399"/>
                  <a:pt x="7898212" y="622842"/>
                  <a:pt x="7720999" y="646331"/>
                </a:cubicBezTo>
                <a:cubicBezTo>
                  <a:pt x="7543786" y="669820"/>
                  <a:pt x="7494677" y="626807"/>
                  <a:pt x="7424038" y="646331"/>
                </a:cubicBezTo>
                <a:cubicBezTo>
                  <a:pt x="7353399" y="665855"/>
                  <a:pt x="7239604" y="629010"/>
                  <a:pt x="7127076" y="646331"/>
                </a:cubicBezTo>
                <a:cubicBezTo>
                  <a:pt x="7014548" y="663652"/>
                  <a:pt x="6931037" y="633173"/>
                  <a:pt x="6830115" y="646331"/>
                </a:cubicBezTo>
                <a:cubicBezTo>
                  <a:pt x="6729193" y="659489"/>
                  <a:pt x="6373260" y="607472"/>
                  <a:pt x="6259035" y="646331"/>
                </a:cubicBezTo>
                <a:cubicBezTo>
                  <a:pt x="6144810" y="685190"/>
                  <a:pt x="6098657" y="637166"/>
                  <a:pt x="5962073" y="646331"/>
                </a:cubicBezTo>
                <a:cubicBezTo>
                  <a:pt x="5825489" y="655496"/>
                  <a:pt x="5437410" y="607917"/>
                  <a:pt x="5299621" y="646331"/>
                </a:cubicBezTo>
                <a:cubicBezTo>
                  <a:pt x="5161832" y="684745"/>
                  <a:pt x="5078398" y="620619"/>
                  <a:pt x="5002659" y="646331"/>
                </a:cubicBezTo>
                <a:cubicBezTo>
                  <a:pt x="4926920" y="672043"/>
                  <a:pt x="4657716" y="634592"/>
                  <a:pt x="4431579" y="646331"/>
                </a:cubicBezTo>
                <a:cubicBezTo>
                  <a:pt x="4205442" y="658070"/>
                  <a:pt x="4097391" y="623261"/>
                  <a:pt x="3860500" y="646331"/>
                </a:cubicBezTo>
                <a:cubicBezTo>
                  <a:pt x="3623609" y="669401"/>
                  <a:pt x="3570432" y="633703"/>
                  <a:pt x="3289420" y="646331"/>
                </a:cubicBezTo>
                <a:cubicBezTo>
                  <a:pt x="3008408" y="658959"/>
                  <a:pt x="3003139" y="638088"/>
                  <a:pt x="2901085" y="646331"/>
                </a:cubicBezTo>
                <a:cubicBezTo>
                  <a:pt x="2799031" y="654574"/>
                  <a:pt x="2665693" y="634679"/>
                  <a:pt x="2512751" y="646331"/>
                </a:cubicBezTo>
                <a:cubicBezTo>
                  <a:pt x="2359809" y="657983"/>
                  <a:pt x="2032623" y="602951"/>
                  <a:pt x="1850299" y="646331"/>
                </a:cubicBezTo>
                <a:cubicBezTo>
                  <a:pt x="1667975" y="689711"/>
                  <a:pt x="1422145" y="579348"/>
                  <a:pt x="1096473" y="646331"/>
                </a:cubicBezTo>
                <a:cubicBezTo>
                  <a:pt x="770801" y="713314"/>
                  <a:pt x="325919" y="582754"/>
                  <a:pt x="0" y="646331"/>
                </a:cubicBezTo>
                <a:cubicBezTo>
                  <a:pt x="-27415" y="577589"/>
                  <a:pt x="5354" y="434059"/>
                  <a:pt x="0" y="323166"/>
                </a:cubicBezTo>
                <a:cubicBezTo>
                  <a:pt x="-5354" y="212273"/>
                  <a:pt x="33647" y="76621"/>
                  <a:pt x="0" y="0"/>
                </a:cubicBezTo>
                <a:close/>
              </a:path>
              <a:path w="9137277" h="646331" stroke="0" extrusionOk="0">
                <a:moveTo>
                  <a:pt x="0" y="0"/>
                </a:moveTo>
                <a:cubicBezTo>
                  <a:pt x="253007" y="-62546"/>
                  <a:pt x="507553" y="15017"/>
                  <a:pt x="753825" y="0"/>
                </a:cubicBezTo>
                <a:cubicBezTo>
                  <a:pt x="1000098" y="-15017"/>
                  <a:pt x="1142691" y="59183"/>
                  <a:pt x="1507651" y="0"/>
                </a:cubicBezTo>
                <a:cubicBezTo>
                  <a:pt x="1872611" y="-59183"/>
                  <a:pt x="2010849" y="32196"/>
                  <a:pt x="2170103" y="0"/>
                </a:cubicBezTo>
                <a:cubicBezTo>
                  <a:pt x="2329357" y="-32196"/>
                  <a:pt x="2621459" y="6167"/>
                  <a:pt x="2832556" y="0"/>
                </a:cubicBezTo>
                <a:cubicBezTo>
                  <a:pt x="3043653" y="-6167"/>
                  <a:pt x="3171189" y="49726"/>
                  <a:pt x="3312263" y="0"/>
                </a:cubicBezTo>
                <a:cubicBezTo>
                  <a:pt x="3453337" y="-49726"/>
                  <a:pt x="3580101" y="10780"/>
                  <a:pt x="3700597" y="0"/>
                </a:cubicBezTo>
                <a:cubicBezTo>
                  <a:pt x="3821093" y="-10780"/>
                  <a:pt x="4237753" y="63650"/>
                  <a:pt x="4454423" y="0"/>
                </a:cubicBezTo>
                <a:cubicBezTo>
                  <a:pt x="4671093" y="-63650"/>
                  <a:pt x="4948004" y="24912"/>
                  <a:pt x="5116875" y="0"/>
                </a:cubicBezTo>
                <a:cubicBezTo>
                  <a:pt x="5285746" y="-24912"/>
                  <a:pt x="5391804" y="49556"/>
                  <a:pt x="5596582" y="0"/>
                </a:cubicBezTo>
                <a:cubicBezTo>
                  <a:pt x="5801360" y="-49556"/>
                  <a:pt x="5807752" y="26383"/>
                  <a:pt x="5893544" y="0"/>
                </a:cubicBezTo>
                <a:cubicBezTo>
                  <a:pt x="5979336" y="-26383"/>
                  <a:pt x="6366185" y="45718"/>
                  <a:pt x="6647369" y="0"/>
                </a:cubicBezTo>
                <a:cubicBezTo>
                  <a:pt x="6928553" y="-45718"/>
                  <a:pt x="7024429" y="26385"/>
                  <a:pt x="7127076" y="0"/>
                </a:cubicBezTo>
                <a:cubicBezTo>
                  <a:pt x="7229723" y="-26385"/>
                  <a:pt x="7390485" y="542"/>
                  <a:pt x="7515410" y="0"/>
                </a:cubicBezTo>
                <a:cubicBezTo>
                  <a:pt x="7640335" y="-542"/>
                  <a:pt x="7932131" y="38742"/>
                  <a:pt x="8086490" y="0"/>
                </a:cubicBezTo>
                <a:cubicBezTo>
                  <a:pt x="8240849" y="-38742"/>
                  <a:pt x="8414499" y="46906"/>
                  <a:pt x="8566197" y="0"/>
                </a:cubicBezTo>
                <a:cubicBezTo>
                  <a:pt x="8717895" y="-46906"/>
                  <a:pt x="8915594" y="6431"/>
                  <a:pt x="9137277" y="0"/>
                </a:cubicBezTo>
                <a:cubicBezTo>
                  <a:pt x="9168556" y="132964"/>
                  <a:pt x="9102038" y="237667"/>
                  <a:pt x="9137277" y="323166"/>
                </a:cubicBezTo>
                <a:cubicBezTo>
                  <a:pt x="9172516" y="408665"/>
                  <a:pt x="9108322" y="517724"/>
                  <a:pt x="9137277" y="646331"/>
                </a:cubicBezTo>
                <a:cubicBezTo>
                  <a:pt x="9026814" y="674001"/>
                  <a:pt x="8933627" y="643143"/>
                  <a:pt x="8748943" y="646331"/>
                </a:cubicBezTo>
                <a:cubicBezTo>
                  <a:pt x="8564259" y="649519"/>
                  <a:pt x="8576162" y="615908"/>
                  <a:pt x="8451981" y="646331"/>
                </a:cubicBezTo>
                <a:cubicBezTo>
                  <a:pt x="8327800" y="676754"/>
                  <a:pt x="8055194" y="598560"/>
                  <a:pt x="7880901" y="646331"/>
                </a:cubicBezTo>
                <a:cubicBezTo>
                  <a:pt x="7706608" y="694102"/>
                  <a:pt x="7562798" y="637411"/>
                  <a:pt x="7401194" y="646331"/>
                </a:cubicBezTo>
                <a:cubicBezTo>
                  <a:pt x="7239590" y="655251"/>
                  <a:pt x="7203101" y="625394"/>
                  <a:pt x="7012860" y="646331"/>
                </a:cubicBezTo>
                <a:cubicBezTo>
                  <a:pt x="6822619" y="667268"/>
                  <a:pt x="6633447" y="610812"/>
                  <a:pt x="6441780" y="646331"/>
                </a:cubicBezTo>
                <a:cubicBezTo>
                  <a:pt x="6250113" y="681850"/>
                  <a:pt x="6107479" y="607205"/>
                  <a:pt x="5870700" y="646331"/>
                </a:cubicBezTo>
                <a:cubicBezTo>
                  <a:pt x="5633921" y="685457"/>
                  <a:pt x="5493032" y="621767"/>
                  <a:pt x="5390993" y="646331"/>
                </a:cubicBezTo>
                <a:cubicBezTo>
                  <a:pt x="5288954" y="670895"/>
                  <a:pt x="5066267" y="646189"/>
                  <a:pt x="4819914" y="646331"/>
                </a:cubicBezTo>
                <a:cubicBezTo>
                  <a:pt x="4573561" y="646473"/>
                  <a:pt x="4649500" y="611724"/>
                  <a:pt x="4522952" y="646331"/>
                </a:cubicBezTo>
                <a:cubicBezTo>
                  <a:pt x="4396404" y="680938"/>
                  <a:pt x="4201347" y="628404"/>
                  <a:pt x="3951872" y="646331"/>
                </a:cubicBezTo>
                <a:cubicBezTo>
                  <a:pt x="3702397" y="664258"/>
                  <a:pt x="3457105" y="567544"/>
                  <a:pt x="3198047" y="646331"/>
                </a:cubicBezTo>
                <a:cubicBezTo>
                  <a:pt x="2938990" y="725118"/>
                  <a:pt x="2853366" y="614951"/>
                  <a:pt x="2718340" y="646331"/>
                </a:cubicBezTo>
                <a:cubicBezTo>
                  <a:pt x="2583314" y="677711"/>
                  <a:pt x="2383574" y="642337"/>
                  <a:pt x="2147260" y="646331"/>
                </a:cubicBezTo>
                <a:cubicBezTo>
                  <a:pt x="1910946" y="650325"/>
                  <a:pt x="1819359" y="595437"/>
                  <a:pt x="1667553" y="646331"/>
                </a:cubicBezTo>
                <a:cubicBezTo>
                  <a:pt x="1515747" y="697225"/>
                  <a:pt x="1300110" y="621081"/>
                  <a:pt x="1187846" y="646331"/>
                </a:cubicBezTo>
                <a:cubicBezTo>
                  <a:pt x="1075582" y="671581"/>
                  <a:pt x="370888" y="558442"/>
                  <a:pt x="0" y="646331"/>
                </a:cubicBezTo>
                <a:cubicBezTo>
                  <a:pt x="-10985" y="523780"/>
                  <a:pt x="14341" y="446015"/>
                  <a:pt x="0" y="336092"/>
                </a:cubicBezTo>
                <a:cubicBezTo>
                  <a:pt x="-14341" y="226169"/>
                  <a:pt x="14322" y="136137"/>
                  <a:pt x="0" y="0"/>
                </a:cubicBezTo>
                <a:close/>
              </a:path>
            </a:pathLst>
          </a:custGeom>
          <a:solidFill>
            <a:srgbClr val="FFFF00">
              <a:alpha val="74902"/>
            </a:srgbClr>
          </a:solidFill>
          <a:ln>
            <a:solidFill>
              <a:srgbClr val="3333FF"/>
            </a:solidFill>
            <a:extLst>
              <a:ext uri="{C807C97D-BFC1-408E-A445-0C87EB9F89A2}">
                <ask:lineSketchStyleProps xmlns:ask="http://schemas.microsoft.com/office/drawing/2018/sketchyshapes" sd="167850547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3600" dirty="0">
                <a:solidFill>
                  <a:schemeClr val="bg1">
                    <a:lumMod val="65000"/>
                  </a:schemeClr>
                </a:solidFill>
                <a:latin typeface="Amasis MT Pro Medium" panose="02040604050005020304" pitchFamily="18" charset="0"/>
              </a:rPr>
              <a:t>Demanded by Bible Principles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D9EC751-CCFD-192A-0091-F6744E253A98}"/>
              </a:ext>
            </a:extLst>
          </p:cNvPr>
          <p:cNvSpPr txBox="1"/>
          <p:nvPr/>
        </p:nvSpPr>
        <p:spPr>
          <a:xfrm>
            <a:off x="1526240" y="4718354"/>
            <a:ext cx="9137277" cy="646331"/>
          </a:xfrm>
          <a:custGeom>
            <a:avLst/>
            <a:gdLst>
              <a:gd name="connsiteX0" fmla="*/ 0 w 9137277"/>
              <a:gd name="connsiteY0" fmla="*/ 0 h 646331"/>
              <a:gd name="connsiteX1" fmla="*/ 571080 w 9137277"/>
              <a:gd name="connsiteY1" fmla="*/ 0 h 646331"/>
              <a:gd name="connsiteX2" fmla="*/ 1050787 w 9137277"/>
              <a:gd name="connsiteY2" fmla="*/ 0 h 646331"/>
              <a:gd name="connsiteX3" fmla="*/ 1347748 w 9137277"/>
              <a:gd name="connsiteY3" fmla="*/ 0 h 646331"/>
              <a:gd name="connsiteX4" fmla="*/ 1918828 w 9137277"/>
              <a:gd name="connsiteY4" fmla="*/ 0 h 646331"/>
              <a:gd name="connsiteX5" fmla="*/ 2215790 w 9137277"/>
              <a:gd name="connsiteY5" fmla="*/ 0 h 646331"/>
              <a:gd name="connsiteX6" fmla="*/ 2969615 w 9137277"/>
              <a:gd name="connsiteY6" fmla="*/ 0 h 646331"/>
              <a:gd name="connsiteX7" fmla="*/ 3357949 w 9137277"/>
              <a:gd name="connsiteY7" fmla="*/ 0 h 646331"/>
              <a:gd name="connsiteX8" fmla="*/ 3654911 w 9137277"/>
              <a:gd name="connsiteY8" fmla="*/ 0 h 646331"/>
              <a:gd name="connsiteX9" fmla="*/ 4225991 w 9137277"/>
              <a:gd name="connsiteY9" fmla="*/ 0 h 646331"/>
              <a:gd name="connsiteX10" fmla="*/ 4979816 w 9137277"/>
              <a:gd name="connsiteY10" fmla="*/ 0 h 646331"/>
              <a:gd name="connsiteX11" fmla="*/ 5550896 w 9137277"/>
              <a:gd name="connsiteY11" fmla="*/ 0 h 646331"/>
              <a:gd name="connsiteX12" fmla="*/ 6304721 w 9137277"/>
              <a:gd name="connsiteY12" fmla="*/ 0 h 646331"/>
              <a:gd name="connsiteX13" fmla="*/ 6875801 w 9137277"/>
              <a:gd name="connsiteY13" fmla="*/ 0 h 646331"/>
              <a:gd name="connsiteX14" fmla="*/ 7446881 w 9137277"/>
              <a:gd name="connsiteY14" fmla="*/ 0 h 646331"/>
              <a:gd name="connsiteX15" fmla="*/ 8109333 w 9137277"/>
              <a:gd name="connsiteY15" fmla="*/ 0 h 646331"/>
              <a:gd name="connsiteX16" fmla="*/ 8589040 w 9137277"/>
              <a:gd name="connsiteY16" fmla="*/ 0 h 646331"/>
              <a:gd name="connsiteX17" fmla="*/ 9137277 w 9137277"/>
              <a:gd name="connsiteY17" fmla="*/ 0 h 646331"/>
              <a:gd name="connsiteX18" fmla="*/ 9137277 w 9137277"/>
              <a:gd name="connsiteY18" fmla="*/ 329629 h 646331"/>
              <a:gd name="connsiteX19" fmla="*/ 9137277 w 9137277"/>
              <a:gd name="connsiteY19" fmla="*/ 646331 h 646331"/>
              <a:gd name="connsiteX20" fmla="*/ 8383452 w 9137277"/>
              <a:gd name="connsiteY20" fmla="*/ 646331 h 646331"/>
              <a:gd name="connsiteX21" fmla="*/ 7720999 w 9137277"/>
              <a:gd name="connsiteY21" fmla="*/ 646331 h 646331"/>
              <a:gd name="connsiteX22" fmla="*/ 7424038 w 9137277"/>
              <a:gd name="connsiteY22" fmla="*/ 646331 h 646331"/>
              <a:gd name="connsiteX23" fmla="*/ 7127076 w 9137277"/>
              <a:gd name="connsiteY23" fmla="*/ 646331 h 646331"/>
              <a:gd name="connsiteX24" fmla="*/ 6830115 w 9137277"/>
              <a:gd name="connsiteY24" fmla="*/ 646331 h 646331"/>
              <a:gd name="connsiteX25" fmla="*/ 6259035 w 9137277"/>
              <a:gd name="connsiteY25" fmla="*/ 646331 h 646331"/>
              <a:gd name="connsiteX26" fmla="*/ 5962073 w 9137277"/>
              <a:gd name="connsiteY26" fmla="*/ 646331 h 646331"/>
              <a:gd name="connsiteX27" fmla="*/ 5299621 w 9137277"/>
              <a:gd name="connsiteY27" fmla="*/ 646331 h 646331"/>
              <a:gd name="connsiteX28" fmla="*/ 5002659 w 9137277"/>
              <a:gd name="connsiteY28" fmla="*/ 646331 h 646331"/>
              <a:gd name="connsiteX29" fmla="*/ 4431579 w 9137277"/>
              <a:gd name="connsiteY29" fmla="*/ 646331 h 646331"/>
              <a:gd name="connsiteX30" fmla="*/ 3860500 w 9137277"/>
              <a:gd name="connsiteY30" fmla="*/ 646331 h 646331"/>
              <a:gd name="connsiteX31" fmla="*/ 3289420 w 9137277"/>
              <a:gd name="connsiteY31" fmla="*/ 646331 h 646331"/>
              <a:gd name="connsiteX32" fmla="*/ 2901085 w 9137277"/>
              <a:gd name="connsiteY32" fmla="*/ 646331 h 646331"/>
              <a:gd name="connsiteX33" fmla="*/ 2512751 w 9137277"/>
              <a:gd name="connsiteY33" fmla="*/ 646331 h 646331"/>
              <a:gd name="connsiteX34" fmla="*/ 1850299 w 9137277"/>
              <a:gd name="connsiteY34" fmla="*/ 646331 h 646331"/>
              <a:gd name="connsiteX35" fmla="*/ 1096473 w 9137277"/>
              <a:gd name="connsiteY35" fmla="*/ 646331 h 646331"/>
              <a:gd name="connsiteX36" fmla="*/ 0 w 9137277"/>
              <a:gd name="connsiteY36" fmla="*/ 646331 h 646331"/>
              <a:gd name="connsiteX37" fmla="*/ 0 w 9137277"/>
              <a:gd name="connsiteY37" fmla="*/ 323166 h 646331"/>
              <a:gd name="connsiteX38" fmla="*/ 0 w 9137277"/>
              <a:gd name="connsiteY38" fmla="*/ 0 h 646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9137277" h="646331" fill="none" extrusionOk="0">
                <a:moveTo>
                  <a:pt x="0" y="0"/>
                </a:moveTo>
                <a:cubicBezTo>
                  <a:pt x="221050" y="-52760"/>
                  <a:pt x="396348" y="34284"/>
                  <a:pt x="571080" y="0"/>
                </a:cubicBezTo>
                <a:cubicBezTo>
                  <a:pt x="745812" y="-34284"/>
                  <a:pt x="913014" y="17201"/>
                  <a:pt x="1050787" y="0"/>
                </a:cubicBezTo>
                <a:cubicBezTo>
                  <a:pt x="1188560" y="-17201"/>
                  <a:pt x="1225535" y="21451"/>
                  <a:pt x="1347748" y="0"/>
                </a:cubicBezTo>
                <a:cubicBezTo>
                  <a:pt x="1469961" y="-21451"/>
                  <a:pt x="1696900" y="62435"/>
                  <a:pt x="1918828" y="0"/>
                </a:cubicBezTo>
                <a:cubicBezTo>
                  <a:pt x="2140756" y="-62435"/>
                  <a:pt x="2132534" y="3030"/>
                  <a:pt x="2215790" y="0"/>
                </a:cubicBezTo>
                <a:cubicBezTo>
                  <a:pt x="2299046" y="-3030"/>
                  <a:pt x="2764097" y="84212"/>
                  <a:pt x="2969615" y="0"/>
                </a:cubicBezTo>
                <a:cubicBezTo>
                  <a:pt x="3175133" y="-84212"/>
                  <a:pt x="3198948" y="38047"/>
                  <a:pt x="3357949" y="0"/>
                </a:cubicBezTo>
                <a:cubicBezTo>
                  <a:pt x="3516950" y="-38047"/>
                  <a:pt x="3514541" y="12816"/>
                  <a:pt x="3654911" y="0"/>
                </a:cubicBezTo>
                <a:cubicBezTo>
                  <a:pt x="3795281" y="-12816"/>
                  <a:pt x="3993798" y="11317"/>
                  <a:pt x="4225991" y="0"/>
                </a:cubicBezTo>
                <a:cubicBezTo>
                  <a:pt x="4458184" y="-11317"/>
                  <a:pt x="4775170" y="38100"/>
                  <a:pt x="4979816" y="0"/>
                </a:cubicBezTo>
                <a:cubicBezTo>
                  <a:pt x="5184463" y="-38100"/>
                  <a:pt x="5406341" y="26048"/>
                  <a:pt x="5550896" y="0"/>
                </a:cubicBezTo>
                <a:cubicBezTo>
                  <a:pt x="5695451" y="-26048"/>
                  <a:pt x="6030629" y="22051"/>
                  <a:pt x="6304721" y="0"/>
                </a:cubicBezTo>
                <a:cubicBezTo>
                  <a:pt x="6578813" y="-22051"/>
                  <a:pt x="6702556" y="58393"/>
                  <a:pt x="6875801" y="0"/>
                </a:cubicBezTo>
                <a:cubicBezTo>
                  <a:pt x="7049046" y="-58393"/>
                  <a:pt x="7306338" y="47894"/>
                  <a:pt x="7446881" y="0"/>
                </a:cubicBezTo>
                <a:cubicBezTo>
                  <a:pt x="7587424" y="-47894"/>
                  <a:pt x="7801384" y="58262"/>
                  <a:pt x="8109333" y="0"/>
                </a:cubicBezTo>
                <a:cubicBezTo>
                  <a:pt x="8417282" y="-58262"/>
                  <a:pt x="8356363" y="46521"/>
                  <a:pt x="8589040" y="0"/>
                </a:cubicBezTo>
                <a:cubicBezTo>
                  <a:pt x="8821717" y="-46521"/>
                  <a:pt x="8981292" y="2285"/>
                  <a:pt x="9137277" y="0"/>
                </a:cubicBezTo>
                <a:cubicBezTo>
                  <a:pt x="9167752" y="144821"/>
                  <a:pt x="9099966" y="183972"/>
                  <a:pt x="9137277" y="329629"/>
                </a:cubicBezTo>
                <a:cubicBezTo>
                  <a:pt x="9174588" y="475286"/>
                  <a:pt x="9128865" y="572656"/>
                  <a:pt x="9137277" y="646331"/>
                </a:cubicBezTo>
                <a:cubicBezTo>
                  <a:pt x="8778189" y="702321"/>
                  <a:pt x="8710282" y="641263"/>
                  <a:pt x="8383452" y="646331"/>
                </a:cubicBezTo>
                <a:cubicBezTo>
                  <a:pt x="8056622" y="651399"/>
                  <a:pt x="7898212" y="622842"/>
                  <a:pt x="7720999" y="646331"/>
                </a:cubicBezTo>
                <a:cubicBezTo>
                  <a:pt x="7543786" y="669820"/>
                  <a:pt x="7494677" y="626807"/>
                  <a:pt x="7424038" y="646331"/>
                </a:cubicBezTo>
                <a:cubicBezTo>
                  <a:pt x="7353399" y="665855"/>
                  <a:pt x="7239604" y="629010"/>
                  <a:pt x="7127076" y="646331"/>
                </a:cubicBezTo>
                <a:cubicBezTo>
                  <a:pt x="7014548" y="663652"/>
                  <a:pt x="6931037" y="633173"/>
                  <a:pt x="6830115" y="646331"/>
                </a:cubicBezTo>
                <a:cubicBezTo>
                  <a:pt x="6729193" y="659489"/>
                  <a:pt x="6373260" y="607472"/>
                  <a:pt x="6259035" y="646331"/>
                </a:cubicBezTo>
                <a:cubicBezTo>
                  <a:pt x="6144810" y="685190"/>
                  <a:pt x="6098657" y="637166"/>
                  <a:pt x="5962073" y="646331"/>
                </a:cubicBezTo>
                <a:cubicBezTo>
                  <a:pt x="5825489" y="655496"/>
                  <a:pt x="5437410" y="607917"/>
                  <a:pt x="5299621" y="646331"/>
                </a:cubicBezTo>
                <a:cubicBezTo>
                  <a:pt x="5161832" y="684745"/>
                  <a:pt x="5078398" y="620619"/>
                  <a:pt x="5002659" y="646331"/>
                </a:cubicBezTo>
                <a:cubicBezTo>
                  <a:pt x="4926920" y="672043"/>
                  <a:pt x="4657716" y="634592"/>
                  <a:pt x="4431579" y="646331"/>
                </a:cubicBezTo>
                <a:cubicBezTo>
                  <a:pt x="4205442" y="658070"/>
                  <a:pt x="4097391" y="623261"/>
                  <a:pt x="3860500" y="646331"/>
                </a:cubicBezTo>
                <a:cubicBezTo>
                  <a:pt x="3623609" y="669401"/>
                  <a:pt x="3570432" y="633703"/>
                  <a:pt x="3289420" y="646331"/>
                </a:cubicBezTo>
                <a:cubicBezTo>
                  <a:pt x="3008408" y="658959"/>
                  <a:pt x="3003139" y="638088"/>
                  <a:pt x="2901085" y="646331"/>
                </a:cubicBezTo>
                <a:cubicBezTo>
                  <a:pt x="2799031" y="654574"/>
                  <a:pt x="2665693" y="634679"/>
                  <a:pt x="2512751" y="646331"/>
                </a:cubicBezTo>
                <a:cubicBezTo>
                  <a:pt x="2359809" y="657983"/>
                  <a:pt x="2032623" y="602951"/>
                  <a:pt x="1850299" y="646331"/>
                </a:cubicBezTo>
                <a:cubicBezTo>
                  <a:pt x="1667975" y="689711"/>
                  <a:pt x="1422145" y="579348"/>
                  <a:pt x="1096473" y="646331"/>
                </a:cubicBezTo>
                <a:cubicBezTo>
                  <a:pt x="770801" y="713314"/>
                  <a:pt x="325919" y="582754"/>
                  <a:pt x="0" y="646331"/>
                </a:cubicBezTo>
                <a:cubicBezTo>
                  <a:pt x="-27415" y="577589"/>
                  <a:pt x="5354" y="434059"/>
                  <a:pt x="0" y="323166"/>
                </a:cubicBezTo>
                <a:cubicBezTo>
                  <a:pt x="-5354" y="212273"/>
                  <a:pt x="33647" y="76621"/>
                  <a:pt x="0" y="0"/>
                </a:cubicBezTo>
                <a:close/>
              </a:path>
              <a:path w="9137277" h="646331" stroke="0" extrusionOk="0">
                <a:moveTo>
                  <a:pt x="0" y="0"/>
                </a:moveTo>
                <a:cubicBezTo>
                  <a:pt x="253007" y="-62546"/>
                  <a:pt x="507553" y="15017"/>
                  <a:pt x="753825" y="0"/>
                </a:cubicBezTo>
                <a:cubicBezTo>
                  <a:pt x="1000098" y="-15017"/>
                  <a:pt x="1142691" y="59183"/>
                  <a:pt x="1507651" y="0"/>
                </a:cubicBezTo>
                <a:cubicBezTo>
                  <a:pt x="1872611" y="-59183"/>
                  <a:pt x="2010849" y="32196"/>
                  <a:pt x="2170103" y="0"/>
                </a:cubicBezTo>
                <a:cubicBezTo>
                  <a:pt x="2329357" y="-32196"/>
                  <a:pt x="2621459" y="6167"/>
                  <a:pt x="2832556" y="0"/>
                </a:cubicBezTo>
                <a:cubicBezTo>
                  <a:pt x="3043653" y="-6167"/>
                  <a:pt x="3171189" y="49726"/>
                  <a:pt x="3312263" y="0"/>
                </a:cubicBezTo>
                <a:cubicBezTo>
                  <a:pt x="3453337" y="-49726"/>
                  <a:pt x="3580101" y="10780"/>
                  <a:pt x="3700597" y="0"/>
                </a:cubicBezTo>
                <a:cubicBezTo>
                  <a:pt x="3821093" y="-10780"/>
                  <a:pt x="4237753" y="63650"/>
                  <a:pt x="4454423" y="0"/>
                </a:cubicBezTo>
                <a:cubicBezTo>
                  <a:pt x="4671093" y="-63650"/>
                  <a:pt x="4948004" y="24912"/>
                  <a:pt x="5116875" y="0"/>
                </a:cubicBezTo>
                <a:cubicBezTo>
                  <a:pt x="5285746" y="-24912"/>
                  <a:pt x="5391804" y="49556"/>
                  <a:pt x="5596582" y="0"/>
                </a:cubicBezTo>
                <a:cubicBezTo>
                  <a:pt x="5801360" y="-49556"/>
                  <a:pt x="5807752" y="26383"/>
                  <a:pt x="5893544" y="0"/>
                </a:cubicBezTo>
                <a:cubicBezTo>
                  <a:pt x="5979336" y="-26383"/>
                  <a:pt x="6366185" y="45718"/>
                  <a:pt x="6647369" y="0"/>
                </a:cubicBezTo>
                <a:cubicBezTo>
                  <a:pt x="6928553" y="-45718"/>
                  <a:pt x="7024429" y="26385"/>
                  <a:pt x="7127076" y="0"/>
                </a:cubicBezTo>
                <a:cubicBezTo>
                  <a:pt x="7229723" y="-26385"/>
                  <a:pt x="7390485" y="542"/>
                  <a:pt x="7515410" y="0"/>
                </a:cubicBezTo>
                <a:cubicBezTo>
                  <a:pt x="7640335" y="-542"/>
                  <a:pt x="7932131" y="38742"/>
                  <a:pt x="8086490" y="0"/>
                </a:cubicBezTo>
                <a:cubicBezTo>
                  <a:pt x="8240849" y="-38742"/>
                  <a:pt x="8414499" y="46906"/>
                  <a:pt x="8566197" y="0"/>
                </a:cubicBezTo>
                <a:cubicBezTo>
                  <a:pt x="8717895" y="-46906"/>
                  <a:pt x="8915594" y="6431"/>
                  <a:pt x="9137277" y="0"/>
                </a:cubicBezTo>
                <a:cubicBezTo>
                  <a:pt x="9168556" y="132964"/>
                  <a:pt x="9102038" y="237667"/>
                  <a:pt x="9137277" y="323166"/>
                </a:cubicBezTo>
                <a:cubicBezTo>
                  <a:pt x="9172516" y="408665"/>
                  <a:pt x="9108322" y="517724"/>
                  <a:pt x="9137277" y="646331"/>
                </a:cubicBezTo>
                <a:cubicBezTo>
                  <a:pt x="9026814" y="674001"/>
                  <a:pt x="8933627" y="643143"/>
                  <a:pt x="8748943" y="646331"/>
                </a:cubicBezTo>
                <a:cubicBezTo>
                  <a:pt x="8564259" y="649519"/>
                  <a:pt x="8576162" y="615908"/>
                  <a:pt x="8451981" y="646331"/>
                </a:cubicBezTo>
                <a:cubicBezTo>
                  <a:pt x="8327800" y="676754"/>
                  <a:pt x="8055194" y="598560"/>
                  <a:pt x="7880901" y="646331"/>
                </a:cubicBezTo>
                <a:cubicBezTo>
                  <a:pt x="7706608" y="694102"/>
                  <a:pt x="7562798" y="637411"/>
                  <a:pt x="7401194" y="646331"/>
                </a:cubicBezTo>
                <a:cubicBezTo>
                  <a:pt x="7239590" y="655251"/>
                  <a:pt x="7203101" y="625394"/>
                  <a:pt x="7012860" y="646331"/>
                </a:cubicBezTo>
                <a:cubicBezTo>
                  <a:pt x="6822619" y="667268"/>
                  <a:pt x="6633447" y="610812"/>
                  <a:pt x="6441780" y="646331"/>
                </a:cubicBezTo>
                <a:cubicBezTo>
                  <a:pt x="6250113" y="681850"/>
                  <a:pt x="6107479" y="607205"/>
                  <a:pt x="5870700" y="646331"/>
                </a:cubicBezTo>
                <a:cubicBezTo>
                  <a:pt x="5633921" y="685457"/>
                  <a:pt x="5493032" y="621767"/>
                  <a:pt x="5390993" y="646331"/>
                </a:cubicBezTo>
                <a:cubicBezTo>
                  <a:pt x="5288954" y="670895"/>
                  <a:pt x="5066267" y="646189"/>
                  <a:pt x="4819914" y="646331"/>
                </a:cubicBezTo>
                <a:cubicBezTo>
                  <a:pt x="4573561" y="646473"/>
                  <a:pt x="4649500" y="611724"/>
                  <a:pt x="4522952" y="646331"/>
                </a:cubicBezTo>
                <a:cubicBezTo>
                  <a:pt x="4396404" y="680938"/>
                  <a:pt x="4201347" y="628404"/>
                  <a:pt x="3951872" y="646331"/>
                </a:cubicBezTo>
                <a:cubicBezTo>
                  <a:pt x="3702397" y="664258"/>
                  <a:pt x="3457105" y="567544"/>
                  <a:pt x="3198047" y="646331"/>
                </a:cubicBezTo>
                <a:cubicBezTo>
                  <a:pt x="2938990" y="725118"/>
                  <a:pt x="2853366" y="614951"/>
                  <a:pt x="2718340" y="646331"/>
                </a:cubicBezTo>
                <a:cubicBezTo>
                  <a:pt x="2583314" y="677711"/>
                  <a:pt x="2383574" y="642337"/>
                  <a:pt x="2147260" y="646331"/>
                </a:cubicBezTo>
                <a:cubicBezTo>
                  <a:pt x="1910946" y="650325"/>
                  <a:pt x="1819359" y="595437"/>
                  <a:pt x="1667553" y="646331"/>
                </a:cubicBezTo>
                <a:cubicBezTo>
                  <a:pt x="1515747" y="697225"/>
                  <a:pt x="1300110" y="621081"/>
                  <a:pt x="1187846" y="646331"/>
                </a:cubicBezTo>
                <a:cubicBezTo>
                  <a:pt x="1075582" y="671581"/>
                  <a:pt x="370888" y="558442"/>
                  <a:pt x="0" y="646331"/>
                </a:cubicBezTo>
                <a:cubicBezTo>
                  <a:pt x="-10985" y="523780"/>
                  <a:pt x="14341" y="446015"/>
                  <a:pt x="0" y="336092"/>
                </a:cubicBezTo>
                <a:cubicBezTo>
                  <a:pt x="-14341" y="226169"/>
                  <a:pt x="14322" y="136137"/>
                  <a:pt x="0" y="0"/>
                </a:cubicBezTo>
                <a:close/>
              </a:path>
            </a:pathLst>
          </a:custGeom>
          <a:solidFill>
            <a:srgbClr val="FFFF00">
              <a:alpha val="74902"/>
            </a:srgbClr>
          </a:solidFill>
          <a:ln>
            <a:solidFill>
              <a:srgbClr val="3333FF"/>
            </a:solidFill>
            <a:extLst>
              <a:ext uri="{C807C97D-BFC1-408E-A445-0C87EB9F89A2}">
                <ask:lineSketchStyleProps xmlns:ask="http://schemas.microsoft.com/office/drawing/2018/sketchyshapes" sd="167850547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Medium" panose="02040604050005020304" pitchFamily="18" charset="0"/>
              </a:rPr>
              <a:t>Danger of Jumping to Conclusions</a:t>
            </a:r>
          </a:p>
        </p:txBody>
      </p:sp>
    </p:spTree>
    <p:extLst>
      <p:ext uri="{BB962C8B-B14F-4D97-AF65-F5344CB8AC3E}">
        <p14:creationId xmlns:p14="http://schemas.microsoft.com/office/powerpoint/2010/main" val="26470513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2D1306-BC32-3E5A-7FA0-D5C057F4ED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821BFD1-CAD0-9DF0-AC5C-E7B021F91BCB}"/>
              </a:ext>
            </a:extLst>
          </p:cNvPr>
          <p:cNvSpPr txBox="1"/>
          <p:nvPr/>
        </p:nvSpPr>
        <p:spPr>
          <a:xfrm>
            <a:off x="578224" y="475799"/>
            <a:ext cx="11013141" cy="707886"/>
          </a:xfrm>
          <a:custGeom>
            <a:avLst/>
            <a:gdLst>
              <a:gd name="connsiteX0" fmla="*/ 0 w 11013141"/>
              <a:gd name="connsiteY0" fmla="*/ 0 h 707886"/>
              <a:gd name="connsiteX1" fmla="*/ 469508 w 11013141"/>
              <a:gd name="connsiteY1" fmla="*/ 0 h 707886"/>
              <a:gd name="connsiteX2" fmla="*/ 1269409 w 11013141"/>
              <a:gd name="connsiteY2" fmla="*/ 0 h 707886"/>
              <a:gd name="connsiteX3" fmla="*/ 1849048 w 11013141"/>
              <a:gd name="connsiteY3" fmla="*/ 0 h 707886"/>
              <a:gd name="connsiteX4" fmla="*/ 2648950 w 11013141"/>
              <a:gd name="connsiteY4" fmla="*/ 0 h 707886"/>
              <a:gd name="connsiteX5" fmla="*/ 3228589 w 11013141"/>
              <a:gd name="connsiteY5" fmla="*/ 0 h 707886"/>
              <a:gd name="connsiteX6" fmla="*/ 3808228 w 11013141"/>
              <a:gd name="connsiteY6" fmla="*/ 0 h 707886"/>
              <a:gd name="connsiteX7" fmla="*/ 4497999 w 11013141"/>
              <a:gd name="connsiteY7" fmla="*/ 0 h 707886"/>
              <a:gd name="connsiteX8" fmla="*/ 4967506 w 11013141"/>
              <a:gd name="connsiteY8" fmla="*/ 0 h 707886"/>
              <a:gd name="connsiteX9" fmla="*/ 5547145 w 11013141"/>
              <a:gd name="connsiteY9" fmla="*/ 0 h 707886"/>
              <a:gd name="connsiteX10" fmla="*/ 6236916 w 11013141"/>
              <a:gd name="connsiteY10" fmla="*/ 0 h 707886"/>
              <a:gd name="connsiteX11" fmla="*/ 6486160 w 11013141"/>
              <a:gd name="connsiteY11" fmla="*/ 0 h 707886"/>
              <a:gd name="connsiteX12" fmla="*/ 7065799 w 11013141"/>
              <a:gd name="connsiteY12" fmla="*/ 0 h 707886"/>
              <a:gd name="connsiteX13" fmla="*/ 7425176 w 11013141"/>
              <a:gd name="connsiteY13" fmla="*/ 0 h 707886"/>
              <a:gd name="connsiteX14" fmla="*/ 8114946 w 11013141"/>
              <a:gd name="connsiteY14" fmla="*/ 0 h 707886"/>
              <a:gd name="connsiteX15" fmla="*/ 8914848 w 11013141"/>
              <a:gd name="connsiteY15" fmla="*/ 0 h 707886"/>
              <a:gd name="connsiteX16" fmla="*/ 9494487 w 11013141"/>
              <a:gd name="connsiteY16" fmla="*/ 0 h 707886"/>
              <a:gd name="connsiteX17" fmla="*/ 10074126 w 11013141"/>
              <a:gd name="connsiteY17" fmla="*/ 0 h 707886"/>
              <a:gd name="connsiteX18" fmla="*/ 11013141 w 11013141"/>
              <a:gd name="connsiteY18" fmla="*/ 0 h 707886"/>
              <a:gd name="connsiteX19" fmla="*/ 11013141 w 11013141"/>
              <a:gd name="connsiteY19" fmla="*/ 339785 h 707886"/>
              <a:gd name="connsiteX20" fmla="*/ 11013141 w 11013141"/>
              <a:gd name="connsiteY20" fmla="*/ 707886 h 707886"/>
              <a:gd name="connsiteX21" fmla="*/ 10763896 w 11013141"/>
              <a:gd name="connsiteY21" fmla="*/ 707886 h 707886"/>
              <a:gd name="connsiteX22" fmla="*/ 10184257 w 11013141"/>
              <a:gd name="connsiteY22" fmla="*/ 707886 h 707886"/>
              <a:gd name="connsiteX23" fmla="*/ 9604618 w 11013141"/>
              <a:gd name="connsiteY23" fmla="*/ 707886 h 707886"/>
              <a:gd name="connsiteX24" fmla="*/ 9245242 w 11013141"/>
              <a:gd name="connsiteY24" fmla="*/ 707886 h 707886"/>
              <a:gd name="connsiteX25" fmla="*/ 8885866 w 11013141"/>
              <a:gd name="connsiteY25" fmla="*/ 707886 h 707886"/>
              <a:gd name="connsiteX26" fmla="*/ 8196095 w 11013141"/>
              <a:gd name="connsiteY26" fmla="*/ 707886 h 707886"/>
              <a:gd name="connsiteX27" fmla="*/ 7396194 w 11013141"/>
              <a:gd name="connsiteY27" fmla="*/ 707886 h 707886"/>
              <a:gd name="connsiteX28" fmla="*/ 6706423 w 11013141"/>
              <a:gd name="connsiteY28" fmla="*/ 707886 h 707886"/>
              <a:gd name="connsiteX29" fmla="*/ 6126784 w 11013141"/>
              <a:gd name="connsiteY29" fmla="*/ 707886 h 707886"/>
              <a:gd name="connsiteX30" fmla="*/ 5657277 w 11013141"/>
              <a:gd name="connsiteY30" fmla="*/ 707886 h 707886"/>
              <a:gd name="connsiteX31" fmla="*/ 4967506 w 11013141"/>
              <a:gd name="connsiteY31" fmla="*/ 707886 h 707886"/>
              <a:gd name="connsiteX32" fmla="*/ 4387867 w 11013141"/>
              <a:gd name="connsiteY32" fmla="*/ 707886 h 707886"/>
              <a:gd name="connsiteX33" fmla="*/ 3918360 w 11013141"/>
              <a:gd name="connsiteY33" fmla="*/ 707886 h 707886"/>
              <a:gd name="connsiteX34" fmla="*/ 3118458 w 11013141"/>
              <a:gd name="connsiteY34" fmla="*/ 707886 h 707886"/>
              <a:gd name="connsiteX35" fmla="*/ 2318556 w 11013141"/>
              <a:gd name="connsiteY35" fmla="*/ 707886 h 707886"/>
              <a:gd name="connsiteX36" fmla="*/ 1628786 w 11013141"/>
              <a:gd name="connsiteY36" fmla="*/ 707886 h 707886"/>
              <a:gd name="connsiteX37" fmla="*/ 939015 w 11013141"/>
              <a:gd name="connsiteY37" fmla="*/ 707886 h 707886"/>
              <a:gd name="connsiteX38" fmla="*/ 579639 w 11013141"/>
              <a:gd name="connsiteY38" fmla="*/ 707886 h 707886"/>
              <a:gd name="connsiteX39" fmla="*/ 0 w 11013141"/>
              <a:gd name="connsiteY39" fmla="*/ 707886 h 707886"/>
              <a:gd name="connsiteX40" fmla="*/ 0 w 11013141"/>
              <a:gd name="connsiteY40" fmla="*/ 346864 h 707886"/>
              <a:gd name="connsiteX41" fmla="*/ 0 w 11013141"/>
              <a:gd name="connsiteY41" fmla="*/ 0 h 7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1013141" h="707886" fill="none" extrusionOk="0">
                <a:moveTo>
                  <a:pt x="0" y="0"/>
                </a:moveTo>
                <a:cubicBezTo>
                  <a:pt x="206959" y="-54829"/>
                  <a:pt x="337911" y="19701"/>
                  <a:pt x="469508" y="0"/>
                </a:cubicBezTo>
                <a:cubicBezTo>
                  <a:pt x="601105" y="-19701"/>
                  <a:pt x="919105" y="15293"/>
                  <a:pt x="1269409" y="0"/>
                </a:cubicBezTo>
                <a:cubicBezTo>
                  <a:pt x="1619713" y="-15293"/>
                  <a:pt x="1697144" y="58249"/>
                  <a:pt x="1849048" y="0"/>
                </a:cubicBezTo>
                <a:cubicBezTo>
                  <a:pt x="2000952" y="-58249"/>
                  <a:pt x="2293760" y="53884"/>
                  <a:pt x="2648950" y="0"/>
                </a:cubicBezTo>
                <a:cubicBezTo>
                  <a:pt x="3004140" y="-53884"/>
                  <a:pt x="2976768" y="27558"/>
                  <a:pt x="3228589" y="0"/>
                </a:cubicBezTo>
                <a:cubicBezTo>
                  <a:pt x="3480410" y="-27558"/>
                  <a:pt x="3691713" y="40830"/>
                  <a:pt x="3808228" y="0"/>
                </a:cubicBezTo>
                <a:cubicBezTo>
                  <a:pt x="3924743" y="-40830"/>
                  <a:pt x="4344741" y="24298"/>
                  <a:pt x="4497999" y="0"/>
                </a:cubicBezTo>
                <a:cubicBezTo>
                  <a:pt x="4651257" y="-24298"/>
                  <a:pt x="4745255" y="11940"/>
                  <a:pt x="4967506" y="0"/>
                </a:cubicBezTo>
                <a:cubicBezTo>
                  <a:pt x="5189757" y="-11940"/>
                  <a:pt x="5339124" y="44411"/>
                  <a:pt x="5547145" y="0"/>
                </a:cubicBezTo>
                <a:cubicBezTo>
                  <a:pt x="5755166" y="-44411"/>
                  <a:pt x="5951965" y="70051"/>
                  <a:pt x="6236916" y="0"/>
                </a:cubicBezTo>
                <a:cubicBezTo>
                  <a:pt x="6521867" y="-70051"/>
                  <a:pt x="6422276" y="28330"/>
                  <a:pt x="6486160" y="0"/>
                </a:cubicBezTo>
                <a:cubicBezTo>
                  <a:pt x="6550044" y="-28330"/>
                  <a:pt x="6894027" y="59272"/>
                  <a:pt x="7065799" y="0"/>
                </a:cubicBezTo>
                <a:cubicBezTo>
                  <a:pt x="7237571" y="-59272"/>
                  <a:pt x="7311107" y="29202"/>
                  <a:pt x="7425176" y="0"/>
                </a:cubicBezTo>
                <a:cubicBezTo>
                  <a:pt x="7539245" y="-29202"/>
                  <a:pt x="7853483" y="4439"/>
                  <a:pt x="8114946" y="0"/>
                </a:cubicBezTo>
                <a:cubicBezTo>
                  <a:pt x="8376409" y="-4439"/>
                  <a:pt x="8629511" y="66657"/>
                  <a:pt x="8914848" y="0"/>
                </a:cubicBezTo>
                <a:cubicBezTo>
                  <a:pt x="9200185" y="-66657"/>
                  <a:pt x="9214909" y="26152"/>
                  <a:pt x="9494487" y="0"/>
                </a:cubicBezTo>
                <a:cubicBezTo>
                  <a:pt x="9774065" y="-26152"/>
                  <a:pt x="9881803" y="9343"/>
                  <a:pt x="10074126" y="0"/>
                </a:cubicBezTo>
                <a:cubicBezTo>
                  <a:pt x="10266449" y="-9343"/>
                  <a:pt x="10744982" y="55107"/>
                  <a:pt x="11013141" y="0"/>
                </a:cubicBezTo>
                <a:cubicBezTo>
                  <a:pt x="11026525" y="87385"/>
                  <a:pt x="11012911" y="220958"/>
                  <a:pt x="11013141" y="339785"/>
                </a:cubicBezTo>
                <a:cubicBezTo>
                  <a:pt x="11013371" y="458613"/>
                  <a:pt x="10976333" y="560647"/>
                  <a:pt x="11013141" y="707886"/>
                </a:cubicBezTo>
                <a:cubicBezTo>
                  <a:pt x="10895420" y="715738"/>
                  <a:pt x="10874118" y="701576"/>
                  <a:pt x="10763896" y="707886"/>
                </a:cubicBezTo>
                <a:cubicBezTo>
                  <a:pt x="10653675" y="714196"/>
                  <a:pt x="10387096" y="660567"/>
                  <a:pt x="10184257" y="707886"/>
                </a:cubicBezTo>
                <a:cubicBezTo>
                  <a:pt x="9981418" y="755205"/>
                  <a:pt x="9765006" y="678777"/>
                  <a:pt x="9604618" y="707886"/>
                </a:cubicBezTo>
                <a:cubicBezTo>
                  <a:pt x="9444230" y="736995"/>
                  <a:pt x="9372131" y="706060"/>
                  <a:pt x="9245242" y="707886"/>
                </a:cubicBezTo>
                <a:cubicBezTo>
                  <a:pt x="9118353" y="709712"/>
                  <a:pt x="9033401" y="687884"/>
                  <a:pt x="8885866" y="707886"/>
                </a:cubicBezTo>
                <a:cubicBezTo>
                  <a:pt x="8738331" y="727888"/>
                  <a:pt x="8448658" y="681843"/>
                  <a:pt x="8196095" y="707886"/>
                </a:cubicBezTo>
                <a:cubicBezTo>
                  <a:pt x="7943532" y="733929"/>
                  <a:pt x="7714728" y="652033"/>
                  <a:pt x="7396194" y="707886"/>
                </a:cubicBezTo>
                <a:cubicBezTo>
                  <a:pt x="7077660" y="763739"/>
                  <a:pt x="7017997" y="683752"/>
                  <a:pt x="6706423" y="707886"/>
                </a:cubicBezTo>
                <a:cubicBezTo>
                  <a:pt x="6394849" y="732020"/>
                  <a:pt x="6340846" y="648730"/>
                  <a:pt x="6126784" y="707886"/>
                </a:cubicBezTo>
                <a:cubicBezTo>
                  <a:pt x="5912722" y="767042"/>
                  <a:pt x="5782884" y="662885"/>
                  <a:pt x="5657277" y="707886"/>
                </a:cubicBezTo>
                <a:cubicBezTo>
                  <a:pt x="5531670" y="752887"/>
                  <a:pt x="5271115" y="687259"/>
                  <a:pt x="4967506" y="707886"/>
                </a:cubicBezTo>
                <a:cubicBezTo>
                  <a:pt x="4663897" y="728513"/>
                  <a:pt x="4589150" y="654752"/>
                  <a:pt x="4387867" y="707886"/>
                </a:cubicBezTo>
                <a:cubicBezTo>
                  <a:pt x="4186584" y="761020"/>
                  <a:pt x="4128639" y="660332"/>
                  <a:pt x="3918360" y="707886"/>
                </a:cubicBezTo>
                <a:cubicBezTo>
                  <a:pt x="3708081" y="755440"/>
                  <a:pt x="3462937" y="706439"/>
                  <a:pt x="3118458" y="707886"/>
                </a:cubicBezTo>
                <a:cubicBezTo>
                  <a:pt x="2773979" y="709333"/>
                  <a:pt x="2519350" y="622819"/>
                  <a:pt x="2318556" y="707886"/>
                </a:cubicBezTo>
                <a:cubicBezTo>
                  <a:pt x="2117762" y="792953"/>
                  <a:pt x="1778095" y="631914"/>
                  <a:pt x="1628786" y="707886"/>
                </a:cubicBezTo>
                <a:cubicBezTo>
                  <a:pt x="1479477" y="783858"/>
                  <a:pt x="1086691" y="685255"/>
                  <a:pt x="939015" y="707886"/>
                </a:cubicBezTo>
                <a:cubicBezTo>
                  <a:pt x="791339" y="730517"/>
                  <a:pt x="755066" y="672879"/>
                  <a:pt x="579639" y="707886"/>
                </a:cubicBezTo>
                <a:cubicBezTo>
                  <a:pt x="404212" y="742893"/>
                  <a:pt x="203523" y="697877"/>
                  <a:pt x="0" y="707886"/>
                </a:cubicBezTo>
                <a:cubicBezTo>
                  <a:pt x="-14123" y="612597"/>
                  <a:pt x="14923" y="488916"/>
                  <a:pt x="0" y="346864"/>
                </a:cubicBezTo>
                <a:cubicBezTo>
                  <a:pt x="-14923" y="204812"/>
                  <a:pt x="34597" y="123631"/>
                  <a:pt x="0" y="0"/>
                </a:cubicBezTo>
                <a:close/>
              </a:path>
              <a:path w="11013141" h="707886" stroke="0" extrusionOk="0">
                <a:moveTo>
                  <a:pt x="0" y="0"/>
                </a:moveTo>
                <a:cubicBezTo>
                  <a:pt x="197523" y="-18148"/>
                  <a:pt x="460856" y="46382"/>
                  <a:pt x="799902" y="0"/>
                </a:cubicBezTo>
                <a:cubicBezTo>
                  <a:pt x="1138948" y="-46382"/>
                  <a:pt x="1224073" y="57539"/>
                  <a:pt x="1599804" y="0"/>
                </a:cubicBezTo>
                <a:cubicBezTo>
                  <a:pt x="1975535" y="-57539"/>
                  <a:pt x="2034552" y="46170"/>
                  <a:pt x="2289574" y="0"/>
                </a:cubicBezTo>
                <a:cubicBezTo>
                  <a:pt x="2544596" y="-46170"/>
                  <a:pt x="2660935" y="71806"/>
                  <a:pt x="2979344" y="0"/>
                </a:cubicBezTo>
                <a:cubicBezTo>
                  <a:pt x="3297753" y="-71806"/>
                  <a:pt x="3221082" y="52416"/>
                  <a:pt x="3448852" y="0"/>
                </a:cubicBezTo>
                <a:cubicBezTo>
                  <a:pt x="3676622" y="-52416"/>
                  <a:pt x="3642779" y="17978"/>
                  <a:pt x="3808228" y="0"/>
                </a:cubicBezTo>
                <a:cubicBezTo>
                  <a:pt x="3973677" y="-17978"/>
                  <a:pt x="4389334" y="76944"/>
                  <a:pt x="4608130" y="0"/>
                </a:cubicBezTo>
                <a:cubicBezTo>
                  <a:pt x="4826926" y="-76944"/>
                  <a:pt x="4972899" y="35432"/>
                  <a:pt x="5297900" y="0"/>
                </a:cubicBezTo>
                <a:cubicBezTo>
                  <a:pt x="5622901" y="-35432"/>
                  <a:pt x="5643624" y="43768"/>
                  <a:pt x="5767408" y="0"/>
                </a:cubicBezTo>
                <a:cubicBezTo>
                  <a:pt x="5891192" y="-43768"/>
                  <a:pt x="5924048" y="25894"/>
                  <a:pt x="6016653" y="0"/>
                </a:cubicBezTo>
                <a:cubicBezTo>
                  <a:pt x="6109259" y="-25894"/>
                  <a:pt x="6455725" y="56323"/>
                  <a:pt x="6816555" y="0"/>
                </a:cubicBezTo>
                <a:cubicBezTo>
                  <a:pt x="7177385" y="-56323"/>
                  <a:pt x="7102531" y="35429"/>
                  <a:pt x="7286062" y="0"/>
                </a:cubicBezTo>
                <a:cubicBezTo>
                  <a:pt x="7469593" y="-35429"/>
                  <a:pt x="7488495" y="42579"/>
                  <a:pt x="7645438" y="0"/>
                </a:cubicBezTo>
                <a:cubicBezTo>
                  <a:pt x="7802381" y="-42579"/>
                  <a:pt x="8103742" y="29996"/>
                  <a:pt x="8225077" y="0"/>
                </a:cubicBezTo>
                <a:cubicBezTo>
                  <a:pt x="8346412" y="-29996"/>
                  <a:pt x="8583278" y="25073"/>
                  <a:pt x="8694585" y="0"/>
                </a:cubicBezTo>
                <a:cubicBezTo>
                  <a:pt x="8805892" y="-25073"/>
                  <a:pt x="8958452" y="42446"/>
                  <a:pt x="9164093" y="0"/>
                </a:cubicBezTo>
                <a:cubicBezTo>
                  <a:pt x="9369734" y="-42446"/>
                  <a:pt x="9481846" y="61255"/>
                  <a:pt x="9743732" y="0"/>
                </a:cubicBezTo>
                <a:cubicBezTo>
                  <a:pt x="10005618" y="-61255"/>
                  <a:pt x="10144484" y="8478"/>
                  <a:pt x="10323371" y="0"/>
                </a:cubicBezTo>
                <a:cubicBezTo>
                  <a:pt x="10502258" y="-8478"/>
                  <a:pt x="10835666" y="55639"/>
                  <a:pt x="11013141" y="0"/>
                </a:cubicBezTo>
                <a:cubicBezTo>
                  <a:pt x="11021229" y="94010"/>
                  <a:pt x="11003894" y="191989"/>
                  <a:pt x="11013141" y="339785"/>
                </a:cubicBezTo>
                <a:cubicBezTo>
                  <a:pt x="11022388" y="487581"/>
                  <a:pt x="11005450" y="609565"/>
                  <a:pt x="11013141" y="707886"/>
                </a:cubicBezTo>
                <a:cubicBezTo>
                  <a:pt x="10953825" y="731736"/>
                  <a:pt x="10871526" y="701831"/>
                  <a:pt x="10763896" y="707886"/>
                </a:cubicBezTo>
                <a:cubicBezTo>
                  <a:pt x="10656266" y="713941"/>
                  <a:pt x="10515827" y="665165"/>
                  <a:pt x="10404520" y="707886"/>
                </a:cubicBezTo>
                <a:cubicBezTo>
                  <a:pt x="10293213" y="750607"/>
                  <a:pt x="10101818" y="701029"/>
                  <a:pt x="9824881" y="707886"/>
                </a:cubicBezTo>
                <a:cubicBezTo>
                  <a:pt x="9547944" y="714743"/>
                  <a:pt x="9454133" y="655752"/>
                  <a:pt x="9245242" y="707886"/>
                </a:cubicBezTo>
                <a:cubicBezTo>
                  <a:pt x="9036351" y="760020"/>
                  <a:pt x="8977489" y="680684"/>
                  <a:pt x="8775734" y="707886"/>
                </a:cubicBezTo>
                <a:cubicBezTo>
                  <a:pt x="8573979" y="735088"/>
                  <a:pt x="8373924" y="686187"/>
                  <a:pt x="8196095" y="707886"/>
                </a:cubicBezTo>
                <a:cubicBezTo>
                  <a:pt x="8018266" y="729585"/>
                  <a:pt x="8051403" y="693986"/>
                  <a:pt x="7946851" y="707886"/>
                </a:cubicBezTo>
                <a:cubicBezTo>
                  <a:pt x="7842299" y="721786"/>
                  <a:pt x="7508372" y="686000"/>
                  <a:pt x="7367212" y="707886"/>
                </a:cubicBezTo>
                <a:cubicBezTo>
                  <a:pt x="7226052" y="729772"/>
                  <a:pt x="6935135" y="677928"/>
                  <a:pt x="6567310" y="707886"/>
                </a:cubicBezTo>
                <a:cubicBezTo>
                  <a:pt x="6199485" y="737844"/>
                  <a:pt x="6249539" y="699290"/>
                  <a:pt x="6097802" y="707886"/>
                </a:cubicBezTo>
                <a:cubicBezTo>
                  <a:pt x="5946065" y="716482"/>
                  <a:pt x="5650915" y="646792"/>
                  <a:pt x="5518163" y="707886"/>
                </a:cubicBezTo>
                <a:cubicBezTo>
                  <a:pt x="5385411" y="768980"/>
                  <a:pt x="5158975" y="706627"/>
                  <a:pt x="5048656" y="707886"/>
                </a:cubicBezTo>
                <a:cubicBezTo>
                  <a:pt x="4938337" y="709145"/>
                  <a:pt x="4728045" y="684965"/>
                  <a:pt x="4579148" y="707886"/>
                </a:cubicBezTo>
                <a:cubicBezTo>
                  <a:pt x="4430251" y="730807"/>
                  <a:pt x="4070902" y="643390"/>
                  <a:pt x="3779246" y="707886"/>
                </a:cubicBezTo>
                <a:cubicBezTo>
                  <a:pt x="3487590" y="772382"/>
                  <a:pt x="3532405" y="686753"/>
                  <a:pt x="3419870" y="707886"/>
                </a:cubicBezTo>
                <a:cubicBezTo>
                  <a:pt x="3307335" y="729019"/>
                  <a:pt x="3249726" y="685780"/>
                  <a:pt x="3170625" y="707886"/>
                </a:cubicBezTo>
                <a:cubicBezTo>
                  <a:pt x="3091524" y="729992"/>
                  <a:pt x="3002560" y="696436"/>
                  <a:pt x="2921381" y="707886"/>
                </a:cubicBezTo>
                <a:cubicBezTo>
                  <a:pt x="2840202" y="719336"/>
                  <a:pt x="2771503" y="695132"/>
                  <a:pt x="2672136" y="707886"/>
                </a:cubicBezTo>
                <a:cubicBezTo>
                  <a:pt x="2572770" y="720640"/>
                  <a:pt x="2420247" y="705398"/>
                  <a:pt x="2312760" y="707886"/>
                </a:cubicBezTo>
                <a:cubicBezTo>
                  <a:pt x="2205273" y="710374"/>
                  <a:pt x="1853551" y="644095"/>
                  <a:pt x="1733121" y="707886"/>
                </a:cubicBezTo>
                <a:cubicBezTo>
                  <a:pt x="1612691" y="771677"/>
                  <a:pt x="1366461" y="706340"/>
                  <a:pt x="1153482" y="707886"/>
                </a:cubicBezTo>
                <a:cubicBezTo>
                  <a:pt x="940503" y="709432"/>
                  <a:pt x="465323" y="675287"/>
                  <a:pt x="0" y="707886"/>
                </a:cubicBezTo>
                <a:cubicBezTo>
                  <a:pt x="-29852" y="567921"/>
                  <a:pt x="12651" y="517039"/>
                  <a:pt x="0" y="375180"/>
                </a:cubicBezTo>
                <a:cubicBezTo>
                  <a:pt x="-12651" y="233321"/>
                  <a:pt x="18440" y="147089"/>
                  <a:pt x="0" y="0"/>
                </a:cubicBezTo>
                <a:close/>
              </a:path>
            </a:pathLst>
          </a:custGeom>
          <a:solidFill>
            <a:srgbClr val="FFFF00">
              <a:alpha val="74902"/>
            </a:srgbClr>
          </a:solidFill>
          <a:ln>
            <a:solidFill>
              <a:srgbClr val="3333FF"/>
            </a:solidFill>
            <a:extLst>
              <a:ext uri="{C807C97D-BFC1-408E-A445-0C87EB9F89A2}">
                <ask:lineSketchStyleProps xmlns:ask="http://schemas.microsoft.com/office/drawing/2018/sketchyshapes" sd="167850547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Medium" panose="02040604050005020304" pitchFamily="18" charset="0"/>
              </a:rPr>
              <a:t>Danger of Jumping to Conclusions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ECA7AC-37EE-A878-3EE4-02DC5F922C09}"/>
              </a:ext>
            </a:extLst>
          </p:cNvPr>
          <p:cNvSpPr txBox="1"/>
          <p:nvPr/>
        </p:nvSpPr>
        <p:spPr>
          <a:xfrm>
            <a:off x="1080977" y="1775632"/>
            <a:ext cx="10030046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800" b="1" dirty="0"/>
              <a:t>10 of 12 spies jumped to wrong conclusion </a:t>
            </a:r>
            <a:r>
              <a:rPr lang="en-US" sz="2800" dirty="0"/>
              <a:t>(Num. 13)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Caleb gave a good report (v. 30)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The ten spies jumped to the wrong conclusion (vv. 31-33)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Result: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sz="2400" i="1" dirty="0"/>
              <a:t>People attempt to turn back (Num. 14:1-5)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sz="2400" i="1" dirty="0"/>
              <a:t>Wanted to stone Joshua and Caleb (Num. 14:10)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sz="2400" i="1" dirty="0"/>
              <a:t>People sentenced to 40 yrs of wandering (Num. 14:26-38)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22644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C8985B-468A-C5F9-80AC-5EE230C4EC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1D9F420-9EDB-410B-C7B2-509D592C2443}"/>
              </a:ext>
            </a:extLst>
          </p:cNvPr>
          <p:cNvSpPr txBox="1"/>
          <p:nvPr/>
        </p:nvSpPr>
        <p:spPr>
          <a:xfrm>
            <a:off x="578224" y="475799"/>
            <a:ext cx="11013141" cy="707886"/>
          </a:xfrm>
          <a:custGeom>
            <a:avLst/>
            <a:gdLst>
              <a:gd name="connsiteX0" fmla="*/ 0 w 11013141"/>
              <a:gd name="connsiteY0" fmla="*/ 0 h 707886"/>
              <a:gd name="connsiteX1" fmla="*/ 469508 w 11013141"/>
              <a:gd name="connsiteY1" fmla="*/ 0 h 707886"/>
              <a:gd name="connsiteX2" fmla="*/ 1269409 w 11013141"/>
              <a:gd name="connsiteY2" fmla="*/ 0 h 707886"/>
              <a:gd name="connsiteX3" fmla="*/ 1849048 w 11013141"/>
              <a:gd name="connsiteY3" fmla="*/ 0 h 707886"/>
              <a:gd name="connsiteX4" fmla="*/ 2648950 w 11013141"/>
              <a:gd name="connsiteY4" fmla="*/ 0 h 707886"/>
              <a:gd name="connsiteX5" fmla="*/ 3228589 w 11013141"/>
              <a:gd name="connsiteY5" fmla="*/ 0 h 707886"/>
              <a:gd name="connsiteX6" fmla="*/ 3808228 w 11013141"/>
              <a:gd name="connsiteY6" fmla="*/ 0 h 707886"/>
              <a:gd name="connsiteX7" fmla="*/ 4497999 w 11013141"/>
              <a:gd name="connsiteY7" fmla="*/ 0 h 707886"/>
              <a:gd name="connsiteX8" fmla="*/ 4967506 w 11013141"/>
              <a:gd name="connsiteY8" fmla="*/ 0 h 707886"/>
              <a:gd name="connsiteX9" fmla="*/ 5547145 w 11013141"/>
              <a:gd name="connsiteY9" fmla="*/ 0 h 707886"/>
              <a:gd name="connsiteX10" fmla="*/ 6236916 w 11013141"/>
              <a:gd name="connsiteY10" fmla="*/ 0 h 707886"/>
              <a:gd name="connsiteX11" fmla="*/ 6486160 w 11013141"/>
              <a:gd name="connsiteY11" fmla="*/ 0 h 707886"/>
              <a:gd name="connsiteX12" fmla="*/ 7065799 w 11013141"/>
              <a:gd name="connsiteY12" fmla="*/ 0 h 707886"/>
              <a:gd name="connsiteX13" fmla="*/ 7425176 w 11013141"/>
              <a:gd name="connsiteY13" fmla="*/ 0 h 707886"/>
              <a:gd name="connsiteX14" fmla="*/ 8114946 w 11013141"/>
              <a:gd name="connsiteY14" fmla="*/ 0 h 707886"/>
              <a:gd name="connsiteX15" fmla="*/ 8914848 w 11013141"/>
              <a:gd name="connsiteY15" fmla="*/ 0 h 707886"/>
              <a:gd name="connsiteX16" fmla="*/ 9494487 w 11013141"/>
              <a:gd name="connsiteY16" fmla="*/ 0 h 707886"/>
              <a:gd name="connsiteX17" fmla="*/ 10074126 w 11013141"/>
              <a:gd name="connsiteY17" fmla="*/ 0 h 707886"/>
              <a:gd name="connsiteX18" fmla="*/ 11013141 w 11013141"/>
              <a:gd name="connsiteY18" fmla="*/ 0 h 707886"/>
              <a:gd name="connsiteX19" fmla="*/ 11013141 w 11013141"/>
              <a:gd name="connsiteY19" fmla="*/ 339785 h 707886"/>
              <a:gd name="connsiteX20" fmla="*/ 11013141 w 11013141"/>
              <a:gd name="connsiteY20" fmla="*/ 707886 h 707886"/>
              <a:gd name="connsiteX21" fmla="*/ 10763896 w 11013141"/>
              <a:gd name="connsiteY21" fmla="*/ 707886 h 707886"/>
              <a:gd name="connsiteX22" fmla="*/ 10184257 w 11013141"/>
              <a:gd name="connsiteY22" fmla="*/ 707886 h 707886"/>
              <a:gd name="connsiteX23" fmla="*/ 9604618 w 11013141"/>
              <a:gd name="connsiteY23" fmla="*/ 707886 h 707886"/>
              <a:gd name="connsiteX24" fmla="*/ 9245242 w 11013141"/>
              <a:gd name="connsiteY24" fmla="*/ 707886 h 707886"/>
              <a:gd name="connsiteX25" fmla="*/ 8885866 w 11013141"/>
              <a:gd name="connsiteY25" fmla="*/ 707886 h 707886"/>
              <a:gd name="connsiteX26" fmla="*/ 8196095 w 11013141"/>
              <a:gd name="connsiteY26" fmla="*/ 707886 h 707886"/>
              <a:gd name="connsiteX27" fmla="*/ 7396194 w 11013141"/>
              <a:gd name="connsiteY27" fmla="*/ 707886 h 707886"/>
              <a:gd name="connsiteX28" fmla="*/ 6706423 w 11013141"/>
              <a:gd name="connsiteY28" fmla="*/ 707886 h 707886"/>
              <a:gd name="connsiteX29" fmla="*/ 6126784 w 11013141"/>
              <a:gd name="connsiteY29" fmla="*/ 707886 h 707886"/>
              <a:gd name="connsiteX30" fmla="*/ 5657277 w 11013141"/>
              <a:gd name="connsiteY30" fmla="*/ 707886 h 707886"/>
              <a:gd name="connsiteX31" fmla="*/ 4967506 w 11013141"/>
              <a:gd name="connsiteY31" fmla="*/ 707886 h 707886"/>
              <a:gd name="connsiteX32" fmla="*/ 4387867 w 11013141"/>
              <a:gd name="connsiteY32" fmla="*/ 707886 h 707886"/>
              <a:gd name="connsiteX33" fmla="*/ 3918360 w 11013141"/>
              <a:gd name="connsiteY33" fmla="*/ 707886 h 707886"/>
              <a:gd name="connsiteX34" fmla="*/ 3118458 w 11013141"/>
              <a:gd name="connsiteY34" fmla="*/ 707886 h 707886"/>
              <a:gd name="connsiteX35" fmla="*/ 2318556 w 11013141"/>
              <a:gd name="connsiteY35" fmla="*/ 707886 h 707886"/>
              <a:gd name="connsiteX36" fmla="*/ 1628786 w 11013141"/>
              <a:gd name="connsiteY36" fmla="*/ 707886 h 707886"/>
              <a:gd name="connsiteX37" fmla="*/ 939015 w 11013141"/>
              <a:gd name="connsiteY37" fmla="*/ 707886 h 707886"/>
              <a:gd name="connsiteX38" fmla="*/ 579639 w 11013141"/>
              <a:gd name="connsiteY38" fmla="*/ 707886 h 707886"/>
              <a:gd name="connsiteX39" fmla="*/ 0 w 11013141"/>
              <a:gd name="connsiteY39" fmla="*/ 707886 h 707886"/>
              <a:gd name="connsiteX40" fmla="*/ 0 w 11013141"/>
              <a:gd name="connsiteY40" fmla="*/ 346864 h 707886"/>
              <a:gd name="connsiteX41" fmla="*/ 0 w 11013141"/>
              <a:gd name="connsiteY41" fmla="*/ 0 h 7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1013141" h="707886" fill="none" extrusionOk="0">
                <a:moveTo>
                  <a:pt x="0" y="0"/>
                </a:moveTo>
                <a:cubicBezTo>
                  <a:pt x="206959" y="-54829"/>
                  <a:pt x="337911" y="19701"/>
                  <a:pt x="469508" y="0"/>
                </a:cubicBezTo>
                <a:cubicBezTo>
                  <a:pt x="601105" y="-19701"/>
                  <a:pt x="919105" y="15293"/>
                  <a:pt x="1269409" y="0"/>
                </a:cubicBezTo>
                <a:cubicBezTo>
                  <a:pt x="1619713" y="-15293"/>
                  <a:pt x="1697144" y="58249"/>
                  <a:pt x="1849048" y="0"/>
                </a:cubicBezTo>
                <a:cubicBezTo>
                  <a:pt x="2000952" y="-58249"/>
                  <a:pt x="2293760" y="53884"/>
                  <a:pt x="2648950" y="0"/>
                </a:cubicBezTo>
                <a:cubicBezTo>
                  <a:pt x="3004140" y="-53884"/>
                  <a:pt x="2976768" y="27558"/>
                  <a:pt x="3228589" y="0"/>
                </a:cubicBezTo>
                <a:cubicBezTo>
                  <a:pt x="3480410" y="-27558"/>
                  <a:pt x="3691713" y="40830"/>
                  <a:pt x="3808228" y="0"/>
                </a:cubicBezTo>
                <a:cubicBezTo>
                  <a:pt x="3924743" y="-40830"/>
                  <a:pt x="4344741" y="24298"/>
                  <a:pt x="4497999" y="0"/>
                </a:cubicBezTo>
                <a:cubicBezTo>
                  <a:pt x="4651257" y="-24298"/>
                  <a:pt x="4745255" y="11940"/>
                  <a:pt x="4967506" y="0"/>
                </a:cubicBezTo>
                <a:cubicBezTo>
                  <a:pt x="5189757" y="-11940"/>
                  <a:pt x="5339124" y="44411"/>
                  <a:pt x="5547145" y="0"/>
                </a:cubicBezTo>
                <a:cubicBezTo>
                  <a:pt x="5755166" y="-44411"/>
                  <a:pt x="5951965" y="70051"/>
                  <a:pt x="6236916" y="0"/>
                </a:cubicBezTo>
                <a:cubicBezTo>
                  <a:pt x="6521867" y="-70051"/>
                  <a:pt x="6422276" y="28330"/>
                  <a:pt x="6486160" y="0"/>
                </a:cubicBezTo>
                <a:cubicBezTo>
                  <a:pt x="6550044" y="-28330"/>
                  <a:pt x="6894027" y="59272"/>
                  <a:pt x="7065799" y="0"/>
                </a:cubicBezTo>
                <a:cubicBezTo>
                  <a:pt x="7237571" y="-59272"/>
                  <a:pt x="7311107" y="29202"/>
                  <a:pt x="7425176" y="0"/>
                </a:cubicBezTo>
                <a:cubicBezTo>
                  <a:pt x="7539245" y="-29202"/>
                  <a:pt x="7853483" y="4439"/>
                  <a:pt x="8114946" y="0"/>
                </a:cubicBezTo>
                <a:cubicBezTo>
                  <a:pt x="8376409" y="-4439"/>
                  <a:pt x="8629511" y="66657"/>
                  <a:pt x="8914848" y="0"/>
                </a:cubicBezTo>
                <a:cubicBezTo>
                  <a:pt x="9200185" y="-66657"/>
                  <a:pt x="9214909" y="26152"/>
                  <a:pt x="9494487" y="0"/>
                </a:cubicBezTo>
                <a:cubicBezTo>
                  <a:pt x="9774065" y="-26152"/>
                  <a:pt x="9881803" y="9343"/>
                  <a:pt x="10074126" y="0"/>
                </a:cubicBezTo>
                <a:cubicBezTo>
                  <a:pt x="10266449" y="-9343"/>
                  <a:pt x="10744982" y="55107"/>
                  <a:pt x="11013141" y="0"/>
                </a:cubicBezTo>
                <a:cubicBezTo>
                  <a:pt x="11026525" y="87385"/>
                  <a:pt x="11012911" y="220958"/>
                  <a:pt x="11013141" y="339785"/>
                </a:cubicBezTo>
                <a:cubicBezTo>
                  <a:pt x="11013371" y="458613"/>
                  <a:pt x="10976333" y="560647"/>
                  <a:pt x="11013141" y="707886"/>
                </a:cubicBezTo>
                <a:cubicBezTo>
                  <a:pt x="10895420" y="715738"/>
                  <a:pt x="10874118" y="701576"/>
                  <a:pt x="10763896" y="707886"/>
                </a:cubicBezTo>
                <a:cubicBezTo>
                  <a:pt x="10653675" y="714196"/>
                  <a:pt x="10387096" y="660567"/>
                  <a:pt x="10184257" y="707886"/>
                </a:cubicBezTo>
                <a:cubicBezTo>
                  <a:pt x="9981418" y="755205"/>
                  <a:pt x="9765006" y="678777"/>
                  <a:pt x="9604618" y="707886"/>
                </a:cubicBezTo>
                <a:cubicBezTo>
                  <a:pt x="9444230" y="736995"/>
                  <a:pt x="9372131" y="706060"/>
                  <a:pt x="9245242" y="707886"/>
                </a:cubicBezTo>
                <a:cubicBezTo>
                  <a:pt x="9118353" y="709712"/>
                  <a:pt x="9033401" y="687884"/>
                  <a:pt x="8885866" y="707886"/>
                </a:cubicBezTo>
                <a:cubicBezTo>
                  <a:pt x="8738331" y="727888"/>
                  <a:pt x="8448658" y="681843"/>
                  <a:pt x="8196095" y="707886"/>
                </a:cubicBezTo>
                <a:cubicBezTo>
                  <a:pt x="7943532" y="733929"/>
                  <a:pt x="7714728" y="652033"/>
                  <a:pt x="7396194" y="707886"/>
                </a:cubicBezTo>
                <a:cubicBezTo>
                  <a:pt x="7077660" y="763739"/>
                  <a:pt x="7017997" y="683752"/>
                  <a:pt x="6706423" y="707886"/>
                </a:cubicBezTo>
                <a:cubicBezTo>
                  <a:pt x="6394849" y="732020"/>
                  <a:pt x="6340846" y="648730"/>
                  <a:pt x="6126784" y="707886"/>
                </a:cubicBezTo>
                <a:cubicBezTo>
                  <a:pt x="5912722" y="767042"/>
                  <a:pt x="5782884" y="662885"/>
                  <a:pt x="5657277" y="707886"/>
                </a:cubicBezTo>
                <a:cubicBezTo>
                  <a:pt x="5531670" y="752887"/>
                  <a:pt x="5271115" y="687259"/>
                  <a:pt x="4967506" y="707886"/>
                </a:cubicBezTo>
                <a:cubicBezTo>
                  <a:pt x="4663897" y="728513"/>
                  <a:pt x="4589150" y="654752"/>
                  <a:pt x="4387867" y="707886"/>
                </a:cubicBezTo>
                <a:cubicBezTo>
                  <a:pt x="4186584" y="761020"/>
                  <a:pt x="4128639" y="660332"/>
                  <a:pt x="3918360" y="707886"/>
                </a:cubicBezTo>
                <a:cubicBezTo>
                  <a:pt x="3708081" y="755440"/>
                  <a:pt x="3462937" y="706439"/>
                  <a:pt x="3118458" y="707886"/>
                </a:cubicBezTo>
                <a:cubicBezTo>
                  <a:pt x="2773979" y="709333"/>
                  <a:pt x="2519350" y="622819"/>
                  <a:pt x="2318556" y="707886"/>
                </a:cubicBezTo>
                <a:cubicBezTo>
                  <a:pt x="2117762" y="792953"/>
                  <a:pt x="1778095" y="631914"/>
                  <a:pt x="1628786" y="707886"/>
                </a:cubicBezTo>
                <a:cubicBezTo>
                  <a:pt x="1479477" y="783858"/>
                  <a:pt x="1086691" y="685255"/>
                  <a:pt x="939015" y="707886"/>
                </a:cubicBezTo>
                <a:cubicBezTo>
                  <a:pt x="791339" y="730517"/>
                  <a:pt x="755066" y="672879"/>
                  <a:pt x="579639" y="707886"/>
                </a:cubicBezTo>
                <a:cubicBezTo>
                  <a:pt x="404212" y="742893"/>
                  <a:pt x="203523" y="697877"/>
                  <a:pt x="0" y="707886"/>
                </a:cubicBezTo>
                <a:cubicBezTo>
                  <a:pt x="-14123" y="612597"/>
                  <a:pt x="14923" y="488916"/>
                  <a:pt x="0" y="346864"/>
                </a:cubicBezTo>
                <a:cubicBezTo>
                  <a:pt x="-14923" y="204812"/>
                  <a:pt x="34597" y="123631"/>
                  <a:pt x="0" y="0"/>
                </a:cubicBezTo>
                <a:close/>
              </a:path>
              <a:path w="11013141" h="707886" stroke="0" extrusionOk="0">
                <a:moveTo>
                  <a:pt x="0" y="0"/>
                </a:moveTo>
                <a:cubicBezTo>
                  <a:pt x="197523" y="-18148"/>
                  <a:pt x="460856" y="46382"/>
                  <a:pt x="799902" y="0"/>
                </a:cubicBezTo>
                <a:cubicBezTo>
                  <a:pt x="1138948" y="-46382"/>
                  <a:pt x="1224073" y="57539"/>
                  <a:pt x="1599804" y="0"/>
                </a:cubicBezTo>
                <a:cubicBezTo>
                  <a:pt x="1975535" y="-57539"/>
                  <a:pt x="2034552" y="46170"/>
                  <a:pt x="2289574" y="0"/>
                </a:cubicBezTo>
                <a:cubicBezTo>
                  <a:pt x="2544596" y="-46170"/>
                  <a:pt x="2660935" y="71806"/>
                  <a:pt x="2979344" y="0"/>
                </a:cubicBezTo>
                <a:cubicBezTo>
                  <a:pt x="3297753" y="-71806"/>
                  <a:pt x="3221082" y="52416"/>
                  <a:pt x="3448852" y="0"/>
                </a:cubicBezTo>
                <a:cubicBezTo>
                  <a:pt x="3676622" y="-52416"/>
                  <a:pt x="3642779" y="17978"/>
                  <a:pt x="3808228" y="0"/>
                </a:cubicBezTo>
                <a:cubicBezTo>
                  <a:pt x="3973677" y="-17978"/>
                  <a:pt x="4389334" y="76944"/>
                  <a:pt x="4608130" y="0"/>
                </a:cubicBezTo>
                <a:cubicBezTo>
                  <a:pt x="4826926" y="-76944"/>
                  <a:pt x="4972899" y="35432"/>
                  <a:pt x="5297900" y="0"/>
                </a:cubicBezTo>
                <a:cubicBezTo>
                  <a:pt x="5622901" y="-35432"/>
                  <a:pt x="5643624" y="43768"/>
                  <a:pt x="5767408" y="0"/>
                </a:cubicBezTo>
                <a:cubicBezTo>
                  <a:pt x="5891192" y="-43768"/>
                  <a:pt x="5924048" y="25894"/>
                  <a:pt x="6016653" y="0"/>
                </a:cubicBezTo>
                <a:cubicBezTo>
                  <a:pt x="6109259" y="-25894"/>
                  <a:pt x="6455725" y="56323"/>
                  <a:pt x="6816555" y="0"/>
                </a:cubicBezTo>
                <a:cubicBezTo>
                  <a:pt x="7177385" y="-56323"/>
                  <a:pt x="7102531" y="35429"/>
                  <a:pt x="7286062" y="0"/>
                </a:cubicBezTo>
                <a:cubicBezTo>
                  <a:pt x="7469593" y="-35429"/>
                  <a:pt x="7488495" y="42579"/>
                  <a:pt x="7645438" y="0"/>
                </a:cubicBezTo>
                <a:cubicBezTo>
                  <a:pt x="7802381" y="-42579"/>
                  <a:pt x="8103742" y="29996"/>
                  <a:pt x="8225077" y="0"/>
                </a:cubicBezTo>
                <a:cubicBezTo>
                  <a:pt x="8346412" y="-29996"/>
                  <a:pt x="8583278" y="25073"/>
                  <a:pt x="8694585" y="0"/>
                </a:cubicBezTo>
                <a:cubicBezTo>
                  <a:pt x="8805892" y="-25073"/>
                  <a:pt x="8958452" y="42446"/>
                  <a:pt x="9164093" y="0"/>
                </a:cubicBezTo>
                <a:cubicBezTo>
                  <a:pt x="9369734" y="-42446"/>
                  <a:pt x="9481846" y="61255"/>
                  <a:pt x="9743732" y="0"/>
                </a:cubicBezTo>
                <a:cubicBezTo>
                  <a:pt x="10005618" y="-61255"/>
                  <a:pt x="10144484" y="8478"/>
                  <a:pt x="10323371" y="0"/>
                </a:cubicBezTo>
                <a:cubicBezTo>
                  <a:pt x="10502258" y="-8478"/>
                  <a:pt x="10835666" y="55639"/>
                  <a:pt x="11013141" y="0"/>
                </a:cubicBezTo>
                <a:cubicBezTo>
                  <a:pt x="11021229" y="94010"/>
                  <a:pt x="11003894" y="191989"/>
                  <a:pt x="11013141" y="339785"/>
                </a:cubicBezTo>
                <a:cubicBezTo>
                  <a:pt x="11022388" y="487581"/>
                  <a:pt x="11005450" y="609565"/>
                  <a:pt x="11013141" y="707886"/>
                </a:cubicBezTo>
                <a:cubicBezTo>
                  <a:pt x="10953825" y="731736"/>
                  <a:pt x="10871526" y="701831"/>
                  <a:pt x="10763896" y="707886"/>
                </a:cubicBezTo>
                <a:cubicBezTo>
                  <a:pt x="10656266" y="713941"/>
                  <a:pt x="10515827" y="665165"/>
                  <a:pt x="10404520" y="707886"/>
                </a:cubicBezTo>
                <a:cubicBezTo>
                  <a:pt x="10293213" y="750607"/>
                  <a:pt x="10101818" y="701029"/>
                  <a:pt x="9824881" y="707886"/>
                </a:cubicBezTo>
                <a:cubicBezTo>
                  <a:pt x="9547944" y="714743"/>
                  <a:pt x="9454133" y="655752"/>
                  <a:pt x="9245242" y="707886"/>
                </a:cubicBezTo>
                <a:cubicBezTo>
                  <a:pt x="9036351" y="760020"/>
                  <a:pt x="8977489" y="680684"/>
                  <a:pt x="8775734" y="707886"/>
                </a:cubicBezTo>
                <a:cubicBezTo>
                  <a:pt x="8573979" y="735088"/>
                  <a:pt x="8373924" y="686187"/>
                  <a:pt x="8196095" y="707886"/>
                </a:cubicBezTo>
                <a:cubicBezTo>
                  <a:pt x="8018266" y="729585"/>
                  <a:pt x="8051403" y="693986"/>
                  <a:pt x="7946851" y="707886"/>
                </a:cubicBezTo>
                <a:cubicBezTo>
                  <a:pt x="7842299" y="721786"/>
                  <a:pt x="7508372" y="686000"/>
                  <a:pt x="7367212" y="707886"/>
                </a:cubicBezTo>
                <a:cubicBezTo>
                  <a:pt x="7226052" y="729772"/>
                  <a:pt x="6935135" y="677928"/>
                  <a:pt x="6567310" y="707886"/>
                </a:cubicBezTo>
                <a:cubicBezTo>
                  <a:pt x="6199485" y="737844"/>
                  <a:pt x="6249539" y="699290"/>
                  <a:pt x="6097802" y="707886"/>
                </a:cubicBezTo>
                <a:cubicBezTo>
                  <a:pt x="5946065" y="716482"/>
                  <a:pt x="5650915" y="646792"/>
                  <a:pt x="5518163" y="707886"/>
                </a:cubicBezTo>
                <a:cubicBezTo>
                  <a:pt x="5385411" y="768980"/>
                  <a:pt x="5158975" y="706627"/>
                  <a:pt x="5048656" y="707886"/>
                </a:cubicBezTo>
                <a:cubicBezTo>
                  <a:pt x="4938337" y="709145"/>
                  <a:pt x="4728045" y="684965"/>
                  <a:pt x="4579148" y="707886"/>
                </a:cubicBezTo>
                <a:cubicBezTo>
                  <a:pt x="4430251" y="730807"/>
                  <a:pt x="4070902" y="643390"/>
                  <a:pt x="3779246" y="707886"/>
                </a:cubicBezTo>
                <a:cubicBezTo>
                  <a:pt x="3487590" y="772382"/>
                  <a:pt x="3532405" y="686753"/>
                  <a:pt x="3419870" y="707886"/>
                </a:cubicBezTo>
                <a:cubicBezTo>
                  <a:pt x="3307335" y="729019"/>
                  <a:pt x="3249726" y="685780"/>
                  <a:pt x="3170625" y="707886"/>
                </a:cubicBezTo>
                <a:cubicBezTo>
                  <a:pt x="3091524" y="729992"/>
                  <a:pt x="3002560" y="696436"/>
                  <a:pt x="2921381" y="707886"/>
                </a:cubicBezTo>
                <a:cubicBezTo>
                  <a:pt x="2840202" y="719336"/>
                  <a:pt x="2771503" y="695132"/>
                  <a:pt x="2672136" y="707886"/>
                </a:cubicBezTo>
                <a:cubicBezTo>
                  <a:pt x="2572770" y="720640"/>
                  <a:pt x="2420247" y="705398"/>
                  <a:pt x="2312760" y="707886"/>
                </a:cubicBezTo>
                <a:cubicBezTo>
                  <a:pt x="2205273" y="710374"/>
                  <a:pt x="1853551" y="644095"/>
                  <a:pt x="1733121" y="707886"/>
                </a:cubicBezTo>
                <a:cubicBezTo>
                  <a:pt x="1612691" y="771677"/>
                  <a:pt x="1366461" y="706340"/>
                  <a:pt x="1153482" y="707886"/>
                </a:cubicBezTo>
                <a:cubicBezTo>
                  <a:pt x="940503" y="709432"/>
                  <a:pt x="465323" y="675287"/>
                  <a:pt x="0" y="707886"/>
                </a:cubicBezTo>
                <a:cubicBezTo>
                  <a:pt x="-29852" y="567921"/>
                  <a:pt x="12651" y="517039"/>
                  <a:pt x="0" y="375180"/>
                </a:cubicBezTo>
                <a:cubicBezTo>
                  <a:pt x="-12651" y="233321"/>
                  <a:pt x="18440" y="147089"/>
                  <a:pt x="0" y="0"/>
                </a:cubicBezTo>
                <a:close/>
              </a:path>
            </a:pathLst>
          </a:custGeom>
          <a:solidFill>
            <a:srgbClr val="FFFF00">
              <a:alpha val="74902"/>
            </a:srgbClr>
          </a:solidFill>
          <a:ln>
            <a:solidFill>
              <a:srgbClr val="3333FF"/>
            </a:solidFill>
            <a:extLst>
              <a:ext uri="{C807C97D-BFC1-408E-A445-0C87EB9F89A2}">
                <ask:lineSketchStyleProps xmlns:ask="http://schemas.microsoft.com/office/drawing/2018/sketchyshapes" sd="167850547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Medium" panose="02040604050005020304" pitchFamily="18" charset="0"/>
              </a:rPr>
              <a:t>Danger of Jumping to Conclusions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4387DFE-A95B-20FB-05D6-D25D89661CE1}"/>
              </a:ext>
            </a:extLst>
          </p:cNvPr>
          <p:cNvSpPr txBox="1"/>
          <p:nvPr/>
        </p:nvSpPr>
        <p:spPr>
          <a:xfrm>
            <a:off x="1080977" y="1775632"/>
            <a:ext cx="1003004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800" b="1" dirty="0"/>
              <a:t>10 of 12 spies jumped to wrong conclusion </a:t>
            </a:r>
            <a:r>
              <a:rPr lang="en-US" sz="2800" dirty="0"/>
              <a:t>(Num. 13)</a:t>
            </a:r>
          </a:p>
          <a:p>
            <a:pPr marL="342900" indent="-342900">
              <a:buFont typeface="+mj-lt"/>
              <a:buAutoNum type="alphaUcPeriod"/>
            </a:pPr>
            <a:endParaRPr lang="en-US" sz="1000" dirty="0"/>
          </a:p>
          <a:p>
            <a:pPr marL="342900" indent="-342900">
              <a:buFont typeface="+mj-lt"/>
              <a:buAutoNum type="alphaUcPeriod"/>
            </a:pPr>
            <a:r>
              <a:rPr lang="en-US" sz="2800" b="1" dirty="0"/>
              <a:t>Tribes on west side – accused those on east of rebelling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The two and half tribes on the east built an alter (Josh. 22:10)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The tribes on west took that as an act of rebellion (v. 16-ff)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Their assumption was wrong as explained by the eastern tribes (vv. 21-29)</a:t>
            </a:r>
          </a:p>
        </p:txBody>
      </p:sp>
    </p:spTree>
    <p:extLst>
      <p:ext uri="{BB962C8B-B14F-4D97-AF65-F5344CB8AC3E}">
        <p14:creationId xmlns:p14="http://schemas.microsoft.com/office/powerpoint/2010/main" val="12643309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B0E44-E5D8-D4E7-2B4D-B60F89E02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F18499B-3436-7BA4-0811-C0FC976A1A3F}"/>
              </a:ext>
            </a:extLst>
          </p:cNvPr>
          <p:cNvSpPr txBox="1"/>
          <p:nvPr/>
        </p:nvSpPr>
        <p:spPr>
          <a:xfrm>
            <a:off x="578224" y="475799"/>
            <a:ext cx="11013141" cy="707886"/>
          </a:xfrm>
          <a:custGeom>
            <a:avLst/>
            <a:gdLst>
              <a:gd name="connsiteX0" fmla="*/ 0 w 11013141"/>
              <a:gd name="connsiteY0" fmla="*/ 0 h 707886"/>
              <a:gd name="connsiteX1" fmla="*/ 469508 w 11013141"/>
              <a:gd name="connsiteY1" fmla="*/ 0 h 707886"/>
              <a:gd name="connsiteX2" fmla="*/ 1269409 w 11013141"/>
              <a:gd name="connsiteY2" fmla="*/ 0 h 707886"/>
              <a:gd name="connsiteX3" fmla="*/ 1849048 w 11013141"/>
              <a:gd name="connsiteY3" fmla="*/ 0 h 707886"/>
              <a:gd name="connsiteX4" fmla="*/ 2648950 w 11013141"/>
              <a:gd name="connsiteY4" fmla="*/ 0 h 707886"/>
              <a:gd name="connsiteX5" fmla="*/ 3228589 w 11013141"/>
              <a:gd name="connsiteY5" fmla="*/ 0 h 707886"/>
              <a:gd name="connsiteX6" fmla="*/ 3808228 w 11013141"/>
              <a:gd name="connsiteY6" fmla="*/ 0 h 707886"/>
              <a:gd name="connsiteX7" fmla="*/ 4497999 w 11013141"/>
              <a:gd name="connsiteY7" fmla="*/ 0 h 707886"/>
              <a:gd name="connsiteX8" fmla="*/ 4967506 w 11013141"/>
              <a:gd name="connsiteY8" fmla="*/ 0 h 707886"/>
              <a:gd name="connsiteX9" fmla="*/ 5547145 w 11013141"/>
              <a:gd name="connsiteY9" fmla="*/ 0 h 707886"/>
              <a:gd name="connsiteX10" fmla="*/ 6236916 w 11013141"/>
              <a:gd name="connsiteY10" fmla="*/ 0 h 707886"/>
              <a:gd name="connsiteX11" fmla="*/ 6486160 w 11013141"/>
              <a:gd name="connsiteY11" fmla="*/ 0 h 707886"/>
              <a:gd name="connsiteX12" fmla="*/ 7065799 w 11013141"/>
              <a:gd name="connsiteY12" fmla="*/ 0 h 707886"/>
              <a:gd name="connsiteX13" fmla="*/ 7425176 w 11013141"/>
              <a:gd name="connsiteY13" fmla="*/ 0 h 707886"/>
              <a:gd name="connsiteX14" fmla="*/ 8114946 w 11013141"/>
              <a:gd name="connsiteY14" fmla="*/ 0 h 707886"/>
              <a:gd name="connsiteX15" fmla="*/ 8914848 w 11013141"/>
              <a:gd name="connsiteY15" fmla="*/ 0 h 707886"/>
              <a:gd name="connsiteX16" fmla="*/ 9494487 w 11013141"/>
              <a:gd name="connsiteY16" fmla="*/ 0 h 707886"/>
              <a:gd name="connsiteX17" fmla="*/ 10074126 w 11013141"/>
              <a:gd name="connsiteY17" fmla="*/ 0 h 707886"/>
              <a:gd name="connsiteX18" fmla="*/ 11013141 w 11013141"/>
              <a:gd name="connsiteY18" fmla="*/ 0 h 707886"/>
              <a:gd name="connsiteX19" fmla="*/ 11013141 w 11013141"/>
              <a:gd name="connsiteY19" fmla="*/ 339785 h 707886"/>
              <a:gd name="connsiteX20" fmla="*/ 11013141 w 11013141"/>
              <a:gd name="connsiteY20" fmla="*/ 707886 h 707886"/>
              <a:gd name="connsiteX21" fmla="*/ 10763896 w 11013141"/>
              <a:gd name="connsiteY21" fmla="*/ 707886 h 707886"/>
              <a:gd name="connsiteX22" fmla="*/ 10184257 w 11013141"/>
              <a:gd name="connsiteY22" fmla="*/ 707886 h 707886"/>
              <a:gd name="connsiteX23" fmla="*/ 9604618 w 11013141"/>
              <a:gd name="connsiteY23" fmla="*/ 707886 h 707886"/>
              <a:gd name="connsiteX24" fmla="*/ 9245242 w 11013141"/>
              <a:gd name="connsiteY24" fmla="*/ 707886 h 707886"/>
              <a:gd name="connsiteX25" fmla="*/ 8885866 w 11013141"/>
              <a:gd name="connsiteY25" fmla="*/ 707886 h 707886"/>
              <a:gd name="connsiteX26" fmla="*/ 8196095 w 11013141"/>
              <a:gd name="connsiteY26" fmla="*/ 707886 h 707886"/>
              <a:gd name="connsiteX27" fmla="*/ 7396194 w 11013141"/>
              <a:gd name="connsiteY27" fmla="*/ 707886 h 707886"/>
              <a:gd name="connsiteX28" fmla="*/ 6706423 w 11013141"/>
              <a:gd name="connsiteY28" fmla="*/ 707886 h 707886"/>
              <a:gd name="connsiteX29" fmla="*/ 6126784 w 11013141"/>
              <a:gd name="connsiteY29" fmla="*/ 707886 h 707886"/>
              <a:gd name="connsiteX30" fmla="*/ 5657277 w 11013141"/>
              <a:gd name="connsiteY30" fmla="*/ 707886 h 707886"/>
              <a:gd name="connsiteX31" fmla="*/ 4967506 w 11013141"/>
              <a:gd name="connsiteY31" fmla="*/ 707886 h 707886"/>
              <a:gd name="connsiteX32" fmla="*/ 4387867 w 11013141"/>
              <a:gd name="connsiteY32" fmla="*/ 707886 h 707886"/>
              <a:gd name="connsiteX33" fmla="*/ 3918360 w 11013141"/>
              <a:gd name="connsiteY33" fmla="*/ 707886 h 707886"/>
              <a:gd name="connsiteX34" fmla="*/ 3118458 w 11013141"/>
              <a:gd name="connsiteY34" fmla="*/ 707886 h 707886"/>
              <a:gd name="connsiteX35" fmla="*/ 2318556 w 11013141"/>
              <a:gd name="connsiteY35" fmla="*/ 707886 h 707886"/>
              <a:gd name="connsiteX36" fmla="*/ 1628786 w 11013141"/>
              <a:gd name="connsiteY36" fmla="*/ 707886 h 707886"/>
              <a:gd name="connsiteX37" fmla="*/ 939015 w 11013141"/>
              <a:gd name="connsiteY37" fmla="*/ 707886 h 707886"/>
              <a:gd name="connsiteX38" fmla="*/ 579639 w 11013141"/>
              <a:gd name="connsiteY38" fmla="*/ 707886 h 707886"/>
              <a:gd name="connsiteX39" fmla="*/ 0 w 11013141"/>
              <a:gd name="connsiteY39" fmla="*/ 707886 h 707886"/>
              <a:gd name="connsiteX40" fmla="*/ 0 w 11013141"/>
              <a:gd name="connsiteY40" fmla="*/ 346864 h 707886"/>
              <a:gd name="connsiteX41" fmla="*/ 0 w 11013141"/>
              <a:gd name="connsiteY41" fmla="*/ 0 h 7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1013141" h="707886" fill="none" extrusionOk="0">
                <a:moveTo>
                  <a:pt x="0" y="0"/>
                </a:moveTo>
                <a:cubicBezTo>
                  <a:pt x="206959" y="-54829"/>
                  <a:pt x="337911" y="19701"/>
                  <a:pt x="469508" y="0"/>
                </a:cubicBezTo>
                <a:cubicBezTo>
                  <a:pt x="601105" y="-19701"/>
                  <a:pt x="919105" y="15293"/>
                  <a:pt x="1269409" y="0"/>
                </a:cubicBezTo>
                <a:cubicBezTo>
                  <a:pt x="1619713" y="-15293"/>
                  <a:pt x="1697144" y="58249"/>
                  <a:pt x="1849048" y="0"/>
                </a:cubicBezTo>
                <a:cubicBezTo>
                  <a:pt x="2000952" y="-58249"/>
                  <a:pt x="2293760" y="53884"/>
                  <a:pt x="2648950" y="0"/>
                </a:cubicBezTo>
                <a:cubicBezTo>
                  <a:pt x="3004140" y="-53884"/>
                  <a:pt x="2976768" y="27558"/>
                  <a:pt x="3228589" y="0"/>
                </a:cubicBezTo>
                <a:cubicBezTo>
                  <a:pt x="3480410" y="-27558"/>
                  <a:pt x="3691713" y="40830"/>
                  <a:pt x="3808228" y="0"/>
                </a:cubicBezTo>
                <a:cubicBezTo>
                  <a:pt x="3924743" y="-40830"/>
                  <a:pt x="4344741" y="24298"/>
                  <a:pt x="4497999" y="0"/>
                </a:cubicBezTo>
                <a:cubicBezTo>
                  <a:pt x="4651257" y="-24298"/>
                  <a:pt x="4745255" y="11940"/>
                  <a:pt x="4967506" y="0"/>
                </a:cubicBezTo>
                <a:cubicBezTo>
                  <a:pt x="5189757" y="-11940"/>
                  <a:pt x="5339124" y="44411"/>
                  <a:pt x="5547145" y="0"/>
                </a:cubicBezTo>
                <a:cubicBezTo>
                  <a:pt x="5755166" y="-44411"/>
                  <a:pt x="5951965" y="70051"/>
                  <a:pt x="6236916" y="0"/>
                </a:cubicBezTo>
                <a:cubicBezTo>
                  <a:pt x="6521867" y="-70051"/>
                  <a:pt x="6422276" y="28330"/>
                  <a:pt x="6486160" y="0"/>
                </a:cubicBezTo>
                <a:cubicBezTo>
                  <a:pt x="6550044" y="-28330"/>
                  <a:pt x="6894027" y="59272"/>
                  <a:pt x="7065799" y="0"/>
                </a:cubicBezTo>
                <a:cubicBezTo>
                  <a:pt x="7237571" y="-59272"/>
                  <a:pt x="7311107" y="29202"/>
                  <a:pt x="7425176" y="0"/>
                </a:cubicBezTo>
                <a:cubicBezTo>
                  <a:pt x="7539245" y="-29202"/>
                  <a:pt x="7853483" y="4439"/>
                  <a:pt x="8114946" y="0"/>
                </a:cubicBezTo>
                <a:cubicBezTo>
                  <a:pt x="8376409" y="-4439"/>
                  <a:pt x="8629511" y="66657"/>
                  <a:pt x="8914848" y="0"/>
                </a:cubicBezTo>
                <a:cubicBezTo>
                  <a:pt x="9200185" y="-66657"/>
                  <a:pt x="9214909" y="26152"/>
                  <a:pt x="9494487" y="0"/>
                </a:cubicBezTo>
                <a:cubicBezTo>
                  <a:pt x="9774065" y="-26152"/>
                  <a:pt x="9881803" y="9343"/>
                  <a:pt x="10074126" y="0"/>
                </a:cubicBezTo>
                <a:cubicBezTo>
                  <a:pt x="10266449" y="-9343"/>
                  <a:pt x="10744982" y="55107"/>
                  <a:pt x="11013141" y="0"/>
                </a:cubicBezTo>
                <a:cubicBezTo>
                  <a:pt x="11026525" y="87385"/>
                  <a:pt x="11012911" y="220958"/>
                  <a:pt x="11013141" y="339785"/>
                </a:cubicBezTo>
                <a:cubicBezTo>
                  <a:pt x="11013371" y="458613"/>
                  <a:pt x="10976333" y="560647"/>
                  <a:pt x="11013141" y="707886"/>
                </a:cubicBezTo>
                <a:cubicBezTo>
                  <a:pt x="10895420" y="715738"/>
                  <a:pt x="10874118" y="701576"/>
                  <a:pt x="10763896" y="707886"/>
                </a:cubicBezTo>
                <a:cubicBezTo>
                  <a:pt x="10653675" y="714196"/>
                  <a:pt x="10387096" y="660567"/>
                  <a:pt x="10184257" y="707886"/>
                </a:cubicBezTo>
                <a:cubicBezTo>
                  <a:pt x="9981418" y="755205"/>
                  <a:pt x="9765006" y="678777"/>
                  <a:pt x="9604618" y="707886"/>
                </a:cubicBezTo>
                <a:cubicBezTo>
                  <a:pt x="9444230" y="736995"/>
                  <a:pt x="9372131" y="706060"/>
                  <a:pt x="9245242" y="707886"/>
                </a:cubicBezTo>
                <a:cubicBezTo>
                  <a:pt x="9118353" y="709712"/>
                  <a:pt x="9033401" y="687884"/>
                  <a:pt x="8885866" y="707886"/>
                </a:cubicBezTo>
                <a:cubicBezTo>
                  <a:pt x="8738331" y="727888"/>
                  <a:pt x="8448658" y="681843"/>
                  <a:pt x="8196095" y="707886"/>
                </a:cubicBezTo>
                <a:cubicBezTo>
                  <a:pt x="7943532" y="733929"/>
                  <a:pt x="7714728" y="652033"/>
                  <a:pt x="7396194" y="707886"/>
                </a:cubicBezTo>
                <a:cubicBezTo>
                  <a:pt x="7077660" y="763739"/>
                  <a:pt x="7017997" y="683752"/>
                  <a:pt x="6706423" y="707886"/>
                </a:cubicBezTo>
                <a:cubicBezTo>
                  <a:pt x="6394849" y="732020"/>
                  <a:pt x="6340846" y="648730"/>
                  <a:pt x="6126784" y="707886"/>
                </a:cubicBezTo>
                <a:cubicBezTo>
                  <a:pt x="5912722" y="767042"/>
                  <a:pt x="5782884" y="662885"/>
                  <a:pt x="5657277" y="707886"/>
                </a:cubicBezTo>
                <a:cubicBezTo>
                  <a:pt x="5531670" y="752887"/>
                  <a:pt x="5271115" y="687259"/>
                  <a:pt x="4967506" y="707886"/>
                </a:cubicBezTo>
                <a:cubicBezTo>
                  <a:pt x="4663897" y="728513"/>
                  <a:pt x="4589150" y="654752"/>
                  <a:pt x="4387867" y="707886"/>
                </a:cubicBezTo>
                <a:cubicBezTo>
                  <a:pt x="4186584" y="761020"/>
                  <a:pt x="4128639" y="660332"/>
                  <a:pt x="3918360" y="707886"/>
                </a:cubicBezTo>
                <a:cubicBezTo>
                  <a:pt x="3708081" y="755440"/>
                  <a:pt x="3462937" y="706439"/>
                  <a:pt x="3118458" y="707886"/>
                </a:cubicBezTo>
                <a:cubicBezTo>
                  <a:pt x="2773979" y="709333"/>
                  <a:pt x="2519350" y="622819"/>
                  <a:pt x="2318556" y="707886"/>
                </a:cubicBezTo>
                <a:cubicBezTo>
                  <a:pt x="2117762" y="792953"/>
                  <a:pt x="1778095" y="631914"/>
                  <a:pt x="1628786" y="707886"/>
                </a:cubicBezTo>
                <a:cubicBezTo>
                  <a:pt x="1479477" y="783858"/>
                  <a:pt x="1086691" y="685255"/>
                  <a:pt x="939015" y="707886"/>
                </a:cubicBezTo>
                <a:cubicBezTo>
                  <a:pt x="791339" y="730517"/>
                  <a:pt x="755066" y="672879"/>
                  <a:pt x="579639" y="707886"/>
                </a:cubicBezTo>
                <a:cubicBezTo>
                  <a:pt x="404212" y="742893"/>
                  <a:pt x="203523" y="697877"/>
                  <a:pt x="0" y="707886"/>
                </a:cubicBezTo>
                <a:cubicBezTo>
                  <a:pt x="-14123" y="612597"/>
                  <a:pt x="14923" y="488916"/>
                  <a:pt x="0" y="346864"/>
                </a:cubicBezTo>
                <a:cubicBezTo>
                  <a:pt x="-14923" y="204812"/>
                  <a:pt x="34597" y="123631"/>
                  <a:pt x="0" y="0"/>
                </a:cubicBezTo>
                <a:close/>
              </a:path>
              <a:path w="11013141" h="707886" stroke="0" extrusionOk="0">
                <a:moveTo>
                  <a:pt x="0" y="0"/>
                </a:moveTo>
                <a:cubicBezTo>
                  <a:pt x="197523" y="-18148"/>
                  <a:pt x="460856" y="46382"/>
                  <a:pt x="799902" y="0"/>
                </a:cubicBezTo>
                <a:cubicBezTo>
                  <a:pt x="1138948" y="-46382"/>
                  <a:pt x="1224073" y="57539"/>
                  <a:pt x="1599804" y="0"/>
                </a:cubicBezTo>
                <a:cubicBezTo>
                  <a:pt x="1975535" y="-57539"/>
                  <a:pt x="2034552" y="46170"/>
                  <a:pt x="2289574" y="0"/>
                </a:cubicBezTo>
                <a:cubicBezTo>
                  <a:pt x="2544596" y="-46170"/>
                  <a:pt x="2660935" y="71806"/>
                  <a:pt x="2979344" y="0"/>
                </a:cubicBezTo>
                <a:cubicBezTo>
                  <a:pt x="3297753" y="-71806"/>
                  <a:pt x="3221082" y="52416"/>
                  <a:pt x="3448852" y="0"/>
                </a:cubicBezTo>
                <a:cubicBezTo>
                  <a:pt x="3676622" y="-52416"/>
                  <a:pt x="3642779" y="17978"/>
                  <a:pt x="3808228" y="0"/>
                </a:cubicBezTo>
                <a:cubicBezTo>
                  <a:pt x="3973677" y="-17978"/>
                  <a:pt x="4389334" y="76944"/>
                  <a:pt x="4608130" y="0"/>
                </a:cubicBezTo>
                <a:cubicBezTo>
                  <a:pt x="4826926" y="-76944"/>
                  <a:pt x="4972899" y="35432"/>
                  <a:pt x="5297900" y="0"/>
                </a:cubicBezTo>
                <a:cubicBezTo>
                  <a:pt x="5622901" y="-35432"/>
                  <a:pt x="5643624" y="43768"/>
                  <a:pt x="5767408" y="0"/>
                </a:cubicBezTo>
                <a:cubicBezTo>
                  <a:pt x="5891192" y="-43768"/>
                  <a:pt x="5924048" y="25894"/>
                  <a:pt x="6016653" y="0"/>
                </a:cubicBezTo>
                <a:cubicBezTo>
                  <a:pt x="6109259" y="-25894"/>
                  <a:pt x="6455725" y="56323"/>
                  <a:pt x="6816555" y="0"/>
                </a:cubicBezTo>
                <a:cubicBezTo>
                  <a:pt x="7177385" y="-56323"/>
                  <a:pt x="7102531" y="35429"/>
                  <a:pt x="7286062" y="0"/>
                </a:cubicBezTo>
                <a:cubicBezTo>
                  <a:pt x="7469593" y="-35429"/>
                  <a:pt x="7488495" y="42579"/>
                  <a:pt x="7645438" y="0"/>
                </a:cubicBezTo>
                <a:cubicBezTo>
                  <a:pt x="7802381" y="-42579"/>
                  <a:pt x="8103742" y="29996"/>
                  <a:pt x="8225077" y="0"/>
                </a:cubicBezTo>
                <a:cubicBezTo>
                  <a:pt x="8346412" y="-29996"/>
                  <a:pt x="8583278" y="25073"/>
                  <a:pt x="8694585" y="0"/>
                </a:cubicBezTo>
                <a:cubicBezTo>
                  <a:pt x="8805892" y="-25073"/>
                  <a:pt x="8958452" y="42446"/>
                  <a:pt x="9164093" y="0"/>
                </a:cubicBezTo>
                <a:cubicBezTo>
                  <a:pt x="9369734" y="-42446"/>
                  <a:pt x="9481846" y="61255"/>
                  <a:pt x="9743732" y="0"/>
                </a:cubicBezTo>
                <a:cubicBezTo>
                  <a:pt x="10005618" y="-61255"/>
                  <a:pt x="10144484" y="8478"/>
                  <a:pt x="10323371" y="0"/>
                </a:cubicBezTo>
                <a:cubicBezTo>
                  <a:pt x="10502258" y="-8478"/>
                  <a:pt x="10835666" y="55639"/>
                  <a:pt x="11013141" y="0"/>
                </a:cubicBezTo>
                <a:cubicBezTo>
                  <a:pt x="11021229" y="94010"/>
                  <a:pt x="11003894" y="191989"/>
                  <a:pt x="11013141" y="339785"/>
                </a:cubicBezTo>
                <a:cubicBezTo>
                  <a:pt x="11022388" y="487581"/>
                  <a:pt x="11005450" y="609565"/>
                  <a:pt x="11013141" y="707886"/>
                </a:cubicBezTo>
                <a:cubicBezTo>
                  <a:pt x="10953825" y="731736"/>
                  <a:pt x="10871526" y="701831"/>
                  <a:pt x="10763896" y="707886"/>
                </a:cubicBezTo>
                <a:cubicBezTo>
                  <a:pt x="10656266" y="713941"/>
                  <a:pt x="10515827" y="665165"/>
                  <a:pt x="10404520" y="707886"/>
                </a:cubicBezTo>
                <a:cubicBezTo>
                  <a:pt x="10293213" y="750607"/>
                  <a:pt x="10101818" y="701029"/>
                  <a:pt x="9824881" y="707886"/>
                </a:cubicBezTo>
                <a:cubicBezTo>
                  <a:pt x="9547944" y="714743"/>
                  <a:pt x="9454133" y="655752"/>
                  <a:pt x="9245242" y="707886"/>
                </a:cubicBezTo>
                <a:cubicBezTo>
                  <a:pt x="9036351" y="760020"/>
                  <a:pt x="8977489" y="680684"/>
                  <a:pt x="8775734" y="707886"/>
                </a:cubicBezTo>
                <a:cubicBezTo>
                  <a:pt x="8573979" y="735088"/>
                  <a:pt x="8373924" y="686187"/>
                  <a:pt x="8196095" y="707886"/>
                </a:cubicBezTo>
                <a:cubicBezTo>
                  <a:pt x="8018266" y="729585"/>
                  <a:pt x="8051403" y="693986"/>
                  <a:pt x="7946851" y="707886"/>
                </a:cubicBezTo>
                <a:cubicBezTo>
                  <a:pt x="7842299" y="721786"/>
                  <a:pt x="7508372" y="686000"/>
                  <a:pt x="7367212" y="707886"/>
                </a:cubicBezTo>
                <a:cubicBezTo>
                  <a:pt x="7226052" y="729772"/>
                  <a:pt x="6935135" y="677928"/>
                  <a:pt x="6567310" y="707886"/>
                </a:cubicBezTo>
                <a:cubicBezTo>
                  <a:pt x="6199485" y="737844"/>
                  <a:pt x="6249539" y="699290"/>
                  <a:pt x="6097802" y="707886"/>
                </a:cubicBezTo>
                <a:cubicBezTo>
                  <a:pt x="5946065" y="716482"/>
                  <a:pt x="5650915" y="646792"/>
                  <a:pt x="5518163" y="707886"/>
                </a:cubicBezTo>
                <a:cubicBezTo>
                  <a:pt x="5385411" y="768980"/>
                  <a:pt x="5158975" y="706627"/>
                  <a:pt x="5048656" y="707886"/>
                </a:cubicBezTo>
                <a:cubicBezTo>
                  <a:pt x="4938337" y="709145"/>
                  <a:pt x="4728045" y="684965"/>
                  <a:pt x="4579148" y="707886"/>
                </a:cubicBezTo>
                <a:cubicBezTo>
                  <a:pt x="4430251" y="730807"/>
                  <a:pt x="4070902" y="643390"/>
                  <a:pt x="3779246" y="707886"/>
                </a:cubicBezTo>
                <a:cubicBezTo>
                  <a:pt x="3487590" y="772382"/>
                  <a:pt x="3532405" y="686753"/>
                  <a:pt x="3419870" y="707886"/>
                </a:cubicBezTo>
                <a:cubicBezTo>
                  <a:pt x="3307335" y="729019"/>
                  <a:pt x="3249726" y="685780"/>
                  <a:pt x="3170625" y="707886"/>
                </a:cubicBezTo>
                <a:cubicBezTo>
                  <a:pt x="3091524" y="729992"/>
                  <a:pt x="3002560" y="696436"/>
                  <a:pt x="2921381" y="707886"/>
                </a:cubicBezTo>
                <a:cubicBezTo>
                  <a:pt x="2840202" y="719336"/>
                  <a:pt x="2771503" y="695132"/>
                  <a:pt x="2672136" y="707886"/>
                </a:cubicBezTo>
                <a:cubicBezTo>
                  <a:pt x="2572770" y="720640"/>
                  <a:pt x="2420247" y="705398"/>
                  <a:pt x="2312760" y="707886"/>
                </a:cubicBezTo>
                <a:cubicBezTo>
                  <a:pt x="2205273" y="710374"/>
                  <a:pt x="1853551" y="644095"/>
                  <a:pt x="1733121" y="707886"/>
                </a:cubicBezTo>
                <a:cubicBezTo>
                  <a:pt x="1612691" y="771677"/>
                  <a:pt x="1366461" y="706340"/>
                  <a:pt x="1153482" y="707886"/>
                </a:cubicBezTo>
                <a:cubicBezTo>
                  <a:pt x="940503" y="709432"/>
                  <a:pt x="465323" y="675287"/>
                  <a:pt x="0" y="707886"/>
                </a:cubicBezTo>
                <a:cubicBezTo>
                  <a:pt x="-29852" y="567921"/>
                  <a:pt x="12651" y="517039"/>
                  <a:pt x="0" y="375180"/>
                </a:cubicBezTo>
                <a:cubicBezTo>
                  <a:pt x="-12651" y="233321"/>
                  <a:pt x="18440" y="147089"/>
                  <a:pt x="0" y="0"/>
                </a:cubicBezTo>
                <a:close/>
              </a:path>
            </a:pathLst>
          </a:custGeom>
          <a:solidFill>
            <a:srgbClr val="FFFF00">
              <a:alpha val="74902"/>
            </a:srgbClr>
          </a:solidFill>
          <a:ln>
            <a:solidFill>
              <a:srgbClr val="3333FF"/>
            </a:solidFill>
            <a:extLst>
              <a:ext uri="{C807C97D-BFC1-408E-A445-0C87EB9F89A2}">
                <ask:lineSketchStyleProps xmlns:ask="http://schemas.microsoft.com/office/drawing/2018/sketchyshapes" sd="167850547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Medium" panose="02040604050005020304" pitchFamily="18" charset="0"/>
              </a:rPr>
              <a:t>Danger of Jumping to Conclusions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97828D2-41EC-01A8-354D-4FE2CCEC0832}"/>
              </a:ext>
            </a:extLst>
          </p:cNvPr>
          <p:cNvSpPr txBox="1"/>
          <p:nvPr/>
        </p:nvSpPr>
        <p:spPr>
          <a:xfrm>
            <a:off x="1080977" y="1775632"/>
            <a:ext cx="1003004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800" b="1" dirty="0"/>
              <a:t>10 of 12 spies jumped to wrong conclusion </a:t>
            </a:r>
            <a:r>
              <a:rPr lang="en-US" sz="2800" dirty="0"/>
              <a:t>(Num. 13)</a:t>
            </a:r>
          </a:p>
          <a:p>
            <a:pPr marL="342900" indent="-342900">
              <a:buFont typeface="+mj-lt"/>
              <a:buAutoNum type="alphaUcPeriod"/>
            </a:pPr>
            <a:endParaRPr lang="en-US" sz="1000" dirty="0"/>
          </a:p>
          <a:p>
            <a:pPr marL="342900" indent="-342900">
              <a:buFont typeface="+mj-lt"/>
              <a:buAutoNum type="alphaUcPeriod"/>
            </a:pPr>
            <a:r>
              <a:rPr lang="en-US" sz="2800" b="1" dirty="0"/>
              <a:t>Tribes on west side – accused those on east of rebelling</a:t>
            </a:r>
          </a:p>
          <a:p>
            <a:pPr marL="342900" indent="-342900">
              <a:buFont typeface="+mj-lt"/>
              <a:buAutoNum type="alphaUcPeriod"/>
            </a:pPr>
            <a:endParaRPr lang="en-US" sz="1000" b="1" dirty="0"/>
          </a:p>
          <a:p>
            <a:pPr marL="342900" indent="-342900">
              <a:buFont typeface="+mj-lt"/>
              <a:buAutoNum type="alphaUcPeriod"/>
            </a:pPr>
            <a:r>
              <a:rPr lang="en-US" sz="2800" b="1" dirty="0"/>
              <a:t> Job’s friends assumed he sinned pled for repentance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They take his suffering as proof he did something wrong (Job 4-ff)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They never give any proof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These assumptions were rebuked by Elihu (Job 32)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God was angry with  Eliphaz, Bildad and Zophar (Job 42:7-9)</a:t>
            </a:r>
          </a:p>
        </p:txBody>
      </p:sp>
    </p:spTree>
    <p:extLst>
      <p:ext uri="{BB962C8B-B14F-4D97-AF65-F5344CB8AC3E}">
        <p14:creationId xmlns:p14="http://schemas.microsoft.com/office/powerpoint/2010/main" val="40317565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E8B18C-461A-55D7-3370-68F2FF71E7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D47C597-46C1-314A-EEEE-442010B9445F}"/>
              </a:ext>
            </a:extLst>
          </p:cNvPr>
          <p:cNvSpPr txBox="1"/>
          <p:nvPr/>
        </p:nvSpPr>
        <p:spPr>
          <a:xfrm>
            <a:off x="578224" y="475799"/>
            <a:ext cx="11013141" cy="707886"/>
          </a:xfrm>
          <a:custGeom>
            <a:avLst/>
            <a:gdLst>
              <a:gd name="connsiteX0" fmla="*/ 0 w 11013141"/>
              <a:gd name="connsiteY0" fmla="*/ 0 h 707886"/>
              <a:gd name="connsiteX1" fmla="*/ 469508 w 11013141"/>
              <a:gd name="connsiteY1" fmla="*/ 0 h 707886"/>
              <a:gd name="connsiteX2" fmla="*/ 1269409 w 11013141"/>
              <a:gd name="connsiteY2" fmla="*/ 0 h 707886"/>
              <a:gd name="connsiteX3" fmla="*/ 1849048 w 11013141"/>
              <a:gd name="connsiteY3" fmla="*/ 0 h 707886"/>
              <a:gd name="connsiteX4" fmla="*/ 2648950 w 11013141"/>
              <a:gd name="connsiteY4" fmla="*/ 0 h 707886"/>
              <a:gd name="connsiteX5" fmla="*/ 3228589 w 11013141"/>
              <a:gd name="connsiteY5" fmla="*/ 0 h 707886"/>
              <a:gd name="connsiteX6" fmla="*/ 3808228 w 11013141"/>
              <a:gd name="connsiteY6" fmla="*/ 0 h 707886"/>
              <a:gd name="connsiteX7" fmla="*/ 4497999 w 11013141"/>
              <a:gd name="connsiteY7" fmla="*/ 0 h 707886"/>
              <a:gd name="connsiteX8" fmla="*/ 4967506 w 11013141"/>
              <a:gd name="connsiteY8" fmla="*/ 0 h 707886"/>
              <a:gd name="connsiteX9" fmla="*/ 5547145 w 11013141"/>
              <a:gd name="connsiteY9" fmla="*/ 0 h 707886"/>
              <a:gd name="connsiteX10" fmla="*/ 6236916 w 11013141"/>
              <a:gd name="connsiteY10" fmla="*/ 0 h 707886"/>
              <a:gd name="connsiteX11" fmla="*/ 6486160 w 11013141"/>
              <a:gd name="connsiteY11" fmla="*/ 0 h 707886"/>
              <a:gd name="connsiteX12" fmla="*/ 7065799 w 11013141"/>
              <a:gd name="connsiteY12" fmla="*/ 0 h 707886"/>
              <a:gd name="connsiteX13" fmla="*/ 7425176 w 11013141"/>
              <a:gd name="connsiteY13" fmla="*/ 0 h 707886"/>
              <a:gd name="connsiteX14" fmla="*/ 8114946 w 11013141"/>
              <a:gd name="connsiteY14" fmla="*/ 0 h 707886"/>
              <a:gd name="connsiteX15" fmla="*/ 8914848 w 11013141"/>
              <a:gd name="connsiteY15" fmla="*/ 0 h 707886"/>
              <a:gd name="connsiteX16" fmla="*/ 9494487 w 11013141"/>
              <a:gd name="connsiteY16" fmla="*/ 0 h 707886"/>
              <a:gd name="connsiteX17" fmla="*/ 10074126 w 11013141"/>
              <a:gd name="connsiteY17" fmla="*/ 0 h 707886"/>
              <a:gd name="connsiteX18" fmla="*/ 11013141 w 11013141"/>
              <a:gd name="connsiteY18" fmla="*/ 0 h 707886"/>
              <a:gd name="connsiteX19" fmla="*/ 11013141 w 11013141"/>
              <a:gd name="connsiteY19" fmla="*/ 339785 h 707886"/>
              <a:gd name="connsiteX20" fmla="*/ 11013141 w 11013141"/>
              <a:gd name="connsiteY20" fmla="*/ 707886 h 707886"/>
              <a:gd name="connsiteX21" fmla="*/ 10763896 w 11013141"/>
              <a:gd name="connsiteY21" fmla="*/ 707886 h 707886"/>
              <a:gd name="connsiteX22" fmla="*/ 10184257 w 11013141"/>
              <a:gd name="connsiteY22" fmla="*/ 707886 h 707886"/>
              <a:gd name="connsiteX23" fmla="*/ 9604618 w 11013141"/>
              <a:gd name="connsiteY23" fmla="*/ 707886 h 707886"/>
              <a:gd name="connsiteX24" fmla="*/ 9245242 w 11013141"/>
              <a:gd name="connsiteY24" fmla="*/ 707886 h 707886"/>
              <a:gd name="connsiteX25" fmla="*/ 8885866 w 11013141"/>
              <a:gd name="connsiteY25" fmla="*/ 707886 h 707886"/>
              <a:gd name="connsiteX26" fmla="*/ 8196095 w 11013141"/>
              <a:gd name="connsiteY26" fmla="*/ 707886 h 707886"/>
              <a:gd name="connsiteX27" fmla="*/ 7396194 w 11013141"/>
              <a:gd name="connsiteY27" fmla="*/ 707886 h 707886"/>
              <a:gd name="connsiteX28" fmla="*/ 6706423 w 11013141"/>
              <a:gd name="connsiteY28" fmla="*/ 707886 h 707886"/>
              <a:gd name="connsiteX29" fmla="*/ 6126784 w 11013141"/>
              <a:gd name="connsiteY29" fmla="*/ 707886 h 707886"/>
              <a:gd name="connsiteX30" fmla="*/ 5657277 w 11013141"/>
              <a:gd name="connsiteY30" fmla="*/ 707886 h 707886"/>
              <a:gd name="connsiteX31" fmla="*/ 4967506 w 11013141"/>
              <a:gd name="connsiteY31" fmla="*/ 707886 h 707886"/>
              <a:gd name="connsiteX32" fmla="*/ 4387867 w 11013141"/>
              <a:gd name="connsiteY32" fmla="*/ 707886 h 707886"/>
              <a:gd name="connsiteX33" fmla="*/ 3918360 w 11013141"/>
              <a:gd name="connsiteY33" fmla="*/ 707886 h 707886"/>
              <a:gd name="connsiteX34" fmla="*/ 3118458 w 11013141"/>
              <a:gd name="connsiteY34" fmla="*/ 707886 h 707886"/>
              <a:gd name="connsiteX35" fmla="*/ 2318556 w 11013141"/>
              <a:gd name="connsiteY35" fmla="*/ 707886 h 707886"/>
              <a:gd name="connsiteX36" fmla="*/ 1628786 w 11013141"/>
              <a:gd name="connsiteY36" fmla="*/ 707886 h 707886"/>
              <a:gd name="connsiteX37" fmla="*/ 939015 w 11013141"/>
              <a:gd name="connsiteY37" fmla="*/ 707886 h 707886"/>
              <a:gd name="connsiteX38" fmla="*/ 579639 w 11013141"/>
              <a:gd name="connsiteY38" fmla="*/ 707886 h 707886"/>
              <a:gd name="connsiteX39" fmla="*/ 0 w 11013141"/>
              <a:gd name="connsiteY39" fmla="*/ 707886 h 707886"/>
              <a:gd name="connsiteX40" fmla="*/ 0 w 11013141"/>
              <a:gd name="connsiteY40" fmla="*/ 346864 h 707886"/>
              <a:gd name="connsiteX41" fmla="*/ 0 w 11013141"/>
              <a:gd name="connsiteY41" fmla="*/ 0 h 7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1013141" h="707886" fill="none" extrusionOk="0">
                <a:moveTo>
                  <a:pt x="0" y="0"/>
                </a:moveTo>
                <a:cubicBezTo>
                  <a:pt x="206959" y="-54829"/>
                  <a:pt x="337911" y="19701"/>
                  <a:pt x="469508" y="0"/>
                </a:cubicBezTo>
                <a:cubicBezTo>
                  <a:pt x="601105" y="-19701"/>
                  <a:pt x="919105" y="15293"/>
                  <a:pt x="1269409" y="0"/>
                </a:cubicBezTo>
                <a:cubicBezTo>
                  <a:pt x="1619713" y="-15293"/>
                  <a:pt x="1697144" y="58249"/>
                  <a:pt x="1849048" y="0"/>
                </a:cubicBezTo>
                <a:cubicBezTo>
                  <a:pt x="2000952" y="-58249"/>
                  <a:pt x="2293760" y="53884"/>
                  <a:pt x="2648950" y="0"/>
                </a:cubicBezTo>
                <a:cubicBezTo>
                  <a:pt x="3004140" y="-53884"/>
                  <a:pt x="2976768" y="27558"/>
                  <a:pt x="3228589" y="0"/>
                </a:cubicBezTo>
                <a:cubicBezTo>
                  <a:pt x="3480410" y="-27558"/>
                  <a:pt x="3691713" y="40830"/>
                  <a:pt x="3808228" y="0"/>
                </a:cubicBezTo>
                <a:cubicBezTo>
                  <a:pt x="3924743" y="-40830"/>
                  <a:pt x="4344741" y="24298"/>
                  <a:pt x="4497999" y="0"/>
                </a:cubicBezTo>
                <a:cubicBezTo>
                  <a:pt x="4651257" y="-24298"/>
                  <a:pt x="4745255" y="11940"/>
                  <a:pt x="4967506" y="0"/>
                </a:cubicBezTo>
                <a:cubicBezTo>
                  <a:pt x="5189757" y="-11940"/>
                  <a:pt x="5339124" y="44411"/>
                  <a:pt x="5547145" y="0"/>
                </a:cubicBezTo>
                <a:cubicBezTo>
                  <a:pt x="5755166" y="-44411"/>
                  <a:pt x="5951965" y="70051"/>
                  <a:pt x="6236916" y="0"/>
                </a:cubicBezTo>
                <a:cubicBezTo>
                  <a:pt x="6521867" y="-70051"/>
                  <a:pt x="6422276" y="28330"/>
                  <a:pt x="6486160" y="0"/>
                </a:cubicBezTo>
                <a:cubicBezTo>
                  <a:pt x="6550044" y="-28330"/>
                  <a:pt x="6894027" y="59272"/>
                  <a:pt x="7065799" y="0"/>
                </a:cubicBezTo>
                <a:cubicBezTo>
                  <a:pt x="7237571" y="-59272"/>
                  <a:pt x="7311107" y="29202"/>
                  <a:pt x="7425176" y="0"/>
                </a:cubicBezTo>
                <a:cubicBezTo>
                  <a:pt x="7539245" y="-29202"/>
                  <a:pt x="7853483" y="4439"/>
                  <a:pt x="8114946" y="0"/>
                </a:cubicBezTo>
                <a:cubicBezTo>
                  <a:pt x="8376409" y="-4439"/>
                  <a:pt x="8629511" y="66657"/>
                  <a:pt x="8914848" y="0"/>
                </a:cubicBezTo>
                <a:cubicBezTo>
                  <a:pt x="9200185" y="-66657"/>
                  <a:pt x="9214909" y="26152"/>
                  <a:pt x="9494487" y="0"/>
                </a:cubicBezTo>
                <a:cubicBezTo>
                  <a:pt x="9774065" y="-26152"/>
                  <a:pt x="9881803" y="9343"/>
                  <a:pt x="10074126" y="0"/>
                </a:cubicBezTo>
                <a:cubicBezTo>
                  <a:pt x="10266449" y="-9343"/>
                  <a:pt x="10744982" y="55107"/>
                  <a:pt x="11013141" y="0"/>
                </a:cubicBezTo>
                <a:cubicBezTo>
                  <a:pt x="11026525" y="87385"/>
                  <a:pt x="11012911" y="220958"/>
                  <a:pt x="11013141" y="339785"/>
                </a:cubicBezTo>
                <a:cubicBezTo>
                  <a:pt x="11013371" y="458613"/>
                  <a:pt x="10976333" y="560647"/>
                  <a:pt x="11013141" y="707886"/>
                </a:cubicBezTo>
                <a:cubicBezTo>
                  <a:pt x="10895420" y="715738"/>
                  <a:pt x="10874118" y="701576"/>
                  <a:pt x="10763896" y="707886"/>
                </a:cubicBezTo>
                <a:cubicBezTo>
                  <a:pt x="10653675" y="714196"/>
                  <a:pt x="10387096" y="660567"/>
                  <a:pt x="10184257" y="707886"/>
                </a:cubicBezTo>
                <a:cubicBezTo>
                  <a:pt x="9981418" y="755205"/>
                  <a:pt x="9765006" y="678777"/>
                  <a:pt x="9604618" y="707886"/>
                </a:cubicBezTo>
                <a:cubicBezTo>
                  <a:pt x="9444230" y="736995"/>
                  <a:pt x="9372131" y="706060"/>
                  <a:pt x="9245242" y="707886"/>
                </a:cubicBezTo>
                <a:cubicBezTo>
                  <a:pt x="9118353" y="709712"/>
                  <a:pt x="9033401" y="687884"/>
                  <a:pt x="8885866" y="707886"/>
                </a:cubicBezTo>
                <a:cubicBezTo>
                  <a:pt x="8738331" y="727888"/>
                  <a:pt x="8448658" y="681843"/>
                  <a:pt x="8196095" y="707886"/>
                </a:cubicBezTo>
                <a:cubicBezTo>
                  <a:pt x="7943532" y="733929"/>
                  <a:pt x="7714728" y="652033"/>
                  <a:pt x="7396194" y="707886"/>
                </a:cubicBezTo>
                <a:cubicBezTo>
                  <a:pt x="7077660" y="763739"/>
                  <a:pt x="7017997" y="683752"/>
                  <a:pt x="6706423" y="707886"/>
                </a:cubicBezTo>
                <a:cubicBezTo>
                  <a:pt x="6394849" y="732020"/>
                  <a:pt x="6340846" y="648730"/>
                  <a:pt x="6126784" y="707886"/>
                </a:cubicBezTo>
                <a:cubicBezTo>
                  <a:pt x="5912722" y="767042"/>
                  <a:pt x="5782884" y="662885"/>
                  <a:pt x="5657277" y="707886"/>
                </a:cubicBezTo>
                <a:cubicBezTo>
                  <a:pt x="5531670" y="752887"/>
                  <a:pt x="5271115" y="687259"/>
                  <a:pt x="4967506" y="707886"/>
                </a:cubicBezTo>
                <a:cubicBezTo>
                  <a:pt x="4663897" y="728513"/>
                  <a:pt x="4589150" y="654752"/>
                  <a:pt x="4387867" y="707886"/>
                </a:cubicBezTo>
                <a:cubicBezTo>
                  <a:pt x="4186584" y="761020"/>
                  <a:pt x="4128639" y="660332"/>
                  <a:pt x="3918360" y="707886"/>
                </a:cubicBezTo>
                <a:cubicBezTo>
                  <a:pt x="3708081" y="755440"/>
                  <a:pt x="3462937" y="706439"/>
                  <a:pt x="3118458" y="707886"/>
                </a:cubicBezTo>
                <a:cubicBezTo>
                  <a:pt x="2773979" y="709333"/>
                  <a:pt x="2519350" y="622819"/>
                  <a:pt x="2318556" y="707886"/>
                </a:cubicBezTo>
                <a:cubicBezTo>
                  <a:pt x="2117762" y="792953"/>
                  <a:pt x="1778095" y="631914"/>
                  <a:pt x="1628786" y="707886"/>
                </a:cubicBezTo>
                <a:cubicBezTo>
                  <a:pt x="1479477" y="783858"/>
                  <a:pt x="1086691" y="685255"/>
                  <a:pt x="939015" y="707886"/>
                </a:cubicBezTo>
                <a:cubicBezTo>
                  <a:pt x="791339" y="730517"/>
                  <a:pt x="755066" y="672879"/>
                  <a:pt x="579639" y="707886"/>
                </a:cubicBezTo>
                <a:cubicBezTo>
                  <a:pt x="404212" y="742893"/>
                  <a:pt x="203523" y="697877"/>
                  <a:pt x="0" y="707886"/>
                </a:cubicBezTo>
                <a:cubicBezTo>
                  <a:pt x="-14123" y="612597"/>
                  <a:pt x="14923" y="488916"/>
                  <a:pt x="0" y="346864"/>
                </a:cubicBezTo>
                <a:cubicBezTo>
                  <a:pt x="-14923" y="204812"/>
                  <a:pt x="34597" y="123631"/>
                  <a:pt x="0" y="0"/>
                </a:cubicBezTo>
                <a:close/>
              </a:path>
              <a:path w="11013141" h="707886" stroke="0" extrusionOk="0">
                <a:moveTo>
                  <a:pt x="0" y="0"/>
                </a:moveTo>
                <a:cubicBezTo>
                  <a:pt x="197523" y="-18148"/>
                  <a:pt x="460856" y="46382"/>
                  <a:pt x="799902" y="0"/>
                </a:cubicBezTo>
                <a:cubicBezTo>
                  <a:pt x="1138948" y="-46382"/>
                  <a:pt x="1224073" y="57539"/>
                  <a:pt x="1599804" y="0"/>
                </a:cubicBezTo>
                <a:cubicBezTo>
                  <a:pt x="1975535" y="-57539"/>
                  <a:pt x="2034552" y="46170"/>
                  <a:pt x="2289574" y="0"/>
                </a:cubicBezTo>
                <a:cubicBezTo>
                  <a:pt x="2544596" y="-46170"/>
                  <a:pt x="2660935" y="71806"/>
                  <a:pt x="2979344" y="0"/>
                </a:cubicBezTo>
                <a:cubicBezTo>
                  <a:pt x="3297753" y="-71806"/>
                  <a:pt x="3221082" y="52416"/>
                  <a:pt x="3448852" y="0"/>
                </a:cubicBezTo>
                <a:cubicBezTo>
                  <a:pt x="3676622" y="-52416"/>
                  <a:pt x="3642779" y="17978"/>
                  <a:pt x="3808228" y="0"/>
                </a:cubicBezTo>
                <a:cubicBezTo>
                  <a:pt x="3973677" y="-17978"/>
                  <a:pt x="4389334" y="76944"/>
                  <a:pt x="4608130" y="0"/>
                </a:cubicBezTo>
                <a:cubicBezTo>
                  <a:pt x="4826926" y="-76944"/>
                  <a:pt x="4972899" y="35432"/>
                  <a:pt x="5297900" y="0"/>
                </a:cubicBezTo>
                <a:cubicBezTo>
                  <a:pt x="5622901" y="-35432"/>
                  <a:pt x="5643624" y="43768"/>
                  <a:pt x="5767408" y="0"/>
                </a:cubicBezTo>
                <a:cubicBezTo>
                  <a:pt x="5891192" y="-43768"/>
                  <a:pt x="5924048" y="25894"/>
                  <a:pt x="6016653" y="0"/>
                </a:cubicBezTo>
                <a:cubicBezTo>
                  <a:pt x="6109259" y="-25894"/>
                  <a:pt x="6455725" y="56323"/>
                  <a:pt x="6816555" y="0"/>
                </a:cubicBezTo>
                <a:cubicBezTo>
                  <a:pt x="7177385" y="-56323"/>
                  <a:pt x="7102531" y="35429"/>
                  <a:pt x="7286062" y="0"/>
                </a:cubicBezTo>
                <a:cubicBezTo>
                  <a:pt x="7469593" y="-35429"/>
                  <a:pt x="7488495" y="42579"/>
                  <a:pt x="7645438" y="0"/>
                </a:cubicBezTo>
                <a:cubicBezTo>
                  <a:pt x="7802381" y="-42579"/>
                  <a:pt x="8103742" y="29996"/>
                  <a:pt x="8225077" y="0"/>
                </a:cubicBezTo>
                <a:cubicBezTo>
                  <a:pt x="8346412" y="-29996"/>
                  <a:pt x="8583278" y="25073"/>
                  <a:pt x="8694585" y="0"/>
                </a:cubicBezTo>
                <a:cubicBezTo>
                  <a:pt x="8805892" y="-25073"/>
                  <a:pt x="8958452" y="42446"/>
                  <a:pt x="9164093" y="0"/>
                </a:cubicBezTo>
                <a:cubicBezTo>
                  <a:pt x="9369734" y="-42446"/>
                  <a:pt x="9481846" y="61255"/>
                  <a:pt x="9743732" y="0"/>
                </a:cubicBezTo>
                <a:cubicBezTo>
                  <a:pt x="10005618" y="-61255"/>
                  <a:pt x="10144484" y="8478"/>
                  <a:pt x="10323371" y="0"/>
                </a:cubicBezTo>
                <a:cubicBezTo>
                  <a:pt x="10502258" y="-8478"/>
                  <a:pt x="10835666" y="55639"/>
                  <a:pt x="11013141" y="0"/>
                </a:cubicBezTo>
                <a:cubicBezTo>
                  <a:pt x="11021229" y="94010"/>
                  <a:pt x="11003894" y="191989"/>
                  <a:pt x="11013141" y="339785"/>
                </a:cubicBezTo>
                <a:cubicBezTo>
                  <a:pt x="11022388" y="487581"/>
                  <a:pt x="11005450" y="609565"/>
                  <a:pt x="11013141" y="707886"/>
                </a:cubicBezTo>
                <a:cubicBezTo>
                  <a:pt x="10953825" y="731736"/>
                  <a:pt x="10871526" y="701831"/>
                  <a:pt x="10763896" y="707886"/>
                </a:cubicBezTo>
                <a:cubicBezTo>
                  <a:pt x="10656266" y="713941"/>
                  <a:pt x="10515827" y="665165"/>
                  <a:pt x="10404520" y="707886"/>
                </a:cubicBezTo>
                <a:cubicBezTo>
                  <a:pt x="10293213" y="750607"/>
                  <a:pt x="10101818" y="701029"/>
                  <a:pt x="9824881" y="707886"/>
                </a:cubicBezTo>
                <a:cubicBezTo>
                  <a:pt x="9547944" y="714743"/>
                  <a:pt x="9454133" y="655752"/>
                  <a:pt x="9245242" y="707886"/>
                </a:cubicBezTo>
                <a:cubicBezTo>
                  <a:pt x="9036351" y="760020"/>
                  <a:pt x="8977489" y="680684"/>
                  <a:pt x="8775734" y="707886"/>
                </a:cubicBezTo>
                <a:cubicBezTo>
                  <a:pt x="8573979" y="735088"/>
                  <a:pt x="8373924" y="686187"/>
                  <a:pt x="8196095" y="707886"/>
                </a:cubicBezTo>
                <a:cubicBezTo>
                  <a:pt x="8018266" y="729585"/>
                  <a:pt x="8051403" y="693986"/>
                  <a:pt x="7946851" y="707886"/>
                </a:cubicBezTo>
                <a:cubicBezTo>
                  <a:pt x="7842299" y="721786"/>
                  <a:pt x="7508372" y="686000"/>
                  <a:pt x="7367212" y="707886"/>
                </a:cubicBezTo>
                <a:cubicBezTo>
                  <a:pt x="7226052" y="729772"/>
                  <a:pt x="6935135" y="677928"/>
                  <a:pt x="6567310" y="707886"/>
                </a:cubicBezTo>
                <a:cubicBezTo>
                  <a:pt x="6199485" y="737844"/>
                  <a:pt x="6249539" y="699290"/>
                  <a:pt x="6097802" y="707886"/>
                </a:cubicBezTo>
                <a:cubicBezTo>
                  <a:pt x="5946065" y="716482"/>
                  <a:pt x="5650915" y="646792"/>
                  <a:pt x="5518163" y="707886"/>
                </a:cubicBezTo>
                <a:cubicBezTo>
                  <a:pt x="5385411" y="768980"/>
                  <a:pt x="5158975" y="706627"/>
                  <a:pt x="5048656" y="707886"/>
                </a:cubicBezTo>
                <a:cubicBezTo>
                  <a:pt x="4938337" y="709145"/>
                  <a:pt x="4728045" y="684965"/>
                  <a:pt x="4579148" y="707886"/>
                </a:cubicBezTo>
                <a:cubicBezTo>
                  <a:pt x="4430251" y="730807"/>
                  <a:pt x="4070902" y="643390"/>
                  <a:pt x="3779246" y="707886"/>
                </a:cubicBezTo>
                <a:cubicBezTo>
                  <a:pt x="3487590" y="772382"/>
                  <a:pt x="3532405" y="686753"/>
                  <a:pt x="3419870" y="707886"/>
                </a:cubicBezTo>
                <a:cubicBezTo>
                  <a:pt x="3307335" y="729019"/>
                  <a:pt x="3249726" y="685780"/>
                  <a:pt x="3170625" y="707886"/>
                </a:cubicBezTo>
                <a:cubicBezTo>
                  <a:pt x="3091524" y="729992"/>
                  <a:pt x="3002560" y="696436"/>
                  <a:pt x="2921381" y="707886"/>
                </a:cubicBezTo>
                <a:cubicBezTo>
                  <a:pt x="2840202" y="719336"/>
                  <a:pt x="2771503" y="695132"/>
                  <a:pt x="2672136" y="707886"/>
                </a:cubicBezTo>
                <a:cubicBezTo>
                  <a:pt x="2572770" y="720640"/>
                  <a:pt x="2420247" y="705398"/>
                  <a:pt x="2312760" y="707886"/>
                </a:cubicBezTo>
                <a:cubicBezTo>
                  <a:pt x="2205273" y="710374"/>
                  <a:pt x="1853551" y="644095"/>
                  <a:pt x="1733121" y="707886"/>
                </a:cubicBezTo>
                <a:cubicBezTo>
                  <a:pt x="1612691" y="771677"/>
                  <a:pt x="1366461" y="706340"/>
                  <a:pt x="1153482" y="707886"/>
                </a:cubicBezTo>
                <a:cubicBezTo>
                  <a:pt x="940503" y="709432"/>
                  <a:pt x="465323" y="675287"/>
                  <a:pt x="0" y="707886"/>
                </a:cubicBezTo>
                <a:cubicBezTo>
                  <a:pt x="-29852" y="567921"/>
                  <a:pt x="12651" y="517039"/>
                  <a:pt x="0" y="375180"/>
                </a:cubicBezTo>
                <a:cubicBezTo>
                  <a:pt x="-12651" y="233321"/>
                  <a:pt x="18440" y="147089"/>
                  <a:pt x="0" y="0"/>
                </a:cubicBezTo>
                <a:close/>
              </a:path>
            </a:pathLst>
          </a:custGeom>
          <a:solidFill>
            <a:srgbClr val="FFFF00">
              <a:alpha val="74902"/>
            </a:srgbClr>
          </a:solidFill>
          <a:ln>
            <a:solidFill>
              <a:srgbClr val="3333FF"/>
            </a:solidFill>
            <a:extLst>
              <a:ext uri="{C807C97D-BFC1-408E-A445-0C87EB9F89A2}">
                <ask:lineSketchStyleProps xmlns:ask="http://schemas.microsoft.com/office/drawing/2018/sketchyshapes" sd="167850547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Medium" panose="02040604050005020304" pitchFamily="18" charset="0"/>
              </a:rPr>
              <a:t>Danger of Jumping to Conclusions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7D155DC-F560-1D66-CFB5-F4D4DCB3AD60}"/>
              </a:ext>
            </a:extLst>
          </p:cNvPr>
          <p:cNvSpPr txBox="1"/>
          <p:nvPr/>
        </p:nvSpPr>
        <p:spPr>
          <a:xfrm>
            <a:off x="1080977" y="1775632"/>
            <a:ext cx="10030046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800" b="1" dirty="0"/>
              <a:t>10 of 12 spies jumped to wrong conclusion </a:t>
            </a:r>
            <a:r>
              <a:rPr lang="en-US" sz="2800" dirty="0"/>
              <a:t>(Num. 13)</a:t>
            </a:r>
          </a:p>
          <a:p>
            <a:pPr marL="342900" indent="-342900">
              <a:buFont typeface="+mj-lt"/>
              <a:buAutoNum type="alphaUcPeriod"/>
            </a:pPr>
            <a:endParaRPr lang="en-US" sz="1000" dirty="0"/>
          </a:p>
          <a:p>
            <a:pPr marL="342900" indent="-342900">
              <a:buFont typeface="+mj-lt"/>
              <a:buAutoNum type="alphaUcPeriod"/>
            </a:pPr>
            <a:r>
              <a:rPr lang="en-US" sz="2800" b="1" dirty="0"/>
              <a:t>Tribes on west side – accused those on east of rebelling</a:t>
            </a:r>
          </a:p>
          <a:p>
            <a:pPr marL="342900" indent="-342900">
              <a:buFont typeface="+mj-lt"/>
              <a:buAutoNum type="alphaUcPeriod"/>
            </a:pPr>
            <a:endParaRPr lang="en-US" sz="1000" b="1" dirty="0"/>
          </a:p>
          <a:p>
            <a:pPr marL="342900" indent="-342900">
              <a:buFont typeface="+mj-lt"/>
              <a:buAutoNum type="alphaUcPeriod"/>
            </a:pPr>
            <a:r>
              <a:rPr lang="en-US" sz="2800" b="1" dirty="0"/>
              <a:t> Job’s friends assumed he sinned pled for repentance</a:t>
            </a:r>
          </a:p>
          <a:p>
            <a:pPr marL="342900" indent="-342900">
              <a:buFont typeface="+mj-lt"/>
              <a:buAutoNum type="alphaUcPeriod"/>
            </a:pPr>
            <a:endParaRPr lang="en-US" sz="1000" b="1" dirty="0"/>
          </a:p>
          <a:p>
            <a:pPr marL="342900" indent="-342900">
              <a:buFont typeface="+mj-lt"/>
              <a:buAutoNum type="alphaUcPeriod"/>
            </a:pPr>
            <a:r>
              <a:rPr lang="en-US" sz="2800" b="1" dirty="0"/>
              <a:t> Jews surmised that Paul had taken a Greek into the temple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Paul went to the temple (Acts 22:26)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Had previously seen a Greek with him in the city (v. 29)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Supposed that he took him with him to the temple (v. 29)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Result: Paul was arrested and tried (vv. 30-ff)</a:t>
            </a:r>
          </a:p>
        </p:txBody>
      </p:sp>
    </p:spTree>
    <p:extLst>
      <p:ext uri="{BB962C8B-B14F-4D97-AF65-F5344CB8AC3E}">
        <p14:creationId xmlns:p14="http://schemas.microsoft.com/office/powerpoint/2010/main" val="9498996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B90C6F-80BC-CE90-A98A-D1735E689F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31C8252B-EB46-9784-9848-C145E169DFA2}"/>
              </a:ext>
            </a:extLst>
          </p:cNvPr>
          <p:cNvSpPr/>
          <p:nvPr/>
        </p:nvSpPr>
        <p:spPr>
          <a:xfrm>
            <a:off x="1749841" y="452725"/>
            <a:ext cx="8692316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masis MT Pro Black" panose="02040A04050005020304" pitchFamily="18" charset="0"/>
              </a:rPr>
              <a:t>Giving the Benefit</a:t>
            </a:r>
          </a:p>
          <a:p>
            <a:pPr algn="ctr"/>
            <a:r>
              <a:rPr lang="en-US" sz="72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masis MT Pro Black" panose="02040A04050005020304" pitchFamily="18" charset="0"/>
              </a:rPr>
              <a:t>of the Doubt</a:t>
            </a:r>
            <a:endParaRPr lang="en-US" sz="72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masis MT Pro Black" panose="02040A04050005020304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0D6E2FF-059B-500B-DC57-BC9310541C12}"/>
              </a:ext>
            </a:extLst>
          </p:cNvPr>
          <p:cNvSpPr/>
          <p:nvPr/>
        </p:nvSpPr>
        <p:spPr>
          <a:xfrm>
            <a:off x="411254" y="363070"/>
            <a:ext cx="11369489" cy="6131859"/>
          </a:xfrm>
          <a:custGeom>
            <a:avLst/>
            <a:gdLst>
              <a:gd name="connsiteX0" fmla="*/ 0 w 11369489"/>
              <a:gd name="connsiteY0" fmla="*/ 0 h 6131859"/>
              <a:gd name="connsiteX1" fmla="*/ 371004 w 11369489"/>
              <a:gd name="connsiteY1" fmla="*/ 0 h 6131859"/>
              <a:gd name="connsiteX2" fmla="*/ 969399 w 11369489"/>
              <a:gd name="connsiteY2" fmla="*/ 0 h 6131859"/>
              <a:gd name="connsiteX3" fmla="*/ 1340403 w 11369489"/>
              <a:gd name="connsiteY3" fmla="*/ 0 h 6131859"/>
              <a:gd name="connsiteX4" fmla="*/ 2166187 w 11369489"/>
              <a:gd name="connsiteY4" fmla="*/ 0 h 6131859"/>
              <a:gd name="connsiteX5" fmla="*/ 2537191 w 11369489"/>
              <a:gd name="connsiteY5" fmla="*/ 0 h 6131859"/>
              <a:gd name="connsiteX6" fmla="*/ 2794501 w 11369489"/>
              <a:gd name="connsiteY6" fmla="*/ 0 h 6131859"/>
              <a:gd name="connsiteX7" fmla="*/ 3165505 w 11369489"/>
              <a:gd name="connsiteY7" fmla="*/ 0 h 6131859"/>
              <a:gd name="connsiteX8" fmla="*/ 3877594 w 11369489"/>
              <a:gd name="connsiteY8" fmla="*/ 0 h 6131859"/>
              <a:gd name="connsiteX9" fmla="*/ 4589683 w 11369489"/>
              <a:gd name="connsiteY9" fmla="*/ 0 h 6131859"/>
              <a:gd name="connsiteX10" fmla="*/ 4846993 w 11369489"/>
              <a:gd name="connsiteY10" fmla="*/ 0 h 6131859"/>
              <a:gd name="connsiteX11" fmla="*/ 5672777 w 11369489"/>
              <a:gd name="connsiteY11" fmla="*/ 0 h 6131859"/>
              <a:gd name="connsiteX12" fmla="*/ 6271171 w 11369489"/>
              <a:gd name="connsiteY12" fmla="*/ 0 h 6131859"/>
              <a:gd name="connsiteX13" fmla="*/ 6755870 w 11369489"/>
              <a:gd name="connsiteY13" fmla="*/ 0 h 6131859"/>
              <a:gd name="connsiteX14" fmla="*/ 7013180 w 11369489"/>
              <a:gd name="connsiteY14" fmla="*/ 0 h 6131859"/>
              <a:gd name="connsiteX15" fmla="*/ 7611574 w 11369489"/>
              <a:gd name="connsiteY15" fmla="*/ 0 h 6131859"/>
              <a:gd name="connsiteX16" fmla="*/ 8437358 w 11369489"/>
              <a:gd name="connsiteY16" fmla="*/ 0 h 6131859"/>
              <a:gd name="connsiteX17" fmla="*/ 9263142 w 11369489"/>
              <a:gd name="connsiteY17" fmla="*/ 0 h 6131859"/>
              <a:gd name="connsiteX18" fmla="*/ 9520451 w 11369489"/>
              <a:gd name="connsiteY18" fmla="*/ 0 h 6131859"/>
              <a:gd name="connsiteX19" fmla="*/ 9777761 w 11369489"/>
              <a:gd name="connsiteY19" fmla="*/ 0 h 6131859"/>
              <a:gd name="connsiteX20" fmla="*/ 10489850 w 11369489"/>
              <a:gd name="connsiteY20" fmla="*/ 0 h 6131859"/>
              <a:gd name="connsiteX21" fmla="*/ 11369489 w 11369489"/>
              <a:gd name="connsiteY21" fmla="*/ 0 h 6131859"/>
              <a:gd name="connsiteX22" fmla="*/ 11369489 w 11369489"/>
              <a:gd name="connsiteY22" fmla="*/ 373486 h 6131859"/>
              <a:gd name="connsiteX23" fmla="*/ 11369489 w 11369489"/>
              <a:gd name="connsiteY23" fmla="*/ 869609 h 6131859"/>
              <a:gd name="connsiteX24" fmla="*/ 11369489 w 11369489"/>
              <a:gd name="connsiteY24" fmla="*/ 1549688 h 6131859"/>
              <a:gd name="connsiteX25" fmla="*/ 11369489 w 11369489"/>
              <a:gd name="connsiteY25" fmla="*/ 1923174 h 6131859"/>
              <a:gd name="connsiteX26" fmla="*/ 11369489 w 11369489"/>
              <a:gd name="connsiteY26" fmla="*/ 2296660 h 6131859"/>
              <a:gd name="connsiteX27" fmla="*/ 11369489 w 11369489"/>
              <a:gd name="connsiteY27" fmla="*/ 2792783 h 6131859"/>
              <a:gd name="connsiteX28" fmla="*/ 11369489 w 11369489"/>
              <a:gd name="connsiteY28" fmla="*/ 3166269 h 6131859"/>
              <a:gd name="connsiteX29" fmla="*/ 11369489 w 11369489"/>
              <a:gd name="connsiteY29" fmla="*/ 3539755 h 6131859"/>
              <a:gd name="connsiteX30" fmla="*/ 11369489 w 11369489"/>
              <a:gd name="connsiteY30" fmla="*/ 3913241 h 6131859"/>
              <a:gd name="connsiteX31" fmla="*/ 11369489 w 11369489"/>
              <a:gd name="connsiteY31" fmla="*/ 4348045 h 6131859"/>
              <a:gd name="connsiteX32" fmla="*/ 11369489 w 11369489"/>
              <a:gd name="connsiteY32" fmla="*/ 4782850 h 6131859"/>
              <a:gd name="connsiteX33" fmla="*/ 11369489 w 11369489"/>
              <a:gd name="connsiteY33" fmla="*/ 5217655 h 6131859"/>
              <a:gd name="connsiteX34" fmla="*/ 11369489 w 11369489"/>
              <a:gd name="connsiteY34" fmla="*/ 6131859 h 6131859"/>
              <a:gd name="connsiteX35" fmla="*/ 10543705 w 11369489"/>
              <a:gd name="connsiteY35" fmla="*/ 6131859 h 6131859"/>
              <a:gd name="connsiteX36" fmla="*/ 10286396 w 11369489"/>
              <a:gd name="connsiteY36" fmla="*/ 6131859 h 6131859"/>
              <a:gd name="connsiteX37" fmla="*/ 9460612 w 11369489"/>
              <a:gd name="connsiteY37" fmla="*/ 6131859 h 6131859"/>
              <a:gd name="connsiteX38" fmla="*/ 9203302 w 11369489"/>
              <a:gd name="connsiteY38" fmla="*/ 6131859 h 6131859"/>
              <a:gd name="connsiteX39" fmla="*/ 8832298 w 11369489"/>
              <a:gd name="connsiteY39" fmla="*/ 6131859 h 6131859"/>
              <a:gd name="connsiteX40" fmla="*/ 8120209 w 11369489"/>
              <a:gd name="connsiteY40" fmla="*/ 6131859 h 6131859"/>
              <a:gd name="connsiteX41" fmla="*/ 7635509 w 11369489"/>
              <a:gd name="connsiteY41" fmla="*/ 6131859 h 6131859"/>
              <a:gd name="connsiteX42" fmla="*/ 6809726 w 11369489"/>
              <a:gd name="connsiteY42" fmla="*/ 6131859 h 6131859"/>
              <a:gd name="connsiteX43" fmla="*/ 6325026 w 11369489"/>
              <a:gd name="connsiteY43" fmla="*/ 6131859 h 6131859"/>
              <a:gd name="connsiteX44" fmla="*/ 5954022 w 11369489"/>
              <a:gd name="connsiteY44" fmla="*/ 6131859 h 6131859"/>
              <a:gd name="connsiteX45" fmla="*/ 5583017 w 11369489"/>
              <a:gd name="connsiteY45" fmla="*/ 6131859 h 6131859"/>
              <a:gd name="connsiteX46" fmla="*/ 4984623 w 11369489"/>
              <a:gd name="connsiteY46" fmla="*/ 6131859 h 6131859"/>
              <a:gd name="connsiteX47" fmla="*/ 4499924 w 11369489"/>
              <a:gd name="connsiteY47" fmla="*/ 6131859 h 6131859"/>
              <a:gd name="connsiteX48" fmla="*/ 4128920 w 11369489"/>
              <a:gd name="connsiteY48" fmla="*/ 6131859 h 6131859"/>
              <a:gd name="connsiteX49" fmla="*/ 3644220 w 11369489"/>
              <a:gd name="connsiteY49" fmla="*/ 6131859 h 6131859"/>
              <a:gd name="connsiteX50" fmla="*/ 3273216 w 11369489"/>
              <a:gd name="connsiteY50" fmla="*/ 6131859 h 6131859"/>
              <a:gd name="connsiteX51" fmla="*/ 2902212 w 11369489"/>
              <a:gd name="connsiteY51" fmla="*/ 6131859 h 6131859"/>
              <a:gd name="connsiteX52" fmla="*/ 2303818 w 11369489"/>
              <a:gd name="connsiteY52" fmla="*/ 6131859 h 6131859"/>
              <a:gd name="connsiteX53" fmla="*/ 2046508 w 11369489"/>
              <a:gd name="connsiteY53" fmla="*/ 6131859 h 6131859"/>
              <a:gd name="connsiteX54" fmla="*/ 1561809 w 11369489"/>
              <a:gd name="connsiteY54" fmla="*/ 6131859 h 6131859"/>
              <a:gd name="connsiteX55" fmla="*/ 1077109 w 11369489"/>
              <a:gd name="connsiteY55" fmla="*/ 6131859 h 6131859"/>
              <a:gd name="connsiteX56" fmla="*/ 0 w 11369489"/>
              <a:gd name="connsiteY56" fmla="*/ 6131859 h 6131859"/>
              <a:gd name="connsiteX57" fmla="*/ 0 w 11369489"/>
              <a:gd name="connsiteY57" fmla="*/ 5758373 h 6131859"/>
              <a:gd name="connsiteX58" fmla="*/ 0 w 11369489"/>
              <a:gd name="connsiteY58" fmla="*/ 5262250 h 6131859"/>
              <a:gd name="connsiteX59" fmla="*/ 0 w 11369489"/>
              <a:gd name="connsiteY59" fmla="*/ 4888764 h 6131859"/>
              <a:gd name="connsiteX60" fmla="*/ 0 w 11369489"/>
              <a:gd name="connsiteY60" fmla="*/ 4515278 h 6131859"/>
              <a:gd name="connsiteX61" fmla="*/ 0 w 11369489"/>
              <a:gd name="connsiteY61" fmla="*/ 3957836 h 6131859"/>
              <a:gd name="connsiteX62" fmla="*/ 0 w 11369489"/>
              <a:gd name="connsiteY62" fmla="*/ 3277757 h 6131859"/>
              <a:gd name="connsiteX63" fmla="*/ 0 w 11369489"/>
              <a:gd name="connsiteY63" fmla="*/ 2842953 h 6131859"/>
              <a:gd name="connsiteX64" fmla="*/ 0 w 11369489"/>
              <a:gd name="connsiteY64" fmla="*/ 2285511 h 6131859"/>
              <a:gd name="connsiteX65" fmla="*/ 0 w 11369489"/>
              <a:gd name="connsiteY65" fmla="*/ 1789388 h 6131859"/>
              <a:gd name="connsiteX66" fmla="*/ 0 w 11369489"/>
              <a:gd name="connsiteY66" fmla="*/ 1354583 h 6131859"/>
              <a:gd name="connsiteX67" fmla="*/ 0 w 11369489"/>
              <a:gd name="connsiteY67" fmla="*/ 735823 h 6131859"/>
              <a:gd name="connsiteX68" fmla="*/ 0 w 11369489"/>
              <a:gd name="connsiteY68" fmla="*/ 0 h 6131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11369489" h="6131859" extrusionOk="0">
                <a:moveTo>
                  <a:pt x="0" y="0"/>
                </a:moveTo>
                <a:cubicBezTo>
                  <a:pt x="106386" y="-34744"/>
                  <a:pt x="265845" y="2924"/>
                  <a:pt x="371004" y="0"/>
                </a:cubicBezTo>
                <a:cubicBezTo>
                  <a:pt x="476163" y="-2924"/>
                  <a:pt x="830545" y="17420"/>
                  <a:pt x="969399" y="0"/>
                </a:cubicBezTo>
                <a:cubicBezTo>
                  <a:pt x="1108253" y="-17420"/>
                  <a:pt x="1201846" y="2381"/>
                  <a:pt x="1340403" y="0"/>
                </a:cubicBezTo>
                <a:cubicBezTo>
                  <a:pt x="1478960" y="-2381"/>
                  <a:pt x="1780468" y="92057"/>
                  <a:pt x="2166187" y="0"/>
                </a:cubicBezTo>
                <a:cubicBezTo>
                  <a:pt x="2551906" y="-92057"/>
                  <a:pt x="2365801" y="41999"/>
                  <a:pt x="2537191" y="0"/>
                </a:cubicBezTo>
                <a:cubicBezTo>
                  <a:pt x="2708581" y="-41999"/>
                  <a:pt x="2671028" y="9631"/>
                  <a:pt x="2794501" y="0"/>
                </a:cubicBezTo>
                <a:cubicBezTo>
                  <a:pt x="2917974" y="-9631"/>
                  <a:pt x="3036827" y="42560"/>
                  <a:pt x="3165505" y="0"/>
                </a:cubicBezTo>
                <a:cubicBezTo>
                  <a:pt x="3294183" y="-42560"/>
                  <a:pt x="3669582" y="65104"/>
                  <a:pt x="3877594" y="0"/>
                </a:cubicBezTo>
                <a:cubicBezTo>
                  <a:pt x="4085606" y="-65104"/>
                  <a:pt x="4323543" y="83407"/>
                  <a:pt x="4589683" y="0"/>
                </a:cubicBezTo>
                <a:cubicBezTo>
                  <a:pt x="4855823" y="-83407"/>
                  <a:pt x="4783963" y="10539"/>
                  <a:pt x="4846993" y="0"/>
                </a:cubicBezTo>
                <a:cubicBezTo>
                  <a:pt x="4910023" y="-10539"/>
                  <a:pt x="5277723" y="35972"/>
                  <a:pt x="5672777" y="0"/>
                </a:cubicBezTo>
                <a:cubicBezTo>
                  <a:pt x="6067831" y="-35972"/>
                  <a:pt x="6104321" y="8947"/>
                  <a:pt x="6271171" y="0"/>
                </a:cubicBezTo>
                <a:cubicBezTo>
                  <a:pt x="6438021" y="-8947"/>
                  <a:pt x="6623314" y="32504"/>
                  <a:pt x="6755870" y="0"/>
                </a:cubicBezTo>
                <a:cubicBezTo>
                  <a:pt x="6888426" y="-32504"/>
                  <a:pt x="6938242" y="13621"/>
                  <a:pt x="7013180" y="0"/>
                </a:cubicBezTo>
                <a:cubicBezTo>
                  <a:pt x="7088118" y="-13621"/>
                  <a:pt x="7347910" y="42268"/>
                  <a:pt x="7611574" y="0"/>
                </a:cubicBezTo>
                <a:cubicBezTo>
                  <a:pt x="7875238" y="-42268"/>
                  <a:pt x="8040178" y="84851"/>
                  <a:pt x="8437358" y="0"/>
                </a:cubicBezTo>
                <a:cubicBezTo>
                  <a:pt x="8834538" y="-84851"/>
                  <a:pt x="8970629" y="60938"/>
                  <a:pt x="9263142" y="0"/>
                </a:cubicBezTo>
                <a:cubicBezTo>
                  <a:pt x="9555655" y="-60938"/>
                  <a:pt x="9444549" y="25935"/>
                  <a:pt x="9520451" y="0"/>
                </a:cubicBezTo>
                <a:cubicBezTo>
                  <a:pt x="9596353" y="-25935"/>
                  <a:pt x="9651184" y="4466"/>
                  <a:pt x="9777761" y="0"/>
                </a:cubicBezTo>
                <a:cubicBezTo>
                  <a:pt x="9904338" y="-4466"/>
                  <a:pt x="10249294" y="64488"/>
                  <a:pt x="10489850" y="0"/>
                </a:cubicBezTo>
                <a:cubicBezTo>
                  <a:pt x="10730406" y="-64488"/>
                  <a:pt x="11118427" y="67110"/>
                  <a:pt x="11369489" y="0"/>
                </a:cubicBezTo>
                <a:cubicBezTo>
                  <a:pt x="11384115" y="124756"/>
                  <a:pt x="11326794" y="239150"/>
                  <a:pt x="11369489" y="373486"/>
                </a:cubicBezTo>
                <a:cubicBezTo>
                  <a:pt x="11412184" y="507822"/>
                  <a:pt x="11313593" y="712458"/>
                  <a:pt x="11369489" y="869609"/>
                </a:cubicBezTo>
                <a:cubicBezTo>
                  <a:pt x="11425385" y="1026760"/>
                  <a:pt x="11297029" y="1284513"/>
                  <a:pt x="11369489" y="1549688"/>
                </a:cubicBezTo>
                <a:cubicBezTo>
                  <a:pt x="11441949" y="1814863"/>
                  <a:pt x="11347369" y="1797603"/>
                  <a:pt x="11369489" y="1923174"/>
                </a:cubicBezTo>
                <a:cubicBezTo>
                  <a:pt x="11391609" y="2048745"/>
                  <a:pt x="11365332" y="2201690"/>
                  <a:pt x="11369489" y="2296660"/>
                </a:cubicBezTo>
                <a:cubicBezTo>
                  <a:pt x="11373646" y="2391630"/>
                  <a:pt x="11343677" y="2598196"/>
                  <a:pt x="11369489" y="2792783"/>
                </a:cubicBezTo>
                <a:cubicBezTo>
                  <a:pt x="11395301" y="2987370"/>
                  <a:pt x="11341538" y="3068648"/>
                  <a:pt x="11369489" y="3166269"/>
                </a:cubicBezTo>
                <a:cubicBezTo>
                  <a:pt x="11397440" y="3263890"/>
                  <a:pt x="11361856" y="3421574"/>
                  <a:pt x="11369489" y="3539755"/>
                </a:cubicBezTo>
                <a:cubicBezTo>
                  <a:pt x="11377122" y="3657936"/>
                  <a:pt x="11348614" y="3807390"/>
                  <a:pt x="11369489" y="3913241"/>
                </a:cubicBezTo>
                <a:cubicBezTo>
                  <a:pt x="11390364" y="4019092"/>
                  <a:pt x="11344369" y="4190887"/>
                  <a:pt x="11369489" y="4348045"/>
                </a:cubicBezTo>
                <a:cubicBezTo>
                  <a:pt x="11394609" y="4505203"/>
                  <a:pt x="11356698" y="4610630"/>
                  <a:pt x="11369489" y="4782850"/>
                </a:cubicBezTo>
                <a:cubicBezTo>
                  <a:pt x="11382280" y="4955070"/>
                  <a:pt x="11357936" y="5100357"/>
                  <a:pt x="11369489" y="5217655"/>
                </a:cubicBezTo>
                <a:cubicBezTo>
                  <a:pt x="11381042" y="5334954"/>
                  <a:pt x="11296461" y="5946425"/>
                  <a:pt x="11369489" y="6131859"/>
                </a:cubicBezTo>
                <a:cubicBezTo>
                  <a:pt x="11160916" y="6214600"/>
                  <a:pt x="10772857" y="6129031"/>
                  <a:pt x="10543705" y="6131859"/>
                </a:cubicBezTo>
                <a:cubicBezTo>
                  <a:pt x="10314553" y="6134687"/>
                  <a:pt x="10377289" y="6104758"/>
                  <a:pt x="10286396" y="6131859"/>
                </a:cubicBezTo>
                <a:cubicBezTo>
                  <a:pt x="10195503" y="6158960"/>
                  <a:pt x="9802003" y="6109389"/>
                  <a:pt x="9460612" y="6131859"/>
                </a:cubicBezTo>
                <a:cubicBezTo>
                  <a:pt x="9119221" y="6154329"/>
                  <a:pt x="9328198" y="6124898"/>
                  <a:pt x="9203302" y="6131859"/>
                </a:cubicBezTo>
                <a:cubicBezTo>
                  <a:pt x="9078406" y="6138820"/>
                  <a:pt x="8926501" y="6089748"/>
                  <a:pt x="8832298" y="6131859"/>
                </a:cubicBezTo>
                <a:cubicBezTo>
                  <a:pt x="8738095" y="6173970"/>
                  <a:pt x="8383598" y="6129113"/>
                  <a:pt x="8120209" y="6131859"/>
                </a:cubicBezTo>
                <a:cubicBezTo>
                  <a:pt x="7856820" y="6134605"/>
                  <a:pt x="7784157" y="6112765"/>
                  <a:pt x="7635509" y="6131859"/>
                </a:cubicBezTo>
                <a:cubicBezTo>
                  <a:pt x="7486861" y="6150953"/>
                  <a:pt x="7212018" y="6082885"/>
                  <a:pt x="6809726" y="6131859"/>
                </a:cubicBezTo>
                <a:cubicBezTo>
                  <a:pt x="6407434" y="6180833"/>
                  <a:pt x="6535971" y="6113697"/>
                  <a:pt x="6325026" y="6131859"/>
                </a:cubicBezTo>
                <a:cubicBezTo>
                  <a:pt x="6114081" y="6150021"/>
                  <a:pt x="6045229" y="6089453"/>
                  <a:pt x="5954022" y="6131859"/>
                </a:cubicBezTo>
                <a:cubicBezTo>
                  <a:pt x="5862815" y="6174265"/>
                  <a:pt x="5675027" y="6118253"/>
                  <a:pt x="5583017" y="6131859"/>
                </a:cubicBezTo>
                <a:cubicBezTo>
                  <a:pt x="5491007" y="6145465"/>
                  <a:pt x="5252757" y="6079122"/>
                  <a:pt x="4984623" y="6131859"/>
                </a:cubicBezTo>
                <a:cubicBezTo>
                  <a:pt x="4716489" y="6184596"/>
                  <a:pt x="4671481" y="6131569"/>
                  <a:pt x="4499924" y="6131859"/>
                </a:cubicBezTo>
                <a:cubicBezTo>
                  <a:pt x="4328367" y="6132149"/>
                  <a:pt x="4269862" y="6100233"/>
                  <a:pt x="4128920" y="6131859"/>
                </a:cubicBezTo>
                <a:cubicBezTo>
                  <a:pt x="3987978" y="6163485"/>
                  <a:pt x="3854116" y="6098905"/>
                  <a:pt x="3644220" y="6131859"/>
                </a:cubicBezTo>
                <a:cubicBezTo>
                  <a:pt x="3434324" y="6164813"/>
                  <a:pt x="3455397" y="6109779"/>
                  <a:pt x="3273216" y="6131859"/>
                </a:cubicBezTo>
                <a:cubicBezTo>
                  <a:pt x="3091035" y="6153939"/>
                  <a:pt x="3034760" y="6122008"/>
                  <a:pt x="2902212" y="6131859"/>
                </a:cubicBezTo>
                <a:cubicBezTo>
                  <a:pt x="2769664" y="6141710"/>
                  <a:pt x="2602257" y="6066359"/>
                  <a:pt x="2303818" y="6131859"/>
                </a:cubicBezTo>
                <a:cubicBezTo>
                  <a:pt x="2005379" y="6197359"/>
                  <a:pt x="2120658" y="6128681"/>
                  <a:pt x="2046508" y="6131859"/>
                </a:cubicBezTo>
                <a:cubicBezTo>
                  <a:pt x="1972358" y="6135037"/>
                  <a:pt x="1723397" y="6091045"/>
                  <a:pt x="1561809" y="6131859"/>
                </a:cubicBezTo>
                <a:cubicBezTo>
                  <a:pt x="1400221" y="6172673"/>
                  <a:pt x="1207954" y="6088176"/>
                  <a:pt x="1077109" y="6131859"/>
                </a:cubicBezTo>
                <a:cubicBezTo>
                  <a:pt x="946264" y="6175542"/>
                  <a:pt x="244869" y="6121586"/>
                  <a:pt x="0" y="6131859"/>
                </a:cubicBezTo>
                <a:cubicBezTo>
                  <a:pt x="-17162" y="5983431"/>
                  <a:pt x="8017" y="5840357"/>
                  <a:pt x="0" y="5758373"/>
                </a:cubicBezTo>
                <a:cubicBezTo>
                  <a:pt x="-8017" y="5676389"/>
                  <a:pt x="33138" y="5504300"/>
                  <a:pt x="0" y="5262250"/>
                </a:cubicBezTo>
                <a:cubicBezTo>
                  <a:pt x="-33138" y="5020200"/>
                  <a:pt x="32937" y="5069171"/>
                  <a:pt x="0" y="4888764"/>
                </a:cubicBezTo>
                <a:cubicBezTo>
                  <a:pt x="-32937" y="4708357"/>
                  <a:pt x="32256" y="4605912"/>
                  <a:pt x="0" y="4515278"/>
                </a:cubicBezTo>
                <a:cubicBezTo>
                  <a:pt x="-32256" y="4424644"/>
                  <a:pt x="30083" y="4107517"/>
                  <a:pt x="0" y="3957836"/>
                </a:cubicBezTo>
                <a:cubicBezTo>
                  <a:pt x="-30083" y="3808155"/>
                  <a:pt x="62128" y="3485843"/>
                  <a:pt x="0" y="3277757"/>
                </a:cubicBezTo>
                <a:cubicBezTo>
                  <a:pt x="-62128" y="3069671"/>
                  <a:pt x="51377" y="2933415"/>
                  <a:pt x="0" y="2842953"/>
                </a:cubicBezTo>
                <a:cubicBezTo>
                  <a:pt x="-51377" y="2752491"/>
                  <a:pt x="9895" y="2454454"/>
                  <a:pt x="0" y="2285511"/>
                </a:cubicBezTo>
                <a:cubicBezTo>
                  <a:pt x="-9895" y="2116568"/>
                  <a:pt x="2990" y="1945436"/>
                  <a:pt x="0" y="1789388"/>
                </a:cubicBezTo>
                <a:cubicBezTo>
                  <a:pt x="-2990" y="1633340"/>
                  <a:pt x="40691" y="1471800"/>
                  <a:pt x="0" y="1354583"/>
                </a:cubicBezTo>
                <a:cubicBezTo>
                  <a:pt x="-40691" y="1237367"/>
                  <a:pt x="22045" y="1019257"/>
                  <a:pt x="0" y="735823"/>
                </a:cubicBezTo>
                <a:cubicBezTo>
                  <a:pt x="-22045" y="452389"/>
                  <a:pt x="44046" y="155722"/>
                  <a:pt x="0" y="0"/>
                </a:cubicBezTo>
                <a:close/>
              </a:path>
            </a:pathLst>
          </a:custGeom>
          <a:noFill/>
          <a:ln w="28575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3526327319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9A2947B-45DF-BFC9-BDCD-CD423321895F}"/>
              </a:ext>
            </a:extLst>
          </p:cNvPr>
          <p:cNvSpPr txBox="1"/>
          <p:nvPr/>
        </p:nvSpPr>
        <p:spPr>
          <a:xfrm>
            <a:off x="1526240" y="3072647"/>
            <a:ext cx="9137277" cy="646331"/>
          </a:xfrm>
          <a:custGeom>
            <a:avLst/>
            <a:gdLst>
              <a:gd name="connsiteX0" fmla="*/ 0 w 9137277"/>
              <a:gd name="connsiteY0" fmla="*/ 0 h 646331"/>
              <a:gd name="connsiteX1" fmla="*/ 571080 w 9137277"/>
              <a:gd name="connsiteY1" fmla="*/ 0 h 646331"/>
              <a:gd name="connsiteX2" fmla="*/ 1050787 w 9137277"/>
              <a:gd name="connsiteY2" fmla="*/ 0 h 646331"/>
              <a:gd name="connsiteX3" fmla="*/ 1347748 w 9137277"/>
              <a:gd name="connsiteY3" fmla="*/ 0 h 646331"/>
              <a:gd name="connsiteX4" fmla="*/ 1918828 w 9137277"/>
              <a:gd name="connsiteY4" fmla="*/ 0 h 646331"/>
              <a:gd name="connsiteX5" fmla="*/ 2215790 w 9137277"/>
              <a:gd name="connsiteY5" fmla="*/ 0 h 646331"/>
              <a:gd name="connsiteX6" fmla="*/ 2969615 w 9137277"/>
              <a:gd name="connsiteY6" fmla="*/ 0 h 646331"/>
              <a:gd name="connsiteX7" fmla="*/ 3357949 w 9137277"/>
              <a:gd name="connsiteY7" fmla="*/ 0 h 646331"/>
              <a:gd name="connsiteX8" fmla="*/ 3654911 w 9137277"/>
              <a:gd name="connsiteY8" fmla="*/ 0 h 646331"/>
              <a:gd name="connsiteX9" fmla="*/ 4225991 w 9137277"/>
              <a:gd name="connsiteY9" fmla="*/ 0 h 646331"/>
              <a:gd name="connsiteX10" fmla="*/ 4979816 w 9137277"/>
              <a:gd name="connsiteY10" fmla="*/ 0 h 646331"/>
              <a:gd name="connsiteX11" fmla="*/ 5550896 w 9137277"/>
              <a:gd name="connsiteY11" fmla="*/ 0 h 646331"/>
              <a:gd name="connsiteX12" fmla="*/ 6304721 w 9137277"/>
              <a:gd name="connsiteY12" fmla="*/ 0 h 646331"/>
              <a:gd name="connsiteX13" fmla="*/ 6875801 w 9137277"/>
              <a:gd name="connsiteY13" fmla="*/ 0 h 646331"/>
              <a:gd name="connsiteX14" fmla="*/ 7446881 w 9137277"/>
              <a:gd name="connsiteY14" fmla="*/ 0 h 646331"/>
              <a:gd name="connsiteX15" fmla="*/ 8109333 w 9137277"/>
              <a:gd name="connsiteY15" fmla="*/ 0 h 646331"/>
              <a:gd name="connsiteX16" fmla="*/ 8589040 w 9137277"/>
              <a:gd name="connsiteY16" fmla="*/ 0 h 646331"/>
              <a:gd name="connsiteX17" fmla="*/ 9137277 w 9137277"/>
              <a:gd name="connsiteY17" fmla="*/ 0 h 646331"/>
              <a:gd name="connsiteX18" fmla="*/ 9137277 w 9137277"/>
              <a:gd name="connsiteY18" fmla="*/ 329629 h 646331"/>
              <a:gd name="connsiteX19" fmla="*/ 9137277 w 9137277"/>
              <a:gd name="connsiteY19" fmla="*/ 646331 h 646331"/>
              <a:gd name="connsiteX20" fmla="*/ 8383452 w 9137277"/>
              <a:gd name="connsiteY20" fmla="*/ 646331 h 646331"/>
              <a:gd name="connsiteX21" fmla="*/ 7720999 w 9137277"/>
              <a:gd name="connsiteY21" fmla="*/ 646331 h 646331"/>
              <a:gd name="connsiteX22" fmla="*/ 7424038 w 9137277"/>
              <a:gd name="connsiteY22" fmla="*/ 646331 h 646331"/>
              <a:gd name="connsiteX23" fmla="*/ 7127076 w 9137277"/>
              <a:gd name="connsiteY23" fmla="*/ 646331 h 646331"/>
              <a:gd name="connsiteX24" fmla="*/ 6830115 w 9137277"/>
              <a:gd name="connsiteY24" fmla="*/ 646331 h 646331"/>
              <a:gd name="connsiteX25" fmla="*/ 6259035 w 9137277"/>
              <a:gd name="connsiteY25" fmla="*/ 646331 h 646331"/>
              <a:gd name="connsiteX26" fmla="*/ 5962073 w 9137277"/>
              <a:gd name="connsiteY26" fmla="*/ 646331 h 646331"/>
              <a:gd name="connsiteX27" fmla="*/ 5299621 w 9137277"/>
              <a:gd name="connsiteY27" fmla="*/ 646331 h 646331"/>
              <a:gd name="connsiteX28" fmla="*/ 5002659 w 9137277"/>
              <a:gd name="connsiteY28" fmla="*/ 646331 h 646331"/>
              <a:gd name="connsiteX29" fmla="*/ 4431579 w 9137277"/>
              <a:gd name="connsiteY29" fmla="*/ 646331 h 646331"/>
              <a:gd name="connsiteX30" fmla="*/ 3860500 w 9137277"/>
              <a:gd name="connsiteY30" fmla="*/ 646331 h 646331"/>
              <a:gd name="connsiteX31" fmla="*/ 3289420 w 9137277"/>
              <a:gd name="connsiteY31" fmla="*/ 646331 h 646331"/>
              <a:gd name="connsiteX32" fmla="*/ 2901085 w 9137277"/>
              <a:gd name="connsiteY32" fmla="*/ 646331 h 646331"/>
              <a:gd name="connsiteX33" fmla="*/ 2512751 w 9137277"/>
              <a:gd name="connsiteY33" fmla="*/ 646331 h 646331"/>
              <a:gd name="connsiteX34" fmla="*/ 1850299 w 9137277"/>
              <a:gd name="connsiteY34" fmla="*/ 646331 h 646331"/>
              <a:gd name="connsiteX35" fmla="*/ 1096473 w 9137277"/>
              <a:gd name="connsiteY35" fmla="*/ 646331 h 646331"/>
              <a:gd name="connsiteX36" fmla="*/ 0 w 9137277"/>
              <a:gd name="connsiteY36" fmla="*/ 646331 h 646331"/>
              <a:gd name="connsiteX37" fmla="*/ 0 w 9137277"/>
              <a:gd name="connsiteY37" fmla="*/ 323166 h 646331"/>
              <a:gd name="connsiteX38" fmla="*/ 0 w 9137277"/>
              <a:gd name="connsiteY38" fmla="*/ 0 h 646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9137277" h="646331" fill="none" extrusionOk="0">
                <a:moveTo>
                  <a:pt x="0" y="0"/>
                </a:moveTo>
                <a:cubicBezTo>
                  <a:pt x="221050" y="-52760"/>
                  <a:pt x="396348" y="34284"/>
                  <a:pt x="571080" y="0"/>
                </a:cubicBezTo>
                <a:cubicBezTo>
                  <a:pt x="745812" y="-34284"/>
                  <a:pt x="913014" y="17201"/>
                  <a:pt x="1050787" y="0"/>
                </a:cubicBezTo>
                <a:cubicBezTo>
                  <a:pt x="1188560" y="-17201"/>
                  <a:pt x="1225535" y="21451"/>
                  <a:pt x="1347748" y="0"/>
                </a:cubicBezTo>
                <a:cubicBezTo>
                  <a:pt x="1469961" y="-21451"/>
                  <a:pt x="1696900" y="62435"/>
                  <a:pt x="1918828" y="0"/>
                </a:cubicBezTo>
                <a:cubicBezTo>
                  <a:pt x="2140756" y="-62435"/>
                  <a:pt x="2132534" y="3030"/>
                  <a:pt x="2215790" y="0"/>
                </a:cubicBezTo>
                <a:cubicBezTo>
                  <a:pt x="2299046" y="-3030"/>
                  <a:pt x="2764097" y="84212"/>
                  <a:pt x="2969615" y="0"/>
                </a:cubicBezTo>
                <a:cubicBezTo>
                  <a:pt x="3175133" y="-84212"/>
                  <a:pt x="3198948" y="38047"/>
                  <a:pt x="3357949" y="0"/>
                </a:cubicBezTo>
                <a:cubicBezTo>
                  <a:pt x="3516950" y="-38047"/>
                  <a:pt x="3514541" y="12816"/>
                  <a:pt x="3654911" y="0"/>
                </a:cubicBezTo>
                <a:cubicBezTo>
                  <a:pt x="3795281" y="-12816"/>
                  <a:pt x="3993798" y="11317"/>
                  <a:pt x="4225991" y="0"/>
                </a:cubicBezTo>
                <a:cubicBezTo>
                  <a:pt x="4458184" y="-11317"/>
                  <a:pt x="4775170" y="38100"/>
                  <a:pt x="4979816" y="0"/>
                </a:cubicBezTo>
                <a:cubicBezTo>
                  <a:pt x="5184463" y="-38100"/>
                  <a:pt x="5406341" y="26048"/>
                  <a:pt x="5550896" y="0"/>
                </a:cubicBezTo>
                <a:cubicBezTo>
                  <a:pt x="5695451" y="-26048"/>
                  <a:pt x="6030629" y="22051"/>
                  <a:pt x="6304721" y="0"/>
                </a:cubicBezTo>
                <a:cubicBezTo>
                  <a:pt x="6578813" y="-22051"/>
                  <a:pt x="6702556" y="58393"/>
                  <a:pt x="6875801" y="0"/>
                </a:cubicBezTo>
                <a:cubicBezTo>
                  <a:pt x="7049046" y="-58393"/>
                  <a:pt x="7306338" y="47894"/>
                  <a:pt x="7446881" y="0"/>
                </a:cubicBezTo>
                <a:cubicBezTo>
                  <a:pt x="7587424" y="-47894"/>
                  <a:pt x="7801384" y="58262"/>
                  <a:pt x="8109333" y="0"/>
                </a:cubicBezTo>
                <a:cubicBezTo>
                  <a:pt x="8417282" y="-58262"/>
                  <a:pt x="8356363" y="46521"/>
                  <a:pt x="8589040" y="0"/>
                </a:cubicBezTo>
                <a:cubicBezTo>
                  <a:pt x="8821717" y="-46521"/>
                  <a:pt x="8981292" y="2285"/>
                  <a:pt x="9137277" y="0"/>
                </a:cubicBezTo>
                <a:cubicBezTo>
                  <a:pt x="9167752" y="144821"/>
                  <a:pt x="9099966" y="183972"/>
                  <a:pt x="9137277" y="329629"/>
                </a:cubicBezTo>
                <a:cubicBezTo>
                  <a:pt x="9174588" y="475286"/>
                  <a:pt x="9128865" y="572656"/>
                  <a:pt x="9137277" y="646331"/>
                </a:cubicBezTo>
                <a:cubicBezTo>
                  <a:pt x="8778189" y="702321"/>
                  <a:pt x="8710282" y="641263"/>
                  <a:pt x="8383452" y="646331"/>
                </a:cubicBezTo>
                <a:cubicBezTo>
                  <a:pt x="8056622" y="651399"/>
                  <a:pt x="7898212" y="622842"/>
                  <a:pt x="7720999" y="646331"/>
                </a:cubicBezTo>
                <a:cubicBezTo>
                  <a:pt x="7543786" y="669820"/>
                  <a:pt x="7494677" y="626807"/>
                  <a:pt x="7424038" y="646331"/>
                </a:cubicBezTo>
                <a:cubicBezTo>
                  <a:pt x="7353399" y="665855"/>
                  <a:pt x="7239604" y="629010"/>
                  <a:pt x="7127076" y="646331"/>
                </a:cubicBezTo>
                <a:cubicBezTo>
                  <a:pt x="7014548" y="663652"/>
                  <a:pt x="6931037" y="633173"/>
                  <a:pt x="6830115" y="646331"/>
                </a:cubicBezTo>
                <a:cubicBezTo>
                  <a:pt x="6729193" y="659489"/>
                  <a:pt x="6373260" y="607472"/>
                  <a:pt x="6259035" y="646331"/>
                </a:cubicBezTo>
                <a:cubicBezTo>
                  <a:pt x="6144810" y="685190"/>
                  <a:pt x="6098657" y="637166"/>
                  <a:pt x="5962073" y="646331"/>
                </a:cubicBezTo>
                <a:cubicBezTo>
                  <a:pt x="5825489" y="655496"/>
                  <a:pt x="5437410" y="607917"/>
                  <a:pt x="5299621" y="646331"/>
                </a:cubicBezTo>
                <a:cubicBezTo>
                  <a:pt x="5161832" y="684745"/>
                  <a:pt x="5078398" y="620619"/>
                  <a:pt x="5002659" y="646331"/>
                </a:cubicBezTo>
                <a:cubicBezTo>
                  <a:pt x="4926920" y="672043"/>
                  <a:pt x="4657716" y="634592"/>
                  <a:pt x="4431579" y="646331"/>
                </a:cubicBezTo>
                <a:cubicBezTo>
                  <a:pt x="4205442" y="658070"/>
                  <a:pt x="4097391" y="623261"/>
                  <a:pt x="3860500" y="646331"/>
                </a:cubicBezTo>
                <a:cubicBezTo>
                  <a:pt x="3623609" y="669401"/>
                  <a:pt x="3570432" y="633703"/>
                  <a:pt x="3289420" y="646331"/>
                </a:cubicBezTo>
                <a:cubicBezTo>
                  <a:pt x="3008408" y="658959"/>
                  <a:pt x="3003139" y="638088"/>
                  <a:pt x="2901085" y="646331"/>
                </a:cubicBezTo>
                <a:cubicBezTo>
                  <a:pt x="2799031" y="654574"/>
                  <a:pt x="2665693" y="634679"/>
                  <a:pt x="2512751" y="646331"/>
                </a:cubicBezTo>
                <a:cubicBezTo>
                  <a:pt x="2359809" y="657983"/>
                  <a:pt x="2032623" y="602951"/>
                  <a:pt x="1850299" y="646331"/>
                </a:cubicBezTo>
                <a:cubicBezTo>
                  <a:pt x="1667975" y="689711"/>
                  <a:pt x="1422145" y="579348"/>
                  <a:pt x="1096473" y="646331"/>
                </a:cubicBezTo>
                <a:cubicBezTo>
                  <a:pt x="770801" y="713314"/>
                  <a:pt x="325919" y="582754"/>
                  <a:pt x="0" y="646331"/>
                </a:cubicBezTo>
                <a:cubicBezTo>
                  <a:pt x="-27415" y="577589"/>
                  <a:pt x="5354" y="434059"/>
                  <a:pt x="0" y="323166"/>
                </a:cubicBezTo>
                <a:cubicBezTo>
                  <a:pt x="-5354" y="212273"/>
                  <a:pt x="33647" y="76621"/>
                  <a:pt x="0" y="0"/>
                </a:cubicBezTo>
                <a:close/>
              </a:path>
              <a:path w="9137277" h="646331" stroke="0" extrusionOk="0">
                <a:moveTo>
                  <a:pt x="0" y="0"/>
                </a:moveTo>
                <a:cubicBezTo>
                  <a:pt x="253007" y="-62546"/>
                  <a:pt x="507553" y="15017"/>
                  <a:pt x="753825" y="0"/>
                </a:cubicBezTo>
                <a:cubicBezTo>
                  <a:pt x="1000098" y="-15017"/>
                  <a:pt x="1142691" y="59183"/>
                  <a:pt x="1507651" y="0"/>
                </a:cubicBezTo>
                <a:cubicBezTo>
                  <a:pt x="1872611" y="-59183"/>
                  <a:pt x="2010849" y="32196"/>
                  <a:pt x="2170103" y="0"/>
                </a:cubicBezTo>
                <a:cubicBezTo>
                  <a:pt x="2329357" y="-32196"/>
                  <a:pt x="2621459" y="6167"/>
                  <a:pt x="2832556" y="0"/>
                </a:cubicBezTo>
                <a:cubicBezTo>
                  <a:pt x="3043653" y="-6167"/>
                  <a:pt x="3171189" y="49726"/>
                  <a:pt x="3312263" y="0"/>
                </a:cubicBezTo>
                <a:cubicBezTo>
                  <a:pt x="3453337" y="-49726"/>
                  <a:pt x="3580101" y="10780"/>
                  <a:pt x="3700597" y="0"/>
                </a:cubicBezTo>
                <a:cubicBezTo>
                  <a:pt x="3821093" y="-10780"/>
                  <a:pt x="4237753" y="63650"/>
                  <a:pt x="4454423" y="0"/>
                </a:cubicBezTo>
                <a:cubicBezTo>
                  <a:pt x="4671093" y="-63650"/>
                  <a:pt x="4948004" y="24912"/>
                  <a:pt x="5116875" y="0"/>
                </a:cubicBezTo>
                <a:cubicBezTo>
                  <a:pt x="5285746" y="-24912"/>
                  <a:pt x="5391804" y="49556"/>
                  <a:pt x="5596582" y="0"/>
                </a:cubicBezTo>
                <a:cubicBezTo>
                  <a:pt x="5801360" y="-49556"/>
                  <a:pt x="5807752" y="26383"/>
                  <a:pt x="5893544" y="0"/>
                </a:cubicBezTo>
                <a:cubicBezTo>
                  <a:pt x="5979336" y="-26383"/>
                  <a:pt x="6366185" y="45718"/>
                  <a:pt x="6647369" y="0"/>
                </a:cubicBezTo>
                <a:cubicBezTo>
                  <a:pt x="6928553" y="-45718"/>
                  <a:pt x="7024429" y="26385"/>
                  <a:pt x="7127076" y="0"/>
                </a:cubicBezTo>
                <a:cubicBezTo>
                  <a:pt x="7229723" y="-26385"/>
                  <a:pt x="7390485" y="542"/>
                  <a:pt x="7515410" y="0"/>
                </a:cubicBezTo>
                <a:cubicBezTo>
                  <a:pt x="7640335" y="-542"/>
                  <a:pt x="7932131" y="38742"/>
                  <a:pt x="8086490" y="0"/>
                </a:cubicBezTo>
                <a:cubicBezTo>
                  <a:pt x="8240849" y="-38742"/>
                  <a:pt x="8414499" y="46906"/>
                  <a:pt x="8566197" y="0"/>
                </a:cubicBezTo>
                <a:cubicBezTo>
                  <a:pt x="8717895" y="-46906"/>
                  <a:pt x="8915594" y="6431"/>
                  <a:pt x="9137277" y="0"/>
                </a:cubicBezTo>
                <a:cubicBezTo>
                  <a:pt x="9168556" y="132964"/>
                  <a:pt x="9102038" y="237667"/>
                  <a:pt x="9137277" y="323166"/>
                </a:cubicBezTo>
                <a:cubicBezTo>
                  <a:pt x="9172516" y="408665"/>
                  <a:pt x="9108322" y="517724"/>
                  <a:pt x="9137277" y="646331"/>
                </a:cubicBezTo>
                <a:cubicBezTo>
                  <a:pt x="9026814" y="674001"/>
                  <a:pt x="8933627" y="643143"/>
                  <a:pt x="8748943" y="646331"/>
                </a:cubicBezTo>
                <a:cubicBezTo>
                  <a:pt x="8564259" y="649519"/>
                  <a:pt x="8576162" y="615908"/>
                  <a:pt x="8451981" y="646331"/>
                </a:cubicBezTo>
                <a:cubicBezTo>
                  <a:pt x="8327800" y="676754"/>
                  <a:pt x="8055194" y="598560"/>
                  <a:pt x="7880901" y="646331"/>
                </a:cubicBezTo>
                <a:cubicBezTo>
                  <a:pt x="7706608" y="694102"/>
                  <a:pt x="7562798" y="637411"/>
                  <a:pt x="7401194" y="646331"/>
                </a:cubicBezTo>
                <a:cubicBezTo>
                  <a:pt x="7239590" y="655251"/>
                  <a:pt x="7203101" y="625394"/>
                  <a:pt x="7012860" y="646331"/>
                </a:cubicBezTo>
                <a:cubicBezTo>
                  <a:pt x="6822619" y="667268"/>
                  <a:pt x="6633447" y="610812"/>
                  <a:pt x="6441780" y="646331"/>
                </a:cubicBezTo>
                <a:cubicBezTo>
                  <a:pt x="6250113" y="681850"/>
                  <a:pt x="6107479" y="607205"/>
                  <a:pt x="5870700" y="646331"/>
                </a:cubicBezTo>
                <a:cubicBezTo>
                  <a:pt x="5633921" y="685457"/>
                  <a:pt x="5493032" y="621767"/>
                  <a:pt x="5390993" y="646331"/>
                </a:cubicBezTo>
                <a:cubicBezTo>
                  <a:pt x="5288954" y="670895"/>
                  <a:pt x="5066267" y="646189"/>
                  <a:pt x="4819914" y="646331"/>
                </a:cubicBezTo>
                <a:cubicBezTo>
                  <a:pt x="4573561" y="646473"/>
                  <a:pt x="4649500" y="611724"/>
                  <a:pt x="4522952" y="646331"/>
                </a:cubicBezTo>
                <a:cubicBezTo>
                  <a:pt x="4396404" y="680938"/>
                  <a:pt x="4201347" y="628404"/>
                  <a:pt x="3951872" y="646331"/>
                </a:cubicBezTo>
                <a:cubicBezTo>
                  <a:pt x="3702397" y="664258"/>
                  <a:pt x="3457105" y="567544"/>
                  <a:pt x="3198047" y="646331"/>
                </a:cubicBezTo>
                <a:cubicBezTo>
                  <a:pt x="2938990" y="725118"/>
                  <a:pt x="2853366" y="614951"/>
                  <a:pt x="2718340" y="646331"/>
                </a:cubicBezTo>
                <a:cubicBezTo>
                  <a:pt x="2583314" y="677711"/>
                  <a:pt x="2383574" y="642337"/>
                  <a:pt x="2147260" y="646331"/>
                </a:cubicBezTo>
                <a:cubicBezTo>
                  <a:pt x="1910946" y="650325"/>
                  <a:pt x="1819359" y="595437"/>
                  <a:pt x="1667553" y="646331"/>
                </a:cubicBezTo>
                <a:cubicBezTo>
                  <a:pt x="1515747" y="697225"/>
                  <a:pt x="1300110" y="621081"/>
                  <a:pt x="1187846" y="646331"/>
                </a:cubicBezTo>
                <a:cubicBezTo>
                  <a:pt x="1075582" y="671581"/>
                  <a:pt x="370888" y="558442"/>
                  <a:pt x="0" y="646331"/>
                </a:cubicBezTo>
                <a:cubicBezTo>
                  <a:pt x="-10985" y="523780"/>
                  <a:pt x="14341" y="446015"/>
                  <a:pt x="0" y="336092"/>
                </a:cubicBezTo>
                <a:cubicBezTo>
                  <a:pt x="-14341" y="226169"/>
                  <a:pt x="14322" y="136137"/>
                  <a:pt x="0" y="0"/>
                </a:cubicBezTo>
                <a:close/>
              </a:path>
            </a:pathLst>
          </a:custGeom>
          <a:solidFill>
            <a:srgbClr val="FFFF00">
              <a:alpha val="74902"/>
            </a:srgbClr>
          </a:solidFill>
          <a:ln>
            <a:solidFill>
              <a:srgbClr val="3333FF"/>
            </a:solidFill>
            <a:extLst>
              <a:ext uri="{C807C97D-BFC1-408E-A445-0C87EB9F89A2}">
                <ask:lineSketchStyleProps xmlns:ask="http://schemas.microsoft.com/office/drawing/2018/sketchyshapes" sd="167850547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/>
            </a:pPr>
            <a:r>
              <a:rPr lang="en-US" sz="3600" dirty="0">
                <a:solidFill>
                  <a:schemeClr val="bg1">
                    <a:lumMod val="65000"/>
                  </a:schemeClr>
                </a:solidFill>
                <a:latin typeface="Amasis MT Pro Medium" panose="02040604050005020304" pitchFamily="18" charset="0"/>
              </a:rPr>
              <a:t>What Does it Mean?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E8E17B-EC53-6825-5C88-606F787E0A3C}"/>
              </a:ext>
            </a:extLst>
          </p:cNvPr>
          <p:cNvSpPr txBox="1"/>
          <p:nvPr/>
        </p:nvSpPr>
        <p:spPr>
          <a:xfrm>
            <a:off x="1526240" y="3883953"/>
            <a:ext cx="9137277" cy="646331"/>
          </a:xfrm>
          <a:custGeom>
            <a:avLst/>
            <a:gdLst>
              <a:gd name="connsiteX0" fmla="*/ 0 w 9137277"/>
              <a:gd name="connsiteY0" fmla="*/ 0 h 646331"/>
              <a:gd name="connsiteX1" fmla="*/ 571080 w 9137277"/>
              <a:gd name="connsiteY1" fmla="*/ 0 h 646331"/>
              <a:gd name="connsiteX2" fmla="*/ 1050787 w 9137277"/>
              <a:gd name="connsiteY2" fmla="*/ 0 h 646331"/>
              <a:gd name="connsiteX3" fmla="*/ 1347748 w 9137277"/>
              <a:gd name="connsiteY3" fmla="*/ 0 h 646331"/>
              <a:gd name="connsiteX4" fmla="*/ 1918828 w 9137277"/>
              <a:gd name="connsiteY4" fmla="*/ 0 h 646331"/>
              <a:gd name="connsiteX5" fmla="*/ 2215790 w 9137277"/>
              <a:gd name="connsiteY5" fmla="*/ 0 h 646331"/>
              <a:gd name="connsiteX6" fmla="*/ 2969615 w 9137277"/>
              <a:gd name="connsiteY6" fmla="*/ 0 h 646331"/>
              <a:gd name="connsiteX7" fmla="*/ 3357949 w 9137277"/>
              <a:gd name="connsiteY7" fmla="*/ 0 h 646331"/>
              <a:gd name="connsiteX8" fmla="*/ 3654911 w 9137277"/>
              <a:gd name="connsiteY8" fmla="*/ 0 h 646331"/>
              <a:gd name="connsiteX9" fmla="*/ 4225991 w 9137277"/>
              <a:gd name="connsiteY9" fmla="*/ 0 h 646331"/>
              <a:gd name="connsiteX10" fmla="*/ 4979816 w 9137277"/>
              <a:gd name="connsiteY10" fmla="*/ 0 h 646331"/>
              <a:gd name="connsiteX11" fmla="*/ 5550896 w 9137277"/>
              <a:gd name="connsiteY11" fmla="*/ 0 h 646331"/>
              <a:gd name="connsiteX12" fmla="*/ 6304721 w 9137277"/>
              <a:gd name="connsiteY12" fmla="*/ 0 h 646331"/>
              <a:gd name="connsiteX13" fmla="*/ 6875801 w 9137277"/>
              <a:gd name="connsiteY13" fmla="*/ 0 h 646331"/>
              <a:gd name="connsiteX14" fmla="*/ 7446881 w 9137277"/>
              <a:gd name="connsiteY14" fmla="*/ 0 h 646331"/>
              <a:gd name="connsiteX15" fmla="*/ 8109333 w 9137277"/>
              <a:gd name="connsiteY15" fmla="*/ 0 h 646331"/>
              <a:gd name="connsiteX16" fmla="*/ 8589040 w 9137277"/>
              <a:gd name="connsiteY16" fmla="*/ 0 h 646331"/>
              <a:gd name="connsiteX17" fmla="*/ 9137277 w 9137277"/>
              <a:gd name="connsiteY17" fmla="*/ 0 h 646331"/>
              <a:gd name="connsiteX18" fmla="*/ 9137277 w 9137277"/>
              <a:gd name="connsiteY18" fmla="*/ 329629 h 646331"/>
              <a:gd name="connsiteX19" fmla="*/ 9137277 w 9137277"/>
              <a:gd name="connsiteY19" fmla="*/ 646331 h 646331"/>
              <a:gd name="connsiteX20" fmla="*/ 8383452 w 9137277"/>
              <a:gd name="connsiteY20" fmla="*/ 646331 h 646331"/>
              <a:gd name="connsiteX21" fmla="*/ 7720999 w 9137277"/>
              <a:gd name="connsiteY21" fmla="*/ 646331 h 646331"/>
              <a:gd name="connsiteX22" fmla="*/ 7424038 w 9137277"/>
              <a:gd name="connsiteY22" fmla="*/ 646331 h 646331"/>
              <a:gd name="connsiteX23" fmla="*/ 7127076 w 9137277"/>
              <a:gd name="connsiteY23" fmla="*/ 646331 h 646331"/>
              <a:gd name="connsiteX24" fmla="*/ 6830115 w 9137277"/>
              <a:gd name="connsiteY24" fmla="*/ 646331 h 646331"/>
              <a:gd name="connsiteX25" fmla="*/ 6259035 w 9137277"/>
              <a:gd name="connsiteY25" fmla="*/ 646331 h 646331"/>
              <a:gd name="connsiteX26" fmla="*/ 5962073 w 9137277"/>
              <a:gd name="connsiteY26" fmla="*/ 646331 h 646331"/>
              <a:gd name="connsiteX27" fmla="*/ 5299621 w 9137277"/>
              <a:gd name="connsiteY27" fmla="*/ 646331 h 646331"/>
              <a:gd name="connsiteX28" fmla="*/ 5002659 w 9137277"/>
              <a:gd name="connsiteY28" fmla="*/ 646331 h 646331"/>
              <a:gd name="connsiteX29" fmla="*/ 4431579 w 9137277"/>
              <a:gd name="connsiteY29" fmla="*/ 646331 h 646331"/>
              <a:gd name="connsiteX30" fmla="*/ 3860500 w 9137277"/>
              <a:gd name="connsiteY30" fmla="*/ 646331 h 646331"/>
              <a:gd name="connsiteX31" fmla="*/ 3289420 w 9137277"/>
              <a:gd name="connsiteY31" fmla="*/ 646331 h 646331"/>
              <a:gd name="connsiteX32" fmla="*/ 2901085 w 9137277"/>
              <a:gd name="connsiteY32" fmla="*/ 646331 h 646331"/>
              <a:gd name="connsiteX33" fmla="*/ 2512751 w 9137277"/>
              <a:gd name="connsiteY33" fmla="*/ 646331 h 646331"/>
              <a:gd name="connsiteX34" fmla="*/ 1850299 w 9137277"/>
              <a:gd name="connsiteY34" fmla="*/ 646331 h 646331"/>
              <a:gd name="connsiteX35" fmla="*/ 1096473 w 9137277"/>
              <a:gd name="connsiteY35" fmla="*/ 646331 h 646331"/>
              <a:gd name="connsiteX36" fmla="*/ 0 w 9137277"/>
              <a:gd name="connsiteY36" fmla="*/ 646331 h 646331"/>
              <a:gd name="connsiteX37" fmla="*/ 0 w 9137277"/>
              <a:gd name="connsiteY37" fmla="*/ 323166 h 646331"/>
              <a:gd name="connsiteX38" fmla="*/ 0 w 9137277"/>
              <a:gd name="connsiteY38" fmla="*/ 0 h 646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9137277" h="646331" fill="none" extrusionOk="0">
                <a:moveTo>
                  <a:pt x="0" y="0"/>
                </a:moveTo>
                <a:cubicBezTo>
                  <a:pt x="221050" y="-52760"/>
                  <a:pt x="396348" y="34284"/>
                  <a:pt x="571080" y="0"/>
                </a:cubicBezTo>
                <a:cubicBezTo>
                  <a:pt x="745812" y="-34284"/>
                  <a:pt x="913014" y="17201"/>
                  <a:pt x="1050787" y="0"/>
                </a:cubicBezTo>
                <a:cubicBezTo>
                  <a:pt x="1188560" y="-17201"/>
                  <a:pt x="1225535" y="21451"/>
                  <a:pt x="1347748" y="0"/>
                </a:cubicBezTo>
                <a:cubicBezTo>
                  <a:pt x="1469961" y="-21451"/>
                  <a:pt x="1696900" y="62435"/>
                  <a:pt x="1918828" y="0"/>
                </a:cubicBezTo>
                <a:cubicBezTo>
                  <a:pt x="2140756" y="-62435"/>
                  <a:pt x="2132534" y="3030"/>
                  <a:pt x="2215790" y="0"/>
                </a:cubicBezTo>
                <a:cubicBezTo>
                  <a:pt x="2299046" y="-3030"/>
                  <a:pt x="2764097" y="84212"/>
                  <a:pt x="2969615" y="0"/>
                </a:cubicBezTo>
                <a:cubicBezTo>
                  <a:pt x="3175133" y="-84212"/>
                  <a:pt x="3198948" y="38047"/>
                  <a:pt x="3357949" y="0"/>
                </a:cubicBezTo>
                <a:cubicBezTo>
                  <a:pt x="3516950" y="-38047"/>
                  <a:pt x="3514541" y="12816"/>
                  <a:pt x="3654911" y="0"/>
                </a:cubicBezTo>
                <a:cubicBezTo>
                  <a:pt x="3795281" y="-12816"/>
                  <a:pt x="3993798" y="11317"/>
                  <a:pt x="4225991" y="0"/>
                </a:cubicBezTo>
                <a:cubicBezTo>
                  <a:pt x="4458184" y="-11317"/>
                  <a:pt x="4775170" y="38100"/>
                  <a:pt x="4979816" y="0"/>
                </a:cubicBezTo>
                <a:cubicBezTo>
                  <a:pt x="5184463" y="-38100"/>
                  <a:pt x="5406341" y="26048"/>
                  <a:pt x="5550896" y="0"/>
                </a:cubicBezTo>
                <a:cubicBezTo>
                  <a:pt x="5695451" y="-26048"/>
                  <a:pt x="6030629" y="22051"/>
                  <a:pt x="6304721" y="0"/>
                </a:cubicBezTo>
                <a:cubicBezTo>
                  <a:pt x="6578813" y="-22051"/>
                  <a:pt x="6702556" y="58393"/>
                  <a:pt x="6875801" y="0"/>
                </a:cubicBezTo>
                <a:cubicBezTo>
                  <a:pt x="7049046" y="-58393"/>
                  <a:pt x="7306338" y="47894"/>
                  <a:pt x="7446881" y="0"/>
                </a:cubicBezTo>
                <a:cubicBezTo>
                  <a:pt x="7587424" y="-47894"/>
                  <a:pt x="7801384" y="58262"/>
                  <a:pt x="8109333" y="0"/>
                </a:cubicBezTo>
                <a:cubicBezTo>
                  <a:pt x="8417282" y="-58262"/>
                  <a:pt x="8356363" y="46521"/>
                  <a:pt x="8589040" y="0"/>
                </a:cubicBezTo>
                <a:cubicBezTo>
                  <a:pt x="8821717" y="-46521"/>
                  <a:pt x="8981292" y="2285"/>
                  <a:pt x="9137277" y="0"/>
                </a:cubicBezTo>
                <a:cubicBezTo>
                  <a:pt x="9167752" y="144821"/>
                  <a:pt x="9099966" y="183972"/>
                  <a:pt x="9137277" y="329629"/>
                </a:cubicBezTo>
                <a:cubicBezTo>
                  <a:pt x="9174588" y="475286"/>
                  <a:pt x="9128865" y="572656"/>
                  <a:pt x="9137277" y="646331"/>
                </a:cubicBezTo>
                <a:cubicBezTo>
                  <a:pt x="8778189" y="702321"/>
                  <a:pt x="8710282" y="641263"/>
                  <a:pt x="8383452" y="646331"/>
                </a:cubicBezTo>
                <a:cubicBezTo>
                  <a:pt x="8056622" y="651399"/>
                  <a:pt x="7898212" y="622842"/>
                  <a:pt x="7720999" y="646331"/>
                </a:cubicBezTo>
                <a:cubicBezTo>
                  <a:pt x="7543786" y="669820"/>
                  <a:pt x="7494677" y="626807"/>
                  <a:pt x="7424038" y="646331"/>
                </a:cubicBezTo>
                <a:cubicBezTo>
                  <a:pt x="7353399" y="665855"/>
                  <a:pt x="7239604" y="629010"/>
                  <a:pt x="7127076" y="646331"/>
                </a:cubicBezTo>
                <a:cubicBezTo>
                  <a:pt x="7014548" y="663652"/>
                  <a:pt x="6931037" y="633173"/>
                  <a:pt x="6830115" y="646331"/>
                </a:cubicBezTo>
                <a:cubicBezTo>
                  <a:pt x="6729193" y="659489"/>
                  <a:pt x="6373260" y="607472"/>
                  <a:pt x="6259035" y="646331"/>
                </a:cubicBezTo>
                <a:cubicBezTo>
                  <a:pt x="6144810" y="685190"/>
                  <a:pt x="6098657" y="637166"/>
                  <a:pt x="5962073" y="646331"/>
                </a:cubicBezTo>
                <a:cubicBezTo>
                  <a:pt x="5825489" y="655496"/>
                  <a:pt x="5437410" y="607917"/>
                  <a:pt x="5299621" y="646331"/>
                </a:cubicBezTo>
                <a:cubicBezTo>
                  <a:pt x="5161832" y="684745"/>
                  <a:pt x="5078398" y="620619"/>
                  <a:pt x="5002659" y="646331"/>
                </a:cubicBezTo>
                <a:cubicBezTo>
                  <a:pt x="4926920" y="672043"/>
                  <a:pt x="4657716" y="634592"/>
                  <a:pt x="4431579" y="646331"/>
                </a:cubicBezTo>
                <a:cubicBezTo>
                  <a:pt x="4205442" y="658070"/>
                  <a:pt x="4097391" y="623261"/>
                  <a:pt x="3860500" y="646331"/>
                </a:cubicBezTo>
                <a:cubicBezTo>
                  <a:pt x="3623609" y="669401"/>
                  <a:pt x="3570432" y="633703"/>
                  <a:pt x="3289420" y="646331"/>
                </a:cubicBezTo>
                <a:cubicBezTo>
                  <a:pt x="3008408" y="658959"/>
                  <a:pt x="3003139" y="638088"/>
                  <a:pt x="2901085" y="646331"/>
                </a:cubicBezTo>
                <a:cubicBezTo>
                  <a:pt x="2799031" y="654574"/>
                  <a:pt x="2665693" y="634679"/>
                  <a:pt x="2512751" y="646331"/>
                </a:cubicBezTo>
                <a:cubicBezTo>
                  <a:pt x="2359809" y="657983"/>
                  <a:pt x="2032623" y="602951"/>
                  <a:pt x="1850299" y="646331"/>
                </a:cubicBezTo>
                <a:cubicBezTo>
                  <a:pt x="1667975" y="689711"/>
                  <a:pt x="1422145" y="579348"/>
                  <a:pt x="1096473" y="646331"/>
                </a:cubicBezTo>
                <a:cubicBezTo>
                  <a:pt x="770801" y="713314"/>
                  <a:pt x="325919" y="582754"/>
                  <a:pt x="0" y="646331"/>
                </a:cubicBezTo>
                <a:cubicBezTo>
                  <a:pt x="-27415" y="577589"/>
                  <a:pt x="5354" y="434059"/>
                  <a:pt x="0" y="323166"/>
                </a:cubicBezTo>
                <a:cubicBezTo>
                  <a:pt x="-5354" y="212273"/>
                  <a:pt x="33647" y="76621"/>
                  <a:pt x="0" y="0"/>
                </a:cubicBezTo>
                <a:close/>
              </a:path>
              <a:path w="9137277" h="646331" stroke="0" extrusionOk="0">
                <a:moveTo>
                  <a:pt x="0" y="0"/>
                </a:moveTo>
                <a:cubicBezTo>
                  <a:pt x="253007" y="-62546"/>
                  <a:pt x="507553" y="15017"/>
                  <a:pt x="753825" y="0"/>
                </a:cubicBezTo>
                <a:cubicBezTo>
                  <a:pt x="1000098" y="-15017"/>
                  <a:pt x="1142691" y="59183"/>
                  <a:pt x="1507651" y="0"/>
                </a:cubicBezTo>
                <a:cubicBezTo>
                  <a:pt x="1872611" y="-59183"/>
                  <a:pt x="2010849" y="32196"/>
                  <a:pt x="2170103" y="0"/>
                </a:cubicBezTo>
                <a:cubicBezTo>
                  <a:pt x="2329357" y="-32196"/>
                  <a:pt x="2621459" y="6167"/>
                  <a:pt x="2832556" y="0"/>
                </a:cubicBezTo>
                <a:cubicBezTo>
                  <a:pt x="3043653" y="-6167"/>
                  <a:pt x="3171189" y="49726"/>
                  <a:pt x="3312263" y="0"/>
                </a:cubicBezTo>
                <a:cubicBezTo>
                  <a:pt x="3453337" y="-49726"/>
                  <a:pt x="3580101" y="10780"/>
                  <a:pt x="3700597" y="0"/>
                </a:cubicBezTo>
                <a:cubicBezTo>
                  <a:pt x="3821093" y="-10780"/>
                  <a:pt x="4237753" y="63650"/>
                  <a:pt x="4454423" y="0"/>
                </a:cubicBezTo>
                <a:cubicBezTo>
                  <a:pt x="4671093" y="-63650"/>
                  <a:pt x="4948004" y="24912"/>
                  <a:pt x="5116875" y="0"/>
                </a:cubicBezTo>
                <a:cubicBezTo>
                  <a:pt x="5285746" y="-24912"/>
                  <a:pt x="5391804" y="49556"/>
                  <a:pt x="5596582" y="0"/>
                </a:cubicBezTo>
                <a:cubicBezTo>
                  <a:pt x="5801360" y="-49556"/>
                  <a:pt x="5807752" y="26383"/>
                  <a:pt x="5893544" y="0"/>
                </a:cubicBezTo>
                <a:cubicBezTo>
                  <a:pt x="5979336" y="-26383"/>
                  <a:pt x="6366185" y="45718"/>
                  <a:pt x="6647369" y="0"/>
                </a:cubicBezTo>
                <a:cubicBezTo>
                  <a:pt x="6928553" y="-45718"/>
                  <a:pt x="7024429" y="26385"/>
                  <a:pt x="7127076" y="0"/>
                </a:cubicBezTo>
                <a:cubicBezTo>
                  <a:pt x="7229723" y="-26385"/>
                  <a:pt x="7390485" y="542"/>
                  <a:pt x="7515410" y="0"/>
                </a:cubicBezTo>
                <a:cubicBezTo>
                  <a:pt x="7640335" y="-542"/>
                  <a:pt x="7932131" y="38742"/>
                  <a:pt x="8086490" y="0"/>
                </a:cubicBezTo>
                <a:cubicBezTo>
                  <a:pt x="8240849" y="-38742"/>
                  <a:pt x="8414499" y="46906"/>
                  <a:pt x="8566197" y="0"/>
                </a:cubicBezTo>
                <a:cubicBezTo>
                  <a:pt x="8717895" y="-46906"/>
                  <a:pt x="8915594" y="6431"/>
                  <a:pt x="9137277" y="0"/>
                </a:cubicBezTo>
                <a:cubicBezTo>
                  <a:pt x="9168556" y="132964"/>
                  <a:pt x="9102038" y="237667"/>
                  <a:pt x="9137277" y="323166"/>
                </a:cubicBezTo>
                <a:cubicBezTo>
                  <a:pt x="9172516" y="408665"/>
                  <a:pt x="9108322" y="517724"/>
                  <a:pt x="9137277" y="646331"/>
                </a:cubicBezTo>
                <a:cubicBezTo>
                  <a:pt x="9026814" y="674001"/>
                  <a:pt x="8933627" y="643143"/>
                  <a:pt x="8748943" y="646331"/>
                </a:cubicBezTo>
                <a:cubicBezTo>
                  <a:pt x="8564259" y="649519"/>
                  <a:pt x="8576162" y="615908"/>
                  <a:pt x="8451981" y="646331"/>
                </a:cubicBezTo>
                <a:cubicBezTo>
                  <a:pt x="8327800" y="676754"/>
                  <a:pt x="8055194" y="598560"/>
                  <a:pt x="7880901" y="646331"/>
                </a:cubicBezTo>
                <a:cubicBezTo>
                  <a:pt x="7706608" y="694102"/>
                  <a:pt x="7562798" y="637411"/>
                  <a:pt x="7401194" y="646331"/>
                </a:cubicBezTo>
                <a:cubicBezTo>
                  <a:pt x="7239590" y="655251"/>
                  <a:pt x="7203101" y="625394"/>
                  <a:pt x="7012860" y="646331"/>
                </a:cubicBezTo>
                <a:cubicBezTo>
                  <a:pt x="6822619" y="667268"/>
                  <a:pt x="6633447" y="610812"/>
                  <a:pt x="6441780" y="646331"/>
                </a:cubicBezTo>
                <a:cubicBezTo>
                  <a:pt x="6250113" y="681850"/>
                  <a:pt x="6107479" y="607205"/>
                  <a:pt x="5870700" y="646331"/>
                </a:cubicBezTo>
                <a:cubicBezTo>
                  <a:pt x="5633921" y="685457"/>
                  <a:pt x="5493032" y="621767"/>
                  <a:pt x="5390993" y="646331"/>
                </a:cubicBezTo>
                <a:cubicBezTo>
                  <a:pt x="5288954" y="670895"/>
                  <a:pt x="5066267" y="646189"/>
                  <a:pt x="4819914" y="646331"/>
                </a:cubicBezTo>
                <a:cubicBezTo>
                  <a:pt x="4573561" y="646473"/>
                  <a:pt x="4649500" y="611724"/>
                  <a:pt x="4522952" y="646331"/>
                </a:cubicBezTo>
                <a:cubicBezTo>
                  <a:pt x="4396404" y="680938"/>
                  <a:pt x="4201347" y="628404"/>
                  <a:pt x="3951872" y="646331"/>
                </a:cubicBezTo>
                <a:cubicBezTo>
                  <a:pt x="3702397" y="664258"/>
                  <a:pt x="3457105" y="567544"/>
                  <a:pt x="3198047" y="646331"/>
                </a:cubicBezTo>
                <a:cubicBezTo>
                  <a:pt x="2938990" y="725118"/>
                  <a:pt x="2853366" y="614951"/>
                  <a:pt x="2718340" y="646331"/>
                </a:cubicBezTo>
                <a:cubicBezTo>
                  <a:pt x="2583314" y="677711"/>
                  <a:pt x="2383574" y="642337"/>
                  <a:pt x="2147260" y="646331"/>
                </a:cubicBezTo>
                <a:cubicBezTo>
                  <a:pt x="1910946" y="650325"/>
                  <a:pt x="1819359" y="595437"/>
                  <a:pt x="1667553" y="646331"/>
                </a:cubicBezTo>
                <a:cubicBezTo>
                  <a:pt x="1515747" y="697225"/>
                  <a:pt x="1300110" y="621081"/>
                  <a:pt x="1187846" y="646331"/>
                </a:cubicBezTo>
                <a:cubicBezTo>
                  <a:pt x="1075582" y="671581"/>
                  <a:pt x="370888" y="558442"/>
                  <a:pt x="0" y="646331"/>
                </a:cubicBezTo>
                <a:cubicBezTo>
                  <a:pt x="-10985" y="523780"/>
                  <a:pt x="14341" y="446015"/>
                  <a:pt x="0" y="336092"/>
                </a:cubicBezTo>
                <a:cubicBezTo>
                  <a:pt x="-14341" y="226169"/>
                  <a:pt x="14322" y="136137"/>
                  <a:pt x="0" y="0"/>
                </a:cubicBezTo>
                <a:close/>
              </a:path>
            </a:pathLst>
          </a:custGeom>
          <a:solidFill>
            <a:srgbClr val="FFFF00">
              <a:alpha val="74902"/>
            </a:srgbClr>
          </a:solidFill>
          <a:ln>
            <a:solidFill>
              <a:srgbClr val="3333FF"/>
            </a:solidFill>
            <a:extLst>
              <a:ext uri="{C807C97D-BFC1-408E-A445-0C87EB9F89A2}">
                <ask:lineSketchStyleProps xmlns:ask="http://schemas.microsoft.com/office/drawing/2018/sketchyshapes" sd="167850547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3600" dirty="0">
                <a:solidFill>
                  <a:schemeClr val="bg1">
                    <a:lumMod val="65000"/>
                  </a:schemeClr>
                </a:solidFill>
                <a:latin typeface="Amasis MT Pro Medium" panose="02040604050005020304" pitchFamily="18" charset="0"/>
              </a:rPr>
              <a:t>Demanded by Bible Principles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2E77B7-9F9C-C1BD-CA04-3890C64BC2A1}"/>
              </a:ext>
            </a:extLst>
          </p:cNvPr>
          <p:cNvSpPr txBox="1"/>
          <p:nvPr/>
        </p:nvSpPr>
        <p:spPr>
          <a:xfrm>
            <a:off x="1526240" y="4718354"/>
            <a:ext cx="9137277" cy="646331"/>
          </a:xfrm>
          <a:custGeom>
            <a:avLst/>
            <a:gdLst>
              <a:gd name="connsiteX0" fmla="*/ 0 w 9137277"/>
              <a:gd name="connsiteY0" fmla="*/ 0 h 646331"/>
              <a:gd name="connsiteX1" fmla="*/ 571080 w 9137277"/>
              <a:gd name="connsiteY1" fmla="*/ 0 h 646331"/>
              <a:gd name="connsiteX2" fmla="*/ 1050787 w 9137277"/>
              <a:gd name="connsiteY2" fmla="*/ 0 h 646331"/>
              <a:gd name="connsiteX3" fmla="*/ 1347748 w 9137277"/>
              <a:gd name="connsiteY3" fmla="*/ 0 h 646331"/>
              <a:gd name="connsiteX4" fmla="*/ 1918828 w 9137277"/>
              <a:gd name="connsiteY4" fmla="*/ 0 h 646331"/>
              <a:gd name="connsiteX5" fmla="*/ 2215790 w 9137277"/>
              <a:gd name="connsiteY5" fmla="*/ 0 h 646331"/>
              <a:gd name="connsiteX6" fmla="*/ 2969615 w 9137277"/>
              <a:gd name="connsiteY6" fmla="*/ 0 h 646331"/>
              <a:gd name="connsiteX7" fmla="*/ 3357949 w 9137277"/>
              <a:gd name="connsiteY7" fmla="*/ 0 h 646331"/>
              <a:gd name="connsiteX8" fmla="*/ 3654911 w 9137277"/>
              <a:gd name="connsiteY8" fmla="*/ 0 h 646331"/>
              <a:gd name="connsiteX9" fmla="*/ 4225991 w 9137277"/>
              <a:gd name="connsiteY9" fmla="*/ 0 h 646331"/>
              <a:gd name="connsiteX10" fmla="*/ 4979816 w 9137277"/>
              <a:gd name="connsiteY10" fmla="*/ 0 h 646331"/>
              <a:gd name="connsiteX11" fmla="*/ 5550896 w 9137277"/>
              <a:gd name="connsiteY11" fmla="*/ 0 h 646331"/>
              <a:gd name="connsiteX12" fmla="*/ 6304721 w 9137277"/>
              <a:gd name="connsiteY12" fmla="*/ 0 h 646331"/>
              <a:gd name="connsiteX13" fmla="*/ 6875801 w 9137277"/>
              <a:gd name="connsiteY13" fmla="*/ 0 h 646331"/>
              <a:gd name="connsiteX14" fmla="*/ 7446881 w 9137277"/>
              <a:gd name="connsiteY14" fmla="*/ 0 h 646331"/>
              <a:gd name="connsiteX15" fmla="*/ 8109333 w 9137277"/>
              <a:gd name="connsiteY15" fmla="*/ 0 h 646331"/>
              <a:gd name="connsiteX16" fmla="*/ 8589040 w 9137277"/>
              <a:gd name="connsiteY16" fmla="*/ 0 h 646331"/>
              <a:gd name="connsiteX17" fmla="*/ 9137277 w 9137277"/>
              <a:gd name="connsiteY17" fmla="*/ 0 h 646331"/>
              <a:gd name="connsiteX18" fmla="*/ 9137277 w 9137277"/>
              <a:gd name="connsiteY18" fmla="*/ 329629 h 646331"/>
              <a:gd name="connsiteX19" fmla="*/ 9137277 w 9137277"/>
              <a:gd name="connsiteY19" fmla="*/ 646331 h 646331"/>
              <a:gd name="connsiteX20" fmla="*/ 8383452 w 9137277"/>
              <a:gd name="connsiteY20" fmla="*/ 646331 h 646331"/>
              <a:gd name="connsiteX21" fmla="*/ 7720999 w 9137277"/>
              <a:gd name="connsiteY21" fmla="*/ 646331 h 646331"/>
              <a:gd name="connsiteX22" fmla="*/ 7424038 w 9137277"/>
              <a:gd name="connsiteY22" fmla="*/ 646331 h 646331"/>
              <a:gd name="connsiteX23" fmla="*/ 7127076 w 9137277"/>
              <a:gd name="connsiteY23" fmla="*/ 646331 h 646331"/>
              <a:gd name="connsiteX24" fmla="*/ 6830115 w 9137277"/>
              <a:gd name="connsiteY24" fmla="*/ 646331 h 646331"/>
              <a:gd name="connsiteX25" fmla="*/ 6259035 w 9137277"/>
              <a:gd name="connsiteY25" fmla="*/ 646331 h 646331"/>
              <a:gd name="connsiteX26" fmla="*/ 5962073 w 9137277"/>
              <a:gd name="connsiteY26" fmla="*/ 646331 h 646331"/>
              <a:gd name="connsiteX27" fmla="*/ 5299621 w 9137277"/>
              <a:gd name="connsiteY27" fmla="*/ 646331 h 646331"/>
              <a:gd name="connsiteX28" fmla="*/ 5002659 w 9137277"/>
              <a:gd name="connsiteY28" fmla="*/ 646331 h 646331"/>
              <a:gd name="connsiteX29" fmla="*/ 4431579 w 9137277"/>
              <a:gd name="connsiteY29" fmla="*/ 646331 h 646331"/>
              <a:gd name="connsiteX30" fmla="*/ 3860500 w 9137277"/>
              <a:gd name="connsiteY30" fmla="*/ 646331 h 646331"/>
              <a:gd name="connsiteX31" fmla="*/ 3289420 w 9137277"/>
              <a:gd name="connsiteY31" fmla="*/ 646331 h 646331"/>
              <a:gd name="connsiteX32" fmla="*/ 2901085 w 9137277"/>
              <a:gd name="connsiteY32" fmla="*/ 646331 h 646331"/>
              <a:gd name="connsiteX33" fmla="*/ 2512751 w 9137277"/>
              <a:gd name="connsiteY33" fmla="*/ 646331 h 646331"/>
              <a:gd name="connsiteX34" fmla="*/ 1850299 w 9137277"/>
              <a:gd name="connsiteY34" fmla="*/ 646331 h 646331"/>
              <a:gd name="connsiteX35" fmla="*/ 1096473 w 9137277"/>
              <a:gd name="connsiteY35" fmla="*/ 646331 h 646331"/>
              <a:gd name="connsiteX36" fmla="*/ 0 w 9137277"/>
              <a:gd name="connsiteY36" fmla="*/ 646331 h 646331"/>
              <a:gd name="connsiteX37" fmla="*/ 0 w 9137277"/>
              <a:gd name="connsiteY37" fmla="*/ 323166 h 646331"/>
              <a:gd name="connsiteX38" fmla="*/ 0 w 9137277"/>
              <a:gd name="connsiteY38" fmla="*/ 0 h 646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9137277" h="646331" fill="none" extrusionOk="0">
                <a:moveTo>
                  <a:pt x="0" y="0"/>
                </a:moveTo>
                <a:cubicBezTo>
                  <a:pt x="221050" y="-52760"/>
                  <a:pt x="396348" y="34284"/>
                  <a:pt x="571080" y="0"/>
                </a:cubicBezTo>
                <a:cubicBezTo>
                  <a:pt x="745812" y="-34284"/>
                  <a:pt x="913014" y="17201"/>
                  <a:pt x="1050787" y="0"/>
                </a:cubicBezTo>
                <a:cubicBezTo>
                  <a:pt x="1188560" y="-17201"/>
                  <a:pt x="1225535" y="21451"/>
                  <a:pt x="1347748" y="0"/>
                </a:cubicBezTo>
                <a:cubicBezTo>
                  <a:pt x="1469961" y="-21451"/>
                  <a:pt x="1696900" y="62435"/>
                  <a:pt x="1918828" y="0"/>
                </a:cubicBezTo>
                <a:cubicBezTo>
                  <a:pt x="2140756" y="-62435"/>
                  <a:pt x="2132534" y="3030"/>
                  <a:pt x="2215790" y="0"/>
                </a:cubicBezTo>
                <a:cubicBezTo>
                  <a:pt x="2299046" y="-3030"/>
                  <a:pt x="2764097" y="84212"/>
                  <a:pt x="2969615" y="0"/>
                </a:cubicBezTo>
                <a:cubicBezTo>
                  <a:pt x="3175133" y="-84212"/>
                  <a:pt x="3198948" y="38047"/>
                  <a:pt x="3357949" y="0"/>
                </a:cubicBezTo>
                <a:cubicBezTo>
                  <a:pt x="3516950" y="-38047"/>
                  <a:pt x="3514541" y="12816"/>
                  <a:pt x="3654911" y="0"/>
                </a:cubicBezTo>
                <a:cubicBezTo>
                  <a:pt x="3795281" y="-12816"/>
                  <a:pt x="3993798" y="11317"/>
                  <a:pt x="4225991" y="0"/>
                </a:cubicBezTo>
                <a:cubicBezTo>
                  <a:pt x="4458184" y="-11317"/>
                  <a:pt x="4775170" y="38100"/>
                  <a:pt x="4979816" y="0"/>
                </a:cubicBezTo>
                <a:cubicBezTo>
                  <a:pt x="5184463" y="-38100"/>
                  <a:pt x="5406341" y="26048"/>
                  <a:pt x="5550896" y="0"/>
                </a:cubicBezTo>
                <a:cubicBezTo>
                  <a:pt x="5695451" y="-26048"/>
                  <a:pt x="6030629" y="22051"/>
                  <a:pt x="6304721" y="0"/>
                </a:cubicBezTo>
                <a:cubicBezTo>
                  <a:pt x="6578813" y="-22051"/>
                  <a:pt x="6702556" y="58393"/>
                  <a:pt x="6875801" y="0"/>
                </a:cubicBezTo>
                <a:cubicBezTo>
                  <a:pt x="7049046" y="-58393"/>
                  <a:pt x="7306338" y="47894"/>
                  <a:pt x="7446881" y="0"/>
                </a:cubicBezTo>
                <a:cubicBezTo>
                  <a:pt x="7587424" y="-47894"/>
                  <a:pt x="7801384" y="58262"/>
                  <a:pt x="8109333" y="0"/>
                </a:cubicBezTo>
                <a:cubicBezTo>
                  <a:pt x="8417282" y="-58262"/>
                  <a:pt x="8356363" y="46521"/>
                  <a:pt x="8589040" y="0"/>
                </a:cubicBezTo>
                <a:cubicBezTo>
                  <a:pt x="8821717" y="-46521"/>
                  <a:pt x="8981292" y="2285"/>
                  <a:pt x="9137277" y="0"/>
                </a:cubicBezTo>
                <a:cubicBezTo>
                  <a:pt x="9167752" y="144821"/>
                  <a:pt x="9099966" y="183972"/>
                  <a:pt x="9137277" y="329629"/>
                </a:cubicBezTo>
                <a:cubicBezTo>
                  <a:pt x="9174588" y="475286"/>
                  <a:pt x="9128865" y="572656"/>
                  <a:pt x="9137277" y="646331"/>
                </a:cubicBezTo>
                <a:cubicBezTo>
                  <a:pt x="8778189" y="702321"/>
                  <a:pt x="8710282" y="641263"/>
                  <a:pt x="8383452" y="646331"/>
                </a:cubicBezTo>
                <a:cubicBezTo>
                  <a:pt x="8056622" y="651399"/>
                  <a:pt x="7898212" y="622842"/>
                  <a:pt x="7720999" y="646331"/>
                </a:cubicBezTo>
                <a:cubicBezTo>
                  <a:pt x="7543786" y="669820"/>
                  <a:pt x="7494677" y="626807"/>
                  <a:pt x="7424038" y="646331"/>
                </a:cubicBezTo>
                <a:cubicBezTo>
                  <a:pt x="7353399" y="665855"/>
                  <a:pt x="7239604" y="629010"/>
                  <a:pt x="7127076" y="646331"/>
                </a:cubicBezTo>
                <a:cubicBezTo>
                  <a:pt x="7014548" y="663652"/>
                  <a:pt x="6931037" y="633173"/>
                  <a:pt x="6830115" y="646331"/>
                </a:cubicBezTo>
                <a:cubicBezTo>
                  <a:pt x="6729193" y="659489"/>
                  <a:pt x="6373260" y="607472"/>
                  <a:pt x="6259035" y="646331"/>
                </a:cubicBezTo>
                <a:cubicBezTo>
                  <a:pt x="6144810" y="685190"/>
                  <a:pt x="6098657" y="637166"/>
                  <a:pt x="5962073" y="646331"/>
                </a:cubicBezTo>
                <a:cubicBezTo>
                  <a:pt x="5825489" y="655496"/>
                  <a:pt x="5437410" y="607917"/>
                  <a:pt x="5299621" y="646331"/>
                </a:cubicBezTo>
                <a:cubicBezTo>
                  <a:pt x="5161832" y="684745"/>
                  <a:pt x="5078398" y="620619"/>
                  <a:pt x="5002659" y="646331"/>
                </a:cubicBezTo>
                <a:cubicBezTo>
                  <a:pt x="4926920" y="672043"/>
                  <a:pt x="4657716" y="634592"/>
                  <a:pt x="4431579" y="646331"/>
                </a:cubicBezTo>
                <a:cubicBezTo>
                  <a:pt x="4205442" y="658070"/>
                  <a:pt x="4097391" y="623261"/>
                  <a:pt x="3860500" y="646331"/>
                </a:cubicBezTo>
                <a:cubicBezTo>
                  <a:pt x="3623609" y="669401"/>
                  <a:pt x="3570432" y="633703"/>
                  <a:pt x="3289420" y="646331"/>
                </a:cubicBezTo>
                <a:cubicBezTo>
                  <a:pt x="3008408" y="658959"/>
                  <a:pt x="3003139" y="638088"/>
                  <a:pt x="2901085" y="646331"/>
                </a:cubicBezTo>
                <a:cubicBezTo>
                  <a:pt x="2799031" y="654574"/>
                  <a:pt x="2665693" y="634679"/>
                  <a:pt x="2512751" y="646331"/>
                </a:cubicBezTo>
                <a:cubicBezTo>
                  <a:pt x="2359809" y="657983"/>
                  <a:pt x="2032623" y="602951"/>
                  <a:pt x="1850299" y="646331"/>
                </a:cubicBezTo>
                <a:cubicBezTo>
                  <a:pt x="1667975" y="689711"/>
                  <a:pt x="1422145" y="579348"/>
                  <a:pt x="1096473" y="646331"/>
                </a:cubicBezTo>
                <a:cubicBezTo>
                  <a:pt x="770801" y="713314"/>
                  <a:pt x="325919" y="582754"/>
                  <a:pt x="0" y="646331"/>
                </a:cubicBezTo>
                <a:cubicBezTo>
                  <a:pt x="-27415" y="577589"/>
                  <a:pt x="5354" y="434059"/>
                  <a:pt x="0" y="323166"/>
                </a:cubicBezTo>
                <a:cubicBezTo>
                  <a:pt x="-5354" y="212273"/>
                  <a:pt x="33647" y="76621"/>
                  <a:pt x="0" y="0"/>
                </a:cubicBezTo>
                <a:close/>
              </a:path>
              <a:path w="9137277" h="646331" stroke="0" extrusionOk="0">
                <a:moveTo>
                  <a:pt x="0" y="0"/>
                </a:moveTo>
                <a:cubicBezTo>
                  <a:pt x="253007" y="-62546"/>
                  <a:pt x="507553" y="15017"/>
                  <a:pt x="753825" y="0"/>
                </a:cubicBezTo>
                <a:cubicBezTo>
                  <a:pt x="1000098" y="-15017"/>
                  <a:pt x="1142691" y="59183"/>
                  <a:pt x="1507651" y="0"/>
                </a:cubicBezTo>
                <a:cubicBezTo>
                  <a:pt x="1872611" y="-59183"/>
                  <a:pt x="2010849" y="32196"/>
                  <a:pt x="2170103" y="0"/>
                </a:cubicBezTo>
                <a:cubicBezTo>
                  <a:pt x="2329357" y="-32196"/>
                  <a:pt x="2621459" y="6167"/>
                  <a:pt x="2832556" y="0"/>
                </a:cubicBezTo>
                <a:cubicBezTo>
                  <a:pt x="3043653" y="-6167"/>
                  <a:pt x="3171189" y="49726"/>
                  <a:pt x="3312263" y="0"/>
                </a:cubicBezTo>
                <a:cubicBezTo>
                  <a:pt x="3453337" y="-49726"/>
                  <a:pt x="3580101" y="10780"/>
                  <a:pt x="3700597" y="0"/>
                </a:cubicBezTo>
                <a:cubicBezTo>
                  <a:pt x="3821093" y="-10780"/>
                  <a:pt x="4237753" y="63650"/>
                  <a:pt x="4454423" y="0"/>
                </a:cubicBezTo>
                <a:cubicBezTo>
                  <a:pt x="4671093" y="-63650"/>
                  <a:pt x="4948004" y="24912"/>
                  <a:pt x="5116875" y="0"/>
                </a:cubicBezTo>
                <a:cubicBezTo>
                  <a:pt x="5285746" y="-24912"/>
                  <a:pt x="5391804" y="49556"/>
                  <a:pt x="5596582" y="0"/>
                </a:cubicBezTo>
                <a:cubicBezTo>
                  <a:pt x="5801360" y="-49556"/>
                  <a:pt x="5807752" y="26383"/>
                  <a:pt x="5893544" y="0"/>
                </a:cubicBezTo>
                <a:cubicBezTo>
                  <a:pt x="5979336" y="-26383"/>
                  <a:pt x="6366185" y="45718"/>
                  <a:pt x="6647369" y="0"/>
                </a:cubicBezTo>
                <a:cubicBezTo>
                  <a:pt x="6928553" y="-45718"/>
                  <a:pt x="7024429" y="26385"/>
                  <a:pt x="7127076" y="0"/>
                </a:cubicBezTo>
                <a:cubicBezTo>
                  <a:pt x="7229723" y="-26385"/>
                  <a:pt x="7390485" y="542"/>
                  <a:pt x="7515410" y="0"/>
                </a:cubicBezTo>
                <a:cubicBezTo>
                  <a:pt x="7640335" y="-542"/>
                  <a:pt x="7932131" y="38742"/>
                  <a:pt x="8086490" y="0"/>
                </a:cubicBezTo>
                <a:cubicBezTo>
                  <a:pt x="8240849" y="-38742"/>
                  <a:pt x="8414499" y="46906"/>
                  <a:pt x="8566197" y="0"/>
                </a:cubicBezTo>
                <a:cubicBezTo>
                  <a:pt x="8717895" y="-46906"/>
                  <a:pt x="8915594" y="6431"/>
                  <a:pt x="9137277" y="0"/>
                </a:cubicBezTo>
                <a:cubicBezTo>
                  <a:pt x="9168556" y="132964"/>
                  <a:pt x="9102038" y="237667"/>
                  <a:pt x="9137277" y="323166"/>
                </a:cubicBezTo>
                <a:cubicBezTo>
                  <a:pt x="9172516" y="408665"/>
                  <a:pt x="9108322" y="517724"/>
                  <a:pt x="9137277" y="646331"/>
                </a:cubicBezTo>
                <a:cubicBezTo>
                  <a:pt x="9026814" y="674001"/>
                  <a:pt x="8933627" y="643143"/>
                  <a:pt x="8748943" y="646331"/>
                </a:cubicBezTo>
                <a:cubicBezTo>
                  <a:pt x="8564259" y="649519"/>
                  <a:pt x="8576162" y="615908"/>
                  <a:pt x="8451981" y="646331"/>
                </a:cubicBezTo>
                <a:cubicBezTo>
                  <a:pt x="8327800" y="676754"/>
                  <a:pt x="8055194" y="598560"/>
                  <a:pt x="7880901" y="646331"/>
                </a:cubicBezTo>
                <a:cubicBezTo>
                  <a:pt x="7706608" y="694102"/>
                  <a:pt x="7562798" y="637411"/>
                  <a:pt x="7401194" y="646331"/>
                </a:cubicBezTo>
                <a:cubicBezTo>
                  <a:pt x="7239590" y="655251"/>
                  <a:pt x="7203101" y="625394"/>
                  <a:pt x="7012860" y="646331"/>
                </a:cubicBezTo>
                <a:cubicBezTo>
                  <a:pt x="6822619" y="667268"/>
                  <a:pt x="6633447" y="610812"/>
                  <a:pt x="6441780" y="646331"/>
                </a:cubicBezTo>
                <a:cubicBezTo>
                  <a:pt x="6250113" y="681850"/>
                  <a:pt x="6107479" y="607205"/>
                  <a:pt x="5870700" y="646331"/>
                </a:cubicBezTo>
                <a:cubicBezTo>
                  <a:pt x="5633921" y="685457"/>
                  <a:pt x="5493032" y="621767"/>
                  <a:pt x="5390993" y="646331"/>
                </a:cubicBezTo>
                <a:cubicBezTo>
                  <a:pt x="5288954" y="670895"/>
                  <a:pt x="5066267" y="646189"/>
                  <a:pt x="4819914" y="646331"/>
                </a:cubicBezTo>
                <a:cubicBezTo>
                  <a:pt x="4573561" y="646473"/>
                  <a:pt x="4649500" y="611724"/>
                  <a:pt x="4522952" y="646331"/>
                </a:cubicBezTo>
                <a:cubicBezTo>
                  <a:pt x="4396404" y="680938"/>
                  <a:pt x="4201347" y="628404"/>
                  <a:pt x="3951872" y="646331"/>
                </a:cubicBezTo>
                <a:cubicBezTo>
                  <a:pt x="3702397" y="664258"/>
                  <a:pt x="3457105" y="567544"/>
                  <a:pt x="3198047" y="646331"/>
                </a:cubicBezTo>
                <a:cubicBezTo>
                  <a:pt x="2938990" y="725118"/>
                  <a:pt x="2853366" y="614951"/>
                  <a:pt x="2718340" y="646331"/>
                </a:cubicBezTo>
                <a:cubicBezTo>
                  <a:pt x="2583314" y="677711"/>
                  <a:pt x="2383574" y="642337"/>
                  <a:pt x="2147260" y="646331"/>
                </a:cubicBezTo>
                <a:cubicBezTo>
                  <a:pt x="1910946" y="650325"/>
                  <a:pt x="1819359" y="595437"/>
                  <a:pt x="1667553" y="646331"/>
                </a:cubicBezTo>
                <a:cubicBezTo>
                  <a:pt x="1515747" y="697225"/>
                  <a:pt x="1300110" y="621081"/>
                  <a:pt x="1187846" y="646331"/>
                </a:cubicBezTo>
                <a:cubicBezTo>
                  <a:pt x="1075582" y="671581"/>
                  <a:pt x="370888" y="558442"/>
                  <a:pt x="0" y="646331"/>
                </a:cubicBezTo>
                <a:cubicBezTo>
                  <a:pt x="-10985" y="523780"/>
                  <a:pt x="14341" y="446015"/>
                  <a:pt x="0" y="336092"/>
                </a:cubicBezTo>
                <a:cubicBezTo>
                  <a:pt x="-14341" y="226169"/>
                  <a:pt x="14322" y="136137"/>
                  <a:pt x="0" y="0"/>
                </a:cubicBezTo>
                <a:close/>
              </a:path>
            </a:pathLst>
          </a:custGeom>
          <a:solidFill>
            <a:srgbClr val="FFFF00">
              <a:alpha val="74902"/>
            </a:srgbClr>
          </a:solidFill>
          <a:ln>
            <a:solidFill>
              <a:srgbClr val="3333FF"/>
            </a:solidFill>
            <a:extLst>
              <a:ext uri="{C807C97D-BFC1-408E-A445-0C87EB9F89A2}">
                <ask:lineSketchStyleProps xmlns:ask="http://schemas.microsoft.com/office/drawing/2018/sketchyshapes" sd="167850547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3600" dirty="0">
                <a:solidFill>
                  <a:schemeClr val="bg1">
                    <a:lumMod val="65000"/>
                  </a:schemeClr>
                </a:solidFill>
                <a:latin typeface="Amasis MT Pro Medium" panose="02040604050005020304" pitchFamily="18" charset="0"/>
              </a:rPr>
              <a:t>Danger of Jumping to Conclusions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8DBE81-F033-D403-D1C4-0BEE72BB7400}"/>
              </a:ext>
            </a:extLst>
          </p:cNvPr>
          <p:cNvSpPr txBox="1"/>
          <p:nvPr/>
        </p:nvSpPr>
        <p:spPr>
          <a:xfrm>
            <a:off x="1526239" y="5503544"/>
            <a:ext cx="9137277" cy="646331"/>
          </a:xfrm>
          <a:custGeom>
            <a:avLst/>
            <a:gdLst>
              <a:gd name="connsiteX0" fmla="*/ 0 w 9137277"/>
              <a:gd name="connsiteY0" fmla="*/ 0 h 646331"/>
              <a:gd name="connsiteX1" fmla="*/ 571080 w 9137277"/>
              <a:gd name="connsiteY1" fmla="*/ 0 h 646331"/>
              <a:gd name="connsiteX2" fmla="*/ 1050787 w 9137277"/>
              <a:gd name="connsiteY2" fmla="*/ 0 h 646331"/>
              <a:gd name="connsiteX3" fmla="*/ 1347748 w 9137277"/>
              <a:gd name="connsiteY3" fmla="*/ 0 h 646331"/>
              <a:gd name="connsiteX4" fmla="*/ 1918828 w 9137277"/>
              <a:gd name="connsiteY4" fmla="*/ 0 h 646331"/>
              <a:gd name="connsiteX5" fmla="*/ 2215790 w 9137277"/>
              <a:gd name="connsiteY5" fmla="*/ 0 h 646331"/>
              <a:gd name="connsiteX6" fmla="*/ 2969615 w 9137277"/>
              <a:gd name="connsiteY6" fmla="*/ 0 h 646331"/>
              <a:gd name="connsiteX7" fmla="*/ 3357949 w 9137277"/>
              <a:gd name="connsiteY7" fmla="*/ 0 h 646331"/>
              <a:gd name="connsiteX8" fmla="*/ 3654911 w 9137277"/>
              <a:gd name="connsiteY8" fmla="*/ 0 h 646331"/>
              <a:gd name="connsiteX9" fmla="*/ 4225991 w 9137277"/>
              <a:gd name="connsiteY9" fmla="*/ 0 h 646331"/>
              <a:gd name="connsiteX10" fmla="*/ 4979816 w 9137277"/>
              <a:gd name="connsiteY10" fmla="*/ 0 h 646331"/>
              <a:gd name="connsiteX11" fmla="*/ 5550896 w 9137277"/>
              <a:gd name="connsiteY11" fmla="*/ 0 h 646331"/>
              <a:gd name="connsiteX12" fmla="*/ 6304721 w 9137277"/>
              <a:gd name="connsiteY12" fmla="*/ 0 h 646331"/>
              <a:gd name="connsiteX13" fmla="*/ 6875801 w 9137277"/>
              <a:gd name="connsiteY13" fmla="*/ 0 h 646331"/>
              <a:gd name="connsiteX14" fmla="*/ 7446881 w 9137277"/>
              <a:gd name="connsiteY14" fmla="*/ 0 h 646331"/>
              <a:gd name="connsiteX15" fmla="*/ 8109333 w 9137277"/>
              <a:gd name="connsiteY15" fmla="*/ 0 h 646331"/>
              <a:gd name="connsiteX16" fmla="*/ 8589040 w 9137277"/>
              <a:gd name="connsiteY16" fmla="*/ 0 h 646331"/>
              <a:gd name="connsiteX17" fmla="*/ 9137277 w 9137277"/>
              <a:gd name="connsiteY17" fmla="*/ 0 h 646331"/>
              <a:gd name="connsiteX18" fmla="*/ 9137277 w 9137277"/>
              <a:gd name="connsiteY18" fmla="*/ 329629 h 646331"/>
              <a:gd name="connsiteX19" fmla="*/ 9137277 w 9137277"/>
              <a:gd name="connsiteY19" fmla="*/ 646331 h 646331"/>
              <a:gd name="connsiteX20" fmla="*/ 8383452 w 9137277"/>
              <a:gd name="connsiteY20" fmla="*/ 646331 h 646331"/>
              <a:gd name="connsiteX21" fmla="*/ 7720999 w 9137277"/>
              <a:gd name="connsiteY21" fmla="*/ 646331 h 646331"/>
              <a:gd name="connsiteX22" fmla="*/ 7424038 w 9137277"/>
              <a:gd name="connsiteY22" fmla="*/ 646331 h 646331"/>
              <a:gd name="connsiteX23" fmla="*/ 7127076 w 9137277"/>
              <a:gd name="connsiteY23" fmla="*/ 646331 h 646331"/>
              <a:gd name="connsiteX24" fmla="*/ 6830115 w 9137277"/>
              <a:gd name="connsiteY24" fmla="*/ 646331 h 646331"/>
              <a:gd name="connsiteX25" fmla="*/ 6259035 w 9137277"/>
              <a:gd name="connsiteY25" fmla="*/ 646331 h 646331"/>
              <a:gd name="connsiteX26" fmla="*/ 5962073 w 9137277"/>
              <a:gd name="connsiteY26" fmla="*/ 646331 h 646331"/>
              <a:gd name="connsiteX27" fmla="*/ 5299621 w 9137277"/>
              <a:gd name="connsiteY27" fmla="*/ 646331 h 646331"/>
              <a:gd name="connsiteX28" fmla="*/ 5002659 w 9137277"/>
              <a:gd name="connsiteY28" fmla="*/ 646331 h 646331"/>
              <a:gd name="connsiteX29" fmla="*/ 4431579 w 9137277"/>
              <a:gd name="connsiteY29" fmla="*/ 646331 h 646331"/>
              <a:gd name="connsiteX30" fmla="*/ 3860500 w 9137277"/>
              <a:gd name="connsiteY30" fmla="*/ 646331 h 646331"/>
              <a:gd name="connsiteX31" fmla="*/ 3289420 w 9137277"/>
              <a:gd name="connsiteY31" fmla="*/ 646331 h 646331"/>
              <a:gd name="connsiteX32" fmla="*/ 2901085 w 9137277"/>
              <a:gd name="connsiteY32" fmla="*/ 646331 h 646331"/>
              <a:gd name="connsiteX33" fmla="*/ 2512751 w 9137277"/>
              <a:gd name="connsiteY33" fmla="*/ 646331 h 646331"/>
              <a:gd name="connsiteX34" fmla="*/ 1850299 w 9137277"/>
              <a:gd name="connsiteY34" fmla="*/ 646331 h 646331"/>
              <a:gd name="connsiteX35" fmla="*/ 1096473 w 9137277"/>
              <a:gd name="connsiteY35" fmla="*/ 646331 h 646331"/>
              <a:gd name="connsiteX36" fmla="*/ 0 w 9137277"/>
              <a:gd name="connsiteY36" fmla="*/ 646331 h 646331"/>
              <a:gd name="connsiteX37" fmla="*/ 0 w 9137277"/>
              <a:gd name="connsiteY37" fmla="*/ 323166 h 646331"/>
              <a:gd name="connsiteX38" fmla="*/ 0 w 9137277"/>
              <a:gd name="connsiteY38" fmla="*/ 0 h 646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9137277" h="646331" fill="none" extrusionOk="0">
                <a:moveTo>
                  <a:pt x="0" y="0"/>
                </a:moveTo>
                <a:cubicBezTo>
                  <a:pt x="221050" y="-52760"/>
                  <a:pt x="396348" y="34284"/>
                  <a:pt x="571080" y="0"/>
                </a:cubicBezTo>
                <a:cubicBezTo>
                  <a:pt x="745812" y="-34284"/>
                  <a:pt x="913014" y="17201"/>
                  <a:pt x="1050787" y="0"/>
                </a:cubicBezTo>
                <a:cubicBezTo>
                  <a:pt x="1188560" y="-17201"/>
                  <a:pt x="1225535" y="21451"/>
                  <a:pt x="1347748" y="0"/>
                </a:cubicBezTo>
                <a:cubicBezTo>
                  <a:pt x="1469961" y="-21451"/>
                  <a:pt x="1696900" y="62435"/>
                  <a:pt x="1918828" y="0"/>
                </a:cubicBezTo>
                <a:cubicBezTo>
                  <a:pt x="2140756" y="-62435"/>
                  <a:pt x="2132534" y="3030"/>
                  <a:pt x="2215790" y="0"/>
                </a:cubicBezTo>
                <a:cubicBezTo>
                  <a:pt x="2299046" y="-3030"/>
                  <a:pt x="2764097" y="84212"/>
                  <a:pt x="2969615" y="0"/>
                </a:cubicBezTo>
                <a:cubicBezTo>
                  <a:pt x="3175133" y="-84212"/>
                  <a:pt x="3198948" y="38047"/>
                  <a:pt x="3357949" y="0"/>
                </a:cubicBezTo>
                <a:cubicBezTo>
                  <a:pt x="3516950" y="-38047"/>
                  <a:pt x="3514541" y="12816"/>
                  <a:pt x="3654911" y="0"/>
                </a:cubicBezTo>
                <a:cubicBezTo>
                  <a:pt x="3795281" y="-12816"/>
                  <a:pt x="3993798" y="11317"/>
                  <a:pt x="4225991" y="0"/>
                </a:cubicBezTo>
                <a:cubicBezTo>
                  <a:pt x="4458184" y="-11317"/>
                  <a:pt x="4775170" y="38100"/>
                  <a:pt x="4979816" y="0"/>
                </a:cubicBezTo>
                <a:cubicBezTo>
                  <a:pt x="5184463" y="-38100"/>
                  <a:pt x="5406341" y="26048"/>
                  <a:pt x="5550896" y="0"/>
                </a:cubicBezTo>
                <a:cubicBezTo>
                  <a:pt x="5695451" y="-26048"/>
                  <a:pt x="6030629" y="22051"/>
                  <a:pt x="6304721" y="0"/>
                </a:cubicBezTo>
                <a:cubicBezTo>
                  <a:pt x="6578813" y="-22051"/>
                  <a:pt x="6702556" y="58393"/>
                  <a:pt x="6875801" y="0"/>
                </a:cubicBezTo>
                <a:cubicBezTo>
                  <a:pt x="7049046" y="-58393"/>
                  <a:pt x="7306338" y="47894"/>
                  <a:pt x="7446881" y="0"/>
                </a:cubicBezTo>
                <a:cubicBezTo>
                  <a:pt x="7587424" y="-47894"/>
                  <a:pt x="7801384" y="58262"/>
                  <a:pt x="8109333" y="0"/>
                </a:cubicBezTo>
                <a:cubicBezTo>
                  <a:pt x="8417282" y="-58262"/>
                  <a:pt x="8356363" y="46521"/>
                  <a:pt x="8589040" y="0"/>
                </a:cubicBezTo>
                <a:cubicBezTo>
                  <a:pt x="8821717" y="-46521"/>
                  <a:pt x="8981292" y="2285"/>
                  <a:pt x="9137277" y="0"/>
                </a:cubicBezTo>
                <a:cubicBezTo>
                  <a:pt x="9167752" y="144821"/>
                  <a:pt x="9099966" y="183972"/>
                  <a:pt x="9137277" y="329629"/>
                </a:cubicBezTo>
                <a:cubicBezTo>
                  <a:pt x="9174588" y="475286"/>
                  <a:pt x="9128865" y="572656"/>
                  <a:pt x="9137277" y="646331"/>
                </a:cubicBezTo>
                <a:cubicBezTo>
                  <a:pt x="8778189" y="702321"/>
                  <a:pt x="8710282" y="641263"/>
                  <a:pt x="8383452" y="646331"/>
                </a:cubicBezTo>
                <a:cubicBezTo>
                  <a:pt x="8056622" y="651399"/>
                  <a:pt x="7898212" y="622842"/>
                  <a:pt x="7720999" y="646331"/>
                </a:cubicBezTo>
                <a:cubicBezTo>
                  <a:pt x="7543786" y="669820"/>
                  <a:pt x="7494677" y="626807"/>
                  <a:pt x="7424038" y="646331"/>
                </a:cubicBezTo>
                <a:cubicBezTo>
                  <a:pt x="7353399" y="665855"/>
                  <a:pt x="7239604" y="629010"/>
                  <a:pt x="7127076" y="646331"/>
                </a:cubicBezTo>
                <a:cubicBezTo>
                  <a:pt x="7014548" y="663652"/>
                  <a:pt x="6931037" y="633173"/>
                  <a:pt x="6830115" y="646331"/>
                </a:cubicBezTo>
                <a:cubicBezTo>
                  <a:pt x="6729193" y="659489"/>
                  <a:pt x="6373260" y="607472"/>
                  <a:pt x="6259035" y="646331"/>
                </a:cubicBezTo>
                <a:cubicBezTo>
                  <a:pt x="6144810" y="685190"/>
                  <a:pt x="6098657" y="637166"/>
                  <a:pt x="5962073" y="646331"/>
                </a:cubicBezTo>
                <a:cubicBezTo>
                  <a:pt x="5825489" y="655496"/>
                  <a:pt x="5437410" y="607917"/>
                  <a:pt x="5299621" y="646331"/>
                </a:cubicBezTo>
                <a:cubicBezTo>
                  <a:pt x="5161832" y="684745"/>
                  <a:pt x="5078398" y="620619"/>
                  <a:pt x="5002659" y="646331"/>
                </a:cubicBezTo>
                <a:cubicBezTo>
                  <a:pt x="4926920" y="672043"/>
                  <a:pt x="4657716" y="634592"/>
                  <a:pt x="4431579" y="646331"/>
                </a:cubicBezTo>
                <a:cubicBezTo>
                  <a:pt x="4205442" y="658070"/>
                  <a:pt x="4097391" y="623261"/>
                  <a:pt x="3860500" y="646331"/>
                </a:cubicBezTo>
                <a:cubicBezTo>
                  <a:pt x="3623609" y="669401"/>
                  <a:pt x="3570432" y="633703"/>
                  <a:pt x="3289420" y="646331"/>
                </a:cubicBezTo>
                <a:cubicBezTo>
                  <a:pt x="3008408" y="658959"/>
                  <a:pt x="3003139" y="638088"/>
                  <a:pt x="2901085" y="646331"/>
                </a:cubicBezTo>
                <a:cubicBezTo>
                  <a:pt x="2799031" y="654574"/>
                  <a:pt x="2665693" y="634679"/>
                  <a:pt x="2512751" y="646331"/>
                </a:cubicBezTo>
                <a:cubicBezTo>
                  <a:pt x="2359809" y="657983"/>
                  <a:pt x="2032623" y="602951"/>
                  <a:pt x="1850299" y="646331"/>
                </a:cubicBezTo>
                <a:cubicBezTo>
                  <a:pt x="1667975" y="689711"/>
                  <a:pt x="1422145" y="579348"/>
                  <a:pt x="1096473" y="646331"/>
                </a:cubicBezTo>
                <a:cubicBezTo>
                  <a:pt x="770801" y="713314"/>
                  <a:pt x="325919" y="582754"/>
                  <a:pt x="0" y="646331"/>
                </a:cubicBezTo>
                <a:cubicBezTo>
                  <a:pt x="-27415" y="577589"/>
                  <a:pt x="5354" y="434059"/>
                  <a:pt x="0" y="323166"/>
                </a:cubicBezTo>
                <a:cubicBezTo>
                  <a:pt x="-5354" y="212273"/>
                  <a:pt x="33647" y="76621"/>
                  <a:pt x="0" y="0"/>
                </a:cubicBezTo>
                <a:close/>
              </a:path>
              <a:path w="9137277" h="646331" stroke="0" extrusionOk="0">
                <a:moveTo>
                  <a:pt x="0" y="0"/>
                </a:moveTo>
                <a:cubicBezTo>
                  <a:pt x="253007" y="-62546"/>
                  <a:pt x="507553" y="15017"/>
                  <a:pt x="753825" y="0"/>
                </a:cubicBezTo>
                <a:cubicBezTo>
                  <a:pt x="1000098" y="-15017"/>
                  <a:pt x="1142691" y="59183"/>
                  <a:pt x="1507651" y="0"/>
                </a:cubicBezTo>
                <a:cubicBezTo>
                  <a:pt x="1872611" y="-59183"/>
                  <a:pt x="2010849" y="32196"/>
                  <a:pt x="2170103" y="0"/>
                </a:cubicBezTo>
                <a:cubicBezTo>
                  <a:pt x="2329357" y="-32196"/>
                  <a:pt x="2621459" y="6167"/>
                  <a:pt x="2832556" y="0"/>
                </a:cubicBezTo>
                <a:cubicBezTo>
                  <a:pt x="3043653" y="-6167"/>
                  <a:pt x="3171189" y="49726"/>
                  <a:pt x="3312263" y="0"/>
                </a:cubicBezTo>
                <a:cubicBezTo>
                  <a:pt x="3453337" y="-49726"/>
                  <a:pt x="3580101" y="10780"/>
                  <a:pt x="3700597" y="0"/>
                </a:cubicBezTo>
                <a:cubicBezTo>
                  <a:pt x="3821093" y="-10780"/>
                  <a:pt x="4237753" y="63650"/>
                  <a:pt x="4454423" y="0"/>
                </a:cubicBezTo>
                <a:cubicBezTo>
                  <a:pt x="4671093" y="-63650"/>
                  <a:pt x="4948004" y="24912"/>
                  <a:pt x="5116875" y="0"/>
                </a:cubicBezTo>
                <a:cubicBezTo>
                  <a:pt x="5285746" y="-24912"/>
                  <a:pt x="5391804" y="49556"/>
                  <a:pt x="5596582" y="0"/>
                </a:cubicBezTo>
                <a:cubicBezTo>
                  <a:pt x="5801360" y="-49556"/>
                  <a:pt x="5807752" y="26383"/>
                  <a:pt x="5893544" y="0"/>
                </a:cubicBezTo>
                <a:cubicBezTo>
                  <a:pt x="5979336" y="-26383"/>
                  <a:pt x="6366185" y="45718"/>
                  <a:pt x="6647369" y="0"/>
                </a:cubicBezTo>
                <a:cubicBezTo>
                  <a:pt x="6928553" y="-45718"/>
                  <a:pt x="7024429" y="26385"/>
                  <a:pt x="7127076" y="0"/>
                </a:cubicBezTo>
                <a:cubicBezTo>
                  <a:pt x="7229723" y="-26385"/>
                  <a:pt x="7390485" y="542"/>
                  <a:pt x="7515410" y="0"/>
                </a:cubicBezTo>
                <a:cubicBezTo>
                  <a:pt x="7640335" y="-542"/>
                  <a:pt x="7932131" y="38742"/>
                  <a:pt x="8086490" y="0"/>
                </a:cubicBezTo>
                <a:cubicBezTo>
                  <a:pt x="8240849" y="-38742"/>
                  <a:pt x="8414499" y="46906"/>
                  <a:pt x="8566197" y="0"/>
                </a:cubicBezTo>
                <a:cubicBezTo>
                  <a:pt x="8717895" y="-46906"/>
                  <a:pt x="8915594" y="6431"/>
                  <a:pt x="9137277" y="0"/>
                </a:cubicBezTo>
                <a:cubicBezTo>
                  <a:pt x="9168556" y="132964"/>
                  <a:pt x="9102038" y="237667"/>
                  <a:pt x="9137277" y="323166"/>
                </a:cubicBezTo>
                <a:cubicBezTo>
                  <a:pt x="9172516" y="408665"/>
                  <a:pt x="9108322" y="517724"/>
                  <a:pt x="9137277" y="646331"/>
                </a:cubicBezTo>
                <a:cubicBezTo>
                  <a:pt x="9026814" y="674001"/>
                  <a:pt x="8933627" y="643143"/>
                  <a:pt x="8748943" y="646331"/>
                </a:cubicBezTo>
                <a:cubicBezTo>
                  <a:pt x="8564259" y="649519"/>
                  <a:pt x="8576162" y="615908"/>
                  <a:pt x="8451981" y="646331"/>
                </a:cubicBezTo>
                <a:cubicBezTo>
                  <a:pt x="8327800" y="676754"/>
                  <a:pt x="8055194" y="598560"/>
                  <a:pt x="7880901" y="646331"/>
                </a:cubicBezTo>
                <a:cubicBezTo>
                  <a:pt x="7706608" y="694102"/>
                  <a:pt x="7562798" y="637411"/>
                  <a:pt x="7401194" y="646331"/>
                </a:cubicBezTo>
                <a:cubicBezTo>
                  <a:pt x="7239590" y="655251"/>
                  <a:pt x="7203101" y="625394"/>
                  <a:pt x="7012860" y="646331"/>
                </a:cubicBezTo>
                <a:cubicBezTo>
                  <a:pt x="6822619" y="667268"/>
                  <a:pt x="6633447" y="610812"/>
                  <a:pt x="6441780" y="646331"/>
                </a:cubicBezTo>
                <a:cubicBezTo>
                  <a:pt x="6250113" y="681850"/>
                  <a:pt x="6107479" y="607205"/>
                  <a:pt x="5870700" y="646331"/>
                </a:cubicBezTo>
                <a:cubicBezTo>
                  <a:pt x="5633921" y="685457"/>
                  <a:pt x="5493032" y="621767"/>
                  <a:pt x="5390993" y="646331"/>
                </a:cubicBezTo>
                <a:cubicBezTo>
                  <a:pt x="5288954" y="670895"/>
                  <a:pt x="5066267" y="646189"/>
                  <a:pt x="4819914" y="646331"/>
                </a:cubicBezTo>
                <a:cubicBezTo>
                  <a:pt x="4573561" y="646473"/>
                  <a:pt x="4649500" y="611724"/>
                  <a:pt x="4522952" y="646331"/>
                </a:cubicBezTo>
                <a:cubicBezTo>
                  <a:pt x="4396404" y="680938"/>
                  <a:pt x="4201347" y="628404"/>
                  <a:pt x="3951872" y="646331"/>
                </a:cubicBezTo>
                <a:cubicBezTo>
                  <a:pt x="3702397" y="664258"/>
                  <a:pt x="3457105" y="567544"/>
                  <a:pt x="3198047" y="646331"/>
                </a:cubicBezTo>
                <a:cubicBezTo>
                  <a:pt x="2938990" y="725118"/>
                  <a:pt x="2853366" y="614951"/>
                  <a:pt x="2718340" y="646331"/>
                </a:cubicBezTo>
                <a:cubicBezTo>
                  <a:pt x="2583314" y="677711"/>
                  <a:pt x="2383574" y="642337"/>
                  <a:pt x="2147260" y="646331"/>
                </a:cubicBezTo>
                <a:cubicBezTo>
                  <a:pt x="1910946" y="650325"/>
                  <a:pt x="1819359" y="595437"/>
                  <a:pt x="1667553" y="646331"/>
                </a:cubicBezTo>
                <a:cubicBezTo>
                  <a:pt x="1515747" y="697225"/>
                  <a:pt x="1300110" y="621081"/>
                  <a:pt x="1187846" y="646331"/>
                </a:cubicBezTo>
                <a:cubicBezTo>
                  <a:pt x="1075582" y="671581"/>
                  <a:pt x="370888" y="558442"/>
                  <a:pt x="0" y="646331"/>
                </a:cubicBezTo>
                <a:cubicBezTo>
                  <a:pt x="-10985" y="523780"/>
                  <a:pt x="14341" y="446015"/>
                  <a:pt x="0" y="336092"/>
                </a:cubicBezTo>
                <a:cubicBezTo>
                  <a:pt x="-14341" y="226169"/>
                  <a:pt x="14322" y="136137"/>
                  <a:pt x="0" y="0"/>
                </a:cubicBezTo>
                <a:close/>
              </a:path>
            </a:pathLst>
          </a:custGeom>
          <a:solidFill>
            <a:srgbClr val="FFFF00">
              <a:alpha val="74902"/>
            </a:srgbClr>
          </a:solidFill>
          <a:ln>
            <a:solidFill>
              <a:srgbClr val="3333FF"/>
            </a:solidFill>
            <a:extLst>
              <a:ext uri="{C807C97D-BFC1-408E-A445-0C87EB9F89A2}">
                <ask:lineSketchStyleProps xmlns:ask="http://schemas.microsoft.com/office/drawing/2018/sketchyshapes" sd="167850547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4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Medium" panose="02040604050005020304" pitchFamily="18" charset="0"/>
              </a:rPr>
              <a:t>Applying the Principle</a:t>
            </a:r>
          </a:p>
        </p:txBody>
      </p:sp>
    </p:spTree>
    <p:extLst>
      <p:ext uri="{BB962C8B-B14F-4D97-AF65-F5344CB8AC3E}">
        <p14:creationId xmlns:p14="http://schemas.microsoft.com/office/powerpoint/2010/main" val="18940644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9A2CE8-2F8A-E6C0-F601-7C757A7CBF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0196A30-E112-E7A9-E8B1-92AF1FF3147E}"/>
              </a:ext>
            </a:extLst>
          </p:cNvPr>
          <p:cNvSpPr txBox="1"/>
          <p:nvPr/>
        </p:nvSpPr>
        <p:spPr>
          <a:xfrm>
            <a:off x="605118" y="467615"/>
            <a:ext cx="10959353" cy="707886"/>
          </a:xfrm>
          <a:custGeom>
            <a:avLst/>
            <a:gdLst>
              <a:gd name="connsiteX0" fmla="*/ 0 w 10959353"/>
              <a:gd name="connsiteY0" fmla="*/ 0 h 707886"/>
              <a:gd name="connsiteX1" fmla="*/ 467215 w 10959353"/>
              <a:gd name="connsiteY1" fmla="*/ 0 h 707886"/>
              <a:gd name="connsiteX2" fmla="*/ 1263210 w 10959353"/>
              <a:gd name="connsiteY2" fmla="*/ 0 h 707886"/>
              <a:gd name="connsiteX3" fmla="*/ 1840018 w 10959353"/>
              <a:gd name="connsiteY3" fmla="*/ 0 h 707886"/>
              <a:gd name="connsiteX4" fmla="*/ 2636013 w 10959353"/>
              <a:gd name="connsiteY4" fmla="*/ 0 h 707886"/>
              <a:gd name="connsiteX5" fmla="*/ 3212821 w 10959353"/>
              <a:gd name="connsiteY5" fmla="*/ 0 h 707886"/>
              <a:gd name="connsiteX6" fmla="*/ 3789629 w 10959353"/>
              <a:gd name="connsiteY6" fmla="*/ 0 h 707886"/>
              <a:gd name="connsiteX7" fmla="*/ 4476030 w 10959353"/>
              <a:gd name="connsiteY7" fmla="*/ 0 h 707886"/>
              <a:gd name="connsiteX8" fmla="*/ 4943245 w 10959353"/>
              <a:gd name="connsiteY8" fmla="*/ 0 h 707886"/>
              <a:gd name="connsiteX9" fmla="*/ 5520053 w 10959353"/>
              <a:gd name="connsiteY9" fmla="*/ 0 h 707886"/>
              <a:gd name="connsiteX10" fmla="*/ 6206455 w 10959353"/>
              <a:gd name="connsiteY10" fmla="*/ 0 h 707886"/>
              <a:gd name="connsiteX11" fmla="*/ 6454482 w 10959353"/>
              <a:gd name="connsiteY11" fmla="*/ 0 h 707886"/>
              <a:gd name="connsiteX12" fmla="*/ 7031290 w 10959353"/>
              <a:gd name="connsiteY12" fmla="*/ 0 h 707886"/>
              <a:gd name="connsiteX13" fmla="*/ 7388911 w 10959353"/>
              <a:gd name="connsiteY13" fmla="*/ 0 h 707886"/>
              <a:gd name="connsiteX14" fmla="*/ 8075313 w 10959353"/>
              <a:gd name="connsiteY14" fmla="*/ 0 h 707886"/>
              <a:gd name="connsiteX15" fmla="*/ 8871308 w 10959353"/>
              <a:gd name="connsiteY15" fmla="*/ 0 h 707886"/>
              <a:gd name="connsiteX16" fmla="*/ 9448116 w 10959353"/>
              <a:gd name="connsiteY16" fmla="*/ 0 h 707886"/>
              <a:gd name="connsiteX17" fmla="*/ 10024924 w 10959353"/>
              <a:gd name="connsiteY17" fmla="*/ 0 h 707886"/>
              <a:gd name="connsiteX18" fmla="*/ 10959353 w 10959353"/>
              <a:gd name="connsiteY18" fmla="*/ 0 h 707886"/>
              <a:gd name="connsiteX19" fmla="*/ 10959353 w 10959353"/>
              <a:gd name="connsiteY19" fmla="*/ 339785 h 707886"/>
              <a:gd name="connsiteX20" fmla="*/ 10959353 w 10959353"/>
              <a:gd name="connsiteY20" fmla="*/ 707886 h 707886"/>
              <a:gd name="connsiteX21" fmla="*/ 10711326 w 10959353"/>
              <a:gd name="connsiteY21" fmla="*/ 707886 h 707886"/>
              <a:gd name="connsiteX22" fmla="*/ 10134517 w 10959353"/>
              <a:gd name="connsiteY22" fmla="*/ 707886 h 707886"/>
              <a:gd name="connsiteX23" fmla="*/ 9557709 w 10959353"/>
              <a:gd name="connsiteY23" fmla="*/ 707886 h 707886"/>
              <a:gd name="connsiteX24" fmla="*/ 9200088 w 10959353"/>
              <a:gd name="connsiteY24" fmla="*/ 707886 h 707886"/>
              <a:gd name="connsiteX25" fmla="*/ 8842467 w 10959353"/>
              <a:gd name="connsiteY25" fmla="*/ 707886 h 707886"/>
              <a:gd name="connsiteX26" fmla="*/ 8156066 w 10959353"/>
              <a:gd name="connsiteY26" fmla="*/ 707886 h 707886"/>
              <a:gd name="connsiteX27" fmla="*/ 7360071 w 10959353"/>
              <a:gd name="connsiteY27" fmla="*/ 707886 h 707886"/>
              <a:gd name="connsiteX28" fmla="*/ 6673669 w 10959353"/>
              <a:gd name="connsiteY28" fmla="*/ 707886 h 707886"/>
              <a:gd name="connsiteX29" fmla="*/ 6096861 w 10959353"/>
              <a:gd name="connsiteY29" fmla="*/ 707886 h 707886"/>
              <a:gd name="connsiteX30" fmla="*/ 5629647 w 10959353"/>
              <a:gd name="connsiteY30" fmla="*/ 707886 h 707886"/>
              <a:gd name="connsiteX31" fmla="*/ 4943245 w 10959353"/>
              <a:gd name="connsiteY31" fmla="*/ 707886 h 707886"/>
              <a:gd name="connsiteX32" fmla="*/ 4366437 w 10959353"/>
              <a:gd name="connsiteY32" fmla="*/ 707886 h 707886"/>
              <a:gd name="connsiteX33" fmla="*/ 3899222 w 10959353"/>
              <a:gd name="connsiteY33" fmla="*/ 707886 h 707886"/>
              <a:gd name="connsiteX34" fmla="*/ 3103227 w 10959353"/>
              <a:gd name="connsiteY34" fmla="*/ 707886 h 707886"/>
              <a:gd name="connsiteX35" fmla="*/ 2307232 w 10959353"/>
              <a:gd name="connsiteY35" fmla="*/ 707886 h 707886"/>
              <a:gd name="connsiteX36" fmla="*/ 1620831 w 10959353"/>
              <a:gd name="connsiteY36" fmla="*/ 707886 h 707886"/>
              <a:gd name="connsiteX37" fmla="*/ 934429 w 10959353"/>
              <a:gd name="connsiteY37" fmla="*/ 707886 h 707886"/>
              <a:gd name="connsiteX38" fmla="*/ 576808 w 10959353"/>
              <a:gd name="connsiteY38" fmla="*/ 707886 h 707886"/>
              <a:gd name="connsiteX39" fmla="*/ 0 w 10959353"/>
              <a:gd name="connsiteY39" fmla="*/ 707886 h 707886"/>
              <a:gd name="connsiteX40" fmla="*/ 0 w 10959353"/>
              <a:gd name="connsiteY40" fmla="*/ 346864 h 707886"/>
              <a:gd name="connsiteX41" fmla="*/ 0 w 10959353"/>
              <a:gd name="connsiteY41" fmla="*/ 0 h 7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0959353" h="707886" fill="none" extrusionOk="0">
                <a:moveTo>
                  <a:pt x="0" y="0"/>
                </a:moveTo>
                <a:cubicBezTo>
                  <a:pt x="111097" y="-8825"/>
                  <a:pt x="266343" y="7183"/>
                  <a:pt x="467215" y="0"/>
                </a:cubicBezTo>
                <a:cubicBezTo>
                  <a:pt x="668087" y="-7183"/>
                  <a:pt x="1012367" y="4729"/>
                  <a:pt x="1263210" y="0"/>
                </a:cubicBezTo>
                <a:cubicBezTo>
                  <a:pt x="1514054" y="-4729"/>
                  <a:pt x="1699245" y="49345"/>
                  <a:pt x="1840018" y="0"/>
                </a:cubicBezTo>
                <a:cubicBezTo>
                  <a:pt x="1980791" y="-49345"/>
                  <a:pt x="2356573" y="70053"/>
                  <a:pt x="2636013" y="0"/>
                </a:cubicBezTo>
                <a:cubicBezTo>
                  <a:pt x="2915454" y="-70053"/>
                  <a:pt x="2957260" y="57560"/>
                  <a:pt x="3212821" y="0"/>
                </a:cubicBezTo>
                <a:cubicBezTo>
                  <a:pt x="3468382" y="-57560"/>
                  <a:pt x="3572898" y="17551"/>
                  <a:pt x="3789629" y="0"/>
                </a:cubicBezTo>
                <a:cubicBezTo>
                  <a:pt x="4006360" y="-17551"/>
                  <a:pt x="4313983" y="74591"/>
                  <a:pt x="4476030" y="0"/>
                </a:cubicBezTo>
                <a:cubicBezTo>
                  <a:pt x="4638077" y="-74591"/>
                  <a:pt x="4765378" y="36068"/>
                  <a:pt x="4943245" y="0"/>
                </a:cubicBezTo>
                <a:cubicBezTo>
                  <a:pt x="5121113" y="-36068"/>
                  <a:pt x="5356262" y="52324"/>
                  <a:pt x="5520053" y="0"/>
                </a:cubicBezTo>
                <a:cubicBezTo>
                  <a:pt x="5683844" y="-52324"/>
                  <a:pt x="5920430" y="76348"/>
                  <a:pt x="6206455" y="0"/>
                </a:cubicBezTo>
                <a:cubicBezTo>
                  <a:pt x="6492480" y="-76348"/>
                  <a:pt x="6337377" y="25848"/>
                  <a:pt x="6454482" y="0"/>
                </a:cubicBezTo>
                <a:cubicBezTo>
                  <a:pt x="6571587" y="-25848"/>
                  <a:pt x="6743950" y="3330"/>
                  <a:pt x="7031290" y="0"/>
                </a:cubicBezTo>
                <a:cubicBezTo>
                  <a:pt x="7318630" y="-3330"/>
                  <a:pt x="7296677" y="37713"/>
                  <a:pt x="7388911" y="0"/>
                </a:cubicBezTo>
                <a:cubicBezTo>
                  <a:pt x="7481145" y="-37713"/>
                  <a:pt x="7754385" y="78483"/>
                  <a:pt x="8075313" y="0"/>
                </a:cubicBezTo>
                <a:cubicBezTo>
                  <a:pt x="8396241" y="-78483"/>
                  <a:pt x="8618044" y="84233"/>
                  <a:pt x="8871308" y="0"/>
                </a:cubicBezTo>
                <a:cubicBezTo>
                  <a:pt x="9124573" y="-84233"/>
                  <a:pt x="9225259" y="6841"/>
                  <a:pt x="9448116" y="0"/>
                </a:cubicBezTo>
                <a:cubicBezTo>
                  <a:pt x="9670973" y="-6841"/>
                  <a:pt x="9833601" y="4128"/>
                  <a:pt x="10024924" y="0"/>
                </a:cubicBezTo>
                <a:cubicBezTo>
                  <a:pt x="10216247" y="-4128"/>
                  <a:pt x="10518009" y="40645"/>
                  <a:pt x="10959353" y="0"/>
                </a:cubicBezTo>
                <a:cubicBezTo>
                  <a:pt x="10972737" y="87385"/>
                  <a:pt x="10959123" y="220958"/>
                  <a:pt x="10959353" y="339785"/>
                </a:cubicBezTo>
                <a:cubicBezTo>
                  <a:pt x="10959583" y="458613"/>
                  <a:pt x="10922545" y="560647"/>
                  <a:pt x="10959353" y="707886"/>
                </a:cubicBezTo>
                <a:cubicBezTo>
                  <a:pt x="10845431" y="733346"/>
                  <a:pt x="10788242" y="689755"/>
                  <a:pt x="10711326" y="707886"/>
                </a:cubicBezTo>
                <a:cubicBezTo>
                  <a:pt x="10634410" y="726017"/>
                  <a:pt x="10310212" y="673187"/>
                  <a:pt x="10134517" y="707886"/>
                </a:cubicBezTo>
                <a:cubicBezTo>
                  <a:pt x="9958822" y="742585"/>
                  <a:pt x="9690461" y="651485"/>
                  <a:pt x="9557709" y="707886"/>
                </a:cubicBezTo>
                <a:cubicBezTo>
                  <a:pt x="9424957" y="764287"/>
                  <a:pt x="9335780" y="694881"/>
                  <a:pt x="9200088" y="707886"/>
                </a:cubicBezTo>
                <a:cubicBezTo>
                  <a:pt x="9064396" y="720891"/>
                  <a:pt x="8973720" y="678366"/>
                  <a:pt x="8842467" y="707886"/>
                </a:cubicBezTo>
                <a:cubicBezTo>
                  <a:pt x="8711214" y="737406"/>
                  <a:pt x="8423784" y="705184"/>
                  <a:pt x="8156066" y="707886"/>
                </a:cubicBezTo>
                <a:cubicBezTo>
                  <a:pt x="7888348" y="710588"/>
                  <a:pt x="7702222" y="662619"/>
                  <a:pt x="7360071" y="707886"/>
                </a:cubicBezTo>
                <a:cubicBezTo>
                  <a:pt x="7017921" y="753153"/>
                  <a:pt x="6978096" y="678613"/>
                  <a:pt x="6673669" y="707886"/>
                </a:cubicBezTo>
                <a:cubicBezTo>
                  <a:pt x="6369242" y="737159"/>
                  <a:pt x="6300754" y="682056"/>
                  <a:pt x="6096861" y="707886"/>
                </a:cubicBezTo>
                <a:cubicBezTo>
                  <a:pt x="5892968" y="733716"/>
                  <a:pt x="5739231" y="682965"/>
                  <a:pt x="5629647" y="707886"/>
                </a:cubicBezTo>
                <a:cubicBezTo>
                  <a:pt x="5520063" y="732807"/>
                  <a:pt x="5240740" y="671016"/>
                  <a:pt x="4943245" y="707886"/>
                </a:cubicBezTo>
                <a:cubicBezTo>
                  <a:pt x="4645750" y="744756"/>
                  <a:pt x="4518887" y="661270"/>
                  <a:pt x="4366437" y="707886"/>
                </a:cubicBezTo>
                <a:cubicBezTo>
                  <a:pt x="4213987" y="754502"/>
                  <a:pt x="4026216" y="681514"/>
                  <a:pt x="3899222" y="707886"/>
                </a:cubicBezTo>
                <a:cubicBezTo>
                  <a:pt x="3772229" y="734258"/>
                  <a:pt x="3367124" y="677806"/>
                  <a:pt x="3103227" y="707886"/>
                </a:cubicBezTo>
                <a:cubicBezTo>
                  <a:pt x="2839331" y="737966"/>
                  <a:pt x="2572264" y="625513"/>
                  <a:pt x="2307232" y="707886"/>
                </a:cubicBezTo>
                <a:cubicBezTo>
                  <a:pt x="2042200" y="790259"/>
                  <a:pt x="1818461" y="632158"/>
                  <a:pt x="1620831" y="707886"/>
                </a:cubicBezTo>
                <a:cubicBezTo>
                  <a:pt x="1423201" y="783614"/>
                  <a:pt x="1076423" y="683740"/>
                  <a:pt x="934429" y="707886"/>
                </a:cubicBezTo>
                <a:cubicBezTo>
                  <a:pt x="792435" y="732032"/>
                  <a:pt x="649157" y="693022"/>
                  <a:pt x="576808" y="707886"/>
                </a:cubicBezTo>
                <a:cubicBezTo>
                  <a:pt x="504459" y="722750"/>
                  <a:pt x="122660" y="700387"/>
                  <a:pt x="0" y="707886"/>
                </a:cubicBezTo>
                <a:cubicBezTo>
                  <a:pt x="-14123" y="612597"/>
                  <a:pt x="14923" y="488916"/>
                  <a:pt x="0" y="346864"/>
                </a:cubicBezTo>
                <a:cubicBezTo>
                  <a:pt x="-14923" y="204812"/>
                  <a:pt x="34597" y="123631"/>
                  <a:pt x="0" y="0"/>
                </a:cubicBezTo>
                <a:close/>
              </a:path>
              <a:path w="10959353" h="707886" stroke="0" extrusionOk="0">
                <a:moveTo>
                  <a:pt x="0" y="0"/>
                </a:moveTo>
                <a:cubicBezTo>
                  <a:pt x="364822" y="-21632"/>
                  <a:pt x="619942" y="39955"/>
                  <a:pt x="795995" y="0"/>
                </a:cubicBezTo>
                <a:cubicBezTo>
                  <a:pt x="972049" y="-39955"/>
                  <a:pt x="1206264" y="85214"/>
                  <a:pt x="1591990" y="0"/>
                </a:cubicBezTo>
                <a:cubicBezTo>
                  <a:pt x="1977717" y="-85214"/>
                  <a:pt x="2034127" y="56724"/>
                  <a:pt x="2278392" y="0"/>
                </a:cubicBezTo>
                <a:cubicBezTo>
                  <a:pt x="2522657" y="-56724"/>
                  <a:pt x="2633141" y="25639"/>
                  <a:pt x="2964793" y="0"/>
                </a:cubicBezTo>
                <a:cubicBezTo>
                  <a:pt x="3296445" y="-25639"/>
                  <a:pt x="3252427" y="47446"/>
                  <a:pt x="3432008" y="0"/>
                </a:cubicBezTo>
                <a:cubicBezTo>
                  <a:pt x="3611589" y="-47446"/>
                  <a:pt x="3664273" y="1472"/>
                  <a:pt x="3789629" y="0"/>
                </a:cubicBezTo>
                <a:cubicBezTo>
                  <a:pt x="3914985" y="-1472"/>
                  <a:pt x="4335117" y="54053"/>
                  <a:pt x="4585624" y="0"/>
                </a:cubicBezTo>
                <a:cubicBezTo>
                  <a:pt x="4836132" y="-54053"/>
                  <a:pt x="5130435" y="36160"/>
                  <a:pt x="5272026" y="0"/>
                </a:cubicBezTo>
                <a:cubicBezTo>
                  <a:pt x="5413617" y="-36160"/>
                  <a:pt x="5521968" y="44146"/>
                  <a:pt x="5739240" y="0"/>
                </a:cubicBezTo>
                <a:cubicBezTo>
                  <a:pt x="5956512" y="-44146"/>
                  <a:pt x="5878377" y="5029"/>
                  <a:pt x="5987268" y="0"/>
                </a:cubicBezTo>
                <a:cubicBezTo>
                  <a:pt x="6096159" y="-5029"/>
                  <a:pt x="6591570" y="24794"/>
                  <a:pt x="6783263" y="0"/>
                </a:cubicBezTo>
                <a:cubicBezTo>
                  <a:pt x="6974957" y="-24794"/>
                  <a:pt x="7038423" y="21287"/>
                  <a:pt x="7250477" y="0"/>
                </a:cubicBezTo>
                <a:cubicBezTo>
                  <a:pt x="7462531" y="-21287"/>
                  <a:pt x="7458492" y="27265"/>
                  <a:pt x="7608098" y="0"/>
                </a:cubicBezTo>
                <a:cubicBezTo>
                  <a:pt x="7757704" y="-27265"/>
                  <a:pt x="7944973" y="57387"/>
                  <a:pt x="8184906" y="0"/>
                </a:cubicBezTo>
                <a:cubicBezTo>
                  <a:pt x="8424839" y="-57387"/>
                  <a:pt x="8551380" y="37364"/>
                  <a:pt x="8652121" y="0"/>
                </a:cubicBezTo>
                <a:cubicBezTo>
                  <a:pt x="8752862" y="-37364"/>
                  <a:pt x="8974011" y="4080"/>
                  <a:pt x="9119335" y="0"/>
                </a:cubicBezTo>
                <a:cubicBezTo>
                  <a:pt x="9264659" y="-4080"/>
                  <a:pt x="9485401" y="47588"/>
                  <a:pt x="9696143" y="0"/>
                </a:cubicBezTo>
                <a:cubicBezTo>
                  <a:pt x="9906885" y="-47588"/>
                  <a:pt x="10058852" y="49079"/>
                  <a:pt x="10272951" y="0"/>
                </a:cubicBezTo>
                <a:cubicBezTo>
                  <a:pt x="10487050" y="-49079"/>
                  <a:pt x="10723192" y="58708"/>
                  <a:pt x="10959353" y="0"/>
                </a:cubicBezTo>
                <a:cubicBezTo>
                  <a:pt x="10967441" y="94010"/>
                  <a:pt x="10950106" y="191989"/>
                  <a:pt x="10959353" y="339785"/>
                </a:cubicBezTo>
                <a:cubicBezTo>
                  <a:pt x="10968600" y="487581"/>
                  <a:pt x="10951662" y="609565"/>
                  <a:pt x="10959353" y="707886"/>
                </a:cubicBezTo>
                <a:cubicBezTo>
                  <a:pt x="10887103" y="725585"/>
                  <a:pt x="10793272" y="693760"/>
                  <a:pt x="10711326" y="707886"/>
                </a:cubicBezTo>
                <a:cubicBezTo>
                  <a:pt x="10629380" y="722012"/>
                  <a:pt x="10434953" y="707135"/>
                  <a:pt x="10353705" y="707886"/>
                </a:cubicBezTo>
                <a:cubicBezTo>
                  <a:pt x="10272457" y="708637"/>
                  <a:pt x="9940791" y="686571"/>
                  <a:pt x="9776896" y="707886"/>
                </a:cubicBezTo>
                <a:cubicBezTo>
                  <a:pt x="9613001" y="729201"/>
                  <a:pt x="9352835" y="704942"/>
                  <a:pt x="9200088" y="707886"/>
                </a:cubicBezTo>
                <a:cubicBezTo>
                  <a:pt x="9047341" y="710830"/>
                  <a:pt x="8935280" y="699454"/>
                  <a:pt x="8732874" y="707886"/>
                </a:cubicBezTo>
                <a:cubicBezTo>
                  <a:pt x="8530468" y="716318"/>
                  <a:pt x="8426930" y="700975"/>
                  <a:pt x="8156066" y="707886"/>
                </a:cubicBezTo>
                <a:cubicBezTo>
                  <a:pt x="7885202" y="714797"/>
                  <a:pt x="8008786" y="681988"/>
                  <a:pt x="7908038" y="707886"/>
                </a:cubicBezTo>
                <a:cubicBezTo>
                  <a:pt x="7807290" y="733784"/>
                  <a:pt x="7603734" y="683998"/>
                  <a:pt x="7331230" y="707886"/>
                </a:cubicBezTo>
                <a:cubicBezTo>
                  <a:pt x="7058726" y="731774"/>
                  <a:pt x="6865473" y="634324"/>
                  <a:pt x="6535235" y="707886"/>
                </a:cubicBezTo>
                <a:cubicBezTo>
                  <a:pt x="6204997" y="781448"/>
                  <a:pt x="6282711" y="654232"/>
                  <a:pt x="6068021" y="707886"/>
                </a:cubicBezTo>
                <a:cubicBezTo>
                  <a:pt x="5853331" y="761540"/>
                  <a:pt x="5615002" y="662633"/>
                  <a:pt x="5491213" y="707886"/>
                </a:cubicBezTo>
                <a:cubicBezTo>
                  <a:pt x="5367424" y="753139"/>
                  <a:pt x="5149650" y="670518"/>
                  <a:pt x="5023998" y="707886"/>
                </a:cubicBezTo>
                <a:cubicBezTo>
                  <a:pt x="4898347" y="745254"/>
                  <a:pt x="4733659" y="675135"/>
                  <a:pt x="4556784" y="707886"/>
                </a:cubicBezTo>
                <a:cubicBezTo>
                  <a:pt x="4379909" y="740637"/>
                  <a:pt x="4036836" y="637703"/>
                  <a:pt x="3760789" y="707886"/>
                </a:cubicBezTo>
                <a:cubicBezTo>
                  <a:pt x="3484742" y="778069"/>
                  <a:pt x="3548575" y="685951"/>
                  <a:pt x="3403168" y="707886"/>
                </a:cubicBezTo>
                <a:cubicBezTo>
                  <a:pt x="3257761" y="729821"/>
                  <a:pt x="3212578" y="697676"/>
                  <a:pt x="3155140" y="707886"/>
                </a:cubicBezTo>
                <a:cubicBezTo>
                  <a:pt x="3097702" y="718096"/>
                  <a:pt x="2970848" y="702864"/>
                  <a:pt x="2907113" y="707886"/>
                </a:cubicBezTo>
                <a:cubicBezTo>
                  <a:pt x="2843378" y="712908"/>
                  <a:pt x="2709101" y="696692"/>
                  <a:pt x="2659085" y="707886"/>
                </a:cubicBezTo>
                <a:cubicBezTo>
                  <a:pt x="2609069" y="719080"/>
                  <a:pt x="2373932" y="693977"/>
                  <a:pt x="2301464" y="707886"/>
                </a:cubicBezTo>
                <a:cubicBezTo>
                  <a:pt x="2228996" y="721795"/>
                  <a:pt x="1991396" y="664505"/>
                  <a:pt x="1724656" y="707886"/>
                </a:cubicBezTo>
                <a:cubicBezTo>
                  <a:pt x="1457916" y="751267"/>
                  <a:pt x="1426661" y="707266"/>
                  <a:pt x="1147848" y="707886"/>
                </a:cubicBezTo>
                <a:cubicBezTo>
                  <a:pt x="869035" y="708506"/>
                  <a:pt x="553319" y="662138"/>
                  <a:pt x="0" y="707886"/>
                </a:cubicBezTo>
                <a:cubicBezTo>
                  <a:pt x="-29852" y="567921"/>
                  <a:pt x="12651" y="517039"/>
                  <a:pt x="0" y="375180"/>
                </a:cubicBezTo>
                <a:cubicBezTo>
                  <a:pt x="-12651" y="233321"/>
                  <a:pt x="18440" y="147089"/>
                  <a:pt x="0" y="0"/>
                </a:cubicBezTo>
                <a:close/>
              </a:path>
            </a:pathLst>
          </a:custGeom>
          <a:solidFill>
            <a:srgbClr val="FFFF00">
              <a:alpha val="74902"/>
            </a:srgbClr>
          </a:solidFill>
          <a:ln>
            <a:solidFill>
              <a:srgbClr val="3333FF"/>
            </a:solidFill>
            <a:extLst>
              <a:ext uri="{C807C97D-BFC1-408E-A445-0C87EB9F89A2}">
                <ask:lineSketchStyleProps xmlns:ask="http://schemas.microsoft.com/office/drawing/2018/sketchyshapes" sd="167850547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4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Medium" panose="02040604050005020304" pitchFamily="18" charset="0"/>
              </a:rPr>
              <a:t>Applying the Principle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AB0A2D9-B160-B62A-CC8A-190335EFA6BE}"/>
              </a:ext>
            </a:extLst>
          </p:cNvPr>
          <p:cNvSpPr txBox="1"/>
          <p:nvPr/>
        </p:nvSpPr>
        <p:spPr>
          <a:xfrm>
            <a:off x="1080977" y="1775632"/>
            <a:ext cx="10030046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800" b="1" dirty="0"/>
              <a:t>Before I draw a conclusion:</a:t>
            </a:r>
            <a:endParaRPr lang="en-US" sz="2800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Is there more information that I need (Prov. 18:13)?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Is there another side…would someone else tell the story differently (Prov. 18:17)?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What did the person ACTUALLY say – vs- what I thought he meant?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What do I absolutely know –vs- what I have assumed?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If this were a trial, would I be able to establish enough evidence to convince others?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002603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E87072-4637-6BBB-9CB8-087B11AB41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432FC98-F307-B362-D5B0-B3993ED241C8}"/>
              </a:ext>
            </a:extLst>
          </p:cNvPr>
          <p:cNvSpPr txBox="1"/>
          <p:nvPr/>
        </p:nvSpPr>
        <p:spPr>
          <a:xfrm>
            <a:off x="605118" y="467615"/>
            <a:ext cx="10959353" cy="707886"/>
          </a:xfrm>
          <a:custGeom>
            <a:avLst/>
            <a:gdLst>
              <a:gd name="connsiteX0" fmla="*/ 0 w 10959353"/>
              <a:gd name="connsiteY0" fmla="*/ 0 h 707886"/>
              <a:gd name="connsiteX1" fmla="*/ 467215 w 10959353"/>
              <a:gd name="connsiteY1" fmla="*/ 0 h 707886"/>
              <a:gd name="connsiteX2" fmla="*/ 1263210 w 10959353"/>
              <a:gd name="connsiteY2" fmla="*/ 0 h 707886"/>
              <a:gd name="connsiteX3" fmla="*/ 1840018 w 10959353"/>
              <a:gd name="connsiteY3" fmla="*/ 0 h 707886"/>
              <a:gd name="connsiteX4" fmla="*/ 2636013 w 10959353"/>
              <a:gd name="connsiteY4" fmla="*/ 0 h 707886"/>
              <a:gd name="connsiteX5" fmla="*/ 3212821 w 10959353"/>
              <a:gd name="connsiteY5" fmla="*/ 0 h 707886"/>
              <a:gd name="connsiteX6" fmla="*/ 3789629 w 10959353"/>
              <a:gd name="connsiteY6" fmla="*/ 0 h 707886"/>
              <a:gd name="connsiteX7" fmla="*/ 4476030 w 10959353"/>
              <a:gd name="connsiteY7" fmla="*/ 0 h 707886"/>
              <a:gd name="connsiteX8" fmla="*/ 4943245 w 10959353"/>
              <a:gd name="connsiteY8" fmla="*/ 0 h 707886"/>
              <a:gd name="connsiteX9" fmla="*/ 5520053 w 10959353"/>
              <a:gd name="connsiteY9" fmla="*/ 0 h 707886"/>
              <a:gd name="connsiteX10" fmla="*/ 6206455 w 10959353"/>
              <a:gd name="connsiteY10" fmla="*/ 0 h 707886"/>
              <a:gd name="connsiteX11" fmla="*/ 6454482 w 10959353"/>
              <a:gd name="connsiteY11" fmla="*/ 0 h 707886"/>
              <a:gd name="connsiteX12" fmla="*/ 7031290 w 10959353"/>
              <a:gd name="connsiteY12" fmla="*/ 0 h 707886"/>
              <a:gd name="connsiteX13" fmla="*/ 7388911 w 10959353"/>
              <a:gd name="connsiteY13" fmla="*/ 0 h 707886"/>
              <a:gd name="connsiteX14" fmla="*/ 8075313 w 10959353"/>
              <a:gd name="connsiteY14" fmla="*/ 0 h 707886"/>
              <a:gd name="connsiteX15" fmla="*/ 8871308 w 10959353"/>
              <a:gd name="connsiteY15" fmla="*/ 0 h 707886"/>
              <a:gd name="connsiteX16" fmla="*/ 9448116 w 10959353"/>
              <a:gd name="connsiteY16" fmla="*/ 0 h 707886"/>
              <a:gd name="connsiteX17" fmla="*/ 10024924 w 10959353"/>
              <a:gd name="connsiteY17" fmla="*/ 0 h 707886"/>
              <a:gd name="connsiteX18" fmla="*/ 10959353 w 10959353"/>
              <a:gd name="connsiteY18" fmla="*/ 0 h 707886"/>
              <a:gd name="connsiteX19" fmla="*/ 10959353 w 10959353"/>
              <a:gd name="connsiteY19" fmla="*/ 339785 h 707886"/>
              <a:gd name="connsiteX20" fmla="*/ 10959353 w 10959353"/>
              <a:gd name="connsiteY20" fmla="*/ 707886 h 707886"/>
              <a:gd name="connsiteX21" fmla="*/ 10711326 w 10959353"/>
              <a:gd name="connsiteY21" fmla="*/ 707886 h 707886"/>
              <a:gd name="connsiteX22" fmla="*/ 10134517 w 10959353"/>
              <a:gd name="connsiteY22" fmla="*/ 707886 h 707886"/>
              <a:gd name="connsiteX23" fmla="*/ 9557709 w 10959353"/>
              <a:gd name="connsiteY23" fmla="*/ 707886 h 707886"/>
              <a:gd name="connsiteX24" fmla="*/ 9200088 w 10959353"/>
              <a:gd name="connsiteY24" fmla="*/ 707886 h 707886"/>
              <a:gd name="connsiteX25" fmla="*/ 8842467 w 10959353"/>
              <a:gd name="connsiteY25" fmla="*/ 707886 h 707886"/>
              <a:gd name="connsiteX26" fmla="*/ 8156066 w 10959353"/>
              <a:gd name="connsiteY26" fmla="*/ 707886 h 707886"/>
              <a:gd name="connsiteX27" fmla="*/ 7360071 w 10959353"/>
              <a:gd name="connsiteY27" fmla="*/ 707886 h 707886"/>
              <a:gd name="connsiteX28" fmla="*/ 6673669 w 10959353"/>
              <a:gd name="connsiteY28" fmla="*/ 707886 h 707886"/>
              <a:gd name="connsiteX29" fmla="*/ 6096861 w 10959353"/>
              <a:gd name="connsiteY29" fmla="*/ 707886 h 707886"/>
              <a:gd name="connsiteX30" fmla="*/ 5629647 w 10959353"/>
              <a:gd name="connsiteY30" fmla="*/ 707886 h 707886"/>
              <a:gd name="connsiteX31" fmla="*/ 4943245 w 10959353"/>
              <a:gd name="connsiteY31" fmla="*/ 707886 h 707886"/>
              <a:gd name="connsiteX32" fmla="*/ 4366437 w 10959353"/>
              <a:gd name="connsiteY32" fmla="*/ 707886 h 707886"/>
              <a:gd name="connsiteX33" fmla="*/ 3899222 w 10959353"/>
              <a:gd name="connsiteY33" fmla="*/ 707886 h 707886"/>
              <a:gd name="connsiteX34" fmla="*/ 3103227 w 10959353"/>
              <a:gd name="connsiteY34" fmla="*/ 707886 h 707886"/>
              <a:gd name="connsiteX35" fmla="*/ 2307232 w 10959353"/>
              <a:gd name="connsiteY35" fmla="*/ 707886 h 707886"/>
              <a:gd name="connsiteX36" fmla="*/ 1620831 w 10959353"/>
              <a:gd name="connsiteY36" fmla="*/ 707886 h 707886"/>
              <a:gd name="connsiteX37" fmla="*/ 934429 w 10959353"/>
              <a:gd name="connsiteY37" fmla="*/ 707886 h 707886"/>
              <a:gd name="connsiteX38" fmla="*/ 576808 w 10959353"/>
              <a:gd name="connsiteY38" fmla="*/ 707886 h 707886"/>
              <a:gd name="connsiteX39" fmla="*/ 0 w 10959353"/>
              <a:gd name="connsiteY39" fmla="*/ 707886 h 707886"/>
              <a:gd name="connsiteX40" fmla="*/ 0 w 10959353"/>
              <a:gd name="connsiteY40" fmla="*/ 346864 h 707886"/>
              <a:gd name="connsiteX41" fmla="*/ 0 w 10959353"/>
              <a:gd name="connsiteY41" fmla="*/ 0 h 7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0959353" h="707886" fill="none" extrusionOk="0">
                <a:moveTo>
                  <a:pt x="0" y="0"/>
                </a:moveTo>
                <a:cubicBezTo>
                  <a:pt x="111097" y="-8825"/>
                  <a:pt x="266343" y="7183"/>
                  <a:pt x="467215" y="0"/>
                </a:cubicBezTo>
                <a:cubicBezTo>
                  <a:pt x="668087" y="-7183"/>
                  <a:pt x="1012367" y="4729"/>
                  <a:pt x="1263210" y="0"/>
                </a:cubicBezTo>
                <a:cubicBezTo>
                  <a:pt x="1514054" y="-4729"/>
                  <a:pt x="1699245" y="49345"/>
                  <a:pt x="1840018" y="0"/>
                </a:cubicBezTo>
                <a:cubicBezTo>
                  <a:pt x="1980791" y="-49345"/>
                  <a:pt x="2356573" y="70053"/>
                  <a:pt x="2636013" y="0"/>
                </a:cubicBezTo>
                <a:cubicBezTo>
                  <a:pt x="2915454" y="-70053"/>
                  <a:pt x="2957260" y="57560"/>
                  <a:pt x="3212821" y="0"/>
                </a:cubicBezTo>
                <a:cubicBezTo>
                  <a:pt x="3468382" y="-57560"/>
                  <a:pt x="3572898" y="17551"/>
                  <a:pt x="3789629" y="0"/>
                </a:cubicBezTo>
                <a:cubicBezTo>
                  <a:pt x="4006360" y="-17551"/>
                  <a:pt x="4313983" y="74591"/>
                  <a:pt x="4476030" y="0"/>
                </a:cubicBezTo>
                <a:cubicBezTo>
                  <a:pt x="4638077" y="-74591"/>
                  <a:pt x="4765378" y="36068"/>
                  <a:pt x="4943245" y="0"/>
                </a:cubicBezTo>
                <a:cubicBezTo>
                  <a:pt x="5121113" y="-36068"/>
                  <a:pt x="5356262" y="52324"/>
                  <a:pt x="5520053" y="0"/>
                </a:cubicBezTo>
                <a:cubicBezTo>
                  <a:pt x="5683844" y="-52324"/>
                  <a:pt x="5920430" y="76348"/>
                  <a:pt x="6206455" y="0"/>
                </a:cubicBezTo>
                <a:cubicBezTo>
                  <a:pt x="6492480" y="-76348"/>
                  <a:pt x="6337377" y="25848"/>
                  <a:pt x="6454482" y="0"/>
                </a:cubicBezTo>
                <a:cubicBezTo>
                  <a:pt x="6571587" y="-25848"/>
                  <a:pt x="6743950" y="3330"/>
                  <a:pt x="7031290" y="0"/>
                </a:cubicBezTo>
                <a:cubicBezTo>
                  <a:pt x="7318630" y="-3330"/>
                  <a:pt x="7296677" y="37713"/>
                  <a:pt x="7388911" y="0"/>
                </a:cubicBezTo>
                <a:cubicBezTo>
                  <a:pt x="7481145" y="-37713"/>
                  <a:pt x="7754385" y="78483"/>
                  <a:pt x="8075313" y="0"/>
                </a:cubicBezTo>
                <a:cubicBezTo>
                  <a:pt x="8396241" y="-78483"/>
                  <a:pt x="8618044" y="84233"/>
                  <a:pt x="8871308" y="0"/>
                </a:cubicBezTo>
                <a:cubicBezTo>
                  <a:pt x="9124573" y="-84233"/>
                  <a:pt x="9225259" y="6841"/>
                  <a:pt x="9448116" y="0"/>
                </a:cubicBezTo>
                <a:cubicBezTo>
                  <a:pt x="9670973" y="-6841"/>
                  <a:pt x="9833601" y="4128"/>
                  <a:pt x="10024924" y="0"/>
                </a:cubicBezTo>
                <a:cubicBezTo>
                  <a:pt x="10216247" y="-4128"/>
                  <a:pt x="10518009" y="40645"/>
                  <a:pt x="10959353" y="0"/>
                </a:cubicBezTo>
                <a:cubicBezTo>
                  <a:pt x="10972737" y="87385"/>
                  <a:pt x="10959123" y="220958"/>
                  <a:pt x="10959353" y="339785"/>
                </a:cubicBezTo>
                <a:cubicBezTo>
                  <a:pt x="10959583" y="458613"/>
                  <a:pt x="10922545" y="560647"/>
                  <a:pt x="10959353" y="707886"/>
                </a:cubicBezTo>
                <a:cubicBezTo>
                  <a:pt x="10845431" y="733346"/>
                  <a:pt x="10788242" y="689755"/>
                  <a:pt x="10711326" y="707886"/>
                </a:cubicBezTo>
                <a:cubicBezTo>
                  <a:pt x="10634410" y="726017"/>
                  <a:pt x="10310212" y="673187"/>
                  <a:pt x="10134517" y="707886"/>
                </a:cubicBezTo>
                <a:cubicBezTo>
                  <a:pt x="9958822" y="742585"/>
                  <a:pt x="9690461" y="651485"/>
                  <a:pt x="9557709" y="707886"/>
                </a:cubicBezTo>
                <a:cubicBezTo>
                  <a:pt x="9424957" y="764287"/>
                  <a:pt x="9335780" y="694881"/>
                  <a:pt x="9200088" y="707886"/>
                </a:cubicBezTo>
                <a:cubicBezTo>
                  <a:pt x="9064396" y="720891"/>
                  <a:pt x="8973720" y="678366"/>
                  <a:pt x="8842467" y="707886"/>
                </a:cubicBezTo>
                <a:cubicBezTo>
                  <a:pt x="8711214" y="737406"/>
                  <a:pt x="8423784" y="705184"/>
                  <a:pt x="8156066" y="707886"/>
                </a:cubicBezTo>
                <a:cubicBezTo>
                  <a:pt x="7888348" y="710588"/>
                  <a:pt x="7702222" y="662619"/>
                  <a:pt x="7360071" y="707886"/>
                </a:cubicBezTo>
                <a:cubicBezTo>
                  <a:pt x="7017921" y="753153"/>
                  <a:pt x="6978096" y="678613"/>
                  <a:pt x="6673669" y="707886"/>
                </a:cubicBezTo>
                <a:cubicBezTo>
                  <a:pt x="6369242" y="737159"/>
                  <a:pt x="6300754" y="682056"/>
                  <a:pt x="6096861" y="707886"/>
                </a:cubicBezTo>
                <a:cubicBezTo>
                  <a:pt x="5892968" y="733716"/>
                  <a:pt x="5739231" y="682965"/>
                  <a:pt x="5629647" y="707886"/>
                </a:cubicBezTo>
                <a:cubicBezTo>
                  <a:pt x="5520063" y="732807"/>
                  <a:pt x="5240740" y="671016"/>
                  <a:pt x="4943245" y="707886"/>
                </a:cubicBezTo>
                <a:cubicBezTo>
                  <a:pt x="4645750" y="744756"/>
                  <a:pt x="4518887" y="661270"/>
                  <a:pt x="4366437" y="707886"/>
                </a:cubicBezTo>
                <a:cubicBezTo>
                  <a:pt x="4213987" y="754502"/>
                  <a:pt x="4026216" y="681514"/>
                  <a:pt x="3899222" y="707886"/>
                </a:cubicBezTo>
                <a:cubicBezTo>
                  <a:pt x="3772229" y="734258"/>
                  <a:pt x="3367124" y="677806"/>
                  <a:pt x="3103227" y="707886"/>
                </a:cubicBezTo>
                <a:cubicBezTo>
                  <a:pt x="2839331" y="737966"/>
                  <a:pt x="2572264" y="625513"/>
                  <a:pt x="2307232" y="707886"/>
                </a:cubicBezTo>
                <a:cubicBezTo>
                  <a:pt x="2042200" y="790259"/>
                  <a:pt x="1818461" y="632158"/>
                  <a:pt x="1620831" y="707886"/>
                </a:cubicBezTo>
                <a:cubicBezTo>
                  <a:pt x="1423201" y="783614"/>
                  <a:pt x="1076423" y="683740"/>
                  <a:pt x="934429" y="707886"/>
                </a:cubicBezTo>
                <a:cubicBezTo>
                  <a:pt x="792435" y="732032"/>
                  <a:pt x="649157" y="693022"/>
                  <a:pt x="576808" y="707886"/>
                </a:cubicBezTo>
                <a:cubicBezTo>
                  <a:pt x="504459" y="722750"/>
                  <a:pt x="122660" y="700387"/>
                  <a:pt x="0" y="707886"/>
                </a:cubicBezTo>
                <a:cubicBezTo>
                  <a:pt x="-14123" y="612597"/>
                  <a:pt x="14923" y="488916"/>
                  <a:pt x="0" y="346864"/>
                </a:cubicBezTo>
                <a:cubicBezTo>
                  <a:pt x="-14923" y="204812"/>
                  <a:pt x="34597" y="123631"/>
                  <a:pt x="0" y="0"/>
                </a:cubicBezTo>
                <a:close/>
              </a:path>
              <a:path w="10959353" h="707886" stroke="0" extrusionOk="0">
                <a:moveTo>
                  <a:pt x="0" y="0"/>
                </a:moveTo>
                <a:cubicBezTo>
                  <a:pt x="364822" y="-21632"/>
                  <a:pt x="619942" y="39955"/>
                  <a:pt x="795995" y="0"/>
                </a:cubicBezTo>
                <a:cubicBezTo>
                  <a:pt x="972049" y="-39955"/>
                  <a:pt x="1206264" y="85214"/>
                  <a:pt x="1591990" y="0"/>
                </a:cubicBezTo>
                <a:cubicBezTo>
                  <a:pt x="1977717" y="-85214"/>
                  <a:pt x="2034127" y="56724"/>
                  <a:pt x="2278392" y="0"/>
                </a:cubicBezTo>
                <a:cubicBezTo>
                  <a:pt x="2522657" y="-56724"/>
                  <a:pt x="2633141" y="25639"/>
                  <a:pt x="2964793" y="0"/>
                </a:cubicBezTo>
                <a:cubicBezTo>
                  <a:pt x="3296445" y="-25639"/>
                  <a:pt x="3252427" y="47446"/>
                  <a:pt x="3432008" y="0"/>
                </a:cubicBezTo>
                <a:cubicBezTo>
                  <a:pt x="3611589" y="-47446"/>
                  <a:pt x="3664273" y="1472"/>
                  <a:pt x="3789629" y="0"/>
                </a:cubicBezTo>
                <a:cubicBezTo>
                  <a:pt x="3914985" y="-1472"/>
                  <a:pt x="4335117" y="54053"/>
                  <a:pt x="4585624" y="0"/>
                </a:cubicBezTo>
                <a:cubicBezTo>
                  <a:pt x="4836132" y="-54053"/>
                  <a:pt x="5130435" y="36160"/>
                  <a:pt x="5272026" y="0"/>
                </a:cubicBezTo>
                <a:cubicBezTo>
                  <a:pt x="5413617" y="-36160"/>
                  <a:pt x="5521968" y="44146"/>
                  <a:pt x="5739240" y="0"/>
                </a:cubicBezTo>
                <a:cubicBezTo>
                  <a:pt x="5956512" y="-44146"/>
                  <a:pt x="5878377" y="5029"/>
                  <a:pt x="5987268" y="0"/>
                </a:cubicBezTo>
                <a:cubicBezTo>
                  <a:pt x="6096159" y="-5029"/>
                  <a:pt x="6591570" y="24794"/>
                  <a:pt x="6783263" y="0"/>
                </a:cubicBezTo>
                <a:cubicBezTo>
                  <a:pt x="6974957" y="-24794"/>
                  <a:pt x="7038423" y="21287"/>
                  <a:pt x="7250477" y="0"/>
                </a:cubicBezTo>
                <a:cubicBezTo>
                  <a:pt x="7462531" y="-21287"/>
                  <a:pt x="7458492" y="27265"/>
                  <a:pt x="7608098" y="0"/>
                </a:cubicBezTo>
                <a:cubicBezTo>
                  <a:pt x="7757704" y="-27265"/>
                  <a:pt x="7944973" y="57387"/>
                  <a:pt x="8184906" y="0"/>
                </a:cubicBezTo>
                <a:cubicBezTo>
                  <a:pt x="8424839" y="-57387"/>
                  <a:pt x="8551380" y="37364"/>
                  <a:pt x="8652121" y="0"/>
                </a:cubicBezTo>
                <a:cubicBezTo>
                  <a:pt x="8752862" y="-37364"/>
                  <a:pt x="8974011" y="4080"/>
                  <a:pt x="9119335" y="0"/>
                </a:cubicBezTo>
                <a:cubicBezTo>
                  <a:pt x="9264659" y="-4080"/>
                  <a:pt x="9485401" y="47588"/>
                  <a:pt x="9696143" y="0"/>
                </a:cubicBezTo>
                <a:cubicBezTo>
                  <a:pt x="9906885" y="-47588"/>
                  <a:pt x="10058852" y="49079"/>
                  <a:pt x="10272951" y="0"/>
                </a:cubicBezTo>
                <a:cubicBezTo>
                  <a:pt x="10487050" y="-49079"/>
                  <a:pt x="10723192" y="58708"/>
                  <a:pt x="10959353" y="0"/>
                </a:cubicBezTo>
                <a:cubicBezTo>
                  <a:pt x="10967441" y="94010"/>
                  <a:pt x="10950106" y="191989"/>
                  <a:pt x="10959353" y="339785"/>
                </a:cubicBezTo>
                <a:cubicBezTo>
                  <a:pt x="10968600" y="487581"/>
                  <a:pt x="10951662" y="609565"/>
                  <a:pt x="10959353" y="707886"/>
                </a:cubicBezTo>
                <a:cubicBezTo>
                  <a:pt x="10887103" y="725585"/>
                  <a:pt x="10793272" y="693760"/>
                  <a:pt x="10711326" y="707886"/>
                </a:cubicBezTo>
                <a:cubicBezTo>
                  <a:pt x="10629380" y="722012"/>
                  <a:pt x="10434953" y="707135"/>
                  <a:pt x="10353705" y="707886"/>
                </a:cubicBezTo>
                <a:cubicBezTo>
                  <a:pt x="10272457" y="708637"/>
                  <a:pt x="9940791" y="686571"/>
                  <a:pt x="9776896" y="707886"/>
                </a:cubicBezTo>
                <a:cubicBezTo>
                  <a:pt x="9613001" y="729201"/>
                  <a:pt x="9352835" y="704942"/>
                  <a:pt x="9200088" y="707886"/>
                </a:cubicBezTo>
                <a:cubicBezTo>
                  <a:pt x="9047341" y="710830"/>
                  <a:pt x="8935280" y="699454"/>
                  <a:pt x="8732874" y="707886"/>
                </a:cubicBezTo>
                <a:cubicBezTo>
                  <a:pt x="8530468" y="716318"/>
                  <a:pt x="8426930" y="700975"/>
                  <a:pt x="8156066" y="707886"/>
                </a:cubicBezTo>
                <a:cubicBezTo>
                  <a:pt x="7885202" y="714797"/>
                  <a:pt x="8008786" y="681988"/>
                  <a:pt x="7908038" y="707886"/>
                </a:cubicBezTo>
                <a:cubicBezTo>
                  <a:pt x="7807290" y="733784"/>
                  <a:pt x="7603734" y="683998"/>
                  <a:pt x="7331230" y="707886"/>
                </a:cubicBezTo>
                <a:cubicBezTo>
                  <a:pt x="7058726" y="731774"/>
                  <a:pt x="6865473" y="634324"/>
                  <a:pt x="6535235" y="707886"/>
                </a:cubicBezTo>
                <a:cubicBezTo>
                  <a:pt x="6204997" y="781448"/>
                  <a:pt x="6282711" y="654232"/>
                  <a:pt x="6068021" y="707886"/>
                </a:cubicBezTo>
                <a:cubicBezTo>
                  <a:pt x="5853331" y="761540"/>
                  <a:pt x="5615002" y="662633"/>
                  <a:pt x="5491213" y="707886"/>
                </a:cubicBezTo>
                <a:cubicBezTo>
                  <a:pt x="5367424" y="753139"/>
                  <a:pt x="5149650" y="670518"/>
                  <a:pt x="5023998" y="707886"/>
                </a:cubicBezTo>
                <a:cubicBezTo>
                  <a:pt x="4898347" y="745254"/>
                  <a:pt x="4733659" y="675135"/>
                  <a:pt x="4556784" y="707886"/>
                </a:cubicBezTo>
                <a:cubicBezTo>
                  <a:pt x="4379909" y="740637"/>
                  <a:pt x="4036836" y="637703"/>
                  <a:pt x="3760789" y="707886"/>
                </a:cubicBezTo>
                <a:cubicBezTo>
                  <a:pt x="3484742" y="778069"/>
                  <a:pt x="3548575" y="685951"/>
                  <a:pt x="3403168" y="707886"/>
                </a:cubicBezTo>
                <a:cubicBezTo>
                  <a:pt x="3257761" y="729821"/>
                  <a:pt x="3212578" y="697676"/>
                  <a:pt x="3155140" y="707886"/>
                </a:cubicBezTo>
                <a:cubicBezTo>
                  <a:pt x="3097702" y="718096"/>
                  <a:pt x="2970848" y="702864"/>
                  <a:pt x="2907113" y="707886"/>
                </a:cubicBezTo>
                <a:cubicBezTo>
                  <a:pt x="2843378" y="712908"/>
                  <a:pt x="2709101" y="696692"/>
                  <a:pt x="2659085" y="707886"/>
                </a:cubicBezTo>
                <a:cubicBezTo>
                  <a:pt x="2609069" y="719080"/>
                  <a:pt x="2373932" y="693977"/>
                  <a:pt x="2301464" y="707886"/>
                </a:cubicBezTo>
                <a:cubicBezTo>
                  <a:pt x="2228996" y="721795"/>
                  <a:pt x="1991396" y="664505"/>
                  <a:pt x="1724656" y="707886"/>
                </a:cubicBezTo>
                <a:cubicBezTo>
                  <a:pt x="1457916" y="751267"/>
                  <a:pt x="1426661" y="707266"/>
                  <a:pt x="1147848" y="707886"/>
                </a:cubicBezTo>
                <a:cubicBezTo>
                  <a:pt x="869035" y="708506"/>
                  <a:pt x="553319" y="662138"/>
                  <a:pt x="0" y="707886"/>
                </a:cubicBezTo>
                <a:cubicBezTo>
                  <a:pt x="-29852" y="567921"/>
                  <a:pt x="12651" y="517039"/>
                  <a:pt x="0" y="375180"/>
                </a:cubicBezTo>
                <a:cubicBezTo>
                  <a:pt x="-12651" y="233321"/>
                  <a:pt x="18440" y="147089"/>
                  <a:pt x="0" y="0"/>
                </a:cubicBezTo>
                <a:close/>
              </a:path>
            </a:pathLst>
          </a:custGeom>
          <a:solidFill>
            <a:srgbClr val="FFFF00">
              <a:alpha val="74902"/>
            </a:srgbClr>
          </a:solidFill>
          <a:ln>
            <a:solidFill>
              <a:srgbClr val="3333FF"/>
            </a:solidFill>
            <a:extLst>
              <a:ext uri="{C807C97D-BFC1-408E-A445-0C87EB9F89A2}">
                <ask:lineSketchStyleProps xmlns:ask="http://schemas.microsoft.com/office/drawing/2018/sketchyshapes" sd="167850547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4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Medium" panose="02040604050005020304" pitchFamily="18" charset="0"/>
              </a:rPr>
              <a:t>Applying the Principle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90DB40-8287-5C64-93EC-CB9AD0A270B7}"/>
              </a:ext>
            </a:extLst>
          </p:cNvPr>
          <p:cNvSpPr txBox="1"/>
          <p:nvPr/>
        </p:nvSpPr>
        <p:spPr>
          <a:xfrm>
            <a:off x="1080977" y="1775632"/>
            <a:ext cx="1003004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800" b="1" dirty="0"/>
              <a:t>Before I draw a conclusion:</a:t>
            </a:r>
          </a:p>
          <a:p>
            <a:pPr marL="342900" indent="-342900">
              <a:buFont typeface="+mj-lt"/>
              <a:buAutoNum type="alphaUcPeriod"/>
            </a:pPr>
            <a:endParaRPr lang="en-US" sz="1000" b="1" dirty="0"/>
          </a:p>
          <a:p>
            <a:pPr marL="342900" indent="-342900">
              <a:buFont typeface="+mj-lt"/>
              <a:buAutoNum type="alphaUcPeriod"/>
            </a:pPr>
            <a:r>
              <a:rPr lang="en-US" sz="2800" b="1" dirty="0"/>
              <a:t>When I draw my conclusion:</a:t>
            </a:r>
            <a:endParaRPr lang="en-US" sz="2800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Am I being fair?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Would I want to be handled the same way?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Am I consistent in how I treat my “friends” and how I treat others?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Did I draw my conclusion too quickly?</a:t>
            </a:r>
          </a:p>
        </p:txBody>
      </p:sp>
    </p:spTree>
    <p:extLst>
      <p:ext uri="{BB962C8B-B14F-4D97-AF65-F5344CB8AC3E}">
        <p14:creationId xmlns:p14="http://schemas.microsoft.com/office/powerpoint/2010/main" val="18582430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B2303D-48D5-57A1-52B7-D70EDE16E1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EFEBEE2-17DD-5C9E-E620-04AA28570BDB}"/>
              </a:ext>
            </a:extLst>
          </p:cNvPr>
          <p:cNvSpPr txBox="1"/>
          <p:nvPr/>
        </p:nvSpPr>
        <p:spPr>
          <a:xfrm>
            <a:off x="605118" y="467615"/>
            <a:ext cx="10959353" cy="707886"/>
          </a:xfrm>
          <a:custGeom>
            <a:avLst/>
            <a:gdLst>
              <a:gd name="connsiteX0" fmla="*/ 0 w 10959353"/>
              <a:gd name="connsiteY0" fmla="*/ 0 h 707886"/>
              <a:gd name="connsiteX1" fmla="*/ 467215 w 10959353"/>
              <a:gd name="connsiteY1" fmla="*/ 0 h 707886"/>
              <a:gd name="connsiteX2" fmla="*/ 1263210 w 10959353"/>
              <a:gd name="connsiteY2" fmla="*/ 0 h 707886"/>
              <a:gd name="connsiteX3" fmla="*/ 1840018 w 10959353"/>
              <a:gd name="connsiteY3" fmla="*/ 0 h 707886"/>
              <a:gd name="connsiteX4" fmla="*/ 2636013 w 10959353"/>
              <a:gd name="connsiteY4" fmla="*/ 0 h 707886"/>
              <a:gd name="connsiteX5" fmla="*/ 3212821 w 10959353"/>
              <a:gd name="connsiteY5" fmla="*/ 0 h 707886"/>
              <a:gd name="connsiteX6" fmla="*/ 3789629 w 10959353"/>
              <a:gd name="connsiteY6" fmla="*/ 0 h 707886"/>
              <a:gd name="connsiteX7" fmla="*/ 4476030 w 10959353"/>
              <a:gd name="connsiteY7" fmla="*/ 0 h 707886"/>
              <a:gd name="connsiteX8" fmla="*/ 4943245 w 10959353"/>
              <a:gd name="connsiteY8" fmla="*/ 0 h 707886"/>
              <a:gd name="connsiteX9" fmla="*/ 5520053 w 10959353"/>
              <a:gd name="connsiteY9" fmla="*/ 0 h 707886"/>
              <a:gd name="connsiteX10" fmla="*/ 6206455 w 10959353"/>
              <a:gd name="connsiteY10" fmla="*/ 0 h 707886"/>
              <a:gd name="connsiteX11" fmla="*/ 6454482 w 10959353"/>
              <a:gd name="connsiteY11" fmla="*/ 0 h 707886"/>
              <a:gd name="connsiteX12" fmla="*/ 7031290 w 10959353"/>
              <a:gd name="connsiteY12" fmla="*/ 0 h 707886"/>
              <a:gd name="connsiteX13" fmla="*/ 7388911 w 10959353"/>
              <a:gd name="connsiteY13" fmla="*/ 0 h 707886"/>
              <a:gd name="connsiteX14" fmla="*/ 8075313 w 10959353"/>
              <a:gd name="connsiteY14" fmla="*/ 0 h 707886"/>
              <a:gd name="connsiteX15" fmla="*/ 8871308 w 10959353"/>
              <a:gd name="connsiteY15" fmla="*/ 0 h 707886"/>
              <a:gd name="connsiteX16" fmla="*/ 9448116 w 10959353"/>
              <a:gd name="connsiteY16" fmla="*/ 0 h 707886"/>
              <a:gd name="connsiteX17" fmla="*/ 10024924 w 10959353"/>
              <a:gd name="connsiteY17" fmla="*/ 0 h 707886"/>
              <a:gd name="connsiteX18" fmla="*/ 10959353 w 10959353"/>
              <a:gd name="connsiteY18" fmla="*/ 0 h 707886"/>
              <a:gd name="connsiteX19" fmla="*/ 10959353 w 10959353"/>
              <a:gd name="connsiteY19" fmla="*/ 339785 h 707886"/>
              <a:gd name="connsiteX20" fmla="*/ 10959353 w 10959353"/>
              <a:gd name="connsiteY20" fmla="*/ 707886 h 707886"/>
              <a:gd name="connsiteX21" fmla="*/ 10711326 w 10959353"/>
              <a:gd name="connsiteY21" fmla="*/ 707886 h 707886"/>
              <a:gd name="connsiteX22" fmla="*/ 10134517 w 10959353"/>
              <a:gd name="connsiteY22" fmla="*/ 707886 h 707886"/>
              <a:gd name="connsiteX23" fmla="*/ 9557709 w 10959353"/>
              <a:gd name="connsiteY23" fmla="*/ 707886 h 707886"/>
              <a:gd name="connsiteX24" fmla="*/ 9200088 w 10959353"/>
              <a:gd name="connsiteY24" fmla="*/ 707886 h 707886"/>
              <a:gd name="connsiteX25" fmla="*/ 8842467 w 10959353"/>
              <a:gd name="connsiteY25" fmla="*/ 707886 h 707886"/>
              <a:gd name="connsiteX26" fmla="*/ 8156066 w 10959353"/>
              <a:gd name="connsiteY26" fmla="*/ 707886 h 707886"/>
              <a:gd name="connsiteX27" fmla="*/ 7360071 w 10959353"/>
              <a:gd name="connsiteY27" fmla="*/ 707886 h 707886"/>
              <a:gd name="connsiteX28" fmla="*/ 6673669 w 10959353"/>
              <a:gd name="connsiteY28" fmla="*/ 707886 h 707886"/>
              <a:gd name="connsiteX29" fmla="*/ 6096861 w 10959353"/>
              <a:gd name="connsiteY29" fmla="*/ 707886 h 707886"/>
              <a:gd name="connsiteX30" fmla="*/ 5629647 w 10959353"/>
              <a:gd name="connsiteY30" fmla="*/ 707886 h 707886"/>
              <a:gd name="connsiteX31" fmla="*/ 4943245 w 10959353"/>
              <a:gd name="connsiteY31" fmla="*/ 707886 h 707886"/>
              <a:gd name="connsiteX32" fmla="*/ 4366437 w 10959353"/>
              <a:gd name="connsiteY32" fmla="*/ 707886 h 707886"/>
              <a:gd name="connsiteX33" fmla="*/ 3899222 w 10959353"/>
              <a:gd name="connsiteY33" fmla="*/ 707886 h 707886"/>
              <a:gd name="connsiteX34" fmla="*/ 3103227 w 10959353"/>
              <a:gd name="connsiteY34" fmla="*/ 707886 h 707886"/>
              <a:gd name="connsiteX35" fmla="*/ 2307232 w 10959353"/>
              <a:gd name="connsiteY35" fmla="*/ 707886 h 707886"/>
              <a:gd name="connsiteX36" fmla="*/ 1620831 w 10959353"/>
              <a:gd name="connsiteY36" fmla="*/ 707886 h 707886"/>
              <a:gd name="connsiteX37" fmla="*/ 934429 w 10959353"/>
              <a:gd name="connsiteY37" fmla="*/ 707886 h 707886"/>
              <a:gd name="connsiteX38" fmla="*/ 576808 w 10959353"/>
              <a:gd name="connsiteY38" fmla="*/ 707886 h 707886"/>
              <a:gd name="connsiteX39" fmla="*/ 0 w 10959353"/>
              <a:gd name="connsiteY39" fmla="*/ 707886 h 707886"/>
              <a:gd name="connsiteX40" fmla="*/ 0 w 10959353"/>
              <a:gd name="connsiteY40" fmla="*/ 346864 h 707886"/>
              <a:gd name="connsiteX41" fmla="*/ 0 w 10959353"/>
              <a:gd name="connsiteY41" fmla="*/ 0 h 7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0959353" h="707886" fill="none" extrusionOk="0">
                <a:moveTo>
                  <a:pt x="0" y="0"/>
                </a:moveTo>
                <a:cubicBezTo>
                  <a:pt x="111097" y="-8825"/>
                  <a:pt x="266343" y="7183"/>
                  <a:pt x="467215" y="0"/>
                </a:cubicBezTo>
                <a:cubicBezTo>
                  <a:pt x="668087" y="-7183"/>
                  <a:pt x="1012367" y="4729"/>
                  <a:pt x="1263210" y="0"/>
                </a:cubicBezTo>
                <a:cubicBezTo>
                  <a:pt x="1514054" y="-4729"/>
                  <a:pt x="1699245" y="49345"/>
                  <a:pt x="1840018" y="0"/>
                </a:cubicBezTo>
                <a:cubicBezTo>
                  <a:pt x="1980791" y="-49345"/>
                  <a:pt x="2356573" y="70053"/>
                  <a:pt x="2636013" y="0"/>
                </a:cubicBezTo>
                <a:cubicBezTo>
                  <a:pt x="2915454" y="-70053"/>
                  <a:pt x="2957260" y="57560"/>
                  <a:pt x="3212821" y="0"/>
                </a:cubicBezTo>
                <a:cubicBezTo>
                  <a:pt x="3468382" y="-57560"/>
                  <a:pt x="3572898" y="17551"/>
                  <a:pt x="3789629" y="0"/>
                </a:cubicBezTo>
                <a:cubicBezTo>
                  <a:pt x="4006360" y="-17551"/>
                  <a:pt x="4313983" y="74591"/>
                  <a:pt x="4476030" y="0"/>
                </a:cubicBezTo>
                <a:cubicBezTo>
                  <a:pt x="4638077" y="-74591"/>
                  <a:pt x="4765378" y="36068"/>
                  <a:pt x="4943245" y="0"/>
                </a:cubicBezTo>
                <a:cubicBezTo>
                  <a:pt x="5121113" y="-36068"/>
                  <a:pt x="5356262" y="52324"/>
                  <a:pt x="5520053" y="0"/>
                </a:cubicBezTo>
                <a:cubicBezTo>
                  <a:pt x="5683844" y="-52324"/>
                  <a:pt x="5920430" y="76348"/>
                  <a:pt x="6206455" y="0"/>
                </a:cubicBezTo>
                <a:cubicBezTo>
                  <a:pt x="6492480" y="-76348"/>
                  <a:pt x="6337377" y="25848"/>
                  <a:pt x="6454482" y="0"/>
                </a:cubicBezTo>
                <a:cubicBezTo>
                  <a:pt x="6571587" y="-25848"/>
                  <a:pt x="6743950" y="3330"/>
                  <a:pt x="7031290" y="0"/>
                </a:cubicBezTo>
                <a:cubicBezTo>
                  <a:pt x="7318630" y="-3330"/>
                  <a:pt x="7296677" y="37713"/>
                  <a:pt x="7388911" y="0"/>
                </a:cubicBezTo>
                <a:cubicBezTo>
                  <a:pt x="7481145" y="-37713"/>
                  <a:pt x="7754385" y="78483"/>
                  <a:pt x="8075313" y="0"/>
                </a:cubicBezTo>
                <a:cubicBezTo>
                  <a:pt x="8396241" y="-78483"/>
                  <a:pt x="8618044" y="84233"/>
                  <a:pt x="8871308" y="0"/>
                </a:cubicBezTo>
                <a:cubicBezTo>
                  <a:pt x="9124573" y="-84233"/>
                  <a:pt x="9225259" y="6841"/>
                  <a:pt x="9448116" y="0"/>
                </a:cubicBezTo>
                <a:cubicBezTo>
                  <a:pt x="9670973" y="-6841"/>
                  <a:pt x="9833601" y="4128"/>
                  <a:pt x="10024924" y="0"/>
                </a:cubicBezTo>
                <a:cubicBezTo>
                  <a:pt x="10216247" y="-4128"/>
                  <a:pt x="10518009" y="40645"/>
                  <a:pt x="10959353" y="0"/>
                </a:cubicBezTo>
                <a:cubicBezTo>
                  <a:pt x="10972737" y="87385"/>
                  <a:pt x="10959123" y="220958"/>
                  <a:pt x="10959353" y="339785"/>
                </a:cubicBezTo>
                <a:cubicBezTo>
                  <a:pt x="10959583" y="458613"/>
                  <a:pt x="10922545" y="560647"/>
                  <a:pt x="10959353" y="707886"/>
                </a:cubicBezTo>
                <a:cubicBezTo>
                  <a:pt x="10845431" y="733346"/>
                  <a:pt x="10788242" y="689755"/>
                  <a:pt x="10711326" y="707886"/>
                </a:cubicBezTo>
                <a:cubicBezTo>
                  <a:pt x="10634410" y="726017"/>
                  <a:pt x="10310212" y="673187"/>
                  <a:pt x="10134517" y="707886"/>
                </a:cubicBezTo>
                <a:cubicBezTo>
                  <a:pt x="9958822" y="742585"/>
                  <a:pt x="9690461" y="651485"/>
                  <a:pt x="9557709" y="707886"/>
                </a:cubicBezTo>
                <a:cubicBezTo>
                  <a:pt x="9424957" y="764287"/>
                  <a:pt x="9335780" y="694881"/>
                  <a:pt x="9200088" y="707886"/>
                </a:cubicBezTo>
                <a:cubicBezTo>
                  <a:pt x="9064396" y="720891"/>
                  <a:pt x="8973720" y="678366"/>
                  <a:pt x="8842467" y="707886"/>
                </a:cubicBezTo>
                <a:cubicBezTo>
                  <a:pt x="8711214" y="737406"/>
                  <a:pt x="8423784" y="705184"/>
                  <a:pt x="8156066" y="707886"/>
                </a:cubicBezTo>
                <a:cubicBezTo>
                  <a:pt x="7888348" y="710588"/>
                  <a:pt x="7702222" y="662619"/>
                  <a:pt x="7360071" y="707886"/>
                </a:cubicBezTo>
                <a:cubicBezTo>
                  <a:pt x="7017921" y="753153"/>
                  <a:pt x="6978096" y="678613"/>
                  <a:pt x="6673669" y="707886"/>
                </a:cubicBezTo>
                <a:cubicBezTo>
                  <a:pt x="6369242" y="737159"/>
                  <a:pt x="6300754" y="682056"/>
                  <a:pt x="6096861" y="707886"/>
                </a:cubicBezTo>
                <a:cubicBezTo>
                  <a:pt x="5892968" y="733716"/>
                  <a:pt x="5739231" y="682965"/>
                  <a:pt x="5629647" y="707886"/>
                </a:cubicBezTo>
                <a:cubicBezTo>
                  <a:pt x="5520063" y="732807"/>
                  <a:pt x="5240740" y="671016"/>
                  <a:pt x="4943245" y="707886"/>
                </a:cubicBezTo>
                <a:cubicBezTo>
                  <a:pt x="4645750" y="744756"/>
                  <a:pt x="4518887" y="661270"/>
                  <a:pt x="4366437" y="707886"/>
                </a:cubicBezTo>
                <a:cubicBezTo>
                  <a:pt x="4213987" y="754502"/>
                  <a:pt x="4026216" y="681514"/>
                  <a:pt x="3899222" y="707886"/>
                </a:cubicBezTo>
                <a:cubicBezTo>
                  <a:pt x="3772229" y="734258"/>
                  <a:pt x="3367124" y="677806"/>
                  <a:pt x="3103227" y="707886"/>
                </a:cubicBezTo>
                <a:cubicBezTo>
                  <a:pt x="2839331" y="737966"/>
                  <a:pt x="2572264" y="625513"/>
                  <a:pt x="2307232" y="707886"/>
                </a:cubicBezTo>
                <a:cubicBezTo>
                  <a:pt x="2042200" y="790259"/>
                  <a:pt x="1818461" y="632158"/>
                  <a:pt x="1620831" y="707886"/>
                </a:cubicBezTo>
                <a:cubicBezTo>
                  <a:pt x="1423201" y="783614"/>
                  <a:pt x="1076423" y="683740"/>
                  <a:pt x="934429" y="707886"/>
                </a:cubicBezTo>
                <a:cubicBezTo>
                  <a:pt x="792435" y="732032"/>
                  <a:pt x="649157" y="693022"/>
                  <a:pt x="576808" y="707886"/>
                </a:cubicBezTo>
                <a:cubicBezTo>
                  <a:pt x="504459" y="722750"/>
                  <a:pt x="122660" y="700387"/>
                  <a:pt x="0" y="707886"/>
                </a:cubicBezTo>
                <a:cubicBezTo>
                  <a:pt x="-14123" y="612597"/>
                  <a:pt x="14923" y="488916"/>
                  <a:pt x="0" y="346864"/>
                </a:cubicBezTo>
                <a:cubicBezTo>
                  <a:pt x="-14923" y="204812"/>
                  <a:pt x="34597" y="123631"/>
                  <a:pt x="0" y="0"/>
                </a:cubicBezTo>
                <a:close/>
              </a:path>
              <a:path w="10959353" h="707886" stroke="0" extrusionOk="0">
                <a:moveTo>
                  <a:pt x="0" y="0"/>
                </a:moveTo>
                <a:cubicBezTo>
                  <a:pt x="364822" y="-21632"/>
                  <a:pt x="619942" y="39955"/>
                  <a:pt x="795995" y="0"/>
                </a:cubicBezTo>
                <a:cubicBezTo>
                  <a:pt x="972049" y="-39955"/>
                  <a:pt x="1206264" y="85214"/>
                  <a:pt x="1591990" y="0"/>
                </a:cubicBezTo>
                <a:cubicBezTo>
                  <a:pt x="1977717" y="-85214"/>
                  <a:pt x="2034127" y="56724"/>
                  <a:pt x="2278392" y="0"/>
                </a:cubicBezTo>
                <a:cubicBezTo>
                  <a:pt x="2522657" y="-56724"/>
                  <a:pt x="2633141" y="25639"/>
                  <a:pt x="2964793" y="0"/>
                </a:cubicBezTo>
                <a:cubicBezTo>
                  <a:pt x="3296445" y="-25639"/>
                  <a:pt x="3252427" y="47446"/>
                  <a:pt x="3432008" y="0"/>
                </a:cubicBezTo>
                <a:cubicBezTo>
                  <a:pt x="3611589" y="-47446"/>
                  <a:pt x="3664273" y="1472"/>
                  <a:pt x="3789629" y="0"/>
                </a:cubicBezTo>
                <a:cubicBezTo>
                  <a:pt x="3914985" y="-1472"/>
                  <a:pt x="4335117" y="54053"/>
                  <a:pt x="4585624" y="0"/>
                </a:cubicBezTo>
                <a:cubicBezTo>
                  <a:pt x="4836132" y="-54053"/>
                  <a:pt x="5130435" y="36160"/>
                  <a:pt x="5272026" y="0"/>
                </a:cubicBezTo>
                <a:cubicBezTo>
                  <a:pt x="5413617" y="-36160"/>
                  <a:pt x="5521968" y="44146"/>
                  <a:pt x="5739240" y="0"/>
                </a:cubicBezTo>
                <a:cubicBezTo>
                  <a:pt x="5956512" y="-44146"/>
                  <a:pt x="5878377" y="5029"/>
                  <a:pt x="5987268" y="0"/>
                </a:cubicBezTo>
                <a:cubicBezTo>
                  <a:pt x="6096159" y="-5029"/>
                  <a:pt x="6591570" y="24794"/>
                  <a:pt x="6783263" y="0"/>
                </a:cubicBezTo>
                <a:cubicBezTo>
                  <a:pt x="6974957" y="-24794"/>
                  <a:pt x="7038423" y="21287"/>
                  <a:pt x="7250477" y="0"/>
                </a:cubicBezTo>
                <a:cubicBezTo>
                  <a:pt x="7462531" y="-21287"/>
                  <a:pt x="7458492" y="27265"/>
                  <a:pt x="7608098" y="0"/>
                </a:cubicBezTo>
                <a:cubicBezTo>
                  <a:pt x="7757704" y="-27265"/>
                  <a:pt x="7944973" y="57387"/>
                  <a:pt x="8184906" y="0"/>
                </a:cubicBezTo>
                <a:cubicBezTo>
                  <a:pt x="8424839" y="-57387"/>
                  <a:pt x="8551380" y="37364"/>
                  <a:pt x="8652121" y="0"/>
                </a:cubicBezTo>
                <a:cubicBezTo>
                  <a:pt x="8752862" y="-37364"/>
                  <a:pt x="8974011" y="4080"/>
                  <a:pt x="9119335" y="0"/>
                </a:cubicBezTo>
                <a:cubicBezTo>
                  <a:pt x="9264659" y="-4080"/>
                  <a:pt x="9485401" y="47588"/>
                  <a:pt x="9696143" y="0"/>
                </a:cubicBezTo>
                <a:cubicBezTo>
                  <a:pt x="9906885" y="-47588"/>
                  <a:pt x="10058852" y="49079"/>
                  <a:pt x="10272951" y="0"/>
                </a:cubicBezTo>
                <a:cubicBezTo>
                  <a:pt x="10487050" y="-49079"/>
                  <a:pt x="10723192" y="58708"/>
                  <a:pt x="10959353" y="0"/>
                </a:cubicBezTo>
                <a:cubicBezTo>
                  <a:pt x="10967441" y="94010"/>
                  <a:pt x="10950106" y="191989"/>
                  <a:pt x="10959353" y="339785"/>
                </a:cubicBezTo>
                <a:cubicBezTo>
                  <a:pt x="10968600" y="487581"/>
                  <a:pt x="10951662" y="609565"/>
                  <a:pt x="10959353" y="707886"/>
                </a:cubicBezTo>
                <a:cubicBezTo>
                  <a:pt x="10887103" y="725585"/>
                  <a:pt x="10793272" y="693760"/>
                  <a:pt x="10711326" y="707886"/>
                </a:cubicBezTo>
                <a:cubicBezTo>
                  <a:pt x="10629380" y="722012"/>
                  <a:pt x="10434953" y="707135"/>
                  <a:pt x="10353705" y="707886"/>
                </a:cubicBezTo>
                <a:cubicBezTo>
                  <a:pt x="10272457" y="708637"/>
                  <a:pt x="9940791" y="686571"/>
                  <a:pt x="9776896" y="707886"/>
                </a:cubicBezTo>
                <a:cubicBezTo>
                  <a:pt x="9613001" y="729201"/>
                  <a:pt x="9352835" y="704942"/>
                  <a:pt x="9200088" y="707886"/>
                </a:cubicBezTo>
                <a:cubicBezTo>
                  <a:pt x="9047341" y="710830"/>
                  <a:pt x="8935280" y="699454"/>
                  <a:pt x="8732874" y="707886"/>
                </a:cubicBezTo>
                <a:cubicBezTo>
                  <a:pt x="8530468" y="716318"/>
                  <a:pt x="8426930" y="700975"/>
                  <a:pt x="8156066" y="707886"/>
                </a:cubicBezTo>
                <a:cubicBezTo>
                  <a:pt x="7885202" y="714797"/>
                  <a:pt x="8008786" y="681988"/>
                  <a:pt x="7908038" y="707886"/>
                </a:cubicBezTo>
                <a:cubicBezTo>
                  <a:pt x="7807290" y="733784"/>
                  <a:pt x="7603734" y="683998"/>
                  <a:pt x="7331230" y="707886"/>
                </a:cubicBezTo>
                <a:cubicBezTo>
                  <a:pt x="7058726" y="731774"/>
                  <a:pt x="6865473" y="634324"/>
                  <a:pt x="6535235" y="707886"/>
                </a:cubicBezTo>
                <a:cubicBezTo>
                  <a:pt x="6204997" y="781448"/>
                  <a:pt x="6282711" y="654232"/>
                  <a:pt x="6068021" y="707886"/>
                </a:cubicBezTo>
                <a:cubicBezTo>
                  <a:pt x="5853331" y="761540"/>
                  <a:pt x="5615002" y="662633"/>
                  <a:pt x="5491213" y="707886"/>
                </a:cubicBezTo>
                <a:cubicBezTo>
                  <a:pt x="5367424" y="753139"/>
                  <a:pt x="5149650" y="670518"/>
                  <a:pt x="5023998" y="707886"/>
                </a:cubicBezTo>
                <a:cubicBezTo>
                  <a:pt x="4898347" y="745254"/>
                  <a:pt x="4733659" y="675135"/>
                  <a:pt x="4556784" y="707886"/>
                </a:cubicBezTo>
                <a:cubicBezTo>
                  <a:pt x="4379909" y="740637"/>
                  <a:pt x="4036836" y="637703"/>
                  <a:pt x="3760789" y="707886"/>
                </a:cubicBezTo>
                <a:cubicBezTo>
                  <a:pt x="3484742" y="778069"/>
                  <a:pt x="3548575" y="685951"/>
                  <a:pt x="3403168" y="707886"/>
                </a:cubicBezTo>
                <a:cubicBezTo>
                  <a:pt x="3257761" y="729821"/>
                  <a:pt x="3212578" y="697676"/>
                  <a:pt x="3155140" y="707886"/>
                </a:cubicBezTo>
                <a:cubicBezTo>
                  <a:pt x="3097702" y="718096"/>
                  <a:pt x="2970848" y="702864"/>
                  <a:pt x="2907113" y="707886"/>
                </a:cubicBezTo>
                <a:cubicBezTo>
                  <a:pt x="2843378" y="712908"/>
                  <a:pt x="2709101" y="696692"/>
                  <a:pt x="2659085" y="707886"/>
                </a:cubicBezTo>
                <a:cubicBezTo>
                  <a:pt x="2609069" y="719080"/>
                  <a:pt x="2373932" y="693977"/>
                  <a:pt x="2301464" y="707886"/>
                </a:cubicBezTo>
                <a:cubicBezTo>
                  <a:pt x="2228996" y="721795"/>
                  <a:pt x="1991396" y="664505"/>
                  <a:pt x="1724656" y="707886"/>
                </a:cubicBezTo>
                <a:cubicBezTo>
                  <a:pt x="1457916" y="751267"/>
                  <a:pt x="1426661" y="707266"/>
                  <a:pt x="1147848" y="707886"/>
                </a:cubicBezTo>
                <a:cubicBezTo>
                  <a:pt x="869035" y="708506"/>
                  <a:pt x="553319" y="662138"/>
                  <a:pt x="0" y="707886"/>
                </a:cubicBezTo>
                <a:cubicBezTo>
                  <a:pt x="-29852" y="567921"/>
                  <a:pt x="12651" y="517039"/>
                  <a:pt x="0" y="375180"/>
                </a:cubicBezTo>
                <a:cubicBezTo>
                  <a:pt x="-12651" y="233321"/>
                  <a:pt x="18440" y="147089"/>
                  <a:pt x="0" y="0"/>
                </a:cubicBezTo>
                <a:close/>
              </a:path>
            </a:pathLst>
          </a:custGeom>
          <a:solidFill>
            <a:srgbClr val="FFFF00">
              <a:alpha val="74902"/>
            </a:srgbClr>
          </a:solidFill>
          <a:ln>
            <a:solidFill>
              <a:srgbClr val="3333FF"/>
            </a:solidFill>
            <a:extLst>
              <a:ext uri="{C807C97D-BFC1-408E-A445-0C87EB9F89A2}">
                <ask:lineSketchStyleProps xmlns:ask="http://schemas.microsoft.com/office/drawing/2018/sketchyshapes" sd="167850547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4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Medium" panose="02040604050005020304" pitchFamily="18" charset="0"/>
              </a:rPr>
              <a:t>Applying the Principle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B13894-AB26-DD91-81A5-C1A2B4AB3FD6}"/>
              </a:ext>
            </a:extLst>
          </p:cNvPr>
          <p:cNvSpPr txBox="1"/>
          <p:nvPr/>
        </p:nvSpPr>
        <p:spPr>
          <a:xfrm>
            <a:off x="1080977" y="1775632"/>
            <a:ext cx="1003004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800" b="1" dirty="0"/>
              <a:t>Before I draw a conclusion:</a:t>
            </a:r>
          </a:p>
          <a:p>
            <a:pPr marL="342900" indent="-342900">
              <a:buFont typeface="+mj-lt"/>
              <a:buAutoNum type="alphaUcPeriod"/>
            </a:pPr>
            <a:endParaRPr lang="en-US" sz="1000" b="1" dirty="0"/>
          </a:p>
          <a:p>
            <a:pPr marL="342900" indent="-342900">
              <a:buFont typeface="+mj-lt"/>
              <a:buAutoNum type="alphaUcPeriod"/>
            </a:pPr>
            <a:r>
              <a:rPr lang="en-US" sz="2800" b="1" dirty="0"/>
              <a:t>When I draw my conclusion:</a:t>
            </a:r>
          </a:p>
          <a:p>
            <a:pPr marL="342900" indent="-342900">
              <a:buFont typeface="+mj-lt"/>
              <a:buAutoNum type="alphaUcPeriod"/>
            </a:pPr>
            <a:endParaRPr lang="en-US" sz="1000" b="1" dirty="0"/>
          </a:p>
          <a:p>
            <a:pPr marL="342900" indent="-342900">
              <a:buFont typeface="+mj-lt"/>
              <a:buAutoNum type="alphaUcPeriod"/>
            </a:pPr>
            <a:r>
              <a:rPr lang="en-US" sz="2800" b="1" dirty="0"/>
              <a:t> How would I like to be known?</a:t>
            </a:r>
            <a:endParaRPr lang="en-US" sz="2800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Quick to jump to conclusions?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Assumes as much as really know?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Slow on the trigger to judge harshly?</a:t>
            </a:r>
          </a:p>
        </p:txBody>
      </p:sp>
    </p:spTree>
    <p:extLst>
      <p:ext uri="{BB962C8B-B14F-4D97-AF65-F5344CB8AC3E}">
        <p14:creationId xmlns:p14="http://schemas.microsoft.com/office/powerpoint/2010/main" val="26109982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8F41D5-251E-8172-D37A-81DF532FD8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63A015F-5D1D-5CF2-E47F-9A229B2D4F3C}"/>
              </a:ext>
            </a:extLst>
          </p:cNvPr>
          <p:cNvSpPr txBox="1"/>
          <p:nvPr/>
        </p:nvSpPr>
        <p:spPr>
          <a:xfrm>
            <a:off x="605118" y="467615"/>
            <a:ext cx="10959353" cy="707886"/>
          </a:xfrm>
          <a:custGeom>
            <a:avLst/>
            <a:gdLst>
              <a:gd name="connsiteX0" fmla="*/ 0 w 10959353"/>
              <a:gd name="connsiteY0" fmla="*/ 0 h 707886"/>
              <a:gd name="connsiteX1" fmla="*/ 467215 w 10959353"/>
              <a:gd name="connsiteY1" fmla="*/ 0 h 707886"/>
              <a:gd name="connsiteX2" fmla="*/ 1263210 w 10959353"/>
              <a:gd name="connsiteY2" fmla="*/ 0 h 707886"/>
              <a:gd name="connsiteX3" fmla="*/ 1840018 w 10959353"/>
              <a:gd name="connsiteY3" fmla="*/ 0 h 707886"/>
              <a:gd name="connsiteX4" fmla="*/ 2636013 w 10959353"/>
              <a:gd name="connsiteY4" fmla="*/ 0 h 707886"/>
              <a:gd name="connsiteX5" fmla="*/ 3212821 w 10959353"/>
              <a:gd name="connsiteY5" fmla="*/ 0 h 707886"/>
              <a:gd name="connsiteX6" fmla="*/ 3789629 w 10959353"/>
              <a:gd name="connsiteY6" fmla="*/ 0 h 707886"/>
              <a:gd name="connsiteX7" fmla="*/ 4476030 w 10959353"/>
              <a:gd name="connsiteY7" fmla="*/ 0 h 707886"/>
              <a:gd name="connsiteX8" fmla="*/ 4943245 w 10959353"/>
              <a:gd name="connsiteY8" fmla="*/ 0 h 707886"/>
              <a:gd name="connsiteX9" fmla="*/ 5520053 w 10959353"/>
              <a:gd name="connsiteY9" fmla="*/ 0 h 707886"/>
              <a:gd name="connsiteX10" fmla="*/ 6206455 w 10959353"/>
              <a:gd name="connsiteY10" fmla="*/ 0 h 707886"/>
              <a:gd name="connsiteX11" fmla="*/ 6454482 w 10959353"/>
              <a:gd name="connsiteY11" fmla="*/ 0 h 707886"/>
              <a:gd name="connsiteX12" fmla="*/ 7031290 w 10959353"/>
              <a:gd name="connsiteY12" fmla="*/ 0 h 707886"/>
              <a:gd name="connsiteX13" fmla="*/ 7388911 w 10959353"/>
              <a:gd name="connsiteY13" fmla="*/ 0 h 707886"/>
              <a:gd name="connsiteX14" fmla="*/ 8075313 w 10959353"/>
              <a:gd name="connsiteY14" fmla="*/ 0 h 707886"/>
              <a:gd name="connsiteX15" fmla="*/ 8871308 w 10959353"/>
              <a:gd name="connsiteY15" fmla="*/ 0 h 707886"/>
              <a:gd name="connsiteX16" fmla="*/ 9448116 w 10959353"/>
              <a:gd name="connsiteY16" fmla="*/ 0 h 707886"/>
              <a:gd name="connsiteX17" fmla="*/ 10024924 w 10959353"/>
              <a:gd name="connsiteY17" fmla="*/ 0 h 707886"/>
              <a:gd name="connsiteX18" fmla="*/ 10959353 w 10959353"/>
              <a:gd name="connsiteY18" fmla="*/ 0 h 707886"/>
              <a:gd name="connsiteX19" fmla="*/ 10959353 w 10959353"/>
              <a:gd name="connsiteY19" fmla="*/ 339785 h 707886"/>
              <a:gd name="connsiteX20" fmla="*/ 10959353 w 10959353"/>
              <a:gd name="connsiteY20" fmla="*/ 707886 h 707886"/>
              <a:gd name="connsiteX21" fmla="*/ 10711326 w 10959353"/>
              <a:gd name="connsiteY21" fmla="*/ 707886 h 707886"/>
              <a:gd name="connsiteX22" fmla="*/ 10134517 w 10959353"/>
              <a:gd name="connsiteY22" fmla="*/ 707886 h 707886"/>
              <a:gd name="connsiteX23" fmla="*/ 9557709 w 10959353"/>
              <a:gd name="connsiteY23" fmla="*/ 707886 h 707886"/>
              <a:gd name="connsiteX24" fmla="*/ 9200088 w 10959353"/>
              <a:gd name="connsiteY24" fmla="*/ 707886 h 707886"/>
              <a:gd name="connsiteX25" fmla="*/ 8842467 w 10959353"/>
              <a:gd name="connsiteY25" fmla="*/ 707886 h 707886"/>
              <a:gd name="connsiteX26" fmla="*/ 8156066 w 10959353"/>
              <a:gd name="connsiteY26" fmla="*/ 707886 h 707886"/>
              <a:gd name="connsiteX27" fmla="*/ 7360071 w 10959353"/>
              <a:gd name="connsiteY27" fmla="*/ 707886 h 707886"/>
              <a:gd name="connsiteX28" fmla="*/ 6673669 w 10959353"/>
              <a:gd name="connsiteY28" fmla="*/ 707886 h 707886"/>
              <a:gd name="connsiteX29" fmla="*/ 6096861 w 10959353"/>
              <a:gd name="connsiteY29" fmla="*/ 707886 h 707886"/>
              <a:gd name="connsiteX30" fmla="*/ 5629647 w 10959353"/>
              <a:gd name="connsiteY30" fmla="*/ 707886 h 707886"/>
              <a:gd name="connsiteX31" fmla="*/ 4943245 w 10959353"/>
              <a:gd name="connsiteY31" fmla="*/ 707886 h 707886"/>
              <a:gd name="connsiteX32" fmla="*/ 4366437 w 10959353"/>
              <a:gd name="connsiteY32" fmla="*/ 707886 h 707886"/>
              <a:gd name="connsiteX33" fmla="*/ 3899222 w 10959353"/>
              <a:gd name="connsiteY33" fmla="*/ 707886 h 707886"/>
              <a:gd name="connsiteX34" fmla="*/ 3103227 w 10959353"/>
              <a:gd name="connsiteY34" fmla="*/ 707886 h 707886"/>
              <a:gd name="connsiteX35" fmla="*/ 2307232 w 10959353"/>
              <a:gd name="connsiteY35" fmla="*/ 707886 h 707886"/>
              <a:gd name="connsiteX36" fmla="*/ 1620831 w 10959353"/>
              <a:gd name="connsiteY36" fmla="*/ 707886 h 707886"/>
              <a:gd name="connsiteX37" fmla="*/ 934429 w 10959353"/>
              <a:gd name="connsiteY37" fmla="*/ 707886 h 707886"/>
              <a:gd name="connsiteX38" fmla="*/ 576808 w 10959353"/>
              <a:gd name="connsiteY38" fmla="*/ 707886 h 707886"/>
              <a:gd name="connsiteX39" fmla="*/ 0 w 10959353"/>
              <a:gd name="connsiteY39" fmla="*/ 707886 h 707886"/>
              <a:gd name="connsiteX40" fmla="*/ 0 w 10959353"/>
              <a:gd name="connsiteY40" fmla="*/ 346864 h 707886"/>
              <a:gd name="connsiteX41" fmla="*/ 0 w 10959353"/>
              <a:gd name="connsiteY41" fmla="*/ 0 h 7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0959353" h="707886" fill="none" extrusionOk="0">
                <a:moveTo>
                  <a:pt x="0" y="0"/>
                </a:moveTo>
                <a:cubicBezTo>
                  <a:pt x="111097" y="-8825"/>
                  <a:pt x="266343" y="7183"/>
                  <a:pt x="467215" y="0"/>
                </a:cubicBezTo>
                <a:cubicBezTo>
                  <a:pt x="668087" y="-7183"/>
                  <a:pt x="1012367" y="4729"/>
                  <a:pt x="1263210" y="0"/>
                </a:cubicBezTo>
                <a:cubicBezTo>
                  <a:pt x="1514054" y="-4729"/>
                  <a:pt x="1699245" y="49345"/>
                  <a:pt x="1840018" y="0"/>
                </a:cubicBezTo>
                <a:cubicBezTo>
                  <a:pt x="1980791" y="-49345"/>
                  <a:pt x="2356573" y="70053"/>
                  <a:pt x="2636013" y="0"/>
                </a:cubicBezTo>
                <a:cubicBezTo>
                  <a:pt x="2915454" y="-70053"/>
                  <a:pt x="2957260" y="57560"/>
                  <a:pt x="3212821" y="0"/>
                </a:cubicBezTo>
                <a:cubicBezTo>
                  <a:pt x="3468382" y="-57560"/>
                  <a:pt x="3572898" y="17551"/>
                  <a:pt x="3789629" y="0"/>
                </a:cubicBezTo>
                <a:cubicBezTo>
                  <a:pt x="4006360" y="-17551"/>
                  <a:pt x="4313983" y="74591"/>
                  <a:pt x="4476030" y="0"/>
                </a:cubicBezTo>
                <a:cubicBezTo>
                  <a:pt x="4638077" y="-74591"/>
                  <a:pt x="4765378" y="36068"/>
                  <a:pt x="4943245" y="0"/>
                </a:cubicBezTo>
                <a:cubicBezTo>
                  <a:pt x="5121113" y="-36068"/>
                  <a:pt x="5356262" y="52324"/>
                  <a:pt x="5520053" y="0"/>
                </a:cubicBezTo>
                <a:cubicBezTo>
                  <a:pt x="5683844" y="-52324"/>
                  <a:pt x="5920430" y="76348"/>
                  <a:pt x="6206455" y="0"/>
                </a:cubicBezTo>
                <a:cubicBezTo>
                  <a:pt x="6492480" y="-76348"/>
                  <a:pt x="6337377" y="25848"/>
                  <a:pt x="6454482" y="0"/>
                </a:cubicBezTo>
                <a:cubicBezTo>
                  <a:pt x="6571587" y="-25848"/>
                  <a:pt x="6743950" y="3330"/>
                  <a:pt x="7031290" y="0"/>
                </a:cubicBezTo>
                <a:cubicBezTo>
                  <a:pt x="7318630" y="-3330"/>
                  <a:pt x="7296677" y="37713"/>
                  <a:pt x="7388911" y="0"/>
                </a:cubicBezTo>
                <a:cubicBezTo>
                  <a:pt x="7481145" y="-37713"/>
                  <a:pt x="7754385" y="78483"/>
                  <a:pt x="8075313" y="0"/>
                </a:cubicBezTo>
                <a:cubicBezTo>
                  <a:pt x="8396241" y="-78483"/>
                  <a:pt x="8618044" y="84233"/>
                  <a:pt x="8871308" y="0"/>
                </a:cubicBezTo>
                <a:cubicBezTo>
                  <a:pt x="9124573" y="-84233"/>
                  <a:pt x="9225259" y="6841"/>
                  <a:pt x="9448116" y="0"/>
                </a:cubicBezTo>
                <a:cubicBezTo>
                  <a:pt x="9670973" y="-6841"/>
                  <a:pt x="9833601" y="4128"/>
                  <a:pt x="10024924" y="0"/>
                </a:cubicBezTo>
                <a:cubicBezTo>
                  <a:pt x="10216247" y="-4128"/>
                  <a:pt x="10518009" y="40645"/>
                  <a:pt x="10959353" y="0"/>
                </a:cubicBezTo>
                <a:cubicBezTo>
                  <a:pt x="10972737" y="87385"/>
                  <a:pt x="10959123" y="220958"/>
                  <a:pt x="10959353" y="339785"/>
                </a:cubicBezTo>
                <a:cubicBezTo>
                  <a:pt x="10959583" y="458613"/>
                  <a:pt x="10922545" y="560647"/>
                  <a:pt x="10959353" y="707886"/>
                </a:cubicBezTo>
                <a:cubicBezTo>
                  <a:pt x="10845431" y="733346"/>
                  <a:pt x="10788242" y="689755"/>
                  <a:pt x="10711326" y="707886"/>
                </a:cubicBezTo>
                <a:cubicBezTo>
                  <a:pt x="10634410" y="726017"/>
                  <a:pt x="10310212" y="673187"/>
                  <a:pt x="10134517" y="707886"/>
                </a:cubicBezTo>
                <a:cubicBezTo>
                  <a:pt x="9958822" y="742585"/>
                  <a:pt x="9690461" y="651485"/>
                  <a:pt x="9557709" y="707886"/>
                </a:cubicBezTo>
                <a:cubicBezTo>
                  <a:pt x="9424957" y="764287"/>
                  <a:pt x="9335780" y="694881"/>
                  <a:pt x="9200088" y="707886"/>
                </a:cubicBezTo>
                <a:cubicBezTo>
                  <a:pt x="9064396" y="720891"/>
                  <a:pt x="8973720" y="678366"/>
                  <a:pt x="8842467" y="707886"/>
                </a:cubicBezTo>
                <a:cubicBezTo>
                  <a:pt x="8711214" y="737406"/>
                  <a:pt x="8423784" y="705184"/>
                  <a:pt x="8156066" y="707886"/>
                </a:cubicBezTo>
                <a:cubicBezTo>
                  <a:pt x="7888348" y="710588"/>
                  <a:pt x="7702222" y="662619"/>
                  <a:pt x="7360071" y="707886"/>
                </a:cubicBezTo>
                <a:cubicBezTo>
                  <a:pt x="7017921" y="753153"/>
                  <a:pt x="6978096" y="678613"/>
                  <a:pt x="6673669" y="707886"/>
                </a:cubicBezTo>
                <a:cubicBezTo>
                  <a:pt x="6369242" y="737159"/>
                  <a:pt x="6300754" y="682056"/>
                  <a:pt x="6096861" y="707886"/>
                </a:cubicBezTo>
                <a:cubicBezTo>
                  <a:pt x="5892968" y="733716"/>
                  <a:pt x="5739231" y="682965"/>
                  <a:pt x="5629647" y="707886"/>
                </a:cubicBezTo>
                <a:cubicBezTo>
                  <a:pt x="5520063" y="732807"/>
                  <a:pt x="5240740" y="671016"/>
                  <a:pt x="4943245" y="707886"/>
                </a:cubicBezTo>
                <a:cubicBezTo>
                  <a:pt x="4645750" y="744756"/>
                  <a:pt x="4518887" y="661270"/>
                  <a:pt x="4366437" y="707886"/>
                </a:cubicBezTo>
                <a:cubicBezTo>
                  <a:pt x="4213987" y="754502"/>
                  <a:pt x="4026216" y="681514"/>
                  <a:pt x="3899222" y="707886"/>
                </a:cubicBezTo>
                <a:cubicBezTo>
                  <a:pt x="3772229" y="734258"/>
                  <a:pt x="3367124" y="677806"/>
                  <a:pt x="3103227" y="707886"/>
                </a:cubicBezTo>
                <a:cubicBezTo>
                  <a:pt x="2839331" y="737966"/>
                  <a:pt x="2572264" y="625513"/>
                  <a:pt x="2307232" y="707886"/>
                </a:cubicBezTo>
                <a:cubicBezTo>
                  <a:pt x="2042200" y="790259"/>
                  <a:pt x="1818461" y="632158"/>
                  <a:pt x="1620831" y="707886"/>
                </a:cubicBezTo>
                <a:cubicBezTo>
                  <a:pt x="1423201" y="783614"/>
                  <a:pt x="1076423" y="683740"/>
                  <a:pt x="934429" y="707886"/>
                </a:cubicBezTo>
                <a:cubicBezTo>
                  <a:pt x="792435" y="732032"/>
                  <a:pt x="649157" y="693022"/>
                  <a:pt x="576808" y="707886"/>
                </a:cubicBezTo>
                <a:cubicBezTo>
                  <a:pt x="504459" y="722750"/>
                  <a:pt x="122660" y="700387"/>
                  <a:pt x="0" y="707886"/>
                </a:cubicBezTo>
                <a:cubicBezTo>
                  <a:pt x="-14123" y="612597"/>
                  <a:pt x="14923" y="488916"/>
                  <a:pt x="0" y="346864"/>
                </a:cubicBezTo>
                <a:cubicBezTo>
                  <a:pt x="-14923" y="204812"/>
                  <a:pt x="34597" y="123631"/>
                  <a:pt x="0" y="0"/>
                </a:cubicBezTo>
                <a:close/>
              </a:path>
              <a:path w="10959353" h="707886" stroke="0" extrusionOk="0">
                <a:moveTo>
                  <a:pt x="0" y="0"/>
                </a:moveTo>
                <a:cubicBezTo>
                  <a:pt x="364822" y="-21632"/>
                  <a:pt x="619942" y="39955"/>
                  <a:pt x="795995" y="0"/>
                </a:cubicBezTo>
                <a:cubicBezTo>
                  <a:pt x="972049" y="-39955"/>
                  <a:pt x="1206264" y="85214"/>
                  <a:pt x="1591990" y="0"/>
                </a:cubicBezTo>
                <a:cubicBezTo>
                  <a:pt x="1977717" y="-85214"/>
                  <a:pt x="2034127" y="56724"/>
                  <a:pt x="2278392" y="0"/>
                </a:cubicBezTo>
                <a:cubicBezTo>
                  <a:pt x="2522657" y="-56724"/>
                  <a:pt x="2633141" y="25639"/>
                  <a:pt x="2964793" y="0"/>
                </a:cubicBezTo>
                <a:cubicBezTo>
                  <a:pt x="3296445" y="-25639"/>
                  <a:pt x="3252427" y="47446"/>
                  <a:pt x="3432008" y="0"/>
                </a:cubicBezTo>
                <a:cubicBezTo>
                  <a:pt x="3611589" y="-47446"/>
                  <a:pt x="3664273" y="1472"/>
                  <a:pt x="3789629" y="0"/>
                </a:cubicBezTo>
                <a:cubicBezTo>
                  <a:pt x="3914985" y="-1472"/>
                  <a:pt x="4335117" y="54053"/>
                  <a:pt x="4585624" y="0"/>
                </a:cubicBezTo>
                <a:cubicBezTo>
                  <a:pt x="4836132" y="-54053"/>
                  <a:pt x="5130435" y="36160"/>
                  <a:pt x="5272026" y="0"/>
                </a:cubicBezTo>
                <a:cubicBezTo>
                  <a:pt x="5413617" y="-36160"/>
                  <a:pt x="5521968" y="44146"/>
                  <a:pt x="5739240" y="0"/>
                </a:cubicBezTo>
                <a:cubicBezTo>
                  <a:pt x="5956512" y="-44146"/>
                  <a:pt x="5878377" y="5029"/>
                  <a:pt x="5987268" y="0"/>
                </a:cubicBezTo>
                <a:cubicBezTo>
                  <a:pt x="6096159" y="-5029"/>
                  <a:pt x="6591570" y="24794"/>
                  <a:pt x="6783263" y="0"/>
                </a:cubicBezTo>
                <a:cubicBezTo>
                  <a:pt x="6974957" y="-24794"/>
                  <a:pt x="7038423" y="21287"/>
                  <a:pt x="7250477" y="0"/>
                </a:cubicBezTo>
                <a:cubicBezTo>
                  <a:pt x="7462531" y="-21287"/>
                  <a:pt x="7458492" y="27265"/>
                  <a:pt x="7608098" y="0"/>
                </a:cubicBezTo>
                <a:cubicBezTo>
                  <a:pt x="7757704" y="-27265"/>
                  <a:pt x="7944973" y="57387"/>
                  <a:pt x="8184906" y="0"/>
                </a:cubicBezTo>
                <a:cubicBezTo>
                  <a:pt x="8424839" y="-57387"/>
                  <a:pt x="8551380" y="37364"/>
                  <a:pt x="8652121" y="0"/>
                </a:cubicBezTo>
                <a:cubicBezTo>
                  <a:pt x="8752862" y="-37364"/>
                  <a:pt x="8974011" y="4080"/>
                  <a:pt x="9119335" y="0"/>
                </a:cubicBezTo>
                <a:cubicBezTo>
                  <a:pt x="9264659" y="-4080"/>
                  <a:pt x="9485401" y="47588"/>
                  <a:pt x="9696143" y="0"/>
                </a:cubicBezTo>
                <a:cubicBezTo>
                  <a:pt x="9906885" y="-47588"/>
                  <a:pt x="10058852" y="49079"/>
                  <a:pt x="10272951" y="0"/>
                </a:cubicBezTo>
                <a:cubicBezTo>
                  <a:pt x="10487050" y="-49079"/>
                  <a:pt x="10723192" y="58708"/>
                  <a:pt x="10959353" y="0"/>
                </a:cubicBezTo>
                <a:cubicBezTo>
                  <a:pt x="10967441" y="94010"/>
                  <a:pt x="10950106" y="191989"/>
                  <a:pt x="10959353" y="339785"/>
                </a:cubicBezTo>
                <a:cubicBezTo>
                  <a:pt x="10968600" y="487581"/>
                  <a:pt x="10951662" y="609565"/>
                  <a:pt x="10959353" y="707886"/>
                </a:cubicBezTo>
                <a:cubicBezTo>
                  <a:pt x="10887103" y="725585"/>
                  <a:pt x="10793272" y="693760"/>
                  <a:pt x="10711326" y="707886"/>
                </a:cubicBezTo>
                <a:cubicBezTo>
                  <a:pt x="10629380" y="722012"/>
                  <a:pt x="10434953" y="707135"/>
                  <a:pt x="10353705" y="707886"/>
                </a:cubicBezTo>
                <a:cubicBezTo>
                  <a:pt x="10272457" y="708637"/>
                  <a:pt x="9940791" y="686571"/>
                  <a:pt x="9776896" y="707886"/>
                </a:cubicBezTo>
                <a:cubicBezTo>
                  <a:pt x="9613001" y="729201"/>
                  <a:pt x="9352835" y="704942"/>
                  <a:pt x="9200088" y="707886"/>
                </a:cubicBezTo>
                <a:cubicBezTo>
                  <a:pt x="9047341" y="710830"/>
                  <a:pt x="8935280" y="699454"/>
                  <a:pt x="8732874" y="707886"/>
                </a:cubicBezTo>
                <a:cubicBezTo>
                  <a:pt x="8530468" y="716318"/>
                  <a:pt x="8426930" y="700975"/>
                  <a:pt x="8156066" y="707886"/>
                </a:cubicBezTo>
                <a:cubicBezTo>
                  <a:pt x="7885202" y="714797"/>
                  <a:pt x="8008786" y="681988"/>
                  <a:pt x="7908038" y="707886"/>
                </a:cubicBezTo>
                <a:cubicBezTo>
                  <a:pt x="7807290" y="733784"/>
                  <a:pt x="7603734" y="683998"/>
                  <a:pt x="7331230" y="707886"/>
                </a:cubicBezTo>
                <a:cubicBezTo>
                  <a:pt x="7058726" y="731774"/>
                  <a:pt x="6865473" y="634324"/>
                  <a:pt x="6535235" y="707886"/>
                </a:cubicBezTo>
                <a:cubicBezTo>
                  <a:pt x="6204997" y="781448"/>
                  <a:pt x="6282711" y="654232"/>
                  <a:pt x="6068021" y="707886"/>
                </a:cubicBezTo>
                <a:cubicBezTo>
                  <a:pt x="5853331" y="761540"/>
                  <a:pt x="5615002" y="662633"/>
                  <a:pt x="5491213" y="707886"/>
                </a:cubicBezTo>
                <a:cubicBezTo>
                  <a:pt x="5367424" y="753139"/>
                  <a:pt x="5149650" y="670518"/>
                  <a:pt x="5023998" y="707886"/>
                </a:cubicBezTo>
                <a:cubicBezTo>
                  <a:pt x="4898347" y="745254"/>
                  <a:pt x="4733659" y="675135"/>
                  <a:pt x="4556784" y="707886"/>
                </a:cubicBezTo>
                <a:cubicBezTo>
                  <a:pt x="4379909" y="740637"/>
                  <a:pt x="4036836" y="637703"/>
                  <a:pt x="3760789" y="707886"/>
                </a:cubicBezTo>
                <a:cubicBezTo>
                  <a:pt x="3484742" y="778069"/>
                  <a:pt x="3548575" y="685951"/>
                  <a:pt x="3403168" y="707886"/>
                </a:cubicBezTo>
                <a:cubicBezTo>
                  <a:pt x="3257761" y="729821"/>
                  <a:pt x="3212578" y="697676"/>
                  <a:pt x="3155140" y="707886"/>
                </a:cubicBezTo>
                <a:cubicBezTo>
                  <a:pt x="3097702" y="718096"/>
                  <a:pt x="2970848" y="702864"/>
                  <a:pt x="2907113" y="707886"/>
                </a:cubicBezTo>
                <a:cubicBezTo>
                  <a:pt x="2843378" y="712908"/>
                  <a:pt x="2709101" y="696692"/>
                  <a:pt x="2659085" y="707886"/>
                </a:cubicBezTo>
                <a:cubicBezTo>
                  <a:pt x="2609069" y="719080"/>
                  <a:pt x="2373932" y="693977"/>
                  <a:pt x="2301464" y="707886"/>
                </a:cubicBezTo>
                <a:cubicBezTo>
                  <a:pt x="2228996" y="721795"/>
                  <a:pt x="1991396" y="664505"/>
                  <a:pt x="1724656" y="707886"/>
                </a:cubicBezTo>
                <a:cubicBezTo>
                  <a:pt x="1457916" y="751267"/>
                  <a:pt x="1426661" y="707266"/>
                  <a:pt x="1147848" y="707886"/>
                </a:cubicBezTo>
                <a:cubicBezTo>
                  <a:pt x="869035" y="708506"/>
                  <a:pt x="553319" y="662138"/>
                  <a:pt x="0" y="707886"/>
                </a:cubicBezTo>
                <a:cubicBezTo>
                  <a:pt x="-29852" y="567921"/>
                  <a:pt x="12651" y="517039"/>
                  <a:pt x="0" y="375180"/>
                </a:cubicBezTo>
                <a:cubicBezTo>
                  <a:pt x="-12651" y="233321"/>
                  <a:pt x="18440" y="147089"/>
                  <a:pt x="0" y="0"/>
                </a:cubicBezTo>
                <a:close/>
              </a:path>
            </a:pathLst>
          </a:custGeom>
          <a:solidFill>
            <a:srgbClr val="FFFF00">
              <a:alpha val="74902"/>
            </a:srgbClr>
          </a:solidFill>
          <a:ln>
            <a:solidFill>
              <a:srgbClr val="3333FF"/>
            </a:solidFill>
            <a:extLst>
              <a:ext uri="{C807C97D-BFC1-408E-A445-0C87EB9F89A2}">
                <ask:lineSketchStyleProps xmlns:ask="http://schemas.microsoft.com/office/drawing/2018/sketchyshapes" sd="167850547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4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Medium" panose="02040604050005020304" pitchFamily="18" charset="0"/>
              </a:rPr>
              <a:t>Applying the Principle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5940EF0-CFA3-4B66-EFE1-1D4267CFF547}"/>
              </a:ext>
            </a:extLst>
          </p:cNvPr>
          <p:cNvSpPr txBox="1"/>
          <p:nvPr/>
        </p:nvSpPr>
        <p:spPr>
          <a:xfrm>
            <a:off x="1080977" y="1775632"/>
            <a:ext cx="10030046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800" b="1" dirty="0"/>
              <a:t>Before I draw a conclusion:</a:t>
            </a:r>
          </a:p>
          <a:p>
            <a:pPr marL="342900" indent="-342900">
              <a:buFont typeface="+mj-lt"/>
              <a:buAutoNum type="alphaUcPeriod"/>
            </a:pPr>
            <a:endParaRPr lang="en-US" sz="1000" b="1" dirty="0"/>
          </a:p>
          <a:p>
            <a:pPr marL="342900" indent="-342900">
              <a:buFont typeface="+mj-lt"/>
              <a:buAutoNum type="alphaUcPeriod"/>
            </a:pPr>
            <a:r>
              <a:rPr lang="en-US" sz="2800" b="1" dirty="0"/>
              <a:t>When I draw my conclusion:</a:t>
            </a:r>
          </a:p>
          <a:p>
            <a:pPr marL="342900" indent="-342900">
              <a:buFont typeface="+mj-lt"/>
              <a:buAutoNum type="alphaUcPeriod"/>
            </a:pPr>
            <a:endParaRPr lang="en-US" sz="1000" b="1" dirty="0"/>
          </a:p>
          <a:p>
            <a:pPr marL="342900" indent="-342900">
              <a:buFont typeface="+mj-lt"/>
              <a:buAutoNum type="alphaUcPeriod"/>
            </a:pPr>
            <a:r>
              <a:rPr lang="en-US" sz="2800" b="1" dirty="0"/>
              <a:t> How would I like to be known?</a:t>
            </a:r>
          </a:p>
          <a:p>
            <a:pPr marL="342900" indent="-342900">
              <a:buFont typeface="+mj-lt"/>
              <a:buAutoNum type="alphaUcPeriod"/>
            </a:pPr>
            <a:endParaRPr lang="en-US" sz="1000" b="1" dirty="0"/>
          </a:p>
          <a:p>
            <a:pPr marL="342900" indent="-342900">
              <a:buFont typeface="+mj-lt"/>
              <a:buAutoNum type="alphaUcPeriod"/>
            </a:pPr>
            <a:r>
              <a:rPr lang="en-US" sz="2800" b="1" dirty="0"/>
              <a:t> How I can start giving the benefit of the doubt:</a:t>
            </a:r>
            <a:endParaRPr lang="en-US" sz="2800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Think / reason before I draw conclusions and mark someone off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Do not be skeptical of everyone (wherein you question everything they say or do)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Don’t ignore some good quality that someone has (even when the bad outweighs the good) – example: Rom. 10:3</a:t>
            </a:r>
          </a:p>
        </p:txBody>
      </p:sp>
    </p:spTree>
    <p:extLst>
      <p:ext uri="{BB962C8B-B14F-4D97-AF65-F5344CB8AC3E}">
        <p14:creationId xmlns:p14="http://schemas.microsoft.com/office/powerpoint/2010/main" val="12811314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94175D-C247-D5DC-1029-B69D5CCAEF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719F603-EC3E-72D9-7B67-833F57F627A8}"/>
              </a:ext>
            </a:extLst>
          </p:cNvPr>
          <p:cNvSpPr/>
          <p:nvPr/>
        </p:nvSpPr>
        <p:spPr>
          <a:xfrm>
            <a:off x="1749841" y="452725"/>
            <a:ext cx="8692316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masis MT Pro Black" panose="02040A04050005020304" pitchFamily="18" charset="0"/>
              </a:rPr>
              <a:t>Giving the Benefit</a:t>
            </a:r>
          </a:p>
          <a:p>
            <a:pPr algn="ctr"/>
            <a:r>
              <a:rPr lang="en-US" sz="72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masis MT Pro Black" panose="02040A04050005020304" pitchFamily="18" charset="0"/>
              </a:rPr>
              <a:t>of the Doubt</a:t>
            </a:r>
            <a:endParaRPr lang="en-US" sz="72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masis MT Pro Black" panose="02040A04050005020304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C58D4F8-6288-F3C3-5A49-B4884A345834}"/>
              </a:ext>
            </a:extLst>
          </p:cNvPr>
          <p:cNvSpPr/>
          <p:nvPr/>
        </p:nvSpPr>
        <p:spPr>
          <a:xfrm>
            <a:off x="411254" y="363070"/>
            <a:ext cx="11369489" cy="6131859"/>
          </a:xfrm>
          <a:custGeom>
            <a:avLst/>
            <a:gdLst>
              <a:gd name="connsiteX0" fmla="*/ 0 w 11369489"/>
              <a:gd name="connsiteY0" fmla="*/ 0 h 6131859"/>
              <a:gd name="connsiteX1" fmla="*/ 371004 w 11369489"/>
              <a:gd name="connsiteY1" fmla="*/ 0 h 6131859"/>
              <a:gd name="connsiteX2" fmla="*/ 969399 w 11369489"/>
              <a:gd name="connsiteY2" fmla="*/ 0 h 6131859"/>
              <a:gd name="connsiteX3" fmla="*/ 1340403 w 11369489"/>
              <a:gd name="connsiteY3" fmla="*/ 0 h 6131859"/>
              <a:gd name="connsiteX4" fmla="*/ 2166187 w 11369489"/>
              <a:gd name="connsiteY4" fmla="*/ 0 h 6131859"/>
              <a:gd name="connsiteX5" fmla="*/ 2537191 w 11369489"/>
              <a:gd name="connsiteY5" fmla="*/ 0 h 6131859"/>
              <a:gd name="connsiteX6" fmla="*/ 2794501 w 11369489"/>
              <a:gd name="connsiteY6" fmla="*/ 0 h 6131859"/>
              <a:gd name="connsiteX7" fmla="*/ 3165505 w 11369489"/>
              <a:gd name="connsiteY7" fmla="*/ 0 h 6131859"/>
              <a:gd name="connsiteX8" fmla="*/ 3877594 w 11369489"/>
              <a:gd name="connsiteY8" fmla="*/ 0 h 6131859"/>
              <a:gd name="connsiteX9" fmla="*/ 4589683 w 11369489"/>
              <a:gd name="connsiteY9" fmla="*/ 0 h 6131859"/>
              <a:gd name="connsiteX10" fmla="*/ 4846993 w 11369489"/>
              <a:gd name="connsiteY10" fmla="*/ 0 h 6131859"/>
              <a:gd name="connsiteX11" fmla="*/ 5672777 w 11369489"/>
              <a:gd name="connsiteY11" fmla="*/ 0 h 6131859"/>
              <a:gd name="connsiteX12" fmla="*/ 6271171 w 11369489"/>
              <a:gd name="connsiteY12" fmla="*/ 0 h 6131859"/>
              <a:gd name="connsiteX13" fmla="*/ 6755870 w 11369489"/>
              <a:gd name="connsiteY13" fmla="*/ 0 h 6131859"/>
              <a:gd name="connsiteX14" fmla="*/ 7013180 w 11369489"/>
              <a:gd name="connsiteY14" fmla="*/ 0 h 6131859"/>
              <a:gd name="connsiteX15" fmla="*/ 7611574 w 11369489"/>
              <a:gd name="connsiteY15" fmla="*/ 0 h 6131859"/>
              <a:gd name="connsiteX16" fmla="*/ 8437358 w 11369489"/>
              <a:gd name="connsiteY16" fmla="*/ 0 h 6131859"/>
              <a:gd name="connsiteX17" fmla="*/ 9263142 w 11369489"/>
              <a:gd name="connsiteY17" fmla="*/ 0 h 6131859"/>
              <a:gd name="connsiteX18" fmla="*/ 9520451 w 11369489"/>
              <a:gd name="connsiteY18" fmla="*/ 0 h 6131859"/>
              <a:gd name="connsiteX19" fmla="*/ 9777761 w 11369489"/>
              <a:gd name="connsiteY19" fmla="*/ 0 h 6131859"/>
              <a:gd name="connsiteX20" fmla="*/ 10489850 w 11369489"/>
              <a:gd name="connsiteY20" fmla="*/ 0 h 6131859"/>
              <a:gd name="connsiteX21" fmla="*/ 11369489 w 11369489"/>
              <a:gd name="connsiteY21" fmla="*/ 0 h 6131859"/>
              <a:gd name="connsiteX22" fmla="*/ 11369489 w 11369489"/>
              <a:gd name="connsiteY22" fmla="*/ 373486 h 6131859"/>
              <a:gd name="connsiteX23" fmla="*/ 11369489 w 11369489"/>
              <a:gd name="connsiteY23" fmla="*/ 869609 h 6131859"/>
              <a:gd name="connsiteX24" fmla="*/ 11369489 w 11369489"/>
              <a:gd name="connsiteY24" fmla="*/ 1549688 h 6131859"/>
              <a:gd name="connsiteX25" fmla="*/ 11369489 w 11369489"/>
              <a:gd name="connsiteY25" fmla="*/ 1923174 h 6131859"/>
              <a:gd name="connsiteX26" fmla="*/ 11369489 w 11369489"/>
              <a:gd name="connsiteY26" fmla="*/ 2296660 h 6131859"/>
              <a:gd name="connsiteX27" fmla="*/ 11369489 w 11369489"/>
              <a:gd name="connsiteY27" fmla="*/ 2792783 h 6131859"/>
              <a:gd name="connsiteX28" fmla="*/ 11369489 w 11369489"/>
              <a:gd name="connsiteY28" fmla="*/ 3166269 h 6131859"/>
              <a:gd name="connsiteX29" fmla="*/ 11369489 w 11369489"/>
              <a:gd name="connsiteY29" fmla="*/ 3539755 h 6131859"/>
              <a:gd name="connsiteX30" fmla="*/ 11369489 w 11369489"/>
              <a:gd name="connsiteY30" fmla="*/ 3913241 h 6131859"/>
              <a:gd name="connsiteX31" fmla="*/ 11369489 w 11369489"/>
              <a:gd name="connsiteY31" fmla="*/ 4348045 h 6131859"/>
              <a:gd name="connsiteX32" fmla="*/ 11369489 w 11369489"/>
              <a:gd name="connsiteY32" fmla="*/ 4782850 h 6131859"/>
              <a:gd name="connsiteX33" fmla="*/ 11369489 w 11369489"/>
              <a:gd name="connsiteY33" fmla="*/ 5217655 h 6131859"/>
              <a:gd name="connsiteX34" fmla="*/ 11369489 w 11369489"/>
              <a:gd name="connsiteY34" fmla="*/ 6131859 h 6131859"/>
              <a:gd name="connsiteX35" fmla="*/ 10543705 w 11369489"/>
              <a:gd name="connsiteY35" fmla="*/ 6131859 h 6131859"/>
              <a:gd name="connsiteX36" fmla="*/ 10286396 w 11369489"/>
              <a:gd name="connsiteY36" fmla="*/ 6131859 h 6131859"/>
              <a:gd name="connsiteX37" fmla="*/ 9460612 w 11369489"/>
              <a:gd name="connsiteY37" fmla="*/ 6131859 h 6131859"/>
              <a:gd name="connsiteX38" fmla="*/ 9203302 w 11369489"/>
              <a:gd name="connsiteY38" fmla="*/ 6131859 h 6131859"/>
              <a:gd name="connsiteX39" fmla="*/ 8832298 w 11369489"/>
              <a:gd name="connsiteY39" fmla="*/ 6131859 h 6131859"/>
              <a:gd name="connsiteX40" fmla="*/ 8120209 w 11369489"/>
              <a:gd name="connsiteY40" fmla="*/ 6131859 h 6131859"/>
              <a:gd name="connsiteX41" fmla="*/ 7635509 w 11369489"/>
              <a:gd name="connsiteY41" fmla="*/ 6131859 h 6131859"/>
              <a:gd name="connsiteX42" fmla="*/ 6809726 w 11369489"/>
              <a:gd name="connsiteY42" fmla="*/ 6131859 h 6131859"/>
              <a:gd name="connsiteX43" fmla="*/ 6325026 w 11369489"/>
              <a:gd name="connsiteY43" fmla="*/ 6131859 h 6131859"/>
              <a:gd name="connsiteX44" fmla="*/ 5954022 w 11369489"/>
              <a:gd name="connsiteY44" fmla="*/ 6131859 h 6131859"/>
              <a:gd name="connsiteX45" fmla="*/ 5583017 w 11369489"/>
              <a:gd name="connsiteY45" fmla="*/ 6131859 h 6131859"/>
              <a:gd name="connsiteX46" fmla="*/ 4984623 w 11369489"/>
              <a:gd name="connsiteY46" fmla="*/ 6131859 h 6131859"/>
              <a:gd name="connsiteX47" fmla="*/ 4499924 w 11369489"/>
              <a:gd name="connsiteY47" fmla="*/ 6131859 h 6131859"/>
              <a:gd name="connsiteX48" fmla="*/ 4128920 w 11369489"/>
              <a:gd name="connsiteY48" fmla="*/ 6131859 h 6131859"/>
              <a:gd name="connsiteX49" fmla="*/ 3644220 w 11369489"/>
              <a:gd name="connsiteY49" fmla="*/ 6131859 h 6131859"/>
              <a:gd name="connsiteX50" fmla="*/ 3273216 w 11369489"/>
              <a:gd name="connsiteY50" fmla="*/ 6131859 h 6131859"/>
              <a:gd name="connsiteX51" fmla="*/ 2902212 w 11369489"/>
              <a:gd name="connsiteY51" fmla="*/ 6131859 h 6131859"/>
              <a:gd name="connsiteX52" fmla="*/ 2303818 w 11369489"/>
              <a:gd name="connsiteY52" fmla="*/ 6131859 h 6131859"/>
              <a:gd name="connsiteX53" fmla="*/ 2046508 w 11369489"/>
              <a:gd name="connsiteY53" fmla="*/ 6131859 h 6131859"/>
              <a:gd name="connsiteX54" fmla="*/ 1561809 w 11369489"/>
              <a:gd name="connsiteY54" fmla="*/ 6131859 h 6131859"/>
              <a:gd name="connsiteX55" fmla="*/ 1077109 w 11369489"/>
              <a:gd name="connsiteY55" fmla="*/ 6131859 h 6131859"/>
              <a:gd name="connsiteX56" fmla="*/ 0 w 11369489"/>
              <a:gd name="connsiteY56" fmla="*/ 6131859 h 6131859"/>
              <a:gd name="connsiteX57" fmla="*/ 0 w 11369489"/>
              <a:gd name="connsiteY57" fmla="*/ 5758373 h 6131859"/>
              <a:gd name="connsiteX58" fmla="*/ 0 w 11369489"/>
              <a:gd name="connsiteY58" fmla="*/ 5262250 h 6131859"/>
              <a:gd name="connsiteX59" fmla="*/ 0 w 11369489"/>
              <a:gd name="connsiteY59" fmla="*/ 4888764 h 6131859"/>
              <a:gd name="connsiteX60" fmla="*/ 0 w 11369489"/>
              <a:gd name="connsiteY60" fmla="*/ 4515278 h 6131859"/>
              <a:gd name="connsiteX61" fmla="*/ 0 w 11369489"/>
              <a:gd name="connsiteY61" fmla="*/ 3957836 h 6131859"/>
              <a:gd name="connsiteX62" fmla="*/ 0 w 11369489"/>
              <a:gd name="connsiteY62" fmla="*/ 3277757 h 6131859"/>
              <a:gd name="connsiteX63" fmla="*/ 0 w 11369489"/>
              <a:gd name="connsiteY63" fmla="*/ 2842953 h 6131859"/>
              <a:gd name="connsiteX64" fmla="*/ 0 w 11369489"/>
              <a:gd name="connsiteY64" fmla="*/ 2285511 h 6131859"/>
              <a:gd name="connsiteX65" fmla="*/ 0 w 11369489"/>
              <a:gd name="connsiteY65" fmla="*/ 1789388 h 6131859"/>
              <a:gd name="connsiteX66" fmla="*/ 0 w 11369489"/>
              <a:gd name="connsiteY66" fmla="*/ 1354583 h 6131859"/>
              <a:gd name="connsiteX67" fmla="*/ 0 w 11369489"/>
              <a:gd name="connsiteY67" fmla="*/ 735823 h 6131859"/>
              <a:gd name="connsiteX68" fmla="*/ 0 w 11369489"/>
              <a:gd name="connsiteY68" fmla="*/ 0 h 6131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11369489" h="6131859" extrusionOk="0">
                <a:moveTo>
                  <a:pt x="0" y="0"/>
                </a:moveTo>
                <a:cubicBezTo>
                  <a:pt x="106386" y="-34744"/>
                  <a:pt x="265845" y="2924"/>
                  <a:pt x="371004" y="0"/>
                </a:cubicBezTo>
                <a:cubicBezTo>
                  <a:pt x="476163" y="-2924"/>
                  <a:pt x="830545" y="17420"/>
                  <a:pt x="969399" y="0"/>
                </a:cubicBezTo>
                <a:cubicBezTo>
                  <a:pt x="1108253" y="-17420"/>
                  <a:pt x="1201846" y="2381"/>
                  <a:pt x="1340403" y="0"/>
                </a:cubicBezTo>
                <a:cubicBezTo>
                  <a:pt x="1478960" y="-2381"/>
                  <a:pt x="1780468" y="92057"/>
                  <a:pt x="2166187" y="0"/>
                </a:cubicBezTo>
                <a:cubicBezTo>
                  <a:pt x="2551906" y="-92057"/>
                  <a:pt x="2365801" y="41999"/>
                  <a:pt x="2537191" y="0"/>
                </a:cubicBezTo>
                <a:cubicBezTo>
                  <a:pt x="2708581" y="-41999"/>
                  <a:pt x="2671028" y="9631"/>
                  <a:pt x="2794501" y="0"/>
                </a:cubicBezTo>
                <a:cubicBezTo>
                  <a:pt x="2917974" y="-9631"/>
                  <a:pt x="3036827" y="42560"/>
                  <a:pt x="3165505" y="0"/>
                </a:cubicBezTo>
                <a:cubicBezTo>
                  <a:pt x="3294183" y="-42560"/>
                  <a:pt x="3669582" y="65104"/>
                  <a:pt x="3877594" y="0"/>
                </a:cubicBezTo>
                <a:cubicBezTo>
                  <a:pt x="4085606" y="-65104"/>
                  <a:pt x="4323543" y="83407"/>
                  <a:pt x="4589683" y="0"/>
                </a:cubicBezTo>
                <a:cubicBezTo>
                  <a:pt x="4855823" y="-83407"/>
                  <a:pt x="4783963" y="10539"/>
                  <a:pt x="4846993" y="0"/>
                </a:cubicBezTo>
                <a:cubicBezTo>
                  <a:pt x="4910023" y="-10539"/>
                  <a:pt x="5277723" y="35972"/>
                  <a:pt x="5672777" y="0"/>
                </a:cubicBezTo>
                <a:cubicBezTo>
                  <a:pt x="6067831" y="-35972"/>
                  <a:pt x="6104321" y="8947"/>
                  <a:pt x="6271171" y="0"/>
                </a:cubicBezTo>
                <a:cubicBezTo>
                  <a:pt x="6438021" y="-8947"/>
                  <a:pt x="6623314" y="32504"/>
                  <a:pt x="6755870" y="0"/>
                </a:cubicBezTo>
                <a:cubicBezTo>
                  <a:pt x="6888426" y="-32504"/>
                  <a:pt x="6938242" y="13621"/>
                  <a:pt x="7013180" y="0"/>
                </a:cubicBezTo>
                <a:cubicBezTo>
                  <a:pt x="7088118" y="-13621"/>
                  <a:pt x="7347910" y="42268"/>
                  <a:pt x="7611574" y="0"/>
                </a:cubicBezTo>
                <a:cubicBezTo>
                  <a:pt x="7875238" y="-42268"/>
                  <a:pt x="8040178" y="84851"/>
                  <a:pt x="8437358" y="0"/>
                </a:cubicBezTo>
                <a:cubicBezTo>
                  <a:pt x="8834538" y="-84851"/>
                  <a:pt x="8970629" y="60938"/>
                  <a:pt x="9263142" y="0"/>
                </a:cubicBezTo>
                <a:cubicBezTo>
                  <a:pt x="9555655" y="-60938"/>
                  <a:pt x="9444549" y="25935"/>
                  <a:pt x="9520451" y="0"/>
                </a:cubicBezTo>
                <a:cubicBezTo>
                  <a:pt x="9596353" y="-25935"/>
                  <a:pt x="9651184" y="4466"/>
                  <a:pt x="9777761" y="0"/>
                </a:cubicBezTo>
                <a:cubicBezTo>
                  <a:pt x="9904338" y="-4466"/>
                  <a:pt x="10249294" y="64488"/>
                  <a:pt x="10489850" y="0"/>
                </a:cubicBezTo>
                <a:cubicBezTo>
                  <a:pt x="10730406" y="-64488"/>
                  <a:pt x="11118427" y="67110"/>
                  <a:pt x="11369489" y="0"/>
                </a:cubicBezTo>
                <a:cubicBezTo>
                  <a:pt x="11384115" y="124756"/>
                  <a:pt x="11326794" y="239150"/>
                  <a:pt x="11369489" y="373486"/>
                </a:cubicBezTo>
                <a:cubicBezTo>
                  <a:pt x="11412184" y="507822"/>
                  <a:pt x="11313593" y="712458"/>
                  <a:pt x="11369489" y="869609"/>
                </a:cubicBezTo>
                <a:cubicBezTo>
                  <a:pt x="11425385" y="1026760"/>
                  <a:pt x="11297029" y="1284513"/>
                  <a:pt x="11369489" y="1549688"/>
                </a:cubicBezTo>
                <a:cubicBezTo>
                  <a:pt x="11441949" y="1814863"/>
                  <a:pt x="11347369" y="1797603"/>
                  <a:pt x="11369489" y="1923174"/>
                </a:cubicBezTo>
                <a:cubicBezTo>
                  <a:pt x="11391609" y="2048745"/>
                  <a:pt x="11365332" y="2201690"/>
                  <a:pt x="11369489" y="2296660"/>
                </a:cubicBezTo>
                <a:cubicBezTo>
                  <a:pt x="11373646" y="2391630"/>
                  <a:pt x="11343677" y="2598196"/>
                  <a:pt x="11369489" y="2792783"/>
                </a:cubicBezTo>
                <a:cubicBezTo>
                  <a:pt x="11395301" y="2987370"/>
                  <a:pt x="11341538" y="3068648"/>
                  <a:pt x="11369489" y="3166269"/>
                </a:cubicBezTo>
                <a:cubicBezTo>
                  <a:pt x="11397440" y="3263890"/>
                  <a:pt x="11361856" y="3421574"/>
                  <a:pt x="11369489" y="3539755"/>
                </a:cubicBezTo>
                <a:cubicBezTo>
                  <a:pt x="11377122" y="3657936"/>
                  <a:pt x="11348614" y="3807390"/>
                  <a:pt x="11369489" y="3913241"/>
                </a:cubicBezTo>
                <a:cubicBezTo>
                  <a:pt x="11390364" y="4019092"/>
                  <a:pt x="11344369" y="4190887"/>
                  <a:pt x="11369489" y="4348045"/>
                </a:cubicBezTo>
                <a:cubicBezTo>
                  <a:pt x="11394609" y="4505203"/>
                  <a:pt x="11356698" y="4610630"/>
                  <a:pt x="11369489" y="4782850"/>
                </a:cubicBezTo>
                <a:cubicBezTo>
                  <a:pt x="11382280" y="4955070"/>
                  <a:pt x="11357936" y="5100357"/>
                  <a:pt x="11369489" y="5217655"/>
                </a:cubicBezTo>
                <a:cubicBezTo>
                  <a:pt x="11381042" y="5334954"/>
                  <a:pt x="11296461" y="5946425"/>
                  <a:pt x="11369489" y="6131859"/>
                </a:cubicBezTo>
                <a:cubicBezTo>
                  <a:pt x="11160916" y="6214600"/>
                  <a:pt x="10772857" y="6129031"/>
                  <a:pt x="10543705" y="6131859"/>
                </a:cubicBezTo>
                <a:cubicBezTo>
                  <a:pt x="10314553" y="6134687"/>
                  <a:pt x="10377289" y="6104758"/>
                  <a:pt x="10286396" y="6131859"/>
                </a:cubicBezTo>
                <a:cubicBezTo>
                  <a:pt x="10195503" y="6158960"/>
                  <a:pt x="9802003" y="6109389"/>
                  <a:pt x="9460612" y="6131859"/>
                </a:cubicBezTo>
                <a:cubicBezTo>
                  <a:pt x="9119221" y="6154329"/>
                  <a:pt x="9328198" y="6124898"/>
                  <a:pt x="9203302" y="6131859"/>
                </a:cubicBezTo>
                <a:cubicBezTo>
                  <a:pt x="9078406" y="6138820"/>
                  <a:pt x="8926501" y="6089748"/>
                  <a:pt x="8832298" y="6131859"/>
                </a:cubicBezTo>
                <a:cubicBezTo>
                  <a:pt x="8738095" y="6173970"/>
                  <a:pt x="8383598" y="6129113"/>
                  <a:pt x="8120209" y="6131859"/>
                </a:cubicBezTo>
                <a:cubicBezTo>
                  <a:pt x="7856820" y="6134605"/>
                  <a:pt x="7784157" y="6112765"/>
                  <a:pt x="7635509" y="6131859"/>
                </a:cubicBezTo>
                <a:cubicBezTo>
                  <a:pt x="7486861" y="6150953"/>
                  <a:pt x="7212018" y="6082885"/>
                  <a:pt x="6809726" y="6131859"/>
                </a:cubicBezTo>
                <a:cubicBezTo>
                  <a:pt x="6407434" y="6180833"/>
                  <a:pt x="6535971" y="6113697"/>
                  <a:pt x="6325026" y="6131859"/>
                </a:cubicBezTo>
                <a:cubicBezTo>
                  <a:pt x="6114081" y="6150021"/>
                  <a:pt x="6045229" y="6089453"/>
                  <a:pt x="5954022" y="6131859"/>
                </a:cubicBezTo>
                <a:cubicBezTo>
                  <a:pt x="5862815" y="6174265"/>
                  <a:pt x="5675027" y="6118253"/>
                  <a:pt x="5583017" y="6131859"/>
                </a:cubicBezTo>
                <a:cubicBezTo>
                  <a:pt x="5491007" y="6145465"/>
                  <a:pt x="5252757" y="6079122"/>
                  <a:pt x="4984623" y="6131859"/>
                </a:cubicBezTo>
                <a:cubicBezTo>
                  <a:pt x="4716489" y="6184596"/>
                  <a:pt x="4671481" y="6131569"/>
                  <a:pt x="4499924" y="6131859"/>
                </a:cubicBezTo>
                <a:cubicBezTo>
                  <a:pt x="4328367" y="6132149"/>
                  <a:pt x="4269862" y="6100233"/>
                  <a:pt x="4128920" y="6131859"/>
                </a:cubicBezTo>
                <a:cubicBezTo>
                  <a:pt x="3987978" y="6163485"/>
                  <a:pt x="3854116" y="6098905"/>
                  <a:pt x="3644220" y="6131859"/>
                </a:cubicBezTo>
                <a:cubicBezTo>
                  <a:pt x="3434324" y="6164813"/>
                  <a:pt x="3455397" y="6109779"/>
                  <a:pt x="3273216" y="6131859"/>
                </a:cubicBezTo>
                <a:cubicBezTo>
                  <a:pt x="3091035" y="6153939"/>
                  <a:pt x="3034760" y="6122008"/>
                  <a:pt x="2902212" y="6131859"/>
                </a:cubicBezTo>
                <a:cubicBezTo>
                  <a:pt x="2769664" y="6141710"/>
                  <a:pt x="2602257" y="6066359"/>
                  <a:pt x="2303818" y="6131859"/>
                </a:cubicBezTo>
                <a:cubicBezTo>
                  <a:pt x="2005379" y="6197359"/>
                  <a:pt x="2120658" y="6128681"/>
                  <a:pt x="2046508" y="6131859"/>
                </a:cubicBezTo>
                <a:cubicBezTo>
                  <a:pt x="1972358" y="6135037"/>
                  <a:pt x="1723397" y="6091045"/>
                  <a:pt x="1561809" y="6131859"/>
                </a:cubicBezTo>
                <a:cubicBezTo>
                  <a:pt x="1400221" y="6172673"/>
                  <a:pt x="1207954" y="6088176"/>
                  <a:pt x="1077109" y="6131859"/>
                </a:cubicBezTo>
                <a:cubicBezTo>
                  <a:pt x="946264" y="6175542"/>
                  <a:pt x="244869" y="6121586"/>
                  <a:pt x="0" y="6131859"/>
                </a:cubicBezTo>
                <a:cubicBezTo>
                  <a:pt x="-17162" y="5983431"/>
                  <a:pt x="8017" y="5840357"/>
                  <a:pt x="0" y="5758373"/>
                </a:cubicBezTo>
                <a:cubicBezTo>
                  <a:pt x="-8017" y="5676389"/>
                  <a:pt x="33138" y="5504300"/>
                  <a:pt x="0" y="5262250"/>
                </a:cubicBezTo>
                <a:cubicBezTo>
                  <a:pt x="-33138" y="5020200"/>
                  <a:pt x="32937" y="5069171"/>
                  <a:pt x="0" y="4888764"/>
                </a:cubicBezTo>
                <a:cubicBezTo>
                  <a:pt x="-32937" y="4708357"/>
                  <a:pt x="32256" y="4605912"/>
                  <a:pt x="0" y="4515278"/>
                </a:cubicBezTo>
                <a:cubicBezTo>
                  <a:pt x="-32256" y="4424644"/>
                  <a:pt x="30083" y="4107517"/>
                  <a:pt x="0" y="3957836"/>
                </a:cubicBezTo>
                <a:cubicBezTo>
                  <a:pt x="-30083" y="3808155"/>
                  <a:pt x="62128" y="3485843"/>
                  <a:pt x="0" y="3277757"/>
                </a:cubicBezTo>
                <a:cubicBezTo>
                  <a:pt x="-62128" y="3069671"/>
                  <a:pt x="51377" y="2933415"/>
                  <a:pt x="0" y="2842953"/>
                </a:cubicBezTo>
                <a:cubicBezTo>
                  <a:pt x="-51377" y="2752491"/>
                  <a:pt x="9895" y="2454454"/>
                  <a:pt x="0" y="2285511"/>
                </a:cubicBezTo>
                <a:cubicBezTo>
                  <a:pt x="-9895" y="2116568"/>
                  <a:pt x="2990" y="1945436"/>
                  <a:pt x="0" y="1789388"/>
                </a:cubicBezTo>
                <a:cubicBezTo>
                  <a:pt x="-2990" y="1633340"/>
                  <a:pt x="40691" y="1471800"/>
                  <a:pt x="0" y="1354583"/>
                </a:cubicBezTo>
                <a:cubicBezTo>
                  <a:pt x="-40691" y="1237367"/>
                  <a:pt x="22045" y="1019257"/>
                  <a:pt x="0" y="735823"/>
                </a:cubicBezTo>
                <a:cubicBezTo>
                  <a:pt x="-22045" y="452389"/>
                  <a:pt x="44046" y="155722"/>
                  <a:pt x="0" y="0"/>
                </a:cubicBezTo>
                <a:close/>
              </a:path>
            </a:pathLst>
          </a:custGeom>
          <a:noFill/>
          <a:ln w="28575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3526327319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67D1A03-C3C3-6A14-B321-48B0D400721A}"/>
              </a:ext>
            </a:extLst>
          </p:cNvPr>
          <p:cNvSpPr txBox="1"/>
          <p:nvPr/>
        </p:nvSpPr>
        <p:spPr>
          <a:xfrm>
            <a:off x="1526240" y="3072647"/>
            <a:ext cx="9137277" cy="646331"/>
          </a:xfrm>
          <a:custGeom>
            <a:avLst/>
            <a:gdLst>
              <a:gd name="connsiteX0" fmla="*/ 0 w 9137277"/>
              <a:gd name="connsiteY0" fmla="*/ 0 h 646331"/>
              <a:gd name="connsiteX1" fmla="*/ 571080 w 9137277"/>
              <a:gd name="connsiteY1" fmla="*/ 0 h 646331"/>
              <a:gd name="connsiteX2" fmla="*/ 1050787 w 9137277"/>
              <a:gd name="connsiteY2" fmla="*/ 0 h 646331"/>
              <a:gd name="connsiteX3" fmla="*/ 1347748 w 9137277"/>
              <a:gd name="connsiteY3" fmla="*/ 0 h 646331"/>
              <a:gd name="connsiteX4" fmla="*/ 1918828 w 9137277"/>
              <a:gd name="connsiteY4" fmla="*/ 0 h 646331"/>
              <a:gd name="connsiteX5" fmla="*/ 2215790 w 9137277"/>
              <a:gd name="connsiteY5" fmla="*/ 0 h 646331"/>
              <a:gd name="connsiteX6" fmla="*/ 2969615 w 9137277"/>
              <a:gd name="connsiteY6" fmla="*/ 0 h 646331"/>
              <a:gd name="connsiteX7" fmla="*/ 3357949 w 9137277"/>
              <a:gd name="connsiteY7" fmla="*/ 0 h 646331"/>
              <a:gd name="connsiteX8" fmla="*/ 3654911 w 9137277"/>
              <a:gd name="connsiteY8" fmla="*/ 0 h 646331"/>
              <a:gd name="connsiteX9" fmla="*/ 4225991 w 9137277"/>
              <a:gd name="connsiteY9" fmla="*/ 0 h 646331"/>
              <a:gd name="connsiteX10" fmla="*/ 4979816 w 9137277"/>
              <a:gd name="connsiteY10" fmla="*/ 0 h 646331"/>
              <a:gd name="connsiteX11" fmla="*/ 5550896 w 9137277"/>
              <a:gd name="connsiteY11" fmla="*/ 0 h 646331"/>
              <a:gd name="connsiteX12" fmla="*/ 6304721 w 9137277"/>
              <a:gd name="connsiteY12" fmla="*/ 0 h 646331"/>
              <a:gd name="connsiteX13" fmla="*/ 6875801 w 9137277"/>
              <a:gd name="connsiteY13" fmla="*/ 0 h 646331"/>
              <a:gd name="connsiteX14" fmla="*/ 7446881 w 9137277"/>
              <a:gd name="connsiteY14" fmla="*/ 0 h 646331"/>
              <a:gd name="connsiteX15" fmla="*/ 8109333 w 9137277"/>
              <a:gd name="connsiteY15" fmla="*/ 0 h 646331"/>
              <a:gd name="connsiteX16" fmla="*/ 8589040 w 9137277"/>
              <a:gd name="connsiteY16" fmla="*/ 0 h 646331"/>
              <a:gd name="connsiteX17" fmla="*/ 9137277 w 9137277"/>
              <a:gd name="connsiteY17" fmla="*/ 0 h 646331"/>
              <a:gd name="connsiteX18" fmla="*/ 9137277 w 9137277"/>
              <a:gd name="connsiteY18" fmla="*/ 329629 h 646331"/>
              <a:gd name="connsiteX19" fmla="*/ 9137277 w 9137277"/>
              <a:gd name="connsiteY19" fmla="*/ 646331 h 646331"/>
              <a:gd name="connsiteX20" fmla="*/ 8383452 w 9137277"/>
              <a:gd name="connsiteY20" fmla="*/ 646331 h 646331"/>
              <a:gd name="connsiteX21" fmla="*/ 7720999 w 9137277"/>
              <a:gd name="connsiteY21" fmla="*/ 646331 h 646331"/>
              <a:gd name="connsiteX22" fmla="*/ 7424038 w 9137277"/>
              <a:gd name="connsiteY22" fmla="*/ 646331 h 646331"/>
              <a:gd name="connsiteX23" fmla="*/ 7127076 w 9137277"/>
              <a:gd name="connsiteY23" fmla="*/ 646331 h 646331"/>
              <a:gd name="connsiteX24" fmla="*/ 6830115 w 9137277"/>
              <a:gd name="connsiteY24" fmla="*/ 646331 h 646331"/>
              <a:gd name="connsiteX25" fmla="*/ 6259035 w 9137277"/>
              <a:gd name="connsiteY25" fmla="*/ 646331 h 646331"/>
              <a:gd name="connsiteX26" fmla="*/ 5962073 w 9137277"/>
              <a:gd name="connsiteY26" fmla="*/ 646331 h 646331"/>
              <a:gd name="connsiteX27" fmla="*/ 5299621 w 9137277"/>
              <a:gd name="connsiteY27" fmla="*/ 646331 h 646331"/>
              <a:gd name="connsiteX28" fmla="*/ 5002659 w 9137277"/>
              <a:gd name="connsiteY28" fmla="*/ 646331 h 646331"/>
              <a:gd name="connsiteX29" fmla="*/ 4431579 w 9137277"/>
              <a:gd name="connsiteY29" fmla="*/ 646331 h 646331"/>
              <a:gd name="connsiteX30" fmla="*/ 3860500 w 9137277"/>
              <a:gd name="connsiteY30" fmla="*/ 646331 h 646331"/>
              <a:gd name="connsiteX31" fmla="*/ 3289420 w 9137277"/>
              <a:gd name="connsiteY31" fmla="*/ 646331 h 646331"/>
              <a:gd name="connsiteX32" fmla="*/ 2901085 w 9137277"/>
              <a:gd name="connsiteY32" fmla="*/ 646331 h 646331"/>
              <a:gd name="connsiteX33" fmla="*/ 2512751 w 9137277"/>
              <a:gd name="connsiteY33" fmla="*/ 646331 h 646331"/>
              <a:gd name="connsiteX34" fmla="*/ 1850299 w 9137277"/>
              <a:gd name="connsiteY34" fmla="*/ 646331 h 646331"/>
              <a:gd name="connsiteX35" fmla="*/ 1096473 w 9137277"/>
              <a:gd name="connsiteY35" fmla="*/ 646331 h 646331"/>
              <a:gd name="connsiteX36" fmla="*/ 0 w 9137277"/>
              <a:gd name="connsiteY36" fmla="*/ 646331 h 646331"/>
              <a:gd name="connsiteX37" fmla="*/ 0 w 9137277"/>
              <a:gd name="connsiteY37" fmla="*/ 323166 h 646331"/>
              <a:gd name="connsiteX38" fmla="*/ 0 w 9137277"/>
              <a:gd name="connsiteY38" fmla="*/ 0 h 646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9137277" h="646331" fill="none" extrusionOk="0">
                <a:moveTo>
                  <a:pt x="0" y="0"/>
                </a:moveTo>
                <a:cubicBezTo>
                  <a:pt x="221050" y="-52760"/>
                  <a:pt x="396348" y="34284"/>
                  <a:pt x="571080" y="0"/>
                </a:cubicBezTo>
                <a:cubicBezTo>
                  <a:pt x="745812" y="-34284"/>
                  <a:pt x="913014" y="17201"/>
                  <a:pt x="1050787" y="0"/>
                </a:cubicBezTo>
                <a:cubicBezTo>
                  <a:pt x="1188560" y="-17201"/>
                  <a:pt x="1225535" y="21451"/>
                  <a:pt x="1347748" y="0"/>
                </a:cubicBezTo>
                <a:cubicBezTo>
                  <a:pt x="1469961" y="-21451"/>
                  <a:pt x="1696900" y="62435"/>
                  <a:pt x="1918828" y="0"/>
                </a:cubicBezTo>
                <a:cubicBezTo>
                  <a:pt x="2140756" y="-62435"/>
                  <a:pt x="2132534" y="3030"/>
                  <a:pt x="2215790" y="0"/>
                </a:cubicBezTo>
                <a:cubicBezTo>
                  <a:pt x="2299046" y="-3030"/>
                  <a:pt x="2764097" y="84212"/>
                  <a:pt x="2969615" y="0"/>
                </a:cubicBezTo>
                <a:cubicBezTo>
                  <a:pt x="3175133" y="-84212"/>
                  <a:pt x="3198948" y="38047"/>
                  <a:pt x="3357949" y="0"/>
                </a:cubicBezTo>
                <a:cubicBezTo>
                  <a:pt x="3516950" y="-38047"/>
                  <a:pt x="3514541" y="12816"/>
                  <a:pt x="3654911" y="0"/>
                </a:cubicBezTo>
                <a:cubicBezTo>
                  <a:pt x="3795281" y="-12816"/>
                  <a:pt x="3993798" y="11317"/>
                  <a:pt x="4225991" y="0"/>
                </a:cubicBezTo>
                <a:cubicBezTo>
                  <a:pt x="4458184" y="-11317"/>
                  <a:pt x="4775170" y="38100"/>
                  <a:pt x="4979816" y="0"/>
                </a:cubicBezTo>
                <a:cubicBezTo>
                  <a:pt x="5184463" y="-38100"/>
                  <a:pt x="5406341" y="26048"/>
                  <a:pt x="5550896" y="0"/>
                </a:cubicBezTo>
                <a:cubicBezTo>
                  <a:pt x="5695451" y="-26048"/>
                  <a:pt x="6030629" y="22051"/>
                  <a:pt x="6304721" y="0"/>
                </a:cubicBezTo>
                <a:cubicBezTo>
                  <a:pt x="6578813" y="-22051"/>
                  <a:pt x="6702556" y="58393"/>
                  <a:pt x="6875801" y="0"/>
                </a:cubicBezTo>
                <a:cubicBezTo>
                  <a:pt x="7049046" y="-58393"/>
                  <a:pt x="7306338" y="47894"/>
                  <a:pt x="7446881" y="0"/>
                </a:cubicBezTo>
                <a:cubicBezTo>
                  <a:pt x="7587424" y="-47894"/>
                  <a:pt x="7801384" y="58262"/>
                  <a:pt x="8109333" y="0"/>
                </a:cubicBezTo>
                <a:cubicBezTo>
                  <a:pt x="8417282" y="-58262"/>
                  <a:pt x="8356363" y="46521"/>
                  <a:pt x="8589040" y="0"/>
                </a:cubicBezTo>
                <a:cubicBezTo>
                  <a:pt x="8821717" y="-46521"/>
                  <a:pt x="8981292" y="2285"/>
                  <a:pt x="9137277" y="0"/>
                </a:cubicBezTo>
                <a:cubicBezTo>
                  <a:pt x="9167752" y="144821"/>
                  <a:pt x="9099966" y="183972"/>
                  <a:pt x="9137277" y="329629"/>
                </a:cubicBezTo>
                <a:cubicBezTo>
                  <a:pt x="9174588" y="475286"/>
                  <a:pt x="9128865" y="572656"/>
                  <a:pt x="9137277" y="646331"/>
                </a:cubicBezTo>
                <a:cubicBezTo>
                  <a:pt x="8778189" y="702321"/>
                  <a:pt x="8710282" y="641263"/>
                  <a:pt x="8383452" y="646331"/>
                </a:cubicBezTo>
                <a:cubicBezTo>
                  <a:pt x="8056622" y="651399"/>
                  <a:pt x="7898212" y="622842"/>
                  <a:pt x="7720999" y="646331"/>
                </a:cubicBezTo>
                <a:cubicBezTo>
                  <a:pt x="7543786" y="669820"/>
                  <a:pt x="7494677" y="626807"/>
                  <a:pt x="7424038" y="646331"/>
                </a:cubicBezTo>
                <a:cubicBezTo>
                  <a:pt x="7353399" y="665855"/>
                  <a:pt x="7239604" y="629010"/>
                  <a:pt x="7127076" y="646331"/>
                </a:cubicBezTo>
                <a:cubicBezTo>
                  <a:pt x="7014548" y="663652"/>
                  <a:pt x="6931037" y="633173"/>
                  <a:pt x="6830115" y="646331"/>
                </a:cubicBezTo>
                <a:cubicBezTo>
                  <a:pt x="6729193" y="659489"/>
                  <a:pt x="6373260" y="607472"/>
                  <a:pt x="6259035" y="646331"/>
                </a:cubicBezTo>
                <a:cubicBezTo>
                  <a:pt x="6144810" y="685190"/>
                  <a:pt x="6098657" y="637166"/>
                  <a:pt x="5962073" y="646331"/>
                </a:cubicBezTo>
                <a:cubicBezTo>
                  <a:pt x="5825489" y="655496"/>
                  <a:pt x="5437410" y="607917"/>
                  <a:pt x="5299621" y="646331"/>
                </a:cubicBezTo>
                <a:cubicBezTo>
                  <a:pt x="5161832" y="684745"/>
                  <a:pt x="5078398" y="620619"/>
                  <a:pt x="5002659" y="646331"/>
                </a:cubicBezTo>
                <a:cubicBezTo>
                  <a:pt x="4926920" y="672043"/>
                  <a:pt x="4657716" y="634592"/>
                  <a:pt x="4431579" y="646331"/>
                </a:cubicBezTo>
                <a:cubicBezTo>
                  <a:pt x="4205442" y="658070"/>
                  <a:pt x="4097391" y="623261"/>
                  <a:pt x="3860500" y="646331"/>
                </a:cubicBezTo>
                <a:cubicBezTo>
                  <a:pt x="3623609" y="669401"/>
                  <a:pt x="3570432" y="633703"/>
                  <a:pt x="3289420" y="646331"/>
                </a:cubicBezTo>
                <a:cubicBezTo>
                  <a:pt x="3008408" y="658959"/>
                  <a:pt x="3003139" y="638088"/>
                  <a:pt x="2901085" y="646331"/>
                </a:cubicBezTo>
                <a:cubicBezTo>
                  <a:pt x="2799031" y="654574"/>
                  <a:pt x="2665693" y="634679"/>
                  <a:pt x="2512751" y="646331"/>
                </a:cubicBezTo>
                <a:cubicBezTo>
                  <a:pt x="2359809" y="657983"/>
                  <a:pt x="2032623" y="602951"/>
                  <a:pt x="1850299" y="646331"/>
                </a:cubicBezTo>
                <a:cubicBezTo>
                  <a:pt x="1667975" y="689711"/>
                  <a:pt x="1422145" y="579348"/>
                  <a:pt x="1096473" y="646331"/>
                </a:cubicBezTo>
                <a:cubicBezTo>
                  <a:pt x="770801" y="713314"/>
                  <a:pt x="325919" y="582754"/>
                  <a:pt x="0" y="646331"/>
                </a:cubicBezTo>
                <a:cubicBezTo>
                  <a:pt x="-27415" y="577589"/>
                  <a:pt x="5354" y="434059"/>
                  <a:pt x="0" y="323166"/>
                </a:cubicBezTo>
                <a:cubicBezTo>
                  <a:pt x="-5354" y="212273"/>
                  <a:pt x="33647" y="76621"/>
                  <a:pt x="0" y="0"/>
                </a:cubicBezTo>
                <a:close/>
              </a:path>
              <a:path w="9137277" h="646331" stroke="0" extrusionOk="0">
                <a:moveTo>
                  <a:pt x="0" y="0"/>
                </a:moveTo>
                <a:cubicBezTo>
                  <a:pt x="253007" y="-62546"/>
                  <a:pt x="507553" y="15017"/>
                  <a:pt x="753825" y="0"/>
                </a:cubicBezTo>
                <a:cubicBezTo>
                  <a:pt x="1000098" y="-15017"/>
                  <a:pt x="1142691" y="59183"/>
                  <a:pt x="1507651" y="0"/>
                </a:cubicBezTo>
                <a:cubicBezTo>
                  <a:pt x="1872611" y="-59183"/>
                  <a:pt x="2010849" y="32196"/>
                  <a:pt x="2170103" y="0"/>
                </a:cubicBezTo>
                <a:cubicBezTo>
                  <a:pt x="2329357" y="-32196"/>
                  <a:pt x="2621459" y="6167"/>
                  <a:pt x="2832556" y="0"/>
                </a:cubicBezTo>
                <a:cubicBezTo>
                  <a:pt x="3043653" y="-6167"/>
                  <a:pt x="3171189" y="49726"/>
                  <a:pt x="3312263" y="0"/>
                </a:cubicBezTo>
                <a:cubicBezTo>
                  <a:pt x="3453337" y="-49726"/>
                  <a:pt x="3580101" y="10780"/>
                  <a:pt x="3700597" y="0"/>
                </a:cubicBezTo>
                <a:cubicBezTo>
                  <a:pt x="3821093" y="-10780"/>
                  <a:pt x="4237753" y="63650"/>
                  <a:pt x="4454423" y="0"/>
                </a:cubicBezTo>
                <a:cubicBezTo>
                  <a:pt x="4671093" y="-63650"/>
                  <a:pt x="4948004" y="24912"/>
                  <a:pt x="5116875" y="0"/>
                </a:cubicBezTo>
                <a:cubicBezTo>
                  <a:pt x="5285746" y="-24912"/>
                  <a:pt x="5391804" y="49556"/>
                  <a:pt x="5596582" y="0"/>
                </a:cubicBezTo>
                <a:cubicBezTo>
                  <a:pt x="5801360" y="-49556"/>
                  <a:pt x="5807752" y="26383"/>
                  <a:pt x="5893544" y="0"/>
                </a:cubicBezTo>
                <a:cubicBezTo>
                  <a:pt x="5979336" y="-26383"/>
                  <a:pt x="6366185" y="45718"/>
                  <a:pt x="6647369" y="0"/>
                </a:cubicBezTo>
                <a:cubicBezTo>
                  <a:pt x="6928553" y="-45718"/>
                  <a:pt x="7024429" y="26385"/>
                  <a:pt x="7127076" y="0"/>
                </a:cubicBezTo>
                <a:cubicBezTo>
                  <a:pt x="7229723" y="-26385"/>
                  <a:pt x="7390485" y="542"/>
                  <a:pt x="7515410" y="0"/>
                </a:cubicBezTo>
                <a:cubicBezTo>
                  <a:pt x="7640335" y="-542"/>
                  <a:pt x="7932131" y="38742"/>
                  <a:pt x="8086490" y="0"/>
                </a:cubicBezTo>
                <a:cubicBezTo>
                  <a:pt x="8240849" y="-38742"/>
                  <a:pt x="8414499" y="46906"/>
                  <a:pt x="8566197" y="0"/>
                </a:cubicBezTo>
                <a:cubicBezTo>
                  <a:pt x="8717895" y="-46906"/>
                  <a:pt x="8915594" y="6431"/>
                  <a:pt x="9137277" y="0"/>
                </a:cubicBezTo>
                <a:cubicBezTo>
                  <a:pt x="9168556" y="132964"/>
                  <a:pt x="9102038" y="237667"/>
                  <a:pt x="9137277" y="323166"/>
                </a:cubicBezTo>
                <a:cubicBezTo>
                  <a:pt x="9172516" y="408665"/>
                  <a:pt x="9108322" y="517724"/>
                  <a:pt x="9137277" y="646331"/>
                </a:cubicBezTo>
                <a:cubicBezTo>
                  <a:pt x="9026814" y="674001"/>
                  <a:pt x="8933627" y="643143"/>
                  <a:pt x="8748943" y="646331"/>
                </a:cubicBezTo>
                <a:cubicBezTo>
                  <a:pt x="8564259" y="649519"/>
                  <a:pt x="8576162" y="615908"/>
                  <a:pt x="8451981" y="646331"/>
                </a:cubicBezTo>
                <a:cubicBezTo>
                  <a:pt x="8327800" y="676754"/>
                  <a:pt x="8055194" y="598560"/>
                  <a:pt x="7880901" y="646331"/>
                </a:cubicBezTo>
                <a:cubicBezTo>
                  <a:pt x="7706608" y="694102"/>
                  <a:pt x="7562798" y="637411"/>
                  <a:pt x="7401194" y="646331"/>
                </a:cubicBezTo>
                <a:cubicBezTo>
                  <a:pt x="7239590" y="655251"/>
                  <a:pt x="7203101" y="625394"/>
                  <a:pt x="7012860" y="646331"/>
                </a:cubicBezTo>
                <a:cubicBezTo>
                  <a:pt x="6822619" y="667268"/>
                  <a:pt x="6633447" y="610812"/>
                  <a:pt x="6441780" y="646331"/>
                </a:cubicBezTo>
                <a:cubicBezTo>
                  <a:pt x="6250113" y="681850"/>
                  <a:pt x="6107479" y="607205"/>
                  <a:pt x="5870700" y="646331"/>
                </a:cubicBezTo>
                <a:cubicBezTo>
                  <a:pt x="5633921" y="685457"/>
                  <a:pt x="5493032" y="621767"/>
                  <a:pt x="5390993" y="646331"/>
                </a:cubicBezTo>
                <a:cubicBezTo>
                  <a:pt x="5288954" y="670895"/>
                  <a:pt x="5066267" y="646189"/>
                  <a:pt x="4819914" y="646331"/>
                </a:cubicBezTo>
                <a:cubicBezTo>
                  <a:pt x="4573561" y="646473"/>
                  <a:pt x="4649500" y="611724"/>
                  <a:pt x="4522952" y="646331"/>
                </a:cubicBezTo>
                <a:cubicBezTo>
                  <a:pt x="4396404" y="680938"/>
                  <a:pt x="4201347" y="628404"/>
                  <a:pt x="3951872" y="646331"/>
                </a:cubicBezTo>
                <a:cubicBezTo>
                  <a:pt x="3702397" y="664258"/>
                  <a:pt x="3457105" y="567544"/>
                  <a:pt x="3198047" y="646331"/>
                </a:cubicBezTo>
                <a:cubicBezTo>
                  <a:pt x="2938990" y="725118"/>
                  <a:pt x="2853366" y="614951"/>
                  <a:pt x="2718340" y="646331"/>
                </a:cubicBezTo>
                <a:cubicBezTo>
                  <a:pt x="2583314" y="677711"/>
                  <a:pt x="2383574" y="642337"/>
                  <a:pt x="2147260" y="646331"/>
                </a:cubicBezTo>
                <a:cubicBezTo>
                  <a:pt x="1910946" y="650325"/>
                  <a:pt x="1819359" y="595437"/>
                  <a:pt x="1667553" y="646331"/>
                </a:cubicBezTo>
                <a:cubicBezTo>
                  <a:pt x="1515747" y="697225"/>
                  <a:pt x="1300110" y="621081"/>
                  <a:pt x="1187846" y="646331"/>
                </a:cubicBezTo>
                <a:cubicBezTo>
                  <a:pt x="1075582" y="671581"/>
                  <a:pt x="370888" y="558442"/>
                  <a:pt x="0" y="646331"/>
                </a:cubicBezTo>
                <a:cubicBezTo>
                  <a:pt x="-10985" y="523780"/>
                  <a:pt x="14341" y="446015"/>
                  <a:pt x="0" y="336092"/>
                </a:cubicBezTo>
                <a:cubicBezTo>
                  <a:pt x="-14341" y="226169"/>
                  <a:pt x="14322" y="136137"/>
                  <a:pt x="0" y="0"/>
                </a:cubicBezTo>
                <a:close/>
              </a:path>
            </a:pathLst>
          </a:custGeom>
          <a:solidFill>
            <a:srgbClr val="FFFF00">
              <a:alpha val="74902"/>
            </a:srgbClr>
          </a:solidFill>
          <a:ln>
            <a:solidFill>
              <a:srgbClr val="3333FF"/>
            </a:solidFill>
            <a:extLst>
              <a:ext uri="{C807C97D-BFC1-408E-A445-0C87EB9F89A2}">
                <ask:lineSketchStyleProps xmlns:ask="http://schemas.microsoft.com/office/drawing/2018/sketchyshapes" sd="167850547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Medium" panose="02040604050005020304" pitchFamily="18" charset="0"/>
              </a:rPr>
              <a:t>What Does it Mean?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3CAB694-EEF3-5E12-4B12-9621C8370365}"/>
              </a:ext>
            </a:extLst>
          </p:cNvPr>
          <p:cNvSpPr txBox="1"/>
          <p:nvPr/>
        </p:nvSpPr>
        <p:spPr>
          <a:xfrm>
            <a:off x="1526240" y="3883953"/>
            <a:ext cx="9137277" cy="646331"/>
          </a:xfrm>
          <a:custGeom>
            <a:avLst/>
            <a:gdLst>
              <a:gd name="connsiteX0" fmla="*/ 0 w 9137277"/>
              <a:gd name="connsiteY0" fmla="*/ 0 h 646331"/>
              <a:gd name="connsiteX1" fmla="*/ 571080 w 9137277"/>
              <a:gd name="connsiteY1" fmla="*/ 0 h 646331"/>
              <a:gd name="connsiteX2" fmla="*/ 1050787 w 9137277"/>
              <a:gd name="connsiteY2" fmla="*/ 0 h 646331"/>
              <a:gd name="connsiteX3" fmla="*/ 1347748 w 9137277"/>
              <a:gd name="connsiteY3" fmla="*/ 0 h 646331"/>
              <a:gd name="connsiteX4" fmla="*/ 1918828 w 9137277"/>
              <a:gd name="connsiteY4" fmla="*/ 0 h 646331"/>
              <a:gd name="connsiteX5" fmla="*/ 2215790 w 9137277"/>
              <a:gd name="connsiteY5" fmla="*/ 0 h 646331"/>
              <a:gd name="connsiteX6" fmla="*/ 2969615 w 9137277"/>
              <a:gd name="connsiteY6" fmla="*/ 0 h 646331"/>
              <a:gd name="connsiteX7" fmla="*/ 3357949 w 9137277"/>
              <a:gd name="connsiteY7" fmla="*/ 0 h 646331"/>
              <a:gd name="connsiteX8" fmla="*/ 3654911 w 9137277"/>
              <a:gd name="connsiteY8" fmla="*/ 0 h 646331"/>
              <a:gd name="connsiteX9" fmla="*/ 4225991 w 9137277"/>
              <a:gd name="connsiteY9" fmla="*/ 0 h 646331"/>
              <a:gd name="connsiteX10" fmla="*/ 4979816 w 9137277"/>
              <a:gd name="connsiteY10" fmla="*/ 0 h 646331"/>
              <a:gd name="connsiteX11" fmla="*/ 5550896 w 9137277"/>
              <a:gd name="connsiteY11" fmla="*/ 0 h 646331"/>
              <a:gd name="connsiteX12" fmla="*/ 6304721 w 9137277"/>
              <a:gd name="connsiteY12" fmla="*/ 0 h 646331"/>
              <a:gd name="connsiteX13" fmla="*/ 6875801 w 9137277"/>
              <a:gd name="connsiteY13" fmla="*/ 0 h 646331"/>
              <a:gd name="connsiteX14" fmla="*/ 7446881 w 9137277"/>
              <a:gd name="connsiteY14" fmla="*/ 0 h 646331"/>
              <a:gd name="connsiteX15" fmla="*/ 8109333 w 9137277"/>
              <a:gd name="connsiteY15" fmla="*/ 0 h 646331"/>
              <a:gd name="connsiteX16" fmla="*/ 8589040 w 9137277"/>
              <a:gd name="connsiteY16" fmla="*/ 0 h 646331"/>
              <a:gd name="connsiteX17" fmla="*/ 9137277 w 9137277"/>
              <a:gd name="connsiteY17" fmla="*/ 0 h 646331"/>
              <a:gd name="connsiteX18" fmla="*/ 9137277 w 9137277"/>
              <a:gd name="connsiteY18" fmla="*/ 329629 h 646331"/>
              <a:gd name="connsiteX19" fmla="*/ 9137277 w 9137277"/>
              <a:gd name="connsiteY19" fmla="*/ 646331 h 646331"/>
              <a:gd name="connsiteX20" fmla="*/ 8383452 w 9137277"/>
              <a:gd name="connsiteY20" fmla="*/ 646331 h 646331"/>
              <a:gd name="connsiteX21" fmla="*/ 7720999 w 9137277"/>
              <a:gd name="connsiteY21" fmla="*/ 646331 h 646331"/>
              <a:gd name="connsiteX22" fmla="*/ 7424038 w 9137277"/>
              <a:gd name="connsiteY22" fmla="*/ 646331 h 646331"/>
              <a:gd name="connsiteX23" fmla="*/ 7127076 w 9137277"/>
              <a:gd name="connsiteY23" fmla="*/ 646331 h 646331"/>
              <a:gd name="connsiteX24" fmla="*/ 6830115 w 9137277"/>
              <a:gd name="connsiteY24" fmla="*/ 646331 h 646331"/>
              <a:gd name="connsiteX25" fmla="*/ 6259035 w 9137277"/>
              <a:gd name="connsiteY25" fmla="*/ 646331 h 646331"/>
              <a:gd name="connsiteX26" fmla="*/ 5962073 w 9137277"/>
              <a:gd name="connsiteY26" fmla="*/ 646331 h 646331"/>
              <a:gd name="connsiteX27" fmla="*/ 5299621 w 9137277"/>
              <a:gd name="connsiteY27" fmla="*/ 646331 h 646331"/>
              <a:gd name="connsiteX28" fmla="*/ 5002659 w 9137277"/>
              <a:gd name="connsiteY28" fmla="*/ 646331 h 646331"/>
              <a:gd name="connsiteX29" fmla="*/ 4431579 w 9137277"/>
              <a:gd name="connsiteY29" fmla="*/ 646331 h 646331"/>
              <a:gd name="connsiteX30" fmla="*/ 3860500 w 9137277"/>
              <a:gd name="connsiteY30" fmla="*/ 646331 h 646331"/>
              <a:gd name="connsiteX31" fmla="*/ 3289420 w 9137277"/>
              <a:gd name="connsiteY31" fmla="*/ 646331 h 646331"/>
              <a:gd name="connsiteX32" fmla="*/ 2901085 w 9137277"/>
              <a:gd name="connsiteY32" fmla="*/ 646331 h 646331"/>
              <a:gd name="connsiteX33" fmla="*/ 2512751 w 9137277"/>
              <a:gd name="connsiteY33" fmla="*/ 646331 h 646331"/>
              <a:gd name="connsiteX34" fmla="*/ 1850299 w 9137277"/>
              <a:gd name="connsiteY34" fmla="*/ 646331 h 646331"/>
              <a:gd name="connsiteX35" fmla="*/ 1096473 w 9137277"/>
              <a:gd name="connsiteY35" fmla="*/ 646331 h 646331"/>
              <a:gd name="connsiteX36" fmla="*/ 0 w 9137277"/>
              <a:gd name="connsiteY36" fmla="*/ 646331 h 646331"/>
              <a:gd name="connsiteX37" fmla="*/ 0 w 9137277"/>
              <a:gd name="connsiteY37" fmla="*/ 323166 h 646331"/>
              <a:gd name="connsiteX38" fmla="*/ 0 w 9137277"/>
              <a:gd name="connsiteY38" fmla="*/ 0 h 646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9137277" h="646331" fill="none" extrusionOk="0">
                <a:moveTo>
                  <a:pt x="0" y="0"/>
                </a:moveTo>
                <a:cubicBezTo>
                  <a:pt x="221050" y="-52760"/>
                  <a:pt x="396348" y="34284"/>
                  <a:pt x="571080" y="0"/>
                </a:cubicBezTo>
                <a:cubicBezTo>
                  <a:pt x="745812" y="-34284"/>
                  <a:pt x="913014" y="17201"/>
                  <a:pt x="1050787" y="0"/>
                </a:cubicBezTo>
                <a:cubicBezTo>
                  <a:pt x="1188560" y="-17201"/>
                  <a:pt x="1225535" y="21451"/>
                  <a:pt x="1347748" y="0"/>
                </a:cubicBezTo>
                <a:cubicBezTo>
                  <a:pt x="1469961" y="-21451"/>
                  <a:pt x="1696900" y="62435"/>
                  <a:pt x="1918828" y="0"/>
                </a:cubicBezTo>
                <a:cubicBezTo>
                  <a:pt x="2140756" y="-62435"/>
                  <a:pt x="2132534" y="3030"/>
                  <a:pt x="2215790" y="0"/>
                </a:cubicBezTo>
                <a:cubicBezTo>
                  <a:pt x="2299046" y="-3030"/>
                  <a:pt x="2764097" y="84212"/>
                  <a:pt x="2969615" y="0"/>
                </a:cubicBezTo>
                <a:cubicBezTo>
                  <a:pt x="3175133" y="-84212"/>
                  <a:pt x="3198948" y="38047"/>
                  <a:pt x="3357949" y="0"/>
                </a:cubicBezTo>
                <a:cubicBezTo>
                  <a:pt x="3516950" y="-38047"/>
                  <a:pt x="3514541" y="12816"/>
                  <a:pt x="3654911" y="0"/>
                </a:cubicBezTo>
                <a:cubicBezTo>
                  <a:pt x="3795281" y="-12816"/>
                  <a:pt x="3993798" y="11317"/>
                  <a:pt x="4225991" y="0"/>
                </a:cubicBezTo>
                <a:cubicBezTo>
                  <a:pt x="4458184" y="-11317"/>
                  <a:pt x="4775170" y="38100"/>
                  <a:pt x="4979816" y="0"/>
                </a:cubicBezTo>
                <a:cubicBezTo>
                  <a:pt x="5184463" y="-38100"/>
                  <a:pt x="5406341" y="26048"/>
                  <a:pt x="5550896" y="0"/>
                </a:cubicBezTo>
                <a:cubicBezTo>
                  <a:pt x="5695451" y="-26048"/>
                  <a:pt x="6030629" y="22051"/>
                  <a:pt x="6304721" y="0"/>
                </a:cubicBezTo>
                <a:cubicBezTo>
                  <a:pt x="6578813" y="-22051"/>
                  <a:pt x="6702556" y="58393"/>
                  <a:pt x="6875801" y="0"/>
                </a:cubicBezTo>
                <a:cubicBezTo>
                  <a:pt x="7049046" y="-58393"/>
                  <a:pt x="7306338" y="47894"/>
                  <a:pt x="7446881" y="0"/>
                </a:cubicBezTo>
                <a:cubicBezTo>
                  <a:pt x="7587424" y="-47894"/>
                  <a:pt x="7801384" y="58262"/>
                  <a:pt x="8109333" y="0"/>
                </a:cubicBezTo>
                <a:cubicBezTo>
                  <a:pt x="8417282" y="-58262"/>
                  <a:pt x="8356363" y="46521"/>
                  <a:pt x="8589040" y="0"/>
                </a:cubicBezTo>
                <a:cubicBezTo>
                  <a:pt x="8821717" y="-46521"/>
                  <a:pt x="8981292" y="2285"/>
                  <a:pt x="9137277" y="0"/>
                </a:cubicBezTo>
                <a:cubicBezTo>
                  <a:pt x="9167752" y="144821"/>
                  <a:pt x="9099966" y="183972"/>
                  <a:pt x="9137277" y="329629"/>
                </a:cubicBezTo>
                <a:cubicBezTo>
                  <a:pt x="9174588" y="475286"/>
                  <a:pt x="9128865" y="572656"/>
                  <a:pt x="9137277" y="646331"/>
                </a:cubicBezTo>
                <a:cubicBezTo>
                  <a:pt x="8778189" y="702321"/>
                  <a:pt x="8710282" y="641263"/>
                  <a:pt x="8383452" y="646331"/>
                </a:cubicBezTo>
                <a:cubicBezTo>
                  <a:pt x="8056622" y="651399"/>
                  <a:pt x="7898212" y="622842"/>
                  <a:pt x="7720999" y="646331"/>
                </a:cubicBezTo>
                <a:cubicBezTo>
                  <a:pt x="7543786" y="669820"/>
                  <a:pt x="7494677" y="626807"/>
                  <a:pt x="7424038" y="646331"/>
                </a:cubicBezTo>
                <a:cubicBezTo>
                  <a:pt x="7353399" y="665855"/>
                  <a:pt x="7239604" y="629010"/>
                  <a:pt x="7127076" y="646331"/>
                </a:cubicBezTo>
                <a:cubicBezTo>
                  <a:pt x="7014548" y="663652"/>
                  <a:pt x="6931037" y="633173"/>
                  <a:pt x="6830115" y="646331"/>
                </a:cubicBezTo>
                <a:cubicBezTo>
                  <a:pt x="6729193" y="659489"/>
                  <a:pt x="6373260" y="607472"/>
                  <a:pt x="6259035" y="646331"/>
                </a:cubicBezTo>
                <a:cubicBezTo>
                  <a:pt x="6144810" y="685190"/>
                  <a:pt x="6098657" y="637166"/>
                  <a:pt x="5962073" y="646331"/>
                </a:cubicBezTo>
                <a:cubicBezTo>
                  <a:pt x="5825489" y="655496"/>
                  <a:pt x="5437410" y="607917"/>
                  <a:pt x="5299621" y="646331"/>
                </a:cubicBezTo>
                <a:cubicBezTo>
                  <a:pt x="5161832" y="684745"/>
                  <a:pt x="5078398" y="620619"/>
                  <a:pt x="5002659" y="646331"/>
                </a:cubicBezTo>
                <a:cubicBezTo>
                  <a:pt x="4926920" y="672043"/>
                  <a:pt x="4657716" y="634592"/>
                  <a:pt x="4431579" y="646331"/>
                </a:cubicBezTo>
                <a:cubicBezTo>
                  <a:pt x="4205442" y="658070"/>
                  <a:pt x="4097391" y="623261"/>
                  <a:pt x="3860500" y="646331"/>
                </a:cubicBezTo>
                <a:cubicBezTo>
                  <a:pt x="3623609" y="669401"/>
                  <a:pt x="3570432" y="633703"/>
                  <a:pt x="3289420" y="646331"/>
                </a:cubicBezTo>
                <a:cubicBezTo>
                  <a:pt x="3008408" y="658959"/>
                  <a:pt x="3003139" y="638088"/>
                  <a:pt x="2901085" y="646331"/>
                </a:cubicBezTo>
                <a:cubicBezTo>
                  <a:pt x="2799031" y="654574"/>
                  <a:pt x="2665693" y="634679"/>
                  <a:pt x="2512751" y="646331"/>
                </a:cubicBezTo>
                <a:cubicBezTo>
                  <a:pt x="2359809" y="657983"/>
                  <a:pt x="2032623" y="602951"/>
                  <a:pt x="1850299" y="646331"/>
                </a:cubicBezTo>
                <a:cubicBezTo>
                  <a:pt x="1667975" y="689711"/>
                  <a:pt x="1422145" y="579348"/>
                  <a:pt x="1096473" y="646331"/>
                </a:cubicBezTo>
                <a:cubicBezTo>
                  <a:pt x="770801" y="713314"/>
                  <a:pt x="325919" y="582754"/>
                  <a:pt x="0" y="646331"/>
                </a:cubicBezTo>
                <a:cubicBezTo>
                  <a:pt x="-27415" y="577589"/>
                  <a:pt x="5354" y="434059"/>
                  <a:pt x="0" y="323166"/>
                </a:cubicBezTo>
                <a:cubicBezTo>
                  <a:pt x="-5354" y="212273"/>
                  <a:pt x="33647" y="76621"/>
                  <a:pt x="0" y="0"/>
                </a:cubicBezTo>
                <a:close/>
              </a:path>
              <a:path w="9137277" h="646331" stroke="0" extrusionOk="0">
                <a:moveTo>
                  <a:pt x="0" y="0"/>
                </a:moveTo>
                <a:cubicBezTo>
                  <a:pt x="253007" y="-62546"/>
                  <a:pt x="507553" y="15017"/>
                  <a:pt x="753825" y="0"/>
                </a:cubicBezTo>
                <a:cubicBezTo>
                  <a:pt x="1000098" y="-15017"/>
                  <a:pt x="1142691" y="59183"/>
                  <a:pt x="1507651" y="0"/>
                </a:cubicBezTo>
                <a:cubicBezTo>
                  <a:pt x="1872611" y="-59183"/>
                  <a:pt x="2010849" y="32196"/>
                  <a:pt x="2170103" y="0"/>
                </a:cubicBezTo>
                <a:cubicBezTo>
                  <a:pt x="2329357" y="-32196"/>
                  <a:pt x="2621459" y="6167"/>
                  <a:pt x="2832556" y="0"/>
                </a:cubicBezTo>
                <a:cubicBezTo>
                  <a:pt x="3043653" y="-6167"/>
                  <a:pt x="3171189" y="49726"/>
                  <a:pt x="3312263" y="0"/>
                </a:cubicBezTo>
                <a:cubicBezTo>
                  <a:pt x="3453337" y="-49726"/>
                  <a:pt x="3580101" y="10780"/>
                  <a:pt x="3700597" y="0"/>
                </a:cubicBezTo>
                <a:cubicBezTo>
                  <a:pt x="3821093" y="-10780"/>
                  <a:pt x="4237753" y="63650"/>
                  <a:pt x="4454423" y="0"/>
                </a:cubicBezTo>
                <a:cubicBezTo>
                  <a:pt x="4671093" y="-63650"/>
                  <a:pt x="4948004" y="24912"/>
                  <a:pt x="5116875" y="0"/>
                </a:cubicBezTo>
                <a:cubicBezTo>
                  <a:pt x="5285746" y="-24912"/>
                  <a:pt x="5391804" y="49556"/>
                  <a:pt x="5596582" y="0"/>
                </a:cubicBezTo>
                <a:cubicBezTo>
                  <a:pt x="5801360" y="-49556"/>
                  <a:pt x="5807752" y="26383"/>
                  <a:pt x="5893544" y="0"/>
                </a:cubicBezTo>
                <a:cubicBezTo>
                  <a:pt x="5979336" y="-26383"/>
                  <a:pt x="6366185" y="45718"/>
                  <a:pt x="6647369" y="0"/>
                </a:cubicBezTo>
                <a:cubicBezTo>
                  <a:pt x="6928553" y="-45718"/>
                  <a:pt x="7024429" y="26385"/>
                  <a:pt x="7127076" y="0"/>
                </a:cubicBezTo>
                <a:cubicBezTo>
                  <a:pt x="7229723" y="-26385"/>
                  <a:pt x="7390485" y="542"/>
                  <a:pt x="7515410" y="0"/>
                </a:cubicBezTo>
                <a:cubicBezTo>
                  <a:pt x="7640335" y="-542"/>
                  <a:pt x="7932131" y="38742"/>
                  <a:pt x="8086490" y="0"/>
                </a:cubicBezTo>
                <a:cubicBezTo>
                  <a:pt x="8240849" y="-38742"/>
                  <a:pt x="8414499" y="46906"/>
                  <a:pt x="8566197" y="0"/>
                </a:cubicBezTo>
                <a:cubicBezTo>
                  <a:pt x="8717895" y="-46906"/>
                  <a:pt x="8915594" y="6431"/>
                  <a:pt x="9137277" y="0"/>
                </a:cubicBezTo>
                <a:cubicBezTo>
                  <a:pt x="9168556" y="132964"/>
                  <a:pt x="9102038" y="237667"/>
                  <a:pt x="9137277" y="323166"/>
                </a:cubicBezTo>
                <a:cubicBezTo>
                  <a:pt x="9172516" y="408665"/>
                  <a:pt x="9108322" y="517724"/>
                  <a:pt x="9137277" y="646331"/>
                </a:cubicBezTo>
                <a:cubicBezTo>
                  <a:pt x="9026814" y="674001"/>
                  <a:pt x="8933627" y="643143"/>
                  <a:pt x="8748943" y="646331"/>
                </a:cubicBezTo>
                <a:cubicBezTo>
                  <a:pt x="8564259" y="649519"/>
                  <a:pt x="8576162" y="615908"/>
                  <a:pt x="8451981" y="646331"/>
                </a:cubicBezTo>
                <a:cubicBezTo>
                  <a:pt x="8327800" y="676754"/>
                  <a:pt x="8055194" y="598560"/>
                  <a:pt x="7880901" y="646331"/>
                </a:cubicBezTo>
                <a:cubicBezTo>
                  <a:pt x="7706608" y="694102"/>
                  <a:pt x="7562798" y="637411"/>
                  <a:pt x="7401194" y="646331"/>
                </a:cubicBezTo>
                <a:cubicBezTo>
                  <a:pt x="7239590" y="655251"/>
                  <a:pt x="7203101" y="625394"/>
                  <a:pt x="7012860" y="646331"/>
                </a:cubicBezTo>
                <a:cubicBezTo>
                  <a:pt x="6822619" y="667268"/>
                  <a:pt x="6633447" y="610812"/>
                  <a:pt x="6441780" y="646331"/>
                </a:cubicBezTo>
                <a:cubicBezTo>
                  <a:pt x="6250113" y="681850"/>
                  <a:pt x="6107479" y="607205"/>
                  <a:pt x="5870700" y="646331"/>
                </a:cubicBezTo>
                <a:cubicBezTo>
                  <a:pt x="5633921" y="685457"/>
                  <a:pt x="5493032" y="621767"/>
                  <a:pt x="5390993" y="646331"/>
                </a:cubicBezTo>
                <a:cubicBezTo>
                  <a:pt x="5288954" y="670895"/>
                  <a:pt x="5066267" y="646189"/>
                  <a:pt x="4819914" y="646331"/>
                </a:cubicBezTo>
                <a:cubicBezTo>
                  <a:pt x="4573561" y="646473"/>
                  <a:pt x="4649500" y="611724"/>
                  <a:pt x="4522952" y="646331"/>
                </a:cubicBezTo>
                <a:cubicBezTo>
                  <a:pt x="4396404" y="680938"/>
                  <a:pt x="4201347" y="628404"/>
                  <a:pt x="3951872" y="646331"/>
                </a:cubicBezTo>
                <a:cubicBezTo>
                  <a:pt x="3702397" y="664258"/>
                  <a:pt x="3457105" y="567544"/>
                  <a:pt x="3198047" y="646331"/>
                </a:cubicBezTo>
                <a:cubicBezTo>
                  <a:pt x="2938990" y="725118"/>
                  <a:pt x="2853366" y="614951"/>
                  <a:pt x="2718340" y="646331"/>
                </a:cubicBezTo>
                <a:cubicBezTo>
                  <a:pt x="2583314" y="677711"/>
                  <a:pt x="2383574" y="642337"/>
                  <a:pt x="2147260" y="646331"/>
                </a:cubicBezTo>
                <a:cubicBezTo>
                  <a:pt x="1910946" y="650325"/>
                  <a:pt x="1819359" y="595437"/>
                  <a:pt x="1667553" y="646331"/>
                </a:cubicBezTo>
                <a:cubicBezTo>
                  <a:pt x="1515747" y="697225"/>
                  <a:pt x="1300110" y="621081"/>
                  <a:pt x="1187846" y="646331"/>
                </a:cubicBezTo>
                <a:cubicBezTo>
                  <a:pt x="1075582" y="671581"/>
                  <a:pt x="370888" y="558442"/>
                  <a:pt x="0" y="646331"/>
                </a:cubicBezTo>
                <a:cubicBezTo>
                  <a:pt x="-10985" y="523780"/>
                  <a:pt x="14341" y="446015"/>
                  <a:pt x="0" y="336092"/>
                </a:cubicBezTo>
                <a:cubicBezTo>
                  <a:pt x="-14341" y="226169"/>
                  <a:pt x="14322" y="136137"/>
                  <a:pt x="0" y="0"/>
                </a:cubicBezTo>
                <a:close/>
              </a:path>
            </a:pathLst>
          </a:custGeom>
          <a:solidFill>
            <a:srgbClr val="FFFF00">
              <a:alpha val="74902"/>
            </a:srgbClr>
          </a:solidFill>
          <a:ln>
            <a:solidFill>
              <a:srgbClr val="3333FF"/>
            </a:solidFill>
            <a:extLst>
              <a:ext uri="{C807C97D-BFC1-408E-A445-0C87EB9F89A2}">
                <ask:lineSketchStyleProps xmlns:ask="http://schemas.microsoft.com/office/drawing/2018/sketchyshapes" sd="167850547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Medium" panose="02040604050005020304" pitchFamily="18" charset="0"/>
              </a:rPr>
              <a:t>Demanded by Bible Principles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A1EB14-8231-3901-D1CA-5F4A50E2D7A8}"/>
              </a:ext>
            </a:extLst>
          </p:cNvPr>
          <p:cNvSpPr txBox="1"/>
          <p:nvPr/>
        </p:nvSpPr>
        <p:spPr>
          <a:xfrm>
            <a:off x="1526240" y="4718354"/>
            <a:ext cx="9137277" cy="646331"/>
          </a:xfrm>
          <a:custGeom>
            <a:avLst/>
            <a:gdLst>
              <a:gd name="connsiteX0" fmla="*/ 0 w 9137277"/>
              <a:gd name="connsiteY0" fmla="*/ 0 h 646331"/>
              <a:gd name="connsiteX1" fmla="*/ 571080 w 9137277"/>
              <a:gd name="connsiteY1" fmla="*/ 0 h 646331"/>
              <a:gd name="connsiteX2" fmla="*/ 1050787 w 9137277"/>
              <a:gd name="connsiteY2" fmla="*/ 0 h 646331"/>
              <a:gd name="connsiteX3" fmla="*/ 1347748 w 9137277"/>
              <a:gd name="connsiteY3" fmla="*/ 0 h 646331"/>
              <a:gd name="connsiteX4" fmla="*/ 1918828 w 9137277"/>
              <a:gd name="connsiteY4" fmla="*/ 0 h 646331"/>
              <a:gd name="connsiteX5" fmla="*/ 2215790 w 9137277"/>
              <a:gd name="connsiteY5" fmla="*/ 0 h 646331"/>
              <a:gd name="connsiteX6" fmla="*/ 2969615 w 9137277"/>
              <a:gd name="connsiteY6" fmla="*/ 0 h 646331"/>
              <a:gd name="connsiteX7" fmla="*/ 3357949 w 9137277"/>
              <a:gd name="connsiteY7" fmla="*/ 0 h 646331"/>
              <a:gd name="connsiteX8" fmla="*/ 3654911 w 9137277"/>
              <a:gd name="connsiteY8" fmla="*/ 0 h 646331"/>
              <a:gd name="connsiteX9" fmla="*/ 4225991 w 9137277"/>
              <a:gd name="connsiteY9" fmla="*/ 0 h 646331"/>
              <a:gd name="connsiteX10" fmla="*/ 4979816 w 9137277"/>
              <a:gd name="connsiteY10" fmla="*/ 0 h 646331"/>
              <a:gd name="connsiteX11" fmla="*/ 5550896 w 9137277"/>
              <a:gd name="connsiteY11" fmla="*/ 0 h 646331"/>
              <a:gd name="connsiteX12" fmla="*/ 6304721 w 9137277"/>
              <a:gd name="connsiteY12" fmla="*/ 0 h 646331"/>
              <a:gd name="connsiteX13" fmla="*/ 6875801 w 9137277"/>
              <a:gd name="connsiteY13" fmla="*/ 0 h 646331"/>
              <a:gd name="connsiteX14" fmla="*/ 7446881 w 9137277"/>
              <a:gd name="connsiteY14" fmla="*/ 0 h 646331"/>
              <a:gd name="connsiteX15" fmla="*/ 8109333 w 9137277"/>
              <a:gd name="connsiteY15" fmla="*/ 0 h 646331"/>
              <a:gd name="connsiteX16" fmla="*/ 8589040 w 9137277"/>
              <a:gd name="connsiteY16" fmla="*/ 0 h 646331"/>
              <a:gd name="connsiteX17" fmla="*/ 9137277 w 9137277"/>
              <a:gd name="connsiteY17" fmla="*/ 0 h 646331"/>
              <a:gd name="connsiteX18" fmla="*/ 9137277 w 9137277"/>
              <a:gd name="connsiteY18" fmla="*/ 329629 h 646331"/>
              <a:gd name="connsiteX19" fmla="*/ 9137277 w 9137277"/>
              <a:gd name="connsiteY19" fmla="*/ 646331 h 646331"/>
              <a:gd name="connsiteX20" fmla="*/ 8383452 w 9137277"/>
              <a:gd name="connsiteY20" fmla="*/ 646331 h 646331"/>
              <a:gd name="connsiteX21" fmla="*/ 7720999 w 9137277"/>
              <a:gd name="connsiteY21" fmla="*/ 646331 h 646331"/>
              <a:gd name="connsiteX22" fmla="*/ 7424038 w 9137277"/>
              <a:gd name="connsiteY22" fmla="*/ 646331 h 646331"/>
              <a:gd name="connsiteX23" fmla="*/ 7127076 w 9137277"/>
              <a:gd name="connsiteY23" fmla="*/ 646331 h 646331"/>
              <a:gd name="connsiteX24" fmla="*/ 6830115 w 9137277"/>
              <a:gd name="connsiteY24" fmla="*/ 646331 h 646331"/>
              <a:gd name="connsiteX25" fmla="*/ 6259035 w 9137277"/>
              <a:gd name="connsiteY25" fmla="*/ 646331 h 646331"/>
              <a:gd name="connsiteX26" fmla="*/ 5962073 w 9137277"/>
              <a:gd name="connsiteY26" fmla="*/ 646331 h 646331"/>
              <a:gd name="connsiteX27" fmla="*/ 5299621 w 9137277"/>
              <a:gd name="connsiteY27" fmla="*/ 646331 h 646331"/>
              <a:gd name="connsiteX28" fmla="*/ 5002659 w 9137277"/>
              <a:gd name="connsiteY28" fmla="*/ 646331 h 646331"/>
              <a:gd name="connsiteX29" fmla="*/ 4431579 w 9137277"/>
              <a:gd name="connsiteY29" fmla="*/ 646331 h 646331"/>
              <a:gd name="connsiteX30" fmla="*/ 3860500 w 9137277"/>
              <a:gd name="connsiteY30" fmla="*/ 646331 h 646331"/>
              <a:gd name="connsiteX31" fmla="*/ 3289420 w 9137277"/>
              <a:gd name="connsiteY31" fmla="*/ 646331 h 646331"/>
              <a:gd name="connsiteX32" fmla="*/ 2901085 w 9137277"/>
              <a:gd name="connsiteY32" fmla="*/ 646331 h 646331"/>
              <a:gd name="connsiteX33" fmla="*/ 2512751 w 9137277"/>
              <a:gd name="connsiteY33" fmla="*/ 646331 h 646331"/>
              <a:gd name="connsiteX34" fmla="*/ 1850299 w 9137277"/>
              <a:gd name="connsiteY34" fmla="*/ 646331 h 646331"/>
              <a:gd name="connsiteX35" fmla="*/ 1096473 w 9137277"/>
              <a:gd name="connsiteY35" fmla="*/ 646331 h 646331"/>
              <a:gd name="connsiteX36" fmla="*/ 0 w 9137277"/>
              <a:gd name="connsiteY36" fmla="*/ 646331 h 646331"/>
              <a:gd name="connsiteX37" fmla="*/ 0 w 9137277"/>
              <a:gd name="connsiteY37" fmla="*/ 323166 h 646331"/>
              <a:gd name="connsiteX38" fmla="*/ 0 w 9137277"/>
              <a:gd name="connsiteY38" fmla="*/ 0 h 646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9137277" h="646331" fill="none" extrusionOk="0">
                <a:moveTo>
                  <a:pt x="0" y="0"/>
                </a:moveTo>
                <a:cubicBezTo>
                  <a:pt x="221050" y="-52760"/>
                  <a:pt x="396348" y="34284"/>
                  <a:pt x="571080" y="0"/>
                </a:cubicBezTo>
                <a:cubicBezTo>
                  <a:pt x="745812" y="-34284"/>
                  <a:pt x="913014" y="17201"/>
                  <a:pt x="1050787" y="0"/>
                </a:cubicBezTo>
                <a:cubicBezTo>
                  <a:pt x="1188560" y="-17201"/>
                  <a:pt x="1225535" y="21451"/>
                  <a:pt x="1347748" y="0"/>
                </a:cubicBezTo>
                <a:cubicBezTo>
                  <a:pt x="1469961" y="-21451"/>
                  <a:pt x="1696900" y="62435"/>
                  <a:pt x="1918828" y="0"/>
                </a:cubicBezTo>
                <a:cubicBezTo>
                  <a:pt x="2140756" y="-62435"/>
                  <a:pt x="2132534" y="3030"/>
                  <a:pt x="2215790" y="0"/>
                </a:cubicBezTo>
                <a:cubicBezTo>
                  <a:pt x="2299046" y="-3030"/>
                  <a:pt x="2764097" y="84212"/>
                  <a:pt x="2969615" y="0"/>
                </a:cubicBezTo>
                <a:cubicBezTo>
                  <a:pt x="3175133" y="-84212"/>
                  <a:pt x="3198948" y="38047"/>
                  <a:pt x="3357949" y="0"/>
                </a:cubicBezTo>
                <a:cubicBezTo>
                  <a:pt x="3516950" y="-38047"/>
                  <a:pt x="3514541" y="12816"/>
                  <a:pt x="3654911" y="0"/>
                </a:cubicBezTo>
                <a:cubicBezTo>
                  <a:pt x="3795281" y="-12816"/>
                  <a:pt x="3993798" y="11317"/>
                  <a:pt x="4225991" y="0"/>
                </a:cubicBezTo>
                <a:cubicBezTo>
                  <a:pt x="4458184" y="-11317"/>
                  <a:pt x="4775170" y="38100"/>
                  <a:pt x="4979816" y="0"/>
                </a:cubicBezTo>
                <a:cubicBezTo>
                  <a:pt x="5184463" y="-38100"/>
                  <a:pt x="5406341" y="26048"/>
                  <a:pt x="5550896" y="0"/>
                </a:cubicBezTo>
                <a:cubicBezTo>
                  <a:pt x="5695451" y="-26048"/>
                  <a:pt x="6030629" y="22051"/>
                  <a:pt x="6304721" y="0"/>
                </a:cubicBezTo>
                <a:cubicBezTo>
                  <a:pt x="6578813" y="-22051"/>
                  <a:pt x="6702556" y="58393"/>
                  <a:pt x="6875801" y="0"/>
                </a:cubicBezTo>
                <a:cubicBezTo>
                  <a:pt x="7049046" y="-58393"/>
                  <a:pt x="7306338" y="47894"/>
                  <a:pt x="7446881" y="0"/>
                </a:cubicBezTo>
                <a:cubicBezTo>
                  <a:pt x="7587424" y="-47894"/>
                  <a:pt x="7801384" y="58262"/>
                  <a:pt x="8109333" y="0"/>
                </a:cubicBezTo>
                <a:cubicBezTo>
                  <a:pt x="8417282" y="-58262"/>
                  <a:pt x="8356363" y="46521"/>
                  <a:pt x="8589040" y="0"/>
                </a:cubicBezTo>
                <a:cubicBezTo>
                  <a:pt x="8821717" y="-46521"/>
                  <a:pt x="8981292" y="2285"/>
                  <a:pt x="9137277" y="0"/>
                </a:cubicBezTo>
                <a:cubicBezTo>
                  <a:pt x="9167752" y="144821"/>
                  <a:pt x="9099966" y="183972"/>
                  <a:pt x="9137277" y="329629"/>
                </a:cubicBezTo>
                <a:cubicBezTo>
                  <a:pt x="9174588" y="475286"/>
                  <a:pt x="9128865" y="572656"/>
                  <a:pt x="9137277" y="646331"/>
                </a:cubicBezTo>
                <a:cubicBezTo>
                  <a:pt x="8778189" y="702321"/>
                  <a:pt x="8710282" y="641263"/>
                  <a:pt x="8383452" y="646331"/>
                </a:cubicBezTo>
                <a:cubicBezTo>
                  <a:pt x="8056622" y="651399"/>
                  <a:pt x="7898212" y="622842"/>
                  <a:pt x="7720999" y="646331"/>
                </a:cubicBezTo>
                <a:cubicBezTo>
                  <a:pt x="7543786" y="669820"/>
                  <a:pt x="7494677" y="626807"/>
                  <a:pt x="7424038" y="646331"/>
                </a:cubicBezTo>
                <a:cubicBezTo>
                  <a:pt x="7353399" y="665855"/>
                  <a:pt x="7239604" y="629010"/>
                  <a:pt x="7127076" y="646331"/>
                </a:cubicBezTo>
                <a:cubicBezTo>
                  <a:pt x="7014548" y="663652"/>
                  <a:pt x="6931037" y="633173"/>
                  <a:pt x="6830115" y="646331"/>
                </a:cubicBezTo>
                <a:cubicBezTo>
                  <a:pt x="6729193" y="659489"/>
                  <a:pt x="6373260" y="607472"/>
                  <a:pt x="6259035" y="646331"/>
                </a:cubicBezTo>
                <a:cubicBezTo>
                  <a:pt x="6144810" y="685190"/>
                  <a:pt x="6098657" y="637166"/>
                  <a:pt x="5962073" y="646331"/>
                </a:cubicBezTo>
                <a:cubicBezTo>
                  <a:pt x="5825489" y="655496"/>
                  <a:pt x="5437410" y="607917"/>
                  <a:pt x="5299621" y="646331"/>
                </a:cubicBezTo>
                <a:cubicBezTo>
                  <a:pt x="5161832" y="684745"/>
                  <a:pt x="5078398" y="620619"/>
                  <a:pt x="5002659" y="646331"/>
                </a:cubicBezTo>
                <a:cubicBezTo>
                  <a:pt x="4926920" y="672043"/>
                  <a:pt x="4657716" y="634592"/>
                  <a:pt x="4431579" y="646331"/>
                </a:cubicBezTo>
                <a:cubicBezTo>
                  <a:pt x="4205442" y="658070"/>
                  <a:pt x="4097391" y="623261"/>
                  <a:pt x="3860500" y="646331"/>
                </a:cubicBezTo>
                <a:cubicBezTo>
                  <a:pt x="3623609" y="669401"/>
                  <a:pt x="3570432" y="633703"/>
                  <a:pt x="3289420" y="646331"/>
                </a:cubicBezTo>
                <a:cubicBezTo>
                  <a:pt x="3008408" y="658959"/>
                  <a:pt x="3003139" y="638088"/>
                  <a:pt x="2901085" y="646331"/>
                </a:cubicBezTo>
                <a:cubicBezTo>
                  <a:pt x="2799031" y="654574"/>
                  <a:pt x="2665693" y="634679"/>
                  <a:pt x="2512751" y="646331"/>
                </a:cubicBezTo>
                <a:cubicBezTo>
                  <a:pt x="2359809" y="657983"/>
                  <a:pt x="2032623" y="602951"/>
                  <a:pt x="1850299" y="646331"/>
                </a:cubicBezTo>
                <a:cubicBezTo>
                  <a:pt x="1667975" y="689711"/>
                  <a:pt x="1422145" y="579348"/>
                  <a:pt x="1096473" y="646331"/>
                </a:cubicBezTo>
                <a:cubicBezTo>
                  <a:pt x="770801" y="713314"/>
                  <a:pt x="325919" y="582754"/>
                  <a:pt x="0" y="646331"/>
                </a:cubicBezTo>
                <a:cubicBezTo>
                  <a:pt x="-27415" y="577589"/>
                  <a:pt x="5354" y="434059"/>
                  <a:pt x="0" y="323166"/>
                </a:cubicBezTo>
                <a:cubicBezTo>
                  <a:pt x="-5354" y="212273"/>
                  <a:pt x="33647" y="76621"/>
                  <a:pt x="0" y="0"/>
                </a:cubicBezTo>
                <a:close/>
              </a:path>
              <a:path w="9137277" h="646331" stroke="0" extrusionOk="0">
                <a:moveTo>
                  <a:pt x="0" y="0"/>
                </a:moveTo>
                <a:cubicBezTo>
                  <a:pt x="253007" y="-62546"/>
                  <a:pt x="507553" y="15017"/>
                  <a:pt x="753825" y="0"/>
                </a:cubicBezTo>
                <a:cubicBezTo>
                  <a:pt x="1000098" y="-15017"/>
                  <a:pt x="1142691" y="59183"/>
                  <a:pt x="1507651" y="0"/>
                </a:cubicBezTo>
                <a:cubicBezTo>
                  <a:pt x="1872611" y="-59183"/>
                  <a:pt x="2010849" y="32196"/>
                  <a:pt x="2170103" y="0"/>
                </a:cubicBezTo>
                <a:cubicBezTo>
                  <a:pt x="2329357" y="-32196"/>
                  <a:pt x="2621459" y="6167"/>
                  <a:pt x="2832556" y="0"/>
                </a:cubicBezTo>
                <a:cubicBezTo>
                  <a:pt x="3043653" y="-6167"/>
                  <a:pt x="3171189" y="49726"/>
                  <a:pt x="3312263" y="0"/>
                </a:cubicBezTo>
                <a:cubicBezTo>
                  <a:pt x="3453337" y="-49726"/>
                  <a:pt x="3580101" y="10780"/>
                  <a:pt x="3700597" y="0"/>
                </a:cubicBezTo>
                <a:cubicBezTo>
                  <a:pt x="3821093" y="-10780"/>
                  <a:pt x="4237753" y="63650"/>
                  <a:pt x="4454423" y="0"/>
                </a:cubicBezTo>
                <a:cubicBezTo>
                  <a:pt x="4671093" y="-63650"/>
                  <a:pt x="4948004" y="24912"/>
                  <a:pt x="5116875" y="0"/>
                </a:cubicBezTo>
                <a:cubicBezTo>
                  <a:pt x="5285746" y="-24912"/>
                  <a:pt x="5391804" y="49556"/>
                  <a:pt x="5596582" y="0"/>
                </a:cubicBezTo>
                <a:cubicBezTo>
                  <a:pt x="5801360" y="-49556"/>
                  <a:pt x="5807752" y="26383"/>
                  <a:pt x="5893544" y="0"/>
                </a:cubicBezTo>
                <a:cubicBezTo>
                  <a:pt x="5979336" y="-26383"/>
                  <a:pt x="6366185" y="45718"/>
                  <a:pt x="6647369" y="0"/>
                </a:cubicBezTo>
                <a:cubicBezTo>
                  <a:pt x="6928553" y="-45718"/>
                  <a:pt x="7024429" y="26385"/>
                  <a:pt x="7127076" y="0"/>
                </a:cubicBezTo>
                <a:cubicBezTo>
                  <a:pt x="7229723" y="-26385"/>
                  <a:pt x="7390485" y="542"/>
                  <a:pt x="7515410" y="0"/>
                </a:cubicBezTo>
                <a:cubicBezTo>
                  <a:pt x="7640335" y="-542"/>
                  <a:pt x="7932131" y="38742"/>
                  <a:pt x="8086490" y="0"/>
                </a:cubicBezTo>
                <a:cubicBezTo>
                  <a:pt x="8240849" y="-38742"/>
                  <a:pt x="8414499" y="46906"/>
                  <a:pt x="8566197" y="0"/>
                </a:cubicBezTo>
                <a:cubicBezTo>
                  <a:pt x="8717895" y="-46906"/>
                  <a:pt x="8915594" y="6431"/>
                  <a:pt x="9137277" y="0"/>
                </a:cubicBezTo>
                <a:cubicBezTo>
                  <a:pt x="9168556" y="132964"/>
                  <a:pt x="9102038" y="237667"/>
                  <a:pt x="9137277" y="323166"/>
                </a:cubicBezTo>
                <a:cubicBezTo>
                  <a:pt x="9172516" y="408665"/>
                  <a:pt x="9108322" y="517724"/>
                  <a:pt x="9137277" y="646331"/>
                </a:cubicBezTo>
                <a:cubicBezTo>
                  <a:pt x="9026814" y="674001"/>
                  <a:pt x="8933627" y="643143"/>
                  <a:pt x="8748943" y="646331"/>
                </a:cubicBezTo>
                <a:cubicBezTo>
                  <a:pt x="8564259" y="649519"/>
                  <a:pt x="8576162" y="615908"/>
                  <a:pt x="8451981" y="646331"/>
                </a:cubicBezTo>
                <a:cubicBezTo>
                  <a:pt x="8327800" y="676754"/>
                  <a:pt x="8055194" y="598560"/>
                  <a:pt x="7880901" y="646331"/>
                </a:cubicBezTo>
                <a:cubicBezTo>
                  <a:pt x="7706608" y="694102"/>
                  <a:pt x="7562798" y="637411"/>
                  <a:pt x="7401194" y="646331"/>
                </a:cubicBezTo>
                <a:cubicBezTo>
                  <a:pt x="7239590" y="655251"/>
                  <a:pt x="7203101" y="625394"/>
                  <a:pt x="7012860" y="646331"/>
                </a:cubicBezTo>
                <a:cubicBezTo>
                  <a:pt x="6822619" y="667268"/>
                  <a:pt x="6633447" y="610812"/>
                  <a:pt x="6441780" y="646331"/>
                </a:cubicBezTo>
                <a:cubicBezTo>
                  <a:pt x="6250113" y="681850"/>
                  <a:pt x="6107479" y="607205"/>
                  <a:pt x="5870700" y="646331"/>
                </a:cubicBezTo>
                <a:cubicBezTo>
                  <a:pt x="5633921" y="685457"/>
                  <a:pt x="5493032" y="621767"/>
                  <a:pt x="5390993" y="646331"/>
                </a:cubicBezTo>
                <a:cubicBezTo>
                  <a:pt x="5288954" y="670895"/>
                  <a:pt x="5066267" y="646189"/>
                  <a:pt x="4819914" y="646331"/>
                </a:cubicBezTo>
                <a:cubicBezTo>
                  <a:pt x="4573561" y="646473"/>
                  <a:pt x="4649500" y="611724"/>
                  <a:pt x="4522952" y="646331"/>
                </a:cubicBezTo>
                <a:cubicBezTo>
                  <a:pt x="4396404" y="680938"/>
                  <a:pt x="4201347" y="628404"/>
                  <a:pt x="3951872" y="646331"/>
                </a:cubicBezTo>
                <a:cubicBezTo>
                  <a:pt x="3702397" y="664258"/>
                  <a:pt x="3457105" y="567544"/>
                  <a:pt x="3198047" y="646331"/>
                </a:cubicBezTo>
                <a:cubicBezTo>
                  <a:pt x="2938990" y="725118"/>
                  <a:pt x="2853366" y="614951"/>
                  <a:pt x="2718340" y="646331"/>
                </a:cubicBezTo>
                <a:cubicBezTo>
                  <a:pt x="2583314" y="677711"/>
                  <a:pt x="2383574" y="642337"/>
                  <a:pt x="2147260" y="646331"/>
                </a:cubicBezTo>
                <a:cubicBezTo>
                  <a:pt x="1910946" y="650325"/>
                  <a:pt x="1819359" y="595437"/>
                  <a:pt x="1667553" y="646331"/>
                </a:cubicBezTo>
                <a:cubicBezTo>
                  <a:pt x="1515747" y="697225"/>
                  <a:pt x="1300110" y="621081"/>
                  <a:pt x="1187846" y="646331"/>
                </a:cubicBezTo>
                <a:cubicBezTo>
                  <a:pt x="1075582" y="671581"/>
                  <a:pt x="370888" y="558442"/>
                  <a:pt x="0" y="646331"/>
                </a:cubicBezTo>
                <a:cubicBezTo>
                  <a:pt x="-10985" y="523780"/>
                  <a:pt x="14341" y="446015"/>
                  <a:pt x="0" y="336092"/>
                </a:cubicBezTo>
                <a:cubicBezTo>
                  <a:pt x="-14341" y="226169"/>
                  <a:pt x="14322" y="136137"/>
                  <a:pt x="0" y="0"/>
                </a:cubicBezTo>
                <a:close/>
              </a:path>
            </a:pathLst>
          </a:custGeom>
          <a:solidFill>
            <a:srgbClr val="FFFF00">
              <a:alpha val="74902"/>
            </a:srgbClr>
          </a:solidFill>
          <a:ln>
            <a:solidFill>
              <a:srgbClr val="3333FF"/>
            </a:solidFill>
            <a:extLst>
              <a:ext uri="{C807C97D-BFC1-408E-A445-0C87EB9F89A2}">
                <ask:lineSketchStyleProps xmlns:ask="http://schemas.microsoft.com/office/drawing/2018/sketchyshapes" sd="167850547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Medium" panose="02040604050005020304" pitchFamily="18" charset="0"/>
              </a:rPr>
              <a:t>Danger of Jumping to Conclusions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E1865AE-8A7B-03BA-5C1A-2D21D292A19F}"/>
              </a:ext>
            </a:extLst>
          </p:cNvPr>
          <p:cNvSpPr txBox="1"/>
          <p:nvPr/>
        </p:nvSpPr>
        <p:spPr>
          <a:xfrm>
            <a:off x="1526239" y="5503544"/>
            <a:ext cx="9137277" cy="646331"/>
          </a:xfrm>
          <a:custGeom>
            <a:avLst/>
            <a:gdLst>
              <a:gd name="connsiteX0" fmla="*/ 0 w 9137277"/>
              <a:gd name="connsiteY0" fmla="*/ 0 h 646331"/>
              <a:gd name="connsiteX1" fmla="*/ 571080 w 9137277"/>
              <a:gd name="connsiteY1" fmla="*/ 0 h 646331"/>
              <a:gd name="connsiteX2" fmla="*/ 1050787 w 9137277"/>
              <a:gd name="connsiteY2" fmla="*/ 0 h 646331"/>
              <a:gd name="connsiteX3" fmla="*/ 1347748 w 9137277"/>
              <a:gd name="connsiteY3" fmla="*/ 0 h 646331"/>
              <a:gd name="connsiteX4" fmla="*/ 1918828 w 9137277"/>
              <a:gd name="connsiteY4" fmla="*/ 0 h 646331"/>
              <a:gd name="connsiteX5" fmla="*/ 2215790 w 9137277"/>
              <a:gd name="connsiteY5" fmla="*/ 0 h 646331"/>
              <a:gd name="connsiteX6" fmla="*/ 2969615 w 9137277"/>
              <a:gd name="connsiteY6" fmla="*/ 0 h 646331"/>
              <a:gd name="connsiteX7" fmla="*/ 3357949 w 9137277"/>
              <a:gd name="connsiteY7" fmla="*/ 0 h 646331"/>
              <a:gd name="connsiteX8" fmla="*/ 3654911 w 9137277"/>
              <a:gd name="connsiteY8" fmla="*/ 0 h 646331"/>
              <a:gd name="connsiteX9" fmla="*/ 4225991 w 9137277"/>
              <a:gd name="connsiteY9" fmla="*/ 0 h 646331"/>
              <a:gd name="connsiteX10" fmla="*/ 4979816 w 9137277"/>
              <a:gd name="connsiteY10" fmla="*/ 0 h 646331"/>
              <a:gd name="connsiteX11" fmla="*/ 5550896 w 9137277"/>
              <a:gd name="connsiteY11" fmla="*/ 0 h 646331"/>
              <a:gd name="connsiteX12" fmla="*/ 6304721 w 9137277"/>
              <a:gd name="connsiteY12" fmla="*/ 0 h 646331"/>
              <a:gd name="connsiteX13" fmla="*/ 6875801 w 9137277"/>
              <a:gd name="connsiteY13" fmla="*/ 0 h 646331"/>
              <a:gd name="connsiteX14" fmla="*/ 7446881 w 9137277"/>
              <a:gd name="connsiteY14" fmla="*/ 0 h 646331"/>
              <a:gd name="connsiteX15" fmla="*/ 8109333 w 9137277"/>
              <a:gd name="connsiteY15" fmla="*/ 0 h 646331"/>
              <a:gd name="connsiteX16" fmla="*/ 8589040 w 9137277"/>
              <a:gd name="connsiteY16" fmla="*/ 0 h 646331"/>
              <a:gd name="connsiteX17" fmla="*/ 9137277 w 9137277"/>
              <a:gd name="connsiteY17" fmla="*/ 0 h 646331"/>
              <a:gd name="connsiteX18" fmla="*/ 9137277 w 9137277"/>
              <a:gd name="connsiteY18" fmla="*/ 329629 h 646331"/>
              <a:gd name="connsiteX19" fmla="*/ 9137277 w 9137277"/>
              <a:gd name="connsiteY19" fmla="*/ 646331 h 646331"/>
              <a:gd name="connsiteX20" fmla="*/ 8383452 w 9137277"/>
              <a:gd name="connsiteY20" fmla="*/ 646331 h 646331"/>
              <a:gd name="connsiteX21" fmla="*/ 7720999 w 9137277"/>
              <a:gd name="connsiteY21" fmla="*/ 646331 h 646331"/>
              <a:gd name="connsiteX22" fmla="*/ 7424038 w 9137277"/>
              <a:gd name="connsiteY22" fmla="*/ 646331 h 646331"/>
              <a:gd name="connsiteX23" fmla="*/ 7127076 w 9137277"/>
              <a:gd name="connsiteY23" fmla="*/ 646331 h 646331"/>
              <a:gd name="connsiteX24" fmla="*/ 6830115 w 9137277"/>
              <a:gd name="connsiteY24" fmla="*/ 646331 h 646331"/>
              <a:gd name="connsiteX25" fmla="*/ 6259035 w 9137277"/>
              <a:gd name="connsiteY25" fmla="*/ 646331 h 646331"/>
              <a:gd name="connsiteX26" fmla="*/ 5962073 w 9137277"/>
              <a:gd name="connsiteY26" fmla="*/ 646331 h 646331"/>
              <a:gd name="connsiteX27" fmla="*/ 5299621 w 9137277"/>
              <a:gd name="connsiteY27" fmla="*/ 646331 h 646331"/>
              <a:gd name="connsiteX28" fmla="*/ 5002659 w 9137277"/>
              <a:gd name="connsiteY28" fmla="*/ 646331 h 646331"/>
              <a:gd name="connsiteX29" fmla="*/ 4431579 w 9137277"/>
              <a:gd name="connsiteY29" fmla="*/ 646331 h 646331"/>
              <a:gd name="connsiteX30" fmla="*/ 3860500 w 9137277"/>
              <a:gd name="connsiteY30" fmla="*/ 646331 h 646331"/>
              <a:gd name="connsiteX31" fmla="*/ 3289420 w 9137277"/>
              <a:gd name="connsiteY31" fmla="*/ 646331 h 646331"/>
              <a:gd name="connsiteX32" fmla="*/ 2901085 w 9137277"/>
              <a:gd name="connsiteY32" fmla="*/ 646331 h 646331"/>
              <a:gd name="connsiteX33" fmla="*/ 2512751 w 9137277"/>
              <a:gd name="connsiteY33" fmla="*/ 646331 h 646331"/>
              <a:gd name="connsiteX34" fmla="*/ 1850299 w 9137277"/>
              <a:gd name="connsiteY34" fmla="*/ 646331 h 646331"/>
              <a:gd name="connsiteX35" fmla="*/ 1096473 w 9137277"/>
              <a:gd name="connsiteY35" fmla="*/ 646331 h 646331"/>
              <a:gd name="connsiteX36" fmla="*/ 0 w 9137277"/>
              <a:gd name="connsiteY36" fmla="*/ 646331 h 646331"/>
              <a:gd name="connsiteX37" fmla="*/ 0 w 9137277"/>
              <a:gd name="connsiteY37" fmla="*/ 323166 h 646331"/>
              <a:gd name="connsiteX38" fmla="*/ 0 w 9137277"/>
              <a:gd name="connsiteY38" fmla="*/ 0 h 646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9137277" h="646331" fill="none" extrusionOk="0">
                <a:moveTo>
                  <a:pt x="0" y="0"/>
                </a:moveTo>
                <a:cubicBezTo>
                  <a:pt x="221050" y="-52760"/>
                  <a:pt x="396348" y="34284"/>
                  <a:pt x="571080" y="0"/>
                </a:cubicBezTo>
                <a:cubicBezTo>
                  <a:pt x="745812" y="-34284"/>
                  <a:pt x="913014" y="17201"/>
                  <a:pt x="1050787" y="0"/>
                </a:cubicBezTo>
                <a:cubicBezTo>
                  <a:pt x="1188560" y="-17201"/>
                  <a:pt x="1225535" y="21451"/>
                  <a:pt x="1347748" y="0"/>
                </a:cubicBezTo>
                <a:cubicBezTo>
                  <a:pt x="1469961" y="-21451"/>
                  <a:pt x="1696900" y="62435"/>
                  <a:pt x="1918828" y="0"/>
                </a:cubicBezTo>
                <a:cubicBezTo>
                  <a:pt x="2140756" y="-62435"/>
                  <a:pt x="2132534" y="3030"/>
                  <a:pt x="2215790" y="0"/>
                </a:cubicBezTo>
                <a:cubicBezTo>
                  <a:pt x="2299046" y="-3030"/>
                  <a:pt x="2764097" y="84212"/>
                  <a:pt x="2969615" y="0"/>
                </a:cubicBezTo>
                <a:cubicBezTo>
                  <a:pt x="3175133" y="-84212"/>
                  <a:pt x="3198948" y="38047"/>
                  <a:pt x="3357949" y="0"/>
                </a:cubicBezTo>
                <a:cubicBezTo>
                  <a:pt x="3516950" y="-38047"/>
                  <a:pt x="3514541" y="12816"/>
                  <a:pt x="3654911" y="0"/>
                </a:cubicBezTo>
                <a:cubicBezTo>
                  <a:pt x="3795281" y="-12816"/>
                  <a:pt x="3993798" y="11317"/>
                  <a:pt x="4225991" y="0"/>
                </a:cubicBezTo>
                <a:cubicBezTo>
                  <a:pt x="4458184" y="-11317"/>
                  <a:pt x="4775170" y="38100"/>
                  <a:pt x="4979816" y="0"/>
                </a:cubicBezTo>
                <a:cubicBezTo>
                  <a:pt x="5184463" y="-38100"/>
                  <a:pt x="5406341" y="26048"/>
                  <a:pt x="5550896" y="0"/>
                </a:cubicBezTo>
                <a:cubicBezTo>
                  <a:pt x="5695451" y="-26048"/>
                  <a:pt x="6030629" y="22051"/>
                  <a:pt x="6304721" y="0"/>
                </a:cubicBezTo>
                <a:cubicBezTo>
                  <a:pt x="6578813" y="-22051"/>
                  <a:pt x="6702556" y="58393"/>
                  <a:pt x="6875801" y="0"/>
                </a:cubicBezTo>
                <a:cubicBezTo>
                  <a:pt x="7049046" y="-58393"/>
                  <a:pt x="7306338" y="47894"/>
                  <a:pt x="7446881" y="0"/>
                </a:cubicBezTo>
                <a:cubicBezTo>
                  <a:pt x="7587424" y="-47894"/>
                  <a:pt x="7801384" y="58262"/>
                  <a:pt x="8109333" y="0"/>
                </a:cubicBezTo>
                <a:cubicBezTo>
                  <a:pt x="8417282" y="-58262"/>
                  <a:pt x="8356363" y="46521"/>
                  <a:pt x="8589040" y="0"/>
                </a:cubicBezTo>
                <a:cubicBezTo>
                  <a:pt x="8821717" y="-46521"/>
                  <a:pt x="8981292" y="2285"/>
                  <a:pt x="9137277" y="0"/>
                </a:cubicBezTo>
                <a:cubicBezTo>
                  <a:pt x="9167752" y="144821"/>
                  <a:pt x="9099966" y="183972"/>
                  <a:pt x="9137277" y="329629"/>
                </a:cubicBezTo>
                <a:cubicBezTo>
                  <a:pt x="9174588" y="475286"/>
                  <a:pt x="9128865" y="572656"/>
                  <a:pt x="9137277" y="646331"/>
                </a:cubicBezTo>
                <a:cubicBezTo>
                  <a:pt x="8778189" y="702321"/>
                  <a:pt x="8710282" y="641263"/>
                  <a:pt x="8383452" y="646331"/>
                </a:cubicBezTo>
                <a:cubicBezTo>
                  <a:pt x="8056622" y="651399"/>
                  <a:pt x="7898212" y="622842"/>
                  <a:pt x="7720999" y="646331"/>
                </a:cubicBezTo>
                <a:cubicBezTo>
                  <a:pt x="7543786" y="669820"/>
                  <a:pt x="7494677" y="626807"/>
                  <a:pt x="7424038" y="646331"/>
                </a:cubicBezTo>
                <a:cubicBezTo>
                  <a:pt x="7353399" y="665855"/>
                  <a:pt x="7239604" y="629010"/>
                  <a:pt x="7127076" y="646331"/>
                </a:cubicBezTo>
                <a:cubicBezTo>
                  <a:pt x="7014548" y="663652"/>
                  <a:pt x="6931037" y="633173"/>
                  <a:pt x="6830115" y="646331"/>
                </a:cubicBezTo>
                <a:cubicBezTo>
                  <a:pt x="6729193" y="659489"/>
                  <a:pt x="6373260" y="607472"/>
                  <a:pt x="6259035" y="646331"/>
                </a:cubicBezTo>
                <a:cubicBezTo>
                  <a:pt x="6144810" y="685190"/>
                  <a:pt x="6098657" y="637166"/>
                  <a:pt x="5962073" y="646331"/>
                </a:cubicBezTo>
                <a:cubicBezTo>
                  <a:pt x="5825489" y="655496"/>
                  <a:pt x="5437410" y="607917"/>
                  <a:pt x="5299621" y="646331"/>
                </a:cubicBezTo>
                <a:cubicBezTo>
                  <a:pt x="5161832" y="684745"/>
                  <a:pt x="5078398" y="620619"/>
                  <a:pt x="5002659" y="646331"/>
                </a:cubicBezTo>
                <a:cubicBezTo>
                  <a:pt x="4926920" y="672043"/>
                  <a:pt x="4657716" y="634592"/>
                  <a:pt x="4431579" y="646331"/>
                </a:cubicBezTo>
                <a:cubicBezTo>
                  <a:pt x="4205442" y="658070"/>
                  <a:pt x="4097391" y="623261"/>
                  <a:pt x="3860500" y="646331"/>
                </a:cubicBezTo>
                <a:cubicBezTo>
                  <a:pt x="3623609" y="669401"/>
                  <a:pt x="3570432" y="633703"/>
                  <a:pt x="3289420" y="646331"/>
                </a:cubicBezTo>
                <a:cubicBezTo>
                  <a:pt x="3008408" y="658959"/>
                  <a:pt x="3003139" y="638088"/>
                  <a:pt x="2901085" y="646331"/>
                </a:cubicBezTo>
                <a:cubicBezTo>
                  <a:pt x="2799031" y="654574"/>
                  <a:pt x="2665693" y="634679"/>
                  <a:pt x="2512751" y="646331"/>
                </a:cubicBezTo>
                <a:cubicBezTo>
                  <a:pt x="2359809" y="657983"/>
                  <a:pt x="2032623" y="602951"/>
                  <a:pt x="1850299" y="646331"/>
                </a:cubicBezTo>
                <a:cubicBezTo>
                  <a:pt x="1667975" y="689711"/>
                  <a:pt x="1422145" y="579348"/>
                  <a:pt x="1096473" y="646331"/>
                </a:cubicBezTo>
                <a:cubicBezTo>
                  <a:pt x="770801" y="713314"/>
                  <a:pt x="325919" y="582754"/>
                  <a:pt x="0" y="646331"/>
                </a:cubicBezTo>
                <a:cubicBezTo>
                  <a:pt x="-27415" y="577589"/>
                  <a:pt x="5354" y="434059"/>
                  <a:pt x="0" y="323166"/>
                </a:cubicBezTo>
                <a:cubicBezTo>
                  <a:pt x="-5354" y="212273"/>
                  <a:pt x="33647" y="76621"/>
                  <a:pt x="0" y="0"/>
                </a:cubicBezTo>
                <a:close/>
              </a:path>
              <a:path w="9137277" h="646331" stroke="0" extrusionOk="0">
                <a:moveTo>
                  <a:pt x="0" y="0"/>
                </a:moveTo>
                <a:cubicBezTo>
                  <a:pt x="253007" y="-62546"/>
                  <a:pt x="507553" y="15017"/>
                  <a:pt x="753825" y="0"/>
                </a:cubicBezTo>
                <a:cubicBezTo>
                  <a:pt x="1000098" y="-15017"/>
                  <a:pt x="1142691" y="59183"/>
                  <a:pt x="1507651" y="0"/>
                </a:cubicBezTo>
                <a:cubicBezTo>
                  <a:pt x="1872611" y="-59183"/>
                  <a:pt x="2010849" y="32196"/>
                  <a:pt x="2170103" y="0"/>
                </a:cubicBezTo>
                <a:cubicBezTo>
                  <a:pt x="2329357" y="-32196"/>
                  <a:pt x="2621459" y="6167"/>
                  <a:pt x="2832556" y="0"/>
                </a:cubicBezTo>
                <a:cubicBezTo>
                  <a:pt x="3043653" y="-6167"/>
                  <a:pt x="3171189" y="49726"/>
                  <a:pt x="3312263" y="0"/>
                </a:cubicBezTo>
                <a:cubicBezTo>
                  <a:pt x="3453337" y="-49726"/>
                  <a:pt x="3580101" y="10780"/>
                  <a:pt x="3700597" y="0"/>
                </a:cubicBezTo>
                <a:cubicBezTo>
                  <a:pt x="3821093" y="-10780"/>
                  <a:pt x="4237753" y="63650"/>
                  <a:pt x="4454423" y="0"/>
                </a:cubicBezTo>
                <a:cubicBezTo>
                  <a:pt x="4671093" y="-63650"/>
                  <a:pt x="4948004" y="24912"/>
                  <a:pt x="5116875" y="0"/>
                </a:cubicBezTo>
                <a:cubicBezTo>
                  <a:pt x="5285746" y="-24912"/>
                  <a:pt x="5391804" y="49556"/>
                  <a:pt x="5596582" y="0"/>
                </a:cubicBezTo>
                <a:cubicBezTo>
                  <a:pt x="5801360" y="-49556"/>
                  <a:pt x="5807752" y="26383"/>
                  <a:pt x="5893544" y="0"/>
                </a:cubicBezTo>
                <a:cubicBezTo>
                  <a:pt x="5979336" y="-26383"/>
                  <a:pt x="6366185" y="45718"/>
                  <a:pt x="6647369" y="0"/>
                </a:cubicBezTo>
                <a:cubicBezTo>
                  <a:pt x="6928553" y="-45718"/>
                  <a:pt x="7024429" y="26385"/>
                  <a:pt x="7127076" y="0"/>
                </a:cubicBezTo>
                <a:cubicBezTo>
                  <a:pt x="7229723" y="-26385"/>
                  <a:pt x="7390485" y="542"/>
                  <a:pt x="7515410" y="0"/>
                </a:cubicBezTo>
                <a:cubicBezTo>
                  <a:pt x="7640335" y="-542"/>
                  <a:pt x="7932131" y="38742"/>
                  <a:pt x="8086490" y="0"/>
                </a:cubicBezTo>
                <a:cubicBezTo>
                  <a:pt x="8240849" y="-38742"/>
                  <a:pt x="8414499" y="46906"/>
                  <a:pt x="8566197" y="0"/>
                </a:cubicBezTo>
                <a:cubicBezTo>
                  <a:pt x="8717895" y="-46906"/>
                  <a:pt x="8915594" y="6431"/>
                  <a:pt x="9137277" y="0"/>
                </a:cubicBezTo>
                <a:cubicBezTo>
                  <a:pt x="9168556" y="132964"/>
                  <a:pt x="9102038" y="237667"/>
                  <a:pt x="9137277" y="323166"/>
                </a:cubicBezTo>
                <a:cubicBezTo>
                  <a:pt x="9172516" y="408665"/>
                  <a:pt x="9108322" y="517724"/>
                  <a:pt x="9137277" y="646331"/>
                </a:cubicBezTo>
                <a:cubicBezTo>
                  <a:pt x="9026814" y="674001"/>
                  <a:pt x="8933627" y="643143"/>
                  <a:pt x="8748943" y="646331"/>
                </a:cubicBezTo>
                <a:cubicBezTo>
                  <a:pt x="8564259" y="649519"/>
                  <a:pt x="8576162" y="615908"/>
                  <a:pt x="8451981" y="646331"/>
                </a:cubicBezTo>
                <a:cubicBezTo>
                  <a:pt x="8327800" y="676754"/>
                  <a:pt x="8055194" y="598560"/>
                  <a:pt x="7880901" y="646331"/>
                </a:cubicBezTo>
                <a:cubicBezTo>
                  <a:pt x="7706608" y="694102"/>
                  <a:pt x="7562798" y="637411"/>
                  <a:pt x="7401194" y="646331"/>
                </a:cubicBezTo>
                <a:cubicBezTo>
                  <a:pt x="7239590" y="655251"/>
                  <a:pt x="7203101" y="625394"/>
                  <a:pt x="7012860" y="646331"/>
                </a:cubicBezTo>
                <a:cubicBezTo>
                  <a:pt x="6822619" y="667268"/>
                  <a:pt x="6633447" y="610812"/>
                  <a:pt x="6441780" y="646331"/>
                </a:cubicBezTo>
                <a:cubicBezTo>
                  <a:pt x="6250113" y="681850"/>
                  <a:pt x="6107479" y="607205"/>
                  <a:pt x="5870700" y="646331"/>
                </a:cubicBezTo>
                <a:cubicBezTo>
                  <a:pt x="5633921" y="685457"/>
                  <a:pt x="5493032" y="621767"/>
                  <a:pt x="5390993" y="646331"/>
                </a:cubicBezTo>
                <a:cubicBezTo>
                  <a:pt x="5288954" y="670895"/>
                  <a:pt x="5066267" y="646189"/>
                  <a:pt x="4819914" y="646331"/>
                </a:cubicBezTo>
                <a:cubicBezTo>
                  <a:pt x="4573561" y="646473"/>
                  <a:pt x="4649500" y="611724"/>
                  <a:pt x="4522952" y="646331"/>
                </a:cubicBezTo>
                <a:cubicBezTo>
                  <a:pt x="4396404" y="680938"/>
                  <a:pt x="4201347" y="628404"/>
                  <a:pt x="3951872" y="646331"/>
                </a:cubicBezTo>
                <a:cubicBezTo>
                  <a:pt x="3702397" y="664258"/>
                  <a:pt x="3457105" y="567544"/>
                  <a:pt x="3198047" y="646331"/>
                </a:cubicBezTo>
                <a:cubicBezTo>
                  <a:pt x="2938990" y="725118"/>
                  <a:pt x="2853366" y="614951"/>
                  <a:pt x="2718340" y="646331"/>
                </a:cubicBezTo>
                <a:cubicBezTo>
                  <a:pt x="2583314" y="677711"/>
                  <a:pt x="2383574" y="642337"/>
                  <a:pt x="2147260" y="646331"/>
                </a:cubicBezTo>
                <a:cubicBezTo>
                  <a:pt x="1910946" y="650325"/>
                  <a:pt x="1819359" y="595437"/>
                  <a:pt x="1667553" y="646331"/>
                </a:cubicBezTo>
                <a:cubicBezTo>
                  <a:pt x="1515747" y="697225"/>
                  <a:pt x="1300110" y="621081"/>
                  <a:pt x="1187846" y="646331"/>
                </a:cubicBezTo>
                <a:cubicBezTo>
                  <a:pt x="1075582" y="671581"/>
                  <a:pt x="370888" y="558442"/>
                  <a:pt x="0" y="646331"/>
                </a:cubicBezTo>
                <a:cubicBezTo>
                  <a:pt x="-10985" y="523780"/>
                  <a:pt x="14341" y="446015"/>
                  <a:pt x="0" y="336092"/>
                </a:cubicBezTo>
                <a:cubicBezTo>
                  <a:pt x="-14341" y="226169"/>
                  <a:pt x="14322" y="136137"/>
                  <a:pt x="0" y="0"/>
                </a:cubicBezTo>
                <a:close/>
              </a:path>
            </a:pathLst>
          </a:custGeom>
          <a:solidFill>
            <a:srgbClr val="FFFF00">
              <a:alpha val="74902"/>
            </a:srgbClr>
          </a:solidFill>
          <a:ln>
            <a:solidFill>
              <a:srgbClr val="3333FF"/>
            </a:solidFill>
            <a:extLst>
              <a:ext uri="{C807C97D-BFC1-408E-A445-0C87EB9F89A2}">
                <ask:lineSketchStyleProps xmlns:ask="http://schemas.microsoft.com/office/drawing/2018/sketchyshapes" sd="167850547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4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Medium" panose="02040604050005020304" pitchFamily="18" charset="0"/>
              </a:rPr>
              <a:t>Applying the Principle</a:t>
            </a:r>
          </a:p>
        </p:txBody>
      </p:sp>
    </p:spTree>
    <p:extLst>
      <p:ext uri="{BB962C8B-B14F-4D97-AF65-F5344CB8AC3E}">
        <p14:creationId xmlns:p14="http://schemas.microsoft.com/office/powerpoint/2010/main" val="18870914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2733</TotalTime>
  <Words>1679</Words>
  <Application>Microsoft Office PowerPoint</Application>
  <PresentationFormat>Widescreen</PresentationFormat>
  <Paragraphs>215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4" baseType="lpstr">
      <vt:lpstr>Amasis MT Pro Black</vt:lpstr>
      <vt:lpstr>Amasis MT Pro Medium</vt:lpstr>
      <vt:lpstr>Aptos</vt:lpstr>
      <vt:lpstr>Aptos Display</vt:lpstr>
      <vt:lpstr>Arial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Donnie V. Rader</dc:creator>
  <cp:lastModifiedBy>Donnie V. Rader</cp:lastModifiedBy>
  <cp:revision>6</cp:revision>
  <cp:lastPrinted>2025-07-06T04:37:13Z</cp:lastPrinted>
  <dcterms:created xsi:type="dcterms:W3CDTF">2025-07-03T12:49:46Z</dcterms:created>
  <dcterms:modified xsi:type="dcterms:W3CDTF">2025-07-06T12:49:52Z</dcterms:modified>
</cp:coreProperties>
</file>