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2" r:id="rId2"/>
    <p:sldMasterId id="2147483674" r:id="rId3"/>
  </p:sldMasterIdLst>
  <p:notesMasterIdLst>
    <p:notesMasterId r:id="rId45"/>
  </p:notesMasterIdLst>
  <p:sldIdLst>
    <p:sldId id="256" r:id="rId4"/>
    <p:sldId id="314" r:id="rId5"/>
    <p:sldId id="277" r:id="rId6"/>
    <p:sldId id="313" r:id="rId7"/>
    <p:sldId id="278" r:id="rId8"/>
    <p:sldId id="318" r:id="rId9"/>
    <p:sldId id="319" r:id="rId10"/>
    <p:sldId id="383" r:id="rId11"/>
    <p:sldId id="384" r:id="rId12"/>
    <p:sldId id="307" r:id="rId13"/>
    <p:sldId id="385" r:id="rId14"/>
    <p:sldId id="335" r:id="rId15"/>
    <p:sldId id="397" r:id="rId16"/>
    <p:sldId id="398" r:id="rId17"/>
    <p:sldId id="400" r:id="rId18"/>
    <p:sldId id="399" r:id="rId19"/>
    <p:sldId id="401" r:id="rId20"/>
    <p:sldId id="412" r:id="rId21"/>
    <p:sldId id="402" r:id="rId22"/>
    <p:sldId id="386" r:id="rId23"/>
    <p:sldId id="403" r:id="rId24"/>
    <p:sldId id="392" r:id="rId25"/>
    <p:sldId id="404" r:id="rId26"/>
    <p:sldId id="405" r:id="rId27"/>
    <p:sldId id="387" r:id="rId28"/>
    <p:sldId id="393" r:id="rId29"/>
    <p:sldId id="406" r:id="rId30"/>
    <p:sldId id="407" r:id="rId31"/>
    <p:sldId id="408" r:id="rId32"/>
    <p:sldId id="388" r:id="rId33"/>
    <p:sldId id="394" r:id="rId34"/>
    <p:sldId id="389" r:id="rId35"/>
    <p:sldId id="395" r:id="rId36"/>
    <p:sldId id="409" r:id="rId37"/>
    <p:sldId id="390" r:id="rId38"/>
    <p:sldId id="410" r:id="rId39"/>
    <p:sldId id="396" r:id="rId40"/>
    <p:sldId id="411" r:id="rId41"/>
    <p:sldId id="391" r:id="rId42"/>
    <p:sldId id="311" r:id="rId43"/>
    <p:sldId id="414" r:id="rId44"/>
  </p:sldIdLst>
  <p:sldSz cx="12192000" cy="6858000"/>
  <p:notesSz cx="7004050" cy="929005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00FF"/>
    <a:srgbClr val="FFFFFF"/>
    <a:srgbClr val="FFFFCC"/>
    <a:srgbClr val="663300"/>
    <a:srgbClr val="CCCC00"/>
    <a:srgbClr val="000000"/>
    <a:srgbClr val="E7DFC9"/>
    <a:srgbClr val="996633"/>
    <a:srgbClr val="808000"/>
    <a:srgbClr val="008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94" d="100"/>
          <a:sy n="94" d="100"/>
        </p:scale>
        <p:origin x="1152"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viewProps" Target="viewProp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notesMaster" Target="notesMasters/notesMaster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theme" Target="theme/theme1.xml"/><Relationship Id="rId8" Type="http://schemas.openxmlformats.org/officeDocument/2006/relationships/slide" Target="slides/slide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presProps" Target="presProps.xml"/><Relationship Id="rId20" Type="http://schemas.openxmlformats.org/officeDocument/2006/relationships/slide" Target="slides/slide17.xml"/><Relationship Id="rId41" Type="http://schemas.openxmlformats.org/officeDocument/2006/relationships/slide" Target="slides/slide38.xml"/><Relationship Id="rId1" Type="http://schemas.openxmlformats.org/officeDocument/2006/relationships/slideMaster" Target="slideMasters/slideMaster1.xml"/><Relationship Id="rId6"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5088" cy="466116"/>
          </a:xfrm>
          <a:prstGeom prst="rect">
            <a:avLst/>
          </a:prstGeom>
        </p:spPr>
        <p:txBody>
          <a:bodyPr vert="horz" lIns="93104" tIns="46552" rIns="93104" bIns="46552" rtlCol="0"/>
          <a:lstStyle>
            <a:lvl1pPr algn="l">
              <a:defRPr sz="1200"/>
            </a:lvl1pPr>
          </a:lstStyle>
          <a:p>
            <a:endParaRPr lang="en-US"/>
          </a:p>
        </p:txBody>
      </p:sp>
      <p:sp>
        <p:nvSpPr>
          <p:cNvPr id="3" name="Date Placeholder 2"/>
          <p:cNvSpPr>
            <a:spLocks noGrp="1"/>
          </p:cNvSpPr>
          <p:nvPr>
            <p:ph type="dt" idx="1"/>
          </p:nvPr>
        </p:nvSpPr>
        <p:spPr>
          <a:xfrm>
            <a:off x="3967341" y="0"/>
            <a:ext cx="3035088" cy="466116"/>
          </a:xfrm>
          <a:prstGeom prst="rect">
            <a:avLst/>
          </a:prstGeom>
        </p:spPr>
        <p:txBody>
          <a:bodyPr vert="horz" lIns="93104" tIns="46552" rIns="93104" bIns="46552" rtlCol="0"/>
          <a:lstStyle>
            <a:lvl1pPr algn="r">
              <a:defRPr sz="1200"/>
            </a:lvl1pPr>
          </a:lstStyle>
          <a:p>
            <a:fld id="{29056B61-ED37-494C-8CBB-F6A17A5E8E72}" type="datetimeFigureOut">
              <a:rPr lang="en-US" smtClean="0"/>
              <a:t>7/13/2025</a:t>
            </a:fld>
            <a:endParaRPr lang="en-US"/>
          </a:p>
        </p:txBody>
      </p:sp>
      <p:sp>
        <p:nvSpPr>
          <p:cNvPr id="4" name="Slide Image Placeholder 3"/>
          <p:cNvSpPr>
            <a:spLocks noGrp="1" noRot="1" noChangeAspect="1"/>
          </p:cNvSpPr>
          <p:nvPr>
            <p:ph type="sldImg" idx="2"/>
          </p:nvPr>
        </p:nvSpPr>
        <p:spPr>
          <a:xfrm>
            <a:off x="714375" y="1160463"/>
            <a:ext cx="5575300" cy="3136900"/>
          </a:xfrm>
          <a:prstGeom prst="rect">
            <a:avLst/>
          </a:prstGeom>
          <a:noFill/>
          <a:ln w="12700">
            <a:solidFill>
              <a:prstClr val="black"/>
            </a:solidFill>
          </a:ln>
        </p:spPr>
        <p:txBody>
          <a:bodyPr vert="horz" lIns="93104" tIns="46552" rIns="93104" bIns="46552" rtlCol="0" anchor="ctr"/>
          <a:lstStyle/>
          <a:p>
            <a:endParaRPr lang="en-US"/>
          </a:p>
        </p:txBody>
      </p:sp>
      <p:sp>
        <p:nvSpPr>
          <p:cNvPr id="5" name="Notes Placeholder 4"/>
          <p:cNvSpPr>
            <a:spLocks noGrp="1"/>
          </p:cNvSpPr>
          <p:nvPr>
            <p:ph type="body" sz="quarter" idx="3"/>
          </p:nvPr>
        </p:nvSpPr>
        <p:spPr>
          <a:xfrm>
            <a:off x="700405" y="4470837"/>
            <a:ext cx="5603240" cy="3657957"/>
          </a:xfrm>
          <a:prstGeom prst="rect">
            <a:avLst/>
          </a:prstGeom>
        </p:spPr>
        <p:txBody>
          <a:bodyPr vert="horz" lIns="93104" tIns="46552" rIns="93104" bIns="46552"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3936"/>
            <a:ext cx="3035088" cy="466115"/>
          </a:xfrm>
          <a:prstGeom prst="rect">
            <a:avLst/>
          </a:prstGeom>
        </p:spPr>
        <p:txBody>
          <a:bodyPr vert="horz" lIns="93104" tIns="46552" rIns="93104" bIns="46552" rtlCol="0" anchor="b"/>
          <a:lstStyle>
            <a:lvl1pPr algn="l">
              <a:defRPr sz="1200"/>
            </a:lvl1pPr>
          </a:lstStyle>
          <a:p>
            <a:endParaRPr lang="en-US"/>
          </a:p>
        </p:txBody>
      </p:sp>
      <p:sp>
        <p:nvSpPr>
          <p:cNvPr id="7" name="Slide Number Placeholder 6"/>
          <p:cNvSpPr>
            <a:spLocks noGrp="1"/>
          </p:cNvSpPr>
          <p:nvPr>
            <p:ph type="sldNum" sz="quarter" idx="5"/>
          </p:nvPr>
        </p:nvSpPr>
        <p:spPr>
          <a:xfrm>
            <a:off x="3967341" y="8823936"/>
            <a:ext cx="3035088" cy="466115"/>
          </a:xfrm>
          <a:prstGeom prst="rect">
            <a:avLst/>
          </a:prstGeom>
        </p:spPr>
        <p:txBody>
          <a:bodyPr vert="horz" lIns="93104" tIns="46552" rIns="93104" bIns="46552" rtlCol="0" anchor="b"/>
          <a:lstStyle>
            <a:lvl1pPr algn="r">
              <a:defRPr sz="1200"/>
            </a:lvl1pPr>
          </a:lstStyle>
          <a:p>
            <a:fld id="{7330A8CE-A6DD-4CBC-8088-F120069D7352}" type="slidenum">
              <a:rPr lang="en-US" smtClean="0"/>
              <a:t>‹#›</a:t>
            </a:fld>
            <a:endParaRPr lang="en-US"/>
          </a:p>
        </p:txBody>
      </p:sp>
    </p:spTree>
    <p:extLst>
      <p:ext uri="{BB962C8B-B14F-4D97-AF65-F5344CB8AC3E}">
        <p14:creationId xmlns:p14="http://schemas.microsoft.com/office/powerpoint/2010/main" val="13323955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330A8CE-A6DD-4CBC-8088-F120069D7352}" type="slidenum">
              <a:rPr lang="en-US" smtClean="0"/>
              <a:t>10</a:t>
            </a:fld>
            <a:endParaRPr lang="en-US"/>
          </a:p>
        </p:txBody>
      </p:sp>
    </p:spTree>
    <p:extLst>
      <p:ext uri="{BB962C8B-B14F-4D97-AF65-F5344CB8AC3E}">
        <p14:creationId xmlns:p14="http://schemas.microsoft.com/office/powerpoint/2010/main" val="23815524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3BEC6A-5E2C-C472-1157-F9A20673FF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5ECEBCB-DE6D-F8A1-68E8-B028D6622BA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415105F-7BC3-FA2F-C162-D3FAE2E8F6C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8F5150F-3EC3-2C36-2217-C7D5FD9D0D5B}"/>
              </a:ext>
            </a:extLst>
          </p:cNvPr>
          <p:cNvSpPr>
            <a:spLocks noGrp="1"/>
          </p:cNvSpPr>
          <p:nvPr>
            <p:ph type="sldNum" sz="quarter" idx="5"/>
          </p:nvPr>
        </p:nvSpPr>
        <p:spPr/>
        <p:txBody>
          <a:bodyPr/>
          <a:lstStyle/>
          <a:p>
            <a:fld id="{7330A8CE-A6DD-4CBC-8088-F120069D7352}" type="slidenum">
              <a:rPr lang="en-US" smtClean="0"/>
              <a:t>11</a:t>
            </a:fld>
            <a:endParaRPr lang="en-US"/>
          </a:p>
        </p:txBody>
      </p:sp>
    </p:spTree>
    <p:extLst>
      <p:ext uri="{BB962C8B-B14F-4D97-AF65-F5344CB8AC3E}">
        <p14:creationId xmlns:p14="http://schemas.microsoft.com/office/powerpoint/2010/main" val="13000905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1A8ED5-8B2D-8027-3723-B6A378B66F1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B77C4B-1928-D222-1D38-EED7739233A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62C10D7-AD57-8072-4D91-27128B72D0D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2A10F24-D264-0621-EEFF-ED6B16A08C5A}"/>
              </a:ext>
            </a:extLst>
          </p:cNvPr>
          <p:cNvSpPr>
            <a:spLocks noGrp="1"/>
          </p:cNvSpPr>
          <p:nvPr>
            <p:ph type="sldNum" sz="quarter" idx="5"/>
          </p:nvPr>
        </p:nvSpPr>
        <p:spPr/>
        <p:txBody>
          <a:bodyPr/>
          <a:lstStyle/>
          <a:p>
            <a:fld id="{7330A8CE-A6DD-4CBC-8088-F120069D7352}" type="slidenum">
              <a:rPr lang="en-US" smtClean="0"/>
              <a:t>20</a:t>
            </a:fld>
            <a:endParaRPr lang="en-US"/>
          </a:p>
        </p:txBody>
      </p:sp>
    </p:spTree>
    <p:extLst>
      <p:ext uri="{BB962C8B-B14F-4D97-AF65-F5344CB8AC3E}">
        <p14:creationId xmlns:p14="http://schemas.microsoft.com/office/powerpoint/2010/main" val="36998933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37FFED-7176-74A6-72B1-1337B0C5988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75C742-2095-6398-C882-481E6198B4E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8D4A3FE-A3C3-6CE3-BE56-8A36EB034EB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17A45D6-C3D5-2061-8AEE-4FEE155779EB}"/>
              </a:ext>
            </a:extLst>
          </p:cNvPr>
          <p:cNvSpPr>
            <a:spLocks noGrp="1"/>
          </p:cNvSpPr>
          <p:nvPr>
            <p:ph type="sldNum" sz="quarter" idx="5"/>
          </p:nvPr>
        </p:nvSpPr>
        <p:spPr/>
        <p:txBody>
          <a:bodyPr/>
          <a:lstStyle/>
          <a:p>
            <a:fld id="{7330A8CE-A6DD-4CBC-8088-F120069D7352}" type="slidenum">
              <a:rPr lang="en-US" smtClean="0"/>
              <a:t>25</a:t>
            </a:fld>
            <a:endParaRPr lang="en-US"/>
          </a:p>
        </p:txBody>
      </p:sp>
    </p:spTree>
    <p:extLst>
      <p:ext uri="{BB962C8B-B14F-4D97-AF65-F5344CB8AC3E}">
        <p14:creationId xmlns:p14="http://schemas.microsoft.com/office/powerpoint/2010/main" val="41173789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D0A399-AEAF-67E3-6BF1-1577DDE0F00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CF3A67-0EE3-2589-910A-9CEEC04BC0D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07A8C17-C1B4-7B55-554C-3582866FC21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FABB989-F76F-4A7D-4F43-A5FD99773CFC}"/>
              </a:ext>
            </a:extLst>
          </p:cNvPr>
          <p:cNvSpPr>
            <a:spLocks noGrp="1"/>
          </p:cNvSpPr>
          <p:nvPr>
            <p:ph type="sldNum" sz="quarter" idx="5"/>
          </p:nvPr>
        </p:nvSpPr>
        <p:spPr/>
        <p:txBody>
          <a:bodyPr/>
          <a:lstStyle/>
          <a:p>
            <a:fld id="{7330A8CE-A6DD-4CBC-8088-F120069D7352}" type="slidenum">
              <a:rPr lang="en-US" smtClean="0"/>
              <a:t>30</a:t>
            </a:fld>
            <a:endParaRPr lang="en-US"/>
          </a:p>
        </p:txBody>
      </p:sp>
    </p:spTree>
    <p:extLst>
      <p:ext uri="{BB962C8B-B14F-4D97-AF65-F5344CB8AC3E}">
        <p14:creationId xmlns:p14="http://schemas.microsoft.com/office/powerpoint/2010/main" val="19876842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DC36EA-2F49-19A9-205E-8628E32E83C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02D0A5-C230-7CD3-8E88-97AD94FC64E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A91C880-938A-54AD-ACB4-AB1BBE707BD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E8429BA-0329-3D5D-D829-7E5F2E0B0D9A}"/>
              </a:ext>
            </a:extLst>
          </p:cNvPr>
          <p:cNvSpPr>
            <a:spLocks noGrp="1"/>
          </p:cNvSpPr>
          <p:nvPr>
            <p:ph type="sldNum" sz="quarter" idx="5"/>
          </p:nvPr>
        </p:nvSpPr>
        <p:spPr/>
        <p:txBody>
          <a:bodyPr/>
          <a:lstStyle/>
          <a:p>
            <a:fld id="{7330A8CE-A6DD-4CBC-8088-F120069D7352}" type="slidenum">
              <a:rPr lang="en-US" smtClean="0"/>
              <a:t>32</a:t>
            </a:fld>
            <a:endParaRPr lang="en-US"/>
          </a:p>
        </p:txBody>
      </p:sp>
    </p:spTree>
    <p:extLst>
      <p:ext uri="{BB962C8B-B14F-4D97-AF65-F5344CB8AC3E}">
        <p14:creationId xmlns:p14="http://schemas.microsoft.com/office/powerpoint/2010/main" val="17836881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961732-63FA-89D7-F289-9DB85408451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A230422-BF70-555E-3ACB-7B017C59688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39F7A83-E0D0-B456-56A4-36CFE21922D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323F1BD-029A-C652-584B-8059398F7CE3}"/>
              </a:ext>
            </a:extLst>
          </p:cNvPr>
          <p:cNvSpPr>
            <a:spLocks noGrp="1"/>
          </p:cNvSpPr>
          <p:nvPr>
            <p:ph type="sldNum" sz="quarter" idx="5"/>
          </p:nvPr>
        </p:nvSpPr>
        <p:spPr/>
        <p:txBody>
          <a:bodyPr/>
          <a:lstStyle/>
          <a:p>
            <a:fld id="{7330A8CE-A6DD-4CBC-8088-F120069D7352}" type="slidenum">
              <a:rPr lang="en-US" smtClean="0"/>
              <a:t>35</a:t>
            </a:fld>
            <a:endParaRPr lang="en-US"/>
          </a:p>
        </p:txBody>
      </p:sp>
    </p:spTree>
    <p:extLst>
      <p:ext uri="{BB962C8B-B14F-4D97-AF65-F5344CB8AC3E}">
        <p14:creationId xmlns:p14="http://schemas.microsoft.com/office/powerpoint/2010/main" val="11293784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BF448E-4ECB-9E0A-FC6A-A7C22783712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7613674-9F39-8C62-BA4A-8340EA15333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E6C0A93-09F3-19C4-C503-80330FAB4EF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8A9E49F-8391-3E2C-C3E7-9401E2DABDED}"/>
              </a:ext>
            </a:extLst>
          </p:cNvPr>
          <p:cNvSpPr>
            <a:spLocks noGrp="1"/>
          </p:cNvSpPr>
          <p:nvPr>
            <p:ph type="sldNum" sz="quarter" idx="5"/>
          </p:nvPr>
        </p:nvSpPr>
        <p:spPr/>
        <p:txBody>
          <a:bodyPr/>
          <a:lstStyle/>
          <a:p>
            <a:fld id="{7330A8CE-A6DD-4CBC-8088-F120069D7352}" type="slidenum">
              <a:rPr lang="en-US" smtClean="0"/>
              <a:t>39</a:t>
            </a:fld>
            <a:endParaRPr lang="en-US"/>
          </a:p>
        </p:txBody>
      </p:sp>
    </p:spTree>
    <p:extLst>
      <p:ext uri="{BB962C8B-B14F-4D97-AF65-F5344CB8AC3E}">
        <p14:creationId xmlns:p14="http://schemas.microsoft.com/office/powerpoint/2010/main" val="36123500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D9911D-3840-767D-DBC0-581DDB44FD5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AA63DE9-E334-66AB-3A14-A5AE7D1D4C1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28B360C-A71E-9B48-4B27-0272B46C1A6F}"/>
              </a:ext>
            </a:extLst>
          </p:cNvPr>
          <p:cNvSpPr>
            <a:spLocks noGrp="1"/>
          </p:cNvSpPr>
          <p:nvPr>
            <p:ph type="dt" sz="half" idx="10"/>
          </p:nvPr>
        </p:nvSpPr>
        <p:spPr/>
        <p:txBody>
          <a:bodyPr/>
          <a:lstStyle/>
          <a:p>
            <a:fld id="{4E7997F0-85F6-46BA-B298-E7FE5AD33B66}" type="datetimeFigureOut">
              <a:rPr lang="en-US" smtClean="0"/>
              <a:t>7/13/2025</a:t>
            </a:fld>
            <a:endParaRPr lang="en-US"/>
          </a:p>
        </p:txBody>
      </p:sp>
      <p:sp>
        <p:nvSpPr>
          <p:cNvPr id="5" name="Footer Placeholder 4">
            <a:extLst>
              <a:ext uri="{FF2B5EF4-FFF2-40B4-BE49-F238E27FC236}">
                <a16:creationId xmlns:a16="http://schemas.microsoft.com/office/drawing/2014/main" id="{50E4813D-BD52-6743-0C49-6610863AE17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CBE7402-76BF-56DF-65A5-35D3EE62E838}"/>
              </a:ext>
            </a:extLst>
          </p:cNvPr>
          <p:cNvSpPr>
            <a:spLocks noGrp="1"/>
          </p:cNvSpPr>
          <p:nvPr>
            <p:ph type="sldNum" sz="quarter" idx="12"/>
          </p:nvPr>
        </p:nvSpPr>
        <p:spPr/>
        <p:txBody>
          <a:bodyPr/>
          <a:lstStyle/>
          <a:p>
            <a:fld id="{3F4E118C-6FF2-4B39-8CD7-040FB38D8E74}" type="slidenum">
              <a:rPr lang="en-US" smtClean="0"/>
              <a:t>‹#›</a:t>
            </a:fld>
            <a:endParaRPr lang="en-US"/>
          </a:p>
        </p:txBody>
      </p:sp>
    </p:spTree>
    <p:extLst>
      <p:ext uri="{BB962C8B-B14F-4D97-AF65-F5344CB8AC3E}">
        <p14:creationId xmlns:p14="http://schemas.microsoft.com/office/powerpoint/2010/main" val="2688204789"/>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7417F6-A485-13FB-B03D-0E904F80BEC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621C522-BA55-F7B2-D080-DE85A37BCD9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E8790F-3D74-EAAE-7900-4DBAE5293BDE}"/>
              </a:ext>
            </a:extLst>
          </p:cNvPr>
          <p:cNvSpPr>
            <a:spLocks noGrp="1"/>
          </p:cNvSpPr>
          <p:nvPr>
            <p:ph type="dt" sz="half" idx="10"/>
          </p:nvPr>
        </p:nvSpPr>
        <p:spPr/>
        <p:txBody>
          <a:bodyPr/>
          <a:lstStyle/>
          <a:p>
            <a:fld id="{4E7997F0-85F6-46BA-B298-E7FE5AD33B66}" type="datetimeFigureOut">
              <a:rPr lang="en-US" smtClean="0"/>
              <a:t>7/13/2025</a:t>
            </a:fld>
            <a:endParaRPr lang="en-US"/>
          </a:p>
        </p:txBody>
      </p:sp>
      <p:sp>
        <p:nvSpPr>
          <p:cNvPr id="5" name="Footer Placeholder 4">
            <a:extLst>
              <a:ext uri="{FF2B5EF4-FFF2-40B4-BE49-F238E27FC236}">
                <a16:creationId xmlns:a16="http://schemas.microsoft.com/office/drawing/2014/main" id="{0347C45A-0479-42B3-E0EE-64501FDD667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6763D28-FBF2-5A2D-0651-D35AF24DB4D4}"/>
              </a:ext>
            </a:extLst>
          </p:cNvPr>
          <p:cNvSpPr>
            <a:spLocks noGrp="1"/>
          </p:cNvSpPr>
          <p:nvPr>
            <p:ph type="sldNum" sz="quarter" idx="12"/>
          </p:nvPr>
        </p:nvSpPr>
        <p:spPr/>
        <p:txBody>
          <a:bodyPr/>
          <a:lstStyle/>
          <a:p>
            <a:fld id="{3F4E118C-6FF2-4B39-8CD7-040FB38D8E74}" type="slidenum">
              <a:rPr lang="en-US" smtClean="0"/>
              <a:t>‹#›</a:t>
            </a:fld>
            <a:endParaRPr lang="en-US"/>
          </a:p>
        </p:txBody>
      </p:sp>
    </p:spTree>
    <p:extLst>
      <p:ext uri="{BB962C8B-B14F-4D97-AF65-F5344CB8AC3E}">
        <p14:creationId xmlns:p14="http://schemas.microsoft.com/office/powerpoint/2010/main" val="621258960"/>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7FF865-A09F-72CC-C8BE-C3EC35EC3F6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5C0ED5F-602B-7986-BA49-94C61E0B51B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A799EBF-3BF4-86CB-7855-8D8208AAA62F}"/>
              </a:ext>
            </a:extLst>
          </p:cNvPr>
          <p:cNvSpPr>
            <a:spLocks noGrp="1"/>
          </p:cNvSpPr>
          <p:nvPr>
            <p:ph type="dt" sz="half" idx="10"/>
          </p:nvPr>
        </p:nvSpPr>
        <p:spPr/>
        <p:txBody>
          <a:bodyPr/>
          <a:lstStyle/>
          <a:p>
            <a:fld id="{4E7997F0-85F6-46BA-B298-E7FE5AD33B66}" type="datetimeFigureOut">
              <a:rPr lang="en-US" smtClean="0"/>
              <a:t>7/13/2025</a:t>
            </a:fld>
            <a:endParaRPr lang="en-US"/>
          </a:p>
        </p:txBody>
      </p:sp>
      <p:sp>
        <p:nvSpPr>
          <p:cNvPr id="5" name="Footer Placeholder 4">
            <a:extLst>
              <a:ext uri="{FF2B5EF4-FFF2-40B4-BE49-F238E27FC236}">
                <a16:creationId xmlns:a16="http://schemas.microsoft.com/office/drawing/2014/main" id="{241DDFBB-13E9-BEAA-4034-7BB377115AF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E4723B9-AF4F-98F5-678A-7F80CDCC2404}"/>
              </a:ext>
            </a:extLst>
          </p:cNvPr>
          <p:cNvSpPr>
            <a:spLocks noGrp="1"/>
          </p:cNvSpPr>
          <p:nvPr>
            <p:ph type="sldNum" sz="quarter" idx="12"/>
          </p:nvPr>
        </p:nvSpPr>
        <p:spPr/>
        <p:txBody>
          <a:bodyPr/>
          <a:lstStyle/>
          <a:p>
            <a:fld id="{3F4E118C-6FF2-4B39-8CD7-040FB38D8E74}" type="slidenum">
              <a:rPr lang="en-US" smtClean="0"/>
              <a:t>‹#›</a:t>
            </a:fld>
            <a:endParaRPr lang="en-US"/>
          </a:p>
        </p:txBody>
      </p:sp>
    </p:spTree>
    <p:extLst>
      <p:ext uri="{BB962C8B-B14F-4D97-AF65-F5344CB8AC3E}">
        <p14:creationId xmlns:p14="http://schemas.microsoft.com/office/powerpoint/2010/main" val="538832001"/>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8050C8-7E3D-9F31-1D15-41D5E75884C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103E622-3B14-E4FE-2AE2-944E2D091C9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0B41469-E363-3673-21C8-EDA948F20DF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EA1ED1F-EF8A-84D0-33F3-6D1511A9D1CA}"/>
              </a:ext>
            </a:extLst>
          </p:cNvPr>
          <p:cNvSpPr>
            <a:spLocks noGrp="1"/>
          </p:cNvSpPr>
          <p:nvPr>
            <p:ph type="dt" sz="half" idx="10"/>
          </p:nvPr>
        </p:nvSpPr>
        <p:spPr/>
        <p:txBody>
          <a:bodyPr/>
          <a:lstStyle/>
          <a:p>
            <a:fld id="{4E7997F0-85F6-46BA-B298-E7FE5AD33B66}" type="datetimeFigureOut">
              <a:rPr lang="en-US" smtClean="0"/>
              <a:t>7/13/2025</a:t>
            </a:fld>
            <a:endParaRPr lang="en-US"/>
          </a:p>
        </p:txBody>
      </p:sp>
      <p:sp>
        <p:nvSpPr>
          <p:cNvPr id="6" name="Footer Placeholder 5">
            <a:extLst>
              <a:ext uri="{FF2B5EF4-FFF2-40B4-BE49-F238E27FC236}">
                <a16:creationId xmlns:a16="http://schemas.microsoft.com/office/drawing/2014/main" id="{D0AC506E-936E-9D91-CD9C-A8EF1BA3101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2ECC65F-2F2D-8C82-157E-C5492C88FD67}"/>
              </a:ext>
            </a:extLst>
          </p:cNvPr>
          <p:cNvSpPr>
            <a:spLocks noGrp="1"/>
          </p:cNvSpPr>
          <p:nvPr>
            <p:ph type="sldNum" sz="quarter" idx="12"/>
          </p:nvPr>
        </p:nvSpPr>
        <p:spPr/>
        <p:txBody>
          <a:bodyPr/>
          <a:lstStyle/>
          <a:p>
            <a:fld id="{3F4E118C-6FF2-4B39-8CD7-040FB38D8E74}" type="slidenum">
              <a:rPr lang="en-US" smtClean="0"/>
              <a:t>‹#›</a:t>
            </a:fld>
            <a:endParaRPr lang="en-US"/>
          </a:p>
        </p:txBody>
      </p:sp>
    </p:spTree>
    <p:extLst>
      <p:ext uri="{BB962C8B-B14F-4D97-AF65-F5344CB8AC3E}">
        <p14:creationId xmlns:p14="http://schemas.microsoft.com/office/powerpoint/2010/main" val="109711118"/>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A3420A-BAD5-A3E0-589C-0EB72708F84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603841B-EB04-CBFC-7728-D1B0C7C74F9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22D73B1-7D53-F580-2BFB-EDC521E5613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8B70219-2B10-F796-FD07-FC31C605A43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2018A2A-BF94-B6D3-3419-1D17D9362FF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894A2B3-87CC-E683-411B-C06F2E5FFCCE}"/>
              </a:ext>
            </a:extLst>
          </p:cNvPr>
          <p:cNvSpPr>
            <a:spLocks noGrp="1"/>
          </p:cNvSpPr>
          <p:nvPr>
            <p:ph type="dt" sz="half" idx="10"/>
          </p:nvPr>
        </p:nvSpPr>
        <p:spPr/>
        <p:txBody>
          <a:bodyPr/>
          <a:lstStyle/>
          <a:p>
            <a:fld id="{4E7997F0-85F6-46BA-B298-E7FE5AD33B66}" type="datetimeFigureOut">
              <a:rPr lang="en-US" smtClean="0"/>
              <a:t>7/13/2025</a:t>
            </a:fld>
            <a:endParaRPr lang="en-US"/>
          </a:p>
        </p:txBody>
      </p:sp>
      <p:sp>
        <p:nvSpPr>
          <p:cNvPr id="8" name="Footer Placeholder 7">
            <a:extLst>
              <a:ext uri="{FF2B5EF4-FFF2-40B4-BE49-F238E27FC236}">
                <a16:creationId xmlns:a16="http://schemas.microsoft.com/office/drawing/2014/main" id="{14143A53-7DFF-E414-A5B7-C36CE9F1FE3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E983753-9EBD-C0A3-B40B-8A838C7923FC}"/>
              </a:ext>
            </a:extLst>
          </p:cNvPr>
          <p:cNvSpPr>
            <a:spLocks noGrp="1"/>
          </p:cNvSpPr>
          <p:nvPr>
            <p:ph type="sldNum" sz="quarter" idx="12"/>
          </p:nvPr>
        </p:nvSpPr>
        <p:spPr/>
        <p:txBody>
          <a:bodyPr/>
          <a:lstStyle/>
          <a:p>
            <a:fld id="{3F4E118C-6FF2-4B39-8CD7-040FB38D8E74}" type="slidenum">
              <a:rPr lang="en-US" smtClean="0"/>
              <a:t>‹#›</a:t>
            </a:fld>
            <a:endParaRPr lang="en-US"/>
          </a:p>
        </p:txBody>
      </p:sp>
    </p:spTree>
    <p:extLst>
      <p:ext uri="{BB962C8B-B14F-4D97-AF65-F5344CB8AC3E}">
        <p14:creationId xmlns:p14="http://schemas.microsoft.com/office/powerpoint/2010/main" val="1163199403"/>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945491-E360-AFA3-2835-3F75DDE376E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60D5603-E3D8-A74B-3DDD-173BE0E74BFB}"/>
              </a:ext>
            </a:extLst>
          </p:cNvPr>
          <p:cNvSpPr>
            <a:spLocks noGrp="1"/>
          </p:cNvSpPr>
          <p:nvPr>
            <p:ph type="dt" sz="half" idx="10"/>
          </p:nvPr>
        </p:nvSpPr>
        <p:spPr/>
        <p:txBody>
          <a:bodyPr/>
          <a:lstStyle/>
          <a:p>
            <a:fld id="{4E7997F0-85F6-46BA-B298-E7FE5AD33B66}" type="datetimeFigureOut">
              <a:rPr lang="en-US" smtClean="0"/>
              <a:t>7/13/2025</a:t>
            </a:fld>
            <a:endParaRPr lang="en-US"/>
          </a:p>
        </p:txBody>
      </p:sp>
      <p:sp>
        <p:nvSpPr>
          <p:cNvPr id="4" name="Footer Placeholder 3">
            <a:extLst>
              <a:ext uri="{FF2B5EF4-FFF2-40B4-BE49-F238E27FC236}">
                <a16:creationId xmlns:a16="http://schemas.microsoft.com/office/drawing/2014/main" id="{B04F7335-0C3C-92D1-B82A-13EC745FE6B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8A1747A-E502-81DE-BAFE-DF77089DC4A9}"/>
              </a:ext>
            </a:extLst>
          </p:cNvPr>
          <p:cNvSpPr>
            <a:spLocks noGrp="1"/>
          </p:cNvSpPr>
          <p:nvPr>
            <p:ph type="sldNum" sz="quarter" idx="12"/>
          </p:nvPr>
        </p:nvSpPr>
        <p:spPr/>
        <p:txBody>
          <a:bodyPr/>
          <a:lstStyle/>
          <a:p>
            <a:fld id="{3F4E118C-6FF2-4B39-8CD7-040FB38D8E74}" type="slidenum">
              <a:rPr lang="en-US" smtClean="0"/>
              <a:t>‹#›</a:t>
            </a:fld>
            <a:endParaRPr lang="en-US"/>
          </a:p>
        </p:txBody>
      </p:sp>
    </p:spTree>
    <p:extLst>
      <p:ext uri="{BB962C8B-B14F-4D97-AF65-F5344CB8AC3E}">
        <p14:creationId xmlns:p14="http://schemas.microsoft.com/office/powerpoint/2010/main" val="1311562531"/>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146A68E-338E-FBBB-4AF3-E6FE1F7762AD}"/>
              </a:ext>
            </a:extLst>
          </p:cNvPr>
          <p:cNvSpPr>
            <a:spLocks noGrp="1"/>
          </p:cNvSpPr>
          <p:nvPr>
            <p:ph type="dt" sz="half" idx="10"/>
          </p:nvPr>
        </p:nvSpPr>
        <p:spPr/>
        <p:txBody>
          <a:bodyPr/>
          <a:lstStyle/>
          <a:p>
            <a:fld id="{4E7997F0-85F6-46BA-B298-E7FE5AD33B66}" type="datetimeFigureOut">
              <a:rPr lang="en-US" smtClean="0"/>
              <a:t>7/13/2025</a:t>
            </a:fld>
            <a:endParaRPr lang="en-US"/>
          </a:p>
        </p:txBody>
      </p:sp>
      <p:sp>
        <p:nvSpPr>
          <p:cNvPr id="3" name="Footer Placeholder 2">
            <a:extLst>
              <a:ext uri="{FF2B5EF4-FFF2-40B4-BE49-F238E27FC236}">
                <a16:creationId xmlns:a16="http://schemas.microsoft.com/office/drawing/2014/main" id="{99E76267-8C55-5C85-7EB3-15766663DA5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DEC864C-C516-CDDB-C62B-2C493D53B4CB}"/>
              </a:ext>
            </a:extLst>
          </p:cNvPr>
          <p:cNvSpPr>
            <a:spLocks noGrp="1"/>
          </p:cNvSpPr>
          <p:nvPr>
            <p:ph type="sldNum" sz="quarter" idx="12"/>
          </p:nvPr>
        </p:nvSpPr>
        <p:spPr/>
        <p:txBody>
          <a:bodyPr/>
          <a:lstStyle/>
          <a:p>
            <a:fld id="{3F4E118C-6FF2-4B39-8CD7-040FB38D8E74}" type="slidenum">
              <a:rPr lang="en-US" smtClean="0"/>
              <a:t>‹#›</a:t>
            </a:fld>
            <a:endParaRPr lang="en-US"/>
          </a:p>
        </p:txBody>
      </p:sp>
      <p:pic>
        <p:nvPicPr>
          <p:cNvPr id="5" name="Picture 4" descr="A tablet and a book&#10;&#10;AI-generated content may be incorrect.">
            <a:extLst>
              <a:ext uri="{FF2B5EF4-FFF2-40B4-BE49-F238E27FC236}">
                <a16:creationId xmlns:a16="http://schemas.microsoft.com/office/drawing/2014/main" id="{60A975B0-C1CF-D727-E56D-D5056FCF0575}"/>
              </a:ext>
            </a:extLst>
          </p:cNvPr>
          <p:cNvPicPr>
            <a:picLocks noChangeAspect="1"/>
          </p:cNvPicPr>
          <p:nvPr userDrawn="1"/>
        </p:nvPicPr>
        <p:blipFill>
          <a:blip r:embed="rId2">
            <a:extLst>
              <a:ext uri="{28A0092B-C50C-407E-A947-70E740481C1C}">
                <a14:useLocalDpi xmlns:a14="http://schemas.microsoft.com/office/drawing/2010/main" val="0"/>
              </a:ext>
            </a:extLst>
          </a:blip>
          <a:srcRect l="9501" t="25081" r="6904" b="11398"/>
          <a:stretch>
            <a:fillRect/>
          </a:stretch>
        </p:blipFill>
        <p:spPr>
          <a:xfrm>
            <a:off x="-1" y="0"/>
            <a:ext cx="12188952" cy="6858000"/>
          </a:xfrm>
          <a:prstGeom prst="rect">
            <a:avLst/>
          </a:prstGeom>
        </p:spPr>
      </p:pic>
    </p:spTree>
    <p:extLst>
      <p:ext uri="{BB962C8B-B14F-4D97-AF65-F5344CB8AC3E}">
        <p14:creationId xmlns:p14="http://schemas.microsoft.com/office/powerpoint/2010/main" val="1692539276"/>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146A68E-338E-FBBB-4AF3-E6FE1F7762AD}"/>
              </a:ext>
            </a:extLst>
          </p:cNvPr>
          <p:cNvSpPr>
            <a:spLocks noGrp="1"/>
          </p:cNvSpPr>
          <p:nvPr>
            <p:ph type="dt" sz="half" idx="10"/>
          </p:nvPr>
        </p:nvSpPr>
        <p:spPr/>
        <p:txBody>
          <a:bodyPr/>
          <a:lstStyle/>
          <a:p>
            <a:fld id="{4E7997F0-85F6-46BA-B298-E7FE5AD33B66}" type="datetimeFigureOut">
              <a:rPr lang="en-US" smtClean="0"/>
              <a:t>7/13/2025</a:t>
            </a:fld>
            <a:endParaRPr lang="en-US"/>
          </a:p>
        </p:txBody>
      </p:sp>
      <p:sp>
        <p:nvSpPr>
          <p:cNvPr id="3" name="Footer Placeholder 2">
            <a:extLst>
              <a:ext uri="{FF2B5EF4-FFF2-40B4-BE49-F238E27FC236}">
                <a16:creationId xmlns:a16="http://schemas.microsoft.com/office/drawing/2014/main" id="{99E76267-8C55-5C85-7EB3-15766663DA5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DEC864C-C516-CDDB-C62B-2C493D53B4CB}"/>
              </a:ext>
            </a:extLst>
          </p:cNvPr>
          <p:cNvSpPr>
            <a:spLocks noGrp="1"/>
          </p:cNvSpPr>
          <p:nvPr>
            <p:ph type="sldNum" sz="quarter" idx="12"/>
          </p:nvPr>
        </p:nvSpPr>
        <p:spPr/>
        <p:txBody>
          <a:bodyPr/>
          <a:lstStyle/>
          <a:p>
            <a:fld id="{3F4E118C-6FF2-4B39-8CD7-040FB38D8E74}" type="slidenum">
              <a:rPr lang="en-US" smtClean="0"/>
              <a:t>‹#›</a:t>
            </a:fld>
            <a:endParaRPr lang="en-US"/>
          </a:p>
        </p:txBody>
      </p:sp>
      <p:pic>
        <p:nvPicPr>
          <p:cNvPr id="5" name="Picture 4" descr="A tablet and a book&#10;&#10;AI-generated content may be incorrect.">
            <a:extLst>
              <a:ext uri="{FF2B5EF4-FFF2-40B4-BE49-F238E27FC236}">
                <a16:creationId xmlns:a16="http://schemas.microsoft.com/office/drawing/2014/main" id="{60A975B0-C1CF-D727-E56D-D5056FCF0575}"/>
              </a:ext>
            </a:extLst>
          </p:cNvPr>
          <p:cNvPicPr>
            <a:picLocks noChangeAspect="1"/>
          </p:cNvPicPr>
          <p:nvPr userDrawn="1"/>
        </p:nvPicPr>
        <p:blipFill>
          <a:blip r:embed="rId2">
            <a:lum bright="70000" contrast="-70000"/>
            <a:extLst>
              <a:ext uri="{28A0092B-C50C-407E-A947-70E740481C1C}">
                <a14:useLocalDpi xmlns:a14="http://schemas.microsoft.com/office/drawing/2010/main" val="0"/>
              </a:ext>
            </a:extLst>
          </a:blip>
          <a:srcRect l="9501" t="25081" r="6904" b="11398"/>
          <a:stretch>
            <a:fillRect/>
          </a:stretch>
        </p:blipFill>
        <p:spPr>
          <a:xfrm>
            <a:off x="-1" y="0"/>
            <a:ext cx="12188952" cy="6858000"/>
          </a:xfrm>
          <a:prstGeom prst="rect">
            <a:avLst/>
          </a:prstGeom>
        </p:spPr>
      </p:pic>
    </p:spTree>
    <p:extLst>
      <p:ext uri="{BB962C8B-B14F-4D97-AF65-F5344CB8AC3E}">
        <p14:creationId xmlns:p14="http://schemas.microsoft.com/office/powerpoint/2010/main" val="3740911833"/>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2_Blank">
    <p:bg>
      <p:bgPr>
        <a:solidFill>
          <a:srgbClr val="663300">
            <a:alpha val="30000"/>
          </a:srgbClr>
        </a:solidFill>
        <a:effectLst/>
      </p:bgPr>
    </p:bg>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3CE070DD-294A-DCF8-11F2-5639BC873D86}"/>
              </a:ext>
            </a:extLst>
          </p:cNvPr>
          <p:cNvCxnSpPr>
            <a:cxnSpLocks/>
            <a:stCxn id="6" idx="0"/>
          </p:cNvCxnSpPr>
          <p:nvPr userDrawn="1"/>
        </p:nvCxnSpPr>
        <p:spPr>
          <a:xfrm>
            <a:off x="1605916" y="221365"/>
            <a:ext cx="10341623" cy="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 name="Straight Connector 7">
            <a:extLst>
              <a:ext uri="{FF2B5EF4-FFF2-40B4-BE49-F238E27FC236}">
                <a16:creationId xmlns:a16="http://schemas.microsoft.com/office/drawing/2014/main" id="{DE60915A-9C3A-A461-3D84-D563C86ACAAC}"/>
              </a:ext>
            </a:extLst>
          </p:cNvPr>
          <p:cNvCxnSpPr>
            <a:stCxn id="6" idx="2"/>
          </p:cNvCxnSpPr>
          <p:nvPr userDrawn="1"/>
        </p:nvCxnSpPr>
        <p:spPr>
          <a:xfrm>
            <a:off x="244461" y="987375"/>
            <a:ext cx="0" cy="5870625"/>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sp>
        <p:nvSpPr>
          <p:cNvPr id="2" name="Date Placeholder 1">
            <a:extLst>
              <a:ext uri="{FF2B5EF4-FFF2-40B4-BE49-F238E27FC236}">
                <a16:creationId xmlns:a16="http://schemas.microsoft.com/office/drawing/2014/main" id="{E146A68E-338E-FBBB-4AF3-E6FE1F7762AD}"/>
              </a:ext>
            </a:extLst>
          </p:cNvPr>
          <p:cNvSpPr>
            <a:spLocks noGrp="1"/>
          </p:cNvSpPr>
          <p:nvPr>
            <p:ph type="dt" sz="half" idx="10"/>
          </p:nvPr>
        </p:nvSpPr>
        <p:spPr/>
        <p:txBody>
          <a:bodyPr/>
          <a:lstStyle/>
          <a:p>
            <a:fld id="{4E7997F0-85F6-46BA-B298-E7FE5AD33B66}" type="datetimeFigureOut">
              <a:rPr lang="en-US" smtClean="0"/>
              <a:t>7/13/2025</a:t>
            </a:fld>
            <a:endParaRPr lang="en-US"/>
          </a:p>
        </p:txBody>
      </p:sp>
      <p:sp>
        <p:nvSpPr>
          <p:cNvPr id="3" name="Footer Placeholder 2">
            <a:extLst>
              <a:ext uri="{FF2B5EF4-FFF2-40B4-BE49-F238E27FC236}">
                <a16:creationId xmlns:a16="http://schemas.microsoft.com/office/drawing/2014/main" id="{99E76267-8C55-5C85-7EB3-15766663DA5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DEC864C-C516-CDDB-C62B-2C493D53B4CB}"/>
              </a:ext>
            </a:extLst>
          </p:cNvPr>
          <p:cNvSpPr>
            <a:spLocks noGrp="1"/>
          </p:cNvSpPr>
          <p:nvPr>
            <p:ph type="sldNum" sz="quarter" idx="12"/>
          </p:nvPr>
        </p:nvSpPr>
        <p:spPr/>
        <p:txBody>
          <a:bodyPr/>
          <a:lstStyle/>
          <a:p>
            <a:fld id="{3F4E118C-6FF2-4B39-8CD7-040FB38D8E74}" type="slidenum">
              <a:rPr lang="en-US" smtClean="0"/>
              <a:t>‹#›</a:t>
            </a:fld>
            <a:endParaRPr lang="en-US"/>
          </a:p>
        </p:txBody>
      </p:sp>
      <p:pic>
        <p:nvPicPr>
          <p:cNvPr id="6" name="Picture 5" descr="A tablet and a book&#10;&#10;AI-generated content may be incorrect.">
            <a:extLst>
              <a:ext uri="{FF2B5EF4-FFF2-40B4-BE49-F238E27FC236}">
                <a16:creationId xmlns:a16="http://schemas.microsoft.com/office/drawing/2014/main" id="{CB25C64D-032F-4AC4-5EA6-678EB3082943}"/>
              </a:ext>
            </a:extLst>
          </p:cNvPr>
          <p:cNvPicPr>
            <a:picLocks noChangeAspect="1"/>
          </p:cNvPicPr>
          <p:nvPr userDrawn="1"/>
        </p:nvPicPr>
        <p:blipFill>
          <a:blip r:embed="rId2">
            <a:extLst>
              <a:ext uri="{28A0092B-C50C-407E-A947-70E740481C1C}">
                <a14:useLocalDpi xmlns:a14="http://schemas.microsoft.com/office/drawing/2010/main" val="0"/>
              </a:ext>
            </a:extLst>
          </a:blip>
          <a:srcRect l="9501" t="25081" r="6904" b="11398"/>
          <a:stretch>
            <a:fillRect/>
          </a:stretch>
        </p:blipFill>
        <p:spPr>
          <a:xfrm>
            <a:off x="244461" y="221365"/>
            <a:ext cx="2722909" cy="1532019"/>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3984535394"/>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DACFD2-276A-72C3-46A4-566716E045D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4937070-8CF5-A807-D13F-86B0DC0E300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4A85590-93B8-EC0A-35D1-5159EFD9B9F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AC7DB0C-BDDF-8143-F505-2F1C8B63AF37}"/>
              </a:ext>
            </a:extLst>
          </p:cNvPr>
          <p:cNvSpPr>
            <a:spLocks noGrp="1"/>
          </p:cNvSpPr>
          <p:nvPr>
            <p:ph type="dt" sz="half" idx="10"/>
          </p:nvPr>
        </p:nvSpPr>
        <p:spPr/>
        <p:txBody>
          <a:bodyPr/>
          <a:lstStyle/>
          <a:p>
            <a:fld id="{4E7997F0-85F6-46BA-B298-E7FE5AD33B66}" type="datetimeFigureOut">
              <a:rPr lang="en-US" smtClean="0"/>
              <a:t>7/13/2025</a:t>
            </a:fld>
            <a:endParaRPr lang="en-US"/>
          </a:p>
        </p:txBody>
      </p:sp>
      <p:sp>
        <p:nvSpPr>
          <p:cNvPr id="6" name="Footer Placeholder 5">
            <a:extLst>
              <a:ext uri="{FF2B5EF4-FFF2-40B4-BE49-F238E27FC236}">
                <a16:creationId xmlns:a16="http://schemas.microsoft.com/office/drawing/2014/main" id="{D762337F-6A15-9542-91FB-5AB914EA5E4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92BCCAD-3733-37EB-ADE0-C84D822CA678}"/>
              </a:ext>
            </a:extLst>
          </p:cNvPr>
          <p:cNvSpPr>
            <a:spLocks noGrp="1"/>
          </p:cNvSpPr>
          <p:nvPr>
            <p:ph type="sldNum" sz="quarter" idx="12"/>
          </p:nvPr>
        </p:nvSpPr>
        <p:spPr/>
        <p:txBody>
          <a:bodyPr/>
          <a:lstStyle/>
          <a:p>
            <a:fld id="{3F4E118C-6FF2-4B39-8CD7-040FB38D8E74}" type="slidenum">
              <a:rPr lang="en-US" smtClean="0"/>
              <a:t>‹#›</a:t>
            </a:fld>
            <a:endParaRPr lang="en-US"/>
          </a:p>
        </p:txBody>
      </p:sp>
    </p:spTree>
    <p:extLst>
      <p:ext uri="{BB962C8B-B14F-4D97-AF65-F5344CB8AC3E}">
        <p14:creationId xmlns:p14="http://schemas.microsoft.com/office/powerpoint/2010/main" val="3126118292"/>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DE29BB-0667-D385-6EA4-77E535CAF8C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C247E63-3C44-7F0B-32D2-289C1607453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39FB9FE-EFF8-54F1-3EE8-C947B5E8D7A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9FDDB1B-7A51-EBF9-1C5B-47A3DE452921}"/>
              </a:ext>
            </a:extLst>
          </p:cNvPr>
          <p:cNvSpPr>
            <a:spLocks noGrp="1"/>
          </p:cNvSpPr>
          <p:nvPr>
            <p:ph type="dt" sz="half" idx="10"/>
          </p:nvPr>
        </p:nvSpPr>
        <p:spPr/>
        <p:txBody>
          <a:bodyPr/>
          <a:lstStyle/>
          <a:p>
            <a:fld id="{4E7997F0-85F6-46BA-B298-E7FE5AD33B66}" type="datetimeFigureOut">
              <a:rPr lang="en-US" smtClean="0"/>
              <a:t>7/13/2025</a:t>
            </a:fld>
            <a:endParaRPr lang="en-US"/>
          </a:p>
        </p:txBody>
      </p:sp>
      <p:sp>
        <p:nvSpPr>
          <p:cNvPr id="6" name="Footer Placeholder 5">
            <a:extLst>
              <a:ext uri="{FF2B5EF4-FFF2-40B4-BE49-F238E27FC236}">
                <a16:creationId xmlns:a16="http://schemas.microsoft.com/office/drawing/2014/main" id="{15FFEBD5-73A3-E86D-1FF3-AE610FC0AFE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F96696D-8B45-917A-4251-570ADC276BEC}"/>
              </a:ext>
            </a:extLst>
          </p:cNvPr>
          <p:cNvSpPr>
            <a:spLocks noGrp="1"/>
          </p:cNvSpPr>
          <p:nvPr>
            <p:ph type="sldNum" sz="quarter" idx="12"/>
          </p:nvPr>
        </p:nvSpPr>
        <p:spPr/>
        <p:txBody>
          <a:bodyPr/>
          <a:lstStyle/>
          <a:p>
            <a:fld id="{3F4E118C-6FF2-4B39-8CD7-040FB38D8E74}" type="slidenum">
              <a:rPr lang="en-US" smtClean="0"/>
              <a:t>‹#›</a:t>
            </a:fld>
            <a:endParaRPr lang="en-US"/>
          </a:p>
        </p:txBody>
      </p:sp>
    </p:spTree>
    <p:extLst>
      <p:ext uri="{BB962C8B-B14F-4D97-AF65-F5344CB8AC3E}">
        <p14:creationId xmlns:p14="http://schemas.microsoft.com/office/powerpoint/2010/main" val="2532596208"/>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98DBAC-8113-39B4-F440-AF347CA5442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467A082-CE41-8055-0BAA-2704E5EFE98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B1A4B76-682F-8534-42AF-22A188D30ADB}"/>
              </a:ext>
            </a:extLst>
          </p:cNvPr>
          <p:cNvSpPr>
            <a:spLocks noGrp="1"/>
          </p:cNvSpPr>
          <p:nvPr>
            <p:ph type="dt" sz="half" idx="10"/>
          </p:nvPr>
        </p:nvSpPr>
        <p:spPr/>
        <p:txBody>
          <a:bodyPr/>
          <a:lstStyle/>
          <a:p>
            <a:fld id="{4E7997F0-85F6-46BA-B298-E7FE5AD33B66}" type="datetimeFigureOut">
              <a:rPr lang="en-US" smtClean="0"/>
              <a:t>7/13/2025</a:t>
            </a:fld>
            <a:endParaRPr lang="en-US"/>
          </a:p>
        </p:txBody>
      </p:sp>
      <p:sp>
        <p:nvSpPr>
          <p:cNvPr id="5" name="Footer Placeholder 4">
            <a:extLst>
              <a:ext uri="{FF2B5EF4-FFF2-40B4-BE49-F238E27FC236}">
                <a16:creationId xmlns:a16="http://schemas.microsoft.com/office/drawing/2014/main" id="{C757C739-F5D5-49E4-D18B-0C3090713E7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59D44BA-48E3-2AB8-D9F6-69EBF6E9E1EA}"/>
              </a:ext>
            </a:extLst>
          </p:cNvPr>
          <p:cNvSpPr>
            <a:spLocks noGrp="1"/>
          </p:cNvSpPr>
          <p:nvPr>
            <p:ph type="sldNum" sz="quarter" idx="12"/>
          </p:nvPr>
        </p:nvSpPr>
        <p:spPr/>
        <p:txBody>
          <a:bodyPr/>
          <a:lstStyle/>
          <a:p>
            <a:fld id="{3F4E118C-6FF2-4B39-8CD7-040FB38D8E74}" type="slidenum">
              <a:rPr lang="en-US" smtClean="0"/>
              <a:t>‹#›</a:t>
            </a:fld>
            <a:endParaRPr lang="en-US"/>
          </a:p>
        </p:txBody>
      </p:sp>
    </p:spTree>
    <p:extLst>
      <p:ext uri="{BB962C8B-B14F-4D97-AF65-F5344CB8AC3E}">
        <p14:creationId xmlns:p14="http://schemas.microsoft.com/office/powerpoint/2010/main" val="3880318275"/>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E0C27A2-5B3F-4AAB-D272-E8B4F1B6502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085CAEC-0783-6FC2-18D6-C80C433A368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FB3BE8F-C757-BF8B-6C5A-298AEB0B9185}"/>
              </a:ext>
            </a:extLst>
          </p:cNvPr>
          <p:cNvSpPr>
            <a:spLocks noGrp="1"/>
          </p:cNvSpPr>
          <p:nvPr>
            <p:ph type="dt" sz="half" idx="10"/>
          </p:nvPr>
        </p:nvSpPr>
        <p:spPr/>
        <p:txBody>
          <a:bodyPr/>
          <a:lstStyle/>
          <a:p>
            <a:fld id="{4E7997F0-85F6-46BA-B298-E7FE5AD33B66}" type="datetimeFigureOut">
              <a:rPr lang="en-US" smtClean="0"/>
              <a:t>7/13/2025</a:t>
            </a:fld>
            <a:endParaRPr lang="en-US"/>
          </a:p>
        </p:txBody>
      </p:sp>
      <p:sp>
        <p:nvSpPr>
          <p:cNvPr id="5" name="Footer Placeholder 4">
            <a:extLst>
              <a:ext uri="{FF2B5EF4-FFF2-40B4-BE49-F238E27FC236}">
                <a16:creationId xmlns:a16="http://schemas.microsoft.com/office/drawing/2014/main" id="{841BAC3A-3CA6-B0CC-AD25-1444F2D996A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274D44-0565-2AC3-ED6F-867CCCE2349E}"/>
              </a:ext>
            </a:extLst>
          </p:cNvPr>
          <p:cNvSpPr>
            <a:spLocks noGrp="1"/>
          </p:cNvSpPr>
          <p:nvPr>
            <p:ph type="sldNum" sz="quarter" idx="12"/>
          </p:nvPr>
        </p:nvSpPr>
        <p:spPr/>
        <p:txBody>
          <a:bodyPr/>
          <a:lstStyle/>
          <a:p>
            <a:fld id="{3F4E118C-6FF2-4B39-8CD7-040FB38D8E74}" type="slidenum">
              <a:rPr lang="en-US" smtClean="0"/>
              <a:t>‹#›</a:t>
            </a:fld>
            <a:endParaRPr lang="en-US"/>
          </a:p>
        </p:txBody>
      </p:sp>
    </p:spTree>
    <p:extLst>
      <p:ext uri="{BB962C8B-B14F-4D97-AF65-F5344CB8AC3E}">
        <p14:creationId xmlns:p14="http://schemas.microsoft.com/office/powerpoint/2010/main" val="4176017750"/>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DB9E30-71E1-8C2C-D03F-5F18D6A8508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DDFBC47-F323-32C7-EDCE-9C34D3D1696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1F56638-933E-2940-28DE-27404BC3DD89}"/>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D24135B2-0AAC-B90E-7F13-1327989F9506}"/>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0254DBAF-E658-12AD-D9C3-BC31ADDAEF0C}"/>
              </a:ext>
            </a:extLst>
          </p:cNvPr>
          <p:cNvSpPr>
            <a:spLocks noGrp="1"/>
          </p:cNvSpPr>
          <p:nvPr>
            <p:ph type="sldNum" sz="quarter" idx="12"/>
          </p:nvPr>
        </p:nvSpPr>
        <p:spPr/>
        <p:txBody>
          <a:bodyPr/>
          <a:lstStyle>
            <a:lvl1pPr>
              <a:defRPr/>
            </a:lvl1pPr>
          </a:lstStyle>
          <a:p>
            <a:fld id="{08E3A027-DD5F-423D-9EFB-CF0969507F40}" type="slidenum">
              <a:rPr lang="en-US" altLang="en-US"/>
              <a:pPr/>
              <a:t>‹#›</a:t>
            </a:fld>
            <a:endParaRPr lang="en-US" altLang="en-US"/>
          </a:p>
        </p:txBody>
      </p:sp>
    </p:spTree>
    <p:extLst>
      <p:ext uri="{BB962C8B-B14F-4D97-AF65-F5344CB8AC3E}">
        <p14:creationId xmlns:p14="http://schemas.microsoft.com/office/powerpoint/2010/main" val="2444576213"/>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8377AB-2BA4-4D2A-E553-C98E0505594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1416AF9-E83B-149A-A1A7-D0CF31B7657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DAB493D-5F41-C873-9806-184B464B2F13}"/>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963F43EB-2B27-DCD3-5558-7FB9AE9621B4}"/>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5BBA90EB-DF8D-228E-B880-3BC34980D8E5}"/>
              </a:ext>
            </a:extLst>
          </p:cNvPr>
          <p:cNvSpPr>
            <a:spLocks noGrp="1"/>
          </p:cNvSpPr>
          <p:nvPr>
            <p:ph type="sldNum" sz="quarter" idx="12"/>
          </p:nvPr>
        </p:nvSpPr>
        <p:spPr/>
        <p:txBody>
          <a:bodyPr/>
          <a:lstStyle>
            <a:lvl1pPr>
              <a:defRPr/>
            </a:lvl1pPr>
          </a:lstStyle>
          <a:p>
            <a:fld id="{1AD604B6-F21E-40D0-82E7-182362F79550}" type="slidenum">
              <a:rPr lang="en-US" altLang="en-US"/>
              <a:pPr/>
              <a:t>‹#›</a:t>
            </a:fld>
            <a:endParaRPr lang="en-US" altLang="en-US"/>
          </a:p>
        </p:txBody>
      </p:sp>
    </p:spTree>
    <p:extLst>
      <p:ext uri="{BB962C8B-B14F-4D97-AF65-F5344CB8AC3E}">
        <p14:creationId xmlns:p14="http://schemas.microsoft.com/office/powerpoint/2010/main" val="166247523"/>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216AAF-CAB0-08C8-01FC-6C5588D337C6}"/>
              </a:ext>
            </a:extLst>
          </p:cNvPr>
          <p:cNvSpPr>
            <a:spLocks noGrp="1"/>
          </p:cNvSpPr>
          <p:nvPr>
            <p:ph type="title"/>
          </p:nvPr>
        </p:nvSpPr>
        <p:spPr>
          <a:xfrm>
            <a:off x="831851" y="1709739"/>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2F607A2-253A-1F71-3065-959EF35A6268}"/>
              </a:ext>
            </a:extLst>
          </p:cNvPr>
          <p:cNvSpPr>
            <a:spLocks noGrp="1"/>
          </p:cNvSpPr>
          <p:nvPr>
            <p:ph type="body" idx="1"/>
          </p:nvPr>
        </p:nvSpPr>
        <p:spPr>
          <a:xfrm>
            <a:off x="831851" y="4589464"/>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8F68E02D-7A4E-14D8-8D51-BD658B699A8F}"/>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95E34D22-1DA9-4367-DFFE-A17987AF4652}"/>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21BBE411-6E0E-C579-1094-3F38277587AC}"/>
              </a:ext>
            </a:extLst>
          </p:cNvPr>
          <p:cNvSpPr>
            <a:spLocks noGrp="1"/>
          </p:cNvSpPr>
          <p:nvPr>
            <p:ph type="sldNum" sz="quarter" idx="12"/>
          </p:nvPr>
        </p:nvSpPr>
        <p:spPr/>
        <p:txBody>
          <a:bodyPr/>
          <a:lstStyle>
            <a:lvl1pPr>
              <a:defRPr/>
            </a:lvl1pPr>
          </a:lstStyle>
          <a:p>
            <a:fld id="{42B7D378-3D38-4ABA-969A-347C28314B19}" type="slidenum">
              <a:rPr lang="en-US" altLang="en-US"/>
              <a:pPr/>
              <a:t>‹#›</a:t>
            </a:fld>
            <a:endParaRPr lang="en-US" altLang="en-US"/>
          </a:p>
        </p:txBody>
      </p:sp>
    </p:spTree>
    <p:extLst>
      <p:ext uri="{BB962C8B-B14F-4D97-AF65-F5344CB8AC3E}">
        <p14:creationId xmlns:p14="http://schemas.microsoft.com/office/powerpoint/2010/main" val="2273753735"/>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5EA427-E3E8-ED87-9F99-09425354B90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682FB36-80B3-CF3E-A42F-9CCADEC37736}"/>
              </a:ext>
            </a:extLst>
          </p:cNvPr>
          <p:cNvSpPr>
            <a:spLocks noGrp="1"/>
          </p:cNvSpPr>
          <p:nvPr>
            <p:ph sz="half" idx="1"/>
          </p:nvPr>
        </p:nvSpPr>
        <p:spPr>
          <a:xfrm>
            <a:off x="914400" y="19812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4EC788A-4970-58C5-57CF-99C63BA4CE07}"/>
              </a:ext>
            </a:extLst>
          </p:cNvPr>
          <p:cNvSpPr>
            <a:spLocks noGrp="1"/>
          </p:cNvSpPr>
          <p:nvPr>
            <p:ph sz="half" idx="2"/>
          </p:nvPr>
        </p:nvSpPr>
        <p:spPr>
          <a:xfrm>
            <a:off x="6197600" y="19812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F8EA8A3-5FE0-2DE7-C354-E3B0C96ED605}"/>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B4066529-FD10-2DE7-F454-F8F32D3B3107}"/>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F7D86446-17FE-1DE6-0FF9-7FD93F2B25EE}"/>
              </a:ext>
            </a:extLst>
          </p:cNvPr>
          <p:cNvSpPr>
            <a:spLocks noGrp="1"/>
          </p:cNvSpPr>
          <p:nvPr>
            <p:ph type="sldNum" sz="quarter" idx="12"/>
          </p:nvPr>
        </p:nvSpPr>
        <p:spPr/>
        <p:txBody>
          <a:bodyPr/>
          <a:lstStyle>
            <a:lvl1pPr>
              <a:defRPr/>
            </a:lvl1pPr>
          </a:lstStyle>
          <a:p>
            <a:fld id="{A52064C6-3410-42AF-B6E0-7F40DB5E364C}" type="slidenum">
              <a:rPr lang="en-US" altLang="en-US"/>
              <a:pPr/>
              <a:t>‹#›</a:t>
            </a:fld>
            <a:endParaRPr lang="en-US" altLang="en-US"/>
          </a:p>
        </p:txBody>
      </p:sp>
    </p:spTree>
    <p:extLst>
      <p:ext uri="{BB962C8B-B14F-4D97-AF65-F5344CB8AC3E}">
        <p14:creationId xmlns:p14="http://schemas.microsoft.com/office/powerpoint/2010/main" val="1644374535"/>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9EB3C9-5476-3A1B-0C8C-31E7BC0C6ABD}"/>
              </a:ext>
            </a:extLst>
          </p:cNvPr>
          <p:cNvSpPr>
            <a:spLocks noGrp="1"/>
          </p:cNvSpPr>
          <p:nvPr>
            <p:ph type="title"/>
          </p:nvPr>
        </p:nvSpPr>
        <p:spPr>
          <a:xfrm>
            <a:off x="840317" y="365126"/>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9D28F11-93E4-F2E0-D703-8642F3E216A8}"/>
              </a:ext>
            </a:extLst>
          </p:cNvPr>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6351EF9-1298-122E-C361-7D647F172666}"/>
              </a:ext>
            </a:extLst>
          </p:cNvPr>
          <p:cNvSpPr>
            <a:spLocks noGrp="1"/>
          </p:cNvSpPr>
          <p:nvPr>
            <p:ph sz="half" idx="2"/>
          </p:nvPr>
        </p:nvSpPr>
        <p:spPr>
          <a:xfrm>
            <a:off x="840318" y="2505075"/>
            <a:ext cx="5158316"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3F6A9B8-9F20-2413-6690-8952BAEE3577}"/>
              </a:ext>
            </a:extLst>
          </p:cNvPr>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856DDC2-0CFA-7D8D-B574-CA5250901959}"/>
              </a:ext>
            </a:extLst>
          </p:cNvPr>
          <p:cNvSpPr>
            <a:spLocks noGrp="1"/>
          </p:cNvSpPr>
          <p:nvPr>
            <p:ph sz="quarter" idx="4"/>
          </p:nvPr>
        </p:nvSpPr>
        <p:spPr>
          <a:xfrm>
            <a:off x="6172200" y="2505075"/>
            <a:ext cx="518371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34DBF38-212A-5F96-819C-D385E15EEFED}"/>
              </a:ext>
            </a:extLst>
          </p:cNvPr>
          <p:cNvSpPr>
            <a:spLocks noGrp="1"/>
          </p:cNvSpPr>
          <p:nvPr>
            <p:ph type="dt" sz="half" idx="10"/>
          </p:nvPr>
        </p:nvSpPr>
        <p:spPr/>
        <p:txBody>
          <a:bodyPr/>
          <a:lstStyle>
            <a:lvl1pPr>
              <a:defRPr/>
            </a:lvl1pPr>
          </a:lstStyle>
          <a:p>
            <a:endParaRPr lang="en-US" altLang="en-US"/>
          </a:p>
        </p:txBody>
      </p:sp>
      <p:sp>
        <p:nvSpPr>
          <p:cNvPr id="8" name="Footer Placeholder 7">
            <a:extLst>
              <a:ext uri="{FF2B5EF4-FFF2-40B4-BE49-F238E27FC236}">
                <a16:creationId xmlns:a16="http://schemas.microsoft.com/office/drawing/2014/main" id="{C47C5713-A13C-A5B1-F2CE-8BBD9CB8E5F3}"/>
              </a:ext>
            </a:extLst>
          </p:cNvPr>
          <p:cNvSpPr>
            <a:spLocks noGrp="1"/>
          </p:cNvSpPr>
          <p:nvPr>
            <p:ph type="ftr" sz="quarter" idx="11"/>
          </p:nvPr>
        </p:nvSpPr>
        <p:spPr/>
        <p:txBody>
          <a:bodyPr/>
          <a:lstStyle>
            <a:lvl1pPr>
              <a:defRPr/>
            </a:lvl1pPr>
          </a:lstStyle>
          <a:p>
            <a:endParaRPr lang="en-US" altLang="en-US"/>
          </a:p>
        </p:txBody>
      </p:sp>
      <p:sp>
        <p:nvSpPr>
          <p:cNvPr id="9" name="Slide Number Placeholder 8">
            <a:extLst>
              <a:ext uri="{FF2B5EF4-FFF2-40B4-BE49-F238E27FC236}">
                <a16:creationId xmlns:a16="http://schemas.microsoft.com/office/drawing/2014/main" id="{81292CF1-DCD0-0589-E224-8B5FBC2FAE91}"/>
              </a:ext>
            </a:extLst>
          </p:cNvPr>
          <p:cNvSpPr>
            <a:spLocks noGrp="1"/>
          </p:cNvSpPr>
          <p:nvPr>
            <p:ph type="sldNum" sz="quarter" idx="12"/>
          </p:nvPr>
        </p:nvSpPr>
        <p:spPr/>
        <p:txBody>
          <a:bodyPr/>
          <a:lstStyle>
            <a:lvl1pPr>
              <a:defRPr/>
            </a:lvl1pPr>
          </a:lstStyle>
          <a:p>
            <a:fld id="{5BD080E2-68A0-4247-BBA7-3E695EBFDBB7}" type="slidenum">
              <a:rPr lang="en-US" altLang="en-US"/>
              <a:pPr/>
              <a:t>‹#›</a:t>
            </a:fld>
            <a:endParaRPr lang="en-US" altLang="en-US"/>
          </a:p>
        </p:txBody>
      </p:sp>
    </p:spTree>
    <p:extLst>
      <p:ext uri="{BB962C8B-B14F-4D97-AF65-F5344CB8AC3E}">
        <p14:creationId xmlns:p14="http://schemas.microsoft.com/office/powerpoint/2010/main" val="4104459474"/>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E893B7-95B0-3498-AA25-F970CDE281C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25F9693-B653-CEB4-3360-CD4C9EF42308}"/>
              </a:ext>
            </a:extLst>
          </p:cNvPr>
          <p:cNvSpPr>
            <a:spLocks noGrp="1"/>
          </p:cNvSpPr>
          <p:nvPr>
            <p:ph type="dt" sz="half" idx="10"/>
          </p:nvPr>
        </p:nvSpPr>
        <p:spPr/>
        <p:txBody>
          <a:bodyPr/>
          <a:lstStyle>
            <a:lvl1pPr>
              <a:defRPr/>
            </a:lvl1pPr>
          </a:lstStyle>
          <a:p>
            <a:endParaRPr lang="en-US" altLang="en-US"/>
          </a:p>
        </p:txBody>
      </p:sp>
      <p:sp>
        <p:nvSpPr>
          <p:cNvPr id="4" name="Footer Placeholder 3">
            <a:extLst>
              <a:ext uri="{FF2B5EF4-FFF2-40B4-BE49-F238E27FC236}">
                <a16:creationId xmlns:a16="http://schemas.microsoft.com/office/drawing/2014/main" id="{AC3FA1CE-7D3C-85E8-AB11-384FDD8015E5}"/>
              </a:ext>
            </a:extLst>
          </p:cNvPr>
          <p:cNvSpPr>
            <a:spLocks noGrp="1"/>
          </p:cNvSpPr>
          <p:nvPr>
            <p:ph type="ftr" sz="quarter" idx="11"/>
          </p:nvPr>
        </p:nvSpPr>
        <p:spPr/>
        <p:txBody>
          <a:bodyPr/>
          <a:lstStyle>
            <a:lvl1pPr>
              <a:defRPr/>
            </a:lvl1pPr>
          </a:lstStyle>
          <a:p>
            <a:endParaRPr lang="en-US" altLang="en-US"/>
          </a:p>
        </p:txBody>
      </p:sp>
      <p:sp>
        <p:nvSpPr>
          <p:cNvPr id="5" name="Slide Number Placeholder 4">
            <a:extLst>
              <a:ext uri="{FF2B5EF4-FFF2-40B4-BE49-F238E27FC236}">
                <a16:creationId xmlns:a16="http://schemas.microsoft.com/office/drawing/2014/main" id="{6FC23786-F949-5357-AC55-5154611300AE}"/>
              </a:ext>
            </a:extLst>
          </p:cNvPr>
          <p:cNvSpPr>
            <a:spLocks noGrp="1"/>
          </p:cNvSpPr>
          <p:nvPr>
            <p:ph type="sldNum" sz="quarter" idx="12"/>
          </p:nvPr>
        </p:nvSpPr>
        <p:spPr/>
        <p:txBody>
          <a:bodyPr/>
          <a:lstStyle>
            <a:lvl1pPr>
              <a:defRPr/>
            </a:lvl1pPr>
          </a:lstStyle>
          <a:p>
            <a:fld id="{A560FC13-9140-4F91-A052-85CBE31F0C5B}" type="slidenum">
              <a:rPr lang="en-US" altLang="en-US"/>
              <a:pPr/>
              <a:t>‹#›</a:t>
            </a:fld>
            <a:endParaRPr lang="en-US" altLang="en-US"/>
          </a:p>
        </p:txBody>
      </p:sp>
    </p:spTree>
    <p:extLst>
      <p:ext uri="{BB962C8B-B14F-4D97-AF65-F5344CB8AC3E}">
        <p14:creationId xmlns:p14="http://schemas.microsoft.com/office/powerpoint/2010/main" val="4142361363"/>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C8E01E1-F260-08EE-3B51-BCBB65B11E8F}"/>
              </a:ext>
            </a:extLst>
          </p:cNvPr>
          <p:cNvSpPr>
            <a:spLocks noGrp="1"/>
          </p:cNvSpPr>
          <p:nvPr>
            <p:ph type="dt" sz="half" idx="10"/>
          </p:nvPr>
        </p:nvSpPr>
        <p:spPr/>
        <p:txBody>
          <a:bodyPr/>
          <a:lstStyle>
            <a:lvl1pPr>
              <a:defRPr/>
            </a:lvl1pPr>
          </a:lstStyle>
          <a:p>
            <a:endParaRPr lang="en-US" altLang="en-US"/>
          </a:p>
        </p:txBody>
      </p:sp>
      <p:sp>
        <p:nvSpPr>
          <p:cNvPr id="3" name="Footer Placeholder 2">
            <a:extLst>
              <a:ext uri="{FF2B5EF4-FFF2-40B4-BE49-F238E27FC236}">
                <a16:creationId xmlns:a16="http://schemas.microsoft.com/office/drawing/2014/main" id="{4CC22A76-18F5-62A3-9993-083C30B27A34}"/>
              </a:ext>
            </a:extLst>
          </p:cNvPr>
          <p:cNvSpPr>
            <a:spLocks noGrp="1"/>
          </p:cNvSpPr>
          <p:nvPr>
            <p:ph type="ftr" sz="quarter" idx="11"/>
          </p:nvPr>
        </p:nvSpPr>
        <p:spPr/>
        <p:txBody>
          <a:bodyPr/>
          <a:lstStyle>
            <a:lvl1pPr>
              <a:defRPr/>
            </a:lvl1pPr>
          </a:lstStyle>
          <a:p>
            <a:endParaRPr lang="en-US" altLang="en-US"/>
          </a:p>
        </p:txBody>
      </p:sp>
      <p:sp>
        <p:nvSpPr>
          <p:cNvPr id="4" name="Slide Number Placeholder 3">
            <a:extLst>
              <a:ext uri="{FF2B5EF4-FFF2-40B4-BE49-F238E27FC236}">
                <a16:creationId xmlns:a16="http://schemas.microsoft.com/office/drawing/2014/main" id="{908270A8-4F30-CF55-20AB-96FC4C2359C7}"/>
              </a:ext>
            </a:extLst>
          </p:cNvPr>
          <p:cNvSpPr>
            <a:spLocks noGrp="1"/>
          </p:cNvSpPr>
          <p:nvPr>
            <p:ph type="sldNum" sz="quarter" idx="12"/>
          </p:nvPr>
        </p:nvSpPr>
        <p:spPr/>
        <p:txBody>
          <a:bodyPr/>
          <a:lstStyle>
            <a:lvl1pPr>
              <a:defRPr/>
            </a:lvl1pPr>
          </a:lstStyle>
          <a:p>
            <a:fld id="{B3C8CEB3-1412-4E4A-A571-C91E2F914D4F}" type="slidenum">
              <a:rPr lang="en-US" altLang="en-US"/>
              <a:pPr/>
              <a:t>‹#›</a:t>
            </a:fld>
            <a:endParaRPr lang="en-US" altLang="en-US"/>
          </a:p>
        </p:txBody>
      </p:sp>
      <p:sp>
        <p:nvSpPr>
          <p:cNvPr id="5" name="Rectangle: Rounded Corners 4">
            <a:extLst>
              <a:ext uri="{FF2B5EF4-FFF2-40B4-BE49-F238E27FC236}">
                <a16:creationId xmlns:a16="http://schemas.microsoft.com/office/drawing/2014/main" id="{586CFE3A-8EC2-AC49-CC16-14246CEE5EC5}"/>
              </a:ext>
            </a:extLst>
          </p:cNvPr>
          <p:cNvSpPr/>
          <p:nvPr userDrawn="1"/>
        </p:nvSpPr>
        <p:spPr>
          <a:xfrm>
            <a:off x="215348" y="238539"/>
            <a:ext cx="11761304" cy="6380922"/>
          </a:xfrm>
          <a:prstGeom prst="roundRect">
            <a:avLst>
              <a:gd name="adj" fmla="val 7010"/>
            </a:avLst>
          </a:prstGeom>
          <a:noFill/>
          <a:ln>
            <a:solidFill>
              <a:srgbClr val="6633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2153820452"/>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F44335-424B-ED28-1B67-50302088B9BF}"/>
              </a:ext>
            </a:extLst>
          </p:cNvPr>
          <p:cNvSpPr>
            <a:spLocks noGrp="1"/>
          </p:cNvSpPr>
          <p:nvPr>
            <p:ph type="title"/>
          </p:nvPr>
        </p:nvSpPr>
        <p:spPr>
          <a:xfrm>
            <a:off x="840318" y="457200"/>
            <a:ext cx="393276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162767B-1B8D-88B5-2736-09BC02355BD8}"/>
              </a:ext>
            </a:extLst>
          </p:cNvPr>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76544E0-317D-CCD4-22C0-AC7002263D3C}"/>
              </a:ext>
            </a:extLst>
          </p:cNvPr>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0CE11EC-11E6-8464-E502-167FE74052BA}"/>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634ECCC5-410E-309C-D7B4-0B2DEBE3D230}"/>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1519633A-9DD5-08FC-B52A-01D3E826C4B7}"/>
              </a:ext>
            </a:extLst>
          </p:cNvPr>
          <p:cNvSpPr>
            <a:spLocks noGrp="1"/>
          </p:cNvSpPr>
          <p:nvPr>
            <p:ph type="sldNum" sz="quarter" idx="12"/>
          </p:nvPr>
        </p:nvSpPr>
        <p:spPr/>
        <p:txBody>
          <a:bodyPr/>
          <a:lstStyle>
            <a:lvl1pPr>
              <a:defRPr/>
            </a:lvl1pPr>
          </a:lstStyle>
          <a:p>
            <a:fld id="{7F073E69-3D0B-4A99-B978-00BE26917653}" type="slidenum">
              <a:rPr lang="en-US" altLang="en-US"/>
              <a:pPr/>
              <a:t>‹#›</a:t>
            </a:fld>
            <a:endParaRPr lang="en-US" altLang="en-US"/>
          </a:p>
        </p:txBody>
      </p:sp>
    </p:spTree>
    <p:extLst>
      <p:ext uri="{BB962C8B-B14F-4D97-AF65-F5344CB8AC3E}">
        <p14:creationId xmlns:p14="http://schemas.microsoft.com/office/powerpoint/2010/main" val="2940097875"/>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F97D6-4317-4AE1-7078-BB2F8E83E7BA}"/>
              </a:ext>
            </a:extLst>
          </p:cNvPr>
          <p:cNvSpPr>
            <a:spLocks noGrp="1"/>
          </p:cNvSpPr>
          <p:nvPr>
            <p:ph type="title"/>
          </p:nvPr>
        </p:nvSpPr>
        <p:spPr>
          <a:xfrm>
            <a:off x="840318" y="457200"/>
            <a:ext cx="393276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8F59064-2705-BEB9-6B8C-6EBB557D5AF2}"/>
              </a:ext>
            </a:extLst>
          </p:cNvPr>
          <p:cNvSpPr>
            <a:spLocks noGrp="1"/>
          </p:cNvSpPr>
          <p:nvPr>
            <p:ph type="pic" idx="1"/>
          </p:nvPr>
        </p:nvSpPr>
        <p:spPr>
          <a:xfrm>
            <a:off x="5183717"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BDDD8A9-A8FC-E13F-1D6B-B88221C7C461}"/>
              </a:ext>
            </a:extLst>
          </p:cNvPr>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ED893AA-01B2-EF53-9ADB-E660254AB4C9}"/>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47EE3DBE-CAF8-3E65-A188-71C18C89D6D4}"/>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44DB1439-41FD-C127-91E6-70B3895F32B2}"/>
              </a:ext>
            </a:extLst>
          </p:cNvPr>
          <p:cNvSpPr>
            <a:spLocks noGrp="1"/>
          </p:cNvSpPr>
          <p:nvPr>
            <p:ph type="sldNum" sz="quarter" idx="12"/>
          </p:nvPr>
        </p:nvSpPr>
        <p:spPr/>
        <p:txBody>
          <a:bodyPr/>
          <a:lstStyle>
            <a:lvl1pPr>
              <a:defRPr/>
            </a:lvl1pPr>
          </a:lstStyle>
          <a:p>
            <a:fld id="{4FD653BA-07D1-4668-9034-02F5434ED76E}" type="slidenum">
              <a:rPr lang="en-US" altLang="en-US"/>
              <a:pPr/>
              <a:t>‹#›</a:t>
            </a:fld>
            <a:endParaRPr lang="en-US" altLang="en-US"/>
          </a:p>
        </p:txBody>
      </p:sp>
    </p:spTree>
    <p:extLst>
      <p:ext uri="{BB962C8B-B14F-4D97-AF65-F5344CB8AC3E}">
        <p14:creationId xmlns:p14="http://schemas.microsoft.com/office/powerpoint/2010/main" val="2107432202"/>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9CC301-16D2-783A-B036-62E3ED38301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5B8D02E-77B7-5F45-BC60-4FB9A214512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1E9D068-3C4E-6263-8F62-8F75A4EF1228}"/>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6C071561-6167-B24F-D62E-3D01B6042610}"/>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7899FC64-2F13-8D46-A9E1-BE4553C95870}"/>
              </a:ext>
            </a:extLst>
          </p:cNvPr>
          <p:cNvSpPr>
            <a:spLocks noGrp="1"/>
          </p:cNvSpPr>
          <p:nvPr>
            <p:ph type="sldNum" sz="quarter" idx="12"/>
          </p:nvPr>
        </p:nvSpPr>
        <p:spPr/>
        <p:txBody>
          <a:bodyPr/>
          <a:lstStyle>
            <a:lvl1pPr>
              <a:defRPr/>
            </a:lvl1pPr>
          </a:lstStyle>
          <a:p>
            <a:fld id="{9360DD88-C512-42F5-A624-5C182B9D0C5C}" type="slidenum">
              <a:rPr lang="en-US" altLang="en-US"/>
              <a:pPr/>
              <a:t>‹#›</a:t>
            </a:fld>
            <a:endParaRPr lang="en-US" altLang="en-US"/>
          </a:p>
        </p:txBody>
      </p:sp>
    </p:spTree>
    <p:extLst>
      <p:ext uri="{BB962C8B-B14F-4D97-AF65-F5344CB8AC3E}">
        <p14:creationId xmlns:p14="http://schemas.microsoft.com/office/powerpoint/2010/main" val="2489102750"/>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E470B0E-6928-88A2-FAF8-65DE4E620E5B}"/>
              </a:ext>
            </a:extLst>
          </p:cNvPr>
          <p:cNvSpPr>
            <a:spLocks noGrp="1"/>
          </p:cNvSpPr>
          <p:nvPr>
            <p:ph type="title" orient="vert"/>
          </p:nvPr>
        </p:nvSpPr>
        <p:spPr>
          <a:xfrm>
            <a:off x="8686800" y="609600"/>
            <a:ext cx="2590800" cy="5486400"/>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D053B41-FF8E-0601-F859-9AA6F522664A}"/>
              </a:ext>
            </a:extLst>
          </p:cNvPr>
          <p:cNvSpPr>
            <a:spLocks noGrp="1"/>
          </p:cNvSpPr>
          <p:nvPr>
            <p:ph type="body" orient="vert" idx="1"/>
          </p:nvPr>
        </p:nvSpPr>
        <p:spPr>
          <a:xfrm>
            <a:off x="914400" y="609600"/>
            <a:ext cx="75692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16CFE52-198E-2140-4F64-539DCFFC8CE9}"/>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BCE0C148-7E11-B984-BF6A-88FDEC3F3DC0}"/>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F6D52F54-1F82-C5A7-9E42-8BA116971D0C}"/>
              </a:ext>
            </a:extLst>
          </p:cNvPr>
          <p:cNvSpPr>
            <a:spLocks noGrp="1"/>
          </p:cNvSpPr>
          <p:nvPr>
            <p:ph type="sldNum" sz="quarter" idx="12"/>
          </p:nvPr>
        </p:nvSpPr>
        <p:spPr/>
        <p:txBody>
          <a:bodyPr/>
          <a:lstStyle>
            <a:lvl1pPr>
              <a:defRPr/>
            </a:lvl1pPr>
          </a:lstStyle>
          <a:p>
            <a:fld id="{366AE132-787F-42C6-8562-F7F9CEB389AD}" type="slidenum">
              <a:rPr lang="en-US" altLang="en-US"/>
              <a:pPr/>
              <a:t>‹#›</a:t>
            </a:fld>
            <a:endParaRPr lang="en-US" altLang="en-US"/>
          </a:p>
        </p:txBody>
      </p:sp>
    </p:spTree>
    <p:extLst>
      <p:ext uri="{BB962C8B-B14F-4D97-AF65-F5344CB8AC3E}">
        <p14:creationId xmlns:p14="http://schemas.microsoft.com/office/powerpoint/2010/main" val="1668376706"/>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B50BF9-EA16-AF9D-7391-CD03C5187CA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A38E049-DBA1-EFA9-7B83-2E62DBE06D4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70AE167-D4FB-D67D-55F3-53729AC6B164}"/>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1A505187-CE3B-025B-7314-54D042F566F6}"/>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8B63B46F-0885-917B-9D8E-9C2F6259D52F}"/>
              </a:ext>
            </a:extLst>
          </p:cNvPr>
          <p:cNvSpPr>
            <a:spLocks noGrp="1"/>
          </p:cNvSpPr>
          <p:nvPr>
            <p:ph type="sldNum" sz="quarter" idx="12"/>
          </p:nvPr>
        </p:nvSpPr>
        <p:spPr/>
        <p:txBody>
          <a:bodyPr/>
          <a:lstStyle>
            <a:lvl1pPr>
              <a:defRPr/>
            </a:lvl1pPr>
          </a:lstStyle>
          <a:p>
            <a:fld id="{9C7EB814-3FFB-41A0-B04E-26F674A4A219}" type="slidenum">
              <a:rPr lang="en-US" altLang="en-US"/>
              <a:pPr/>
              <a:t>‹#›</a:t>
            </a:fld>
            <a:endParaRPr lang="en-US" altLang="en-US"/>
          </a:p>
        </p:txBody>
      </p:sp>
    </p:spTree>
    <p:extLst>
      <p:ext uri="{BB962C8B-B14F-4D97-AF65-F5344CB8AC3E}">
        <p14:creationId xmlns:p14="http://schemas.microsoft.com/office/powerpoint/2010/main" val="2983612840"/>
      </p:ext>
    </p:extLst>
  </p:cSld>
  <p:clrMapOvr>
    <a:masterClrMapping/>
  </p:clrMapOvr>
  <p:transition spd="slow">
    <p:strips dir="rd"/>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0EFFCC-414E-032F-2E16-0EC5585654E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057DCB8-EA61-50FC-4E01-7F2611D639A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FFE7BFC-1022-5CF7-0CC2-5E5EFDA85A07}"/>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931ABEE1-751B-99CE-8389-BB3873846B4E}"/>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385486ED-ABF2-A3FA-F525-4D865E92566C}"/>
              </a:ext>
            </a:extLst>
          </p:cNvPr>
          <p:cNvSpPr>
            <a:spLocks noGrp="1"/>
          </p:cNvSpPr>
          <p:nvPr>
            <p:ph type="sldNum" sz="quarter" idx="12"/>
          </p:nvPr>
        </p:nvSpPr>
        <p:spPr/>
        <p:txBody>
          <a:bodyPr/>
          <a:lstStyle>
            <a:lvl1pPr>
              <a:defRPr/>
            </a:lvl1pPr>
          </a:lstStyle>
          <a:p>
            <a:fld id="{ED052420-7900-4449-9BC5-F2D41F6B3E02}" type="slidenum">
              <a:rPr lang="en-US" altLang="en-US"/>
              <a:pPr/>
              <a:t>‹#›</a:t>
            </a:fld>
            <a:endParaRPr lang="en-US" altLang="en-US"/>
          </a:p>
        </p:txBody>
      </p:sp>
    </p:spTree>
    <p:extLst>
      <p:ext uri="{BB962C8B-B14F-4D97-AF65-F5344CB8AC3E}">
        <p14:creationId xmlns:p14="http://schemas.microsoft.com/office/powerpoint/2010/main" val="1081382368"/>
      </p:ext>
    </p:extLst>
  </p:cSld>
  <p:clrMapOvr>
    <a:masterClrMapping/>
  </p:clrMapOvr>
  <p:transition spd="slow">
    <p:strips dir="rd"/>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575E5E-42F0-596C-E069-3EA7D99B281A}"/>
              </a:ext>
            </a:extLst>
          </p:cNvPr>
          <p:cNvSpPr>
            <a:spLocks noGrp="1"/>
          </p:cNvSpPr>
          <p:nvPr>
            <p:ph type="title"/>
          </p:nvPr>
        </p:nvSpPr>
        <p:spPr>
          <a:xfrm>
            <a:off x="831851" y="1709739"/>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8BA1DBF-9FA6-7274-518D-39FD5430D5E3}"/>
              </a:ext>
            </a:extLst>
          </p:cNvPr>
          <p:cNvSpPr>
            <a:spLocks noGrp="1"/>
          </p:cNvSpPr>
          <p:nvPr>
            <p:ph type="body" idx="1"/>
          </p:nvPr>
        </p:nvSpPr>
        <p:spPr>
          <a:xfrm>
            <a:off x="831851" y="4589464"/>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B014C4A4-7F3D-AD75-4D72-7BBCA0680054}"/>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7FE19F0C-3169-19EB-3019-72C951589501}"/>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0D5928AE-0938-FCDC-B194-8EB19832C516}"/>
              </a:ext>
            </a:extLst>
          </p:cNvPr>
          <p:cNvSpPr>
            <a:spLocks noGrp="1"/>
          </p:cNvSpPr>
          <p:nvPr>
            <p:ph type="sldNum" sz="quarter" idx="12"/>
          </p:nvPr>
        </p:nvSpPr>
        <p:spPr/>
        <p:txBody>
          <a:bodyPr/>
          <a:lstStyle>
            <a:lvl1pPr>
              <a:defRPr/>
            </a:lvl1pPr>
          </a:lstStyle>
          <a:p>
            <a:fld id="{F782BD4C-D8CC-4729-80F3-9DBF69F19EB5}" type="slidenum">
              <a:rPr lang="en-US" altLang="en-US"/>
              <a:pPr/>
              <a:t>‹#›</a:t>
            </a:fld>
            <a:endParaRPr lang="en-US" altLang="en-US"/>
          </a:p>
        </p:txBody>
      </p:sp>
    </p:spTree>
    <p:extLst>
      <p:ext uri="{BB962C8B-B14F-4D97-AF65-F5344CB8AC3E}">
        <p14:creationId xmlns:p14="http://schemas.microsoft.com/office/powerpoint/2010/main" val="2761225848"/>
      </p:ext>
    </p:extLst>
  </p:cSld>
  <p:clrMapOvr>
    <a:masterClrMapping/>
  </p:clrMapOvr>
  <p:transition spd="slow">
    <p:strips dir="rd"/>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05820B-0947-3311-2CA8-B695624A422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4319113-1A2B-A9CA-6F0E-342595B7CC3D}"/>
              </a:ext>
            </a:extLst>
          </p:cNvPr>
          <p:cNvSpPr>
            <a:spLocks noGrp="1"/>
          </p:cNvSpPr>
          <p:nvPr>
            <p:ph sz="half" idx="1"/>
          </p:nvPr>
        </p:nvSpPr>
        <p:spPr>
          <a:xfrm>
            <a:off x="914400" y="19812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1EE4255-EF43-97D1-C46B-BAC13D6A59F8}"/>
              </a:ext>
            </a:extLst>
          </p:cNvPr>
          <p:cNvSpPr>
            <a:spLocks noGrp="1"/>
          </p:cNvSpPr>
          <p:nvPr>
            <p:ph sz="half" idx="2"/>
          </p:nvPr>
        </p:nvSpPr>
        <p:spPr>
          <a:xfrm>
            <a:off x="6197600" y="19812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73E1E96-97D9-1FF0-B3B7-D92FE9FEEF18}"/>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EEB0C61C-11A8-3544-DD51-D462934C2683}"/>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15CB44ED-C5E4-8507-004B-771321705BF5}"/>
              </a:ext>
            </a:extLst>
          </p:cNvPr>
          <p:cNvSpPr>
            <a:spLocks noGrp="1"/>
          </p:cNvSpPr>
          <p:nvPr>
            <p:ph type="sldNum" sz="quarter" idx="12"/>
          </p:nvPr>
        </p:nvSpPr>
        <p:spPr/>
        <p:txBody>
          <a:bodyPr/>
          <a:lstStyle>
            <a:lvl1pPr>
              <a:defRPr/>
            </a:lvl1pPr>
          </a:lstStyle>
          <a:p>
            <a:fld id="{CBD33E1C-FD14-48B2-8140-FDEE353A95F5}" type="slidenum">
              <a:rPr lang="en-US" altLang="en-US"/>
              <a:pPr/>
              <a:t>‹#›</a:t>
            </a:fld>
            <a:endParaRPr lang="en-US" altLang="en-US"/>
          </a:p>
        </p:txBody>
      </p:sp>
    </p:spTree>
    <p:extLst>
      <p:ext uri="{BB962C8B-B14F-4D97-AF65-F5344CB8AC3E}">
        <p14:creationId xmlns:p14="http://schemas.microsoft.com/office/powerpoint/2010/main" val="692649548"/>
      </p:ext>
    </p:extLst>
  </p:cSld>
  <p:clrMapOvr>
    <a:masterClrMapping/>
  </p:clrMapOvr>
  <p:transition spd="slow">
    <p:strips dir="rd"/>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16A9B4-3E22-1BD3-23DE-86C10C9DBEA4}"/>
              </a:ext>
            </a:extLst>
          </p:cNvPr>
          <p:cNvSpPr>
            <a:spLocks noGrp="1"/>
          </p:cNvSpPr>
          <p:nvPr>
            <p:ph type="title"/>
          </p:nvPr>
        </p:nvSpPr>
        <p:spPr>
          <a:xfrm>
            <a:off x="840317" y="365126"/>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6D8E087-B6E1-1988-5A0A-4320A6EB7F19}"/>
              </a:ext>
            </a:extLst>
          </p:cNvPr>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EBFBB11-531A-DD12-78B8-FBCC3CF8F565}"/>
              </a:ext>
            </a:extLst>
          </p:cNvPr>
          <p:cNvSpPr>
            <a:spLocks noGrp="1"/>
          </p:cNvSpPr>
          <p:nvPr>
            <p:ph sz="half" idx="2"/>
          </p:nvPr>
        </p:nvSpPr>
        <p:spPr>
          <a:xfrm>
            <a:off x="840318" y="2505075"/>
            <a:ext cx="5158316"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F7CDA28-17A8-A579-54DC-51EB5E5492F2}"/>
              </a:ext>
            </a:extLst>
          </p:cNvPr>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75AE0AA-3E71-6D2D-90E8-A4A8FA98FCDD}"/>
              </a:ext>
            </a:extLst>
          </p:cNvPr>
          <p:cNvSpPr>
            <a:spLocks noGrp="1"/>
          </p:cNvSpPr>
          <p:nvPr>
            <p:ph sz="quarter" idx="4"/>
          </p:nvPr>
        </p:nvSpPr>
        <p:spPr>
          <a:xfrm>
            <a:off x="6172200" y="2505075"/>
            <a:ext cx="518371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29EC585-F78F-ADB6-AC4A-3CD06ABB4353}"/>
              </a:ext>
            </a:extLst>
          </p:cNvPr>
          <p:cNvSpPr>
            <a:spLocks noGrp="1"/>
          </p:cNvSpPr>
          <p:nvPr>
            <p:ph type="dt" sz="half" idx="10"/>
          </p:nvPr>
        </p:nvSpPr>
        <p:spPr/>
        <p:txBody>
          <a:bodyPr/>
          <a:lstStyle>
            <a:lvl1pPr>
              <a:defRPr/>
            </a:lvl1pPr>
          </a:lstStyle>
          <a:p>
            <a:endParaRPr lang="en-US" altLang="en-US"/>
          </a:p>
        </p:txBody>
      </p:sp>
      <p:sp>
        <p:nvSpPr>
          <p:cNvPr id="8" name="Footer Placeholder 7">
            <a:extLst>
              <a:ext uri="{FF2B5EF4-FFF2-40B4-BE49-F238E27FC236}">
                <a16:creationId xmlns:a16="http://schemas.microsoft.com/office/drawing/2014/main" id="{D3D2BCCF-941E-84EA-8821-E46C6E1BBA11}"/>
              </a:ext>
            </a:extLst>
          </p:cNvPr>
          <p:cNvSpPr>
            <a:spLocks noGrp="1"/>
          </p:cNvSpPr>
          <p:nvPr>
            <p:ph type="ftr" sz="quarter" idx="11"/>
          </p:nvPr>
        </p:nvSpPr>
        <p:spPr/>
        <p:txBody>
          <a:bodyPr/>
          <a:lstStyle>
            <a:lvl1pPr>
              <a:defRPr/>
            </a:lvl1pPr>
          </a:lstStyle>
          <a:p>
            <a:endParaRPr lang="en-US" altLang="en-US"/>
          </a:p>
        </p:txBody>
      </p:sp>
      <p:sp>
        <p:nvSpPr>
          <p:cNvPr id="9" name="Slide Number Placeholder 8">
            <a:extLst>
              <a:ext uri="{FF2B5EF4-FFF2-40B4-BE49-F238E27FC236}">
                <a16:creationId xmlns:a16="http://schemas.microsoft.com/office/drawing/2014/main" id="{383B2ECE-670B-E7B9-AC0A-9EF26E8EC2C9}"/>
              </a:ext>
            </a:extLst>
          </p:cNvPr>
          <p:cNvSpPr>
            <a:spLocks noGrp="1"/>
          </p:cNvSpPr>
          <p:nvPr>
            <p:ph type="sldNum" sz="quarter" idx="12"/>
          </p:nvPr>
        </p:nvSpPr>
        <p:spPr/>
        <p:txBody>
          <a:bodyPr/>
          <a:lstStyle>
            <a:lvl1pPr>
              <a:defRPr/>
            </a:lvl1pPr>
          </a:lstStyle>
          <a:p>
            <a:fld id="{7434818B-5AC4-4CE9-8BE9-2098C666A1C3}" type="slidenum">
              <a:rPr lang="en-US" altLang="en-US"/>
              <a:pPr/>
              <a:t>‹#›</a:t>
            </a:fld>
            <a:endParaRPr lang="en-US" altLang="en-US"/>
          </a:p>
        </p:txBody>
      </p:sp>
    </p:spTree>
    <p:extLst>
      <p:ext uri="{BB962C8B-B14F-4D97-AF65-F5344CB8AC3E}">
        <p14:creationId xmlns:p14="http://schemas.microsoft.com/office/powerpoint/2010/main" val="3544193166"/>
      </p:ext>
    </p:extLst>
  </p:cSld>
  <p:clrMapOvr>
    <a:masterClrMapping/>
  </p:clrMapOvr>
  <p:transition spd="slow">
    <p:strips dir="rd"/>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3BD2F9-3F9D-9FBF-DE36-14E63D9473B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D6F31E0-9AC3-8C6F-B663-BAF20F9318D0}"/>
              </a:ext>
            </a:extLst>
          </p:cNvPr>
          <p:cNvSpPr>
            <a:spLocks noGrp="1"/>
          </p:cNvSpPr>
          <p:nvPr>
            <p:ph type="dt" sz="half" idx="10"/>
          </p:nvPr>
        </p:nvSpPr>
        <p:spPr/>
        <p:txBody>
          <a:bodyPr/>
          <a:lstStyle>
            <a:lvl1pPr>
              <a:defRPr/>
            </a:lvl1pPr>
          </a:lstStyle>
          <a:p>
            <a:endParaRPr lang="en-US" altLang="en-US"/>
          </a:p>
        </p:txBody>
      </p:sp>
      <p:sp>
        <p:nvSpPr>
          <p:cNvPr id="4" name="Footer Placeholder 3">
            <a:extLst>
              <a:ext uri="{FF2B5EF4-FFF2-40B4-BE49-F238E27FC236}">
                <a16:creationId xmlns:a16="http://schemas.microsoft.com/office/drawing/2014/main" id="{A1639340-425D-F00C-9C42-8FAFB5910EFC}"/>
              </a:ext>
            </a:extLst>
          </p:cNvPr>
          <p:cNvSpPr>
            <a:spLocks noGrp="1"/>
          </p:cNvSpPr>
          <p:nvPr>
            <p:ph type="ftr" sz="quarter" idx="11"/>
          </p:nvPr>
        </p:nvSpPr>
        <p:spPr/>
        <p:txBody>
          <a:bodyPr/>
          <a:lstStyle>
            <a:lvl1pPr>
              <a:defRPr/>
            </a:lvl1pPr>
          </a:lstStyle>
          <a:p>
            <a:endParaRPr lang="en-US" altLang="en-US"/>
          </a:p>
        </p:txBody>
      </p:sp>
      <p:sp>
        <p:nvSpPr>
          <p:cNvPr id="5" name="Slide Number Placeholder 4">
            <a:extLst>
              <a:ext uri="{FF2B5EF4-FFF2-40B4-BE49-F238E27FC236}">
                <a16:creationId xmlns:a16="http://schemas.microsoft.com/office/drawing/2014/main" id="{69D6D686-BE75-5EBA-6220-3AB530B31AD3}"/>
              </a:ext>
            </a:extLst>
          </p:cNvPr>
          <p:cNvSpPr>
            <a:spLocks noGrp="1"/>
          </p:cNvSpPr>
          <p:nvPr>
            <p:ph type="sldNum" sz="quarter" idx="12"/>
          </p:nvPr>
        </p:nvSpPr>
        <p:spPr/>
        <p:txBody>
          <a:bodyPr/>
          <a:lstStyle>
            <a:lvl1pPr>
              <a:defRPr/>
            </a:lvl1pPr>
          </a:lstStyle>
          <a:p>
            <a:fld id="{006C7D55-62AF-4258-B76F-1B4C7DE6B6B5}" type="slidenum">
              <a:rPr lang="en-US" altLang="en-US"/>
              <a:pPr/>
              <a:t>‹#›</a:t>
            </a:fld>
            <a:endParaRPr lang="en-US" altLang="en-US"/>
          </a:p>
        </p:txBody>
      </p:sp>
    </p:spTree>
    <p:extLst>
      <p:ext uri="{BB962C8B-B14F-4D97-AF65-F5344CB8AC3E}">
        <p14:creationId xmlns:p14="http://schemas.microsoft.com/office/powerpoint/2010/main" val="2806953983"/>
      </p:ext>
    </p:extLst>
  </p:cSld>
  <p:clrMapOvr>
    <a:masterClrMapping/>
  </p:clrMapOvr>
  <p:transition spd="slow">
    <p:strips dir="rd"/>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651884D-AD4B-EC90-9FDB-8104A299AD7A}"/>
              </a:ext>
            </a:extLst>
          </p:cNvPr>
          <p:cNvSpPr>
            <a:spLocks noGrp="1"/>
          </p:cNvSpPr>
          <p:nvPr>
            <p:ph type="dt" sz="half" idx="10"/>
          </p:nvPr>
        </p:nvSpPr>
        <p:spPr/>
        <p:txBody>
          <a:bodyPr/>
          <a:lstStyle>
            <a:lvl1pPr>
              <a:defRPr/>
            </a:lvl1pPr>
          </a:lstStyle>
          <a:p>
            <a:endParaRPr lang="en-US" altLang="en-US"/>
          </a:p>
        </p:txBody>
      </p:sp>
      <p:sp>
        <p:nvSpPr>
          <p:cNvPr id="3" name="Footer Placeholder 2">
            <a:extLst>
              <a:ext uri="{FF2B5EF4-FFF2-40B4-BE49-F238E27FC236}">
                <a16:creationId xmlns:a16="http://schemas.microsoft.com/office/drawing/2014/main" id="{87E51A75-03DE-1CA3-1352-81C3B69C6C1C}"/>
              </a:ext>
            </a:extLst>
          </p:cNvPr>
          <p:cNvSpPr>
            <a:spLocks noGrp="1"/>
          </p:cNvSpPr>
          <p:nvPr>
            <p:ph type="ftr" sz="quarter" idx="11"/>
          </p:nvPr>
        </p:nvSpPr>
        <p:spPr/>
        <p:txBody>
          <a:bodyPr/>
          <a:lstStyle>
            <a:lvl1pPr>
              <a:defRPr/>
            </a:lvl1pPr>
          </a:lstStyle>
          <a:p>
            <a:endParaRPr lang="en-US" altLang="en-US"/>
          </a:p>
        </p:txBody>
      </p:sp>
      <p:sp>
        <p:nvSpPr>
          <p:cNvPr id="4" name="Slide Number Placeholder 3">
            <a:extLst>
              <a:ext uri="{FF2B5EF4-FFF2-40B4-BE49-F238E27FC236}">
                <a16:creationId xmlns:a16="http://schemas.microsoft.com/office/drawing/2014/main" id="{3B62198A-8260-BFA4-DAE0-831D8BD9556B}"/>
              </a:ext>
            </a:extLst>
          </p:cNvPr>
          <p:cNvSpPr>
            <a:spLocks noGrp="1"/>
          </p:cNvSpPr>
          <p:nvPr>
            <p:ph type="sldNum" sz="quarter" idx="12"/>
          </p:nvPr>
        </p:nvSpPr>
        <p:spPr/>
        <p:txBody>
          <a:bodyPr/>
          <a:lstStyle>
            <a:lvl1pPr>
              <a:defRPr/>
            </a:lvl1pPr>
          </a:lstStyle>
          <a:p>
            <a:fld id="{3D91FA5B-CCDE-415B-B87A-892062CE233D}" type="slidenum">
              <a:rPr lang="en-US" altLang="en-US"/>
              <a:pPr/>
              <a:t>‹#›</a:t>
            </a:fld>
            <a:endParaRPr lang="en-US" altLang="en-US"/>
          </a:p>
        </p:txBody>
      </p:sp>
    </p:spTree>
    <p:extLst>
      <p:ext uri="{BB962C8B-B14F-4D97-AF65-F5344CB8AC3E}">
        <p14:creationId xmlns:p14="http://schemas.microsoft.com/office/powerpoint/2010/main" val="1057030143"/>
      </p:ext>
    </p:extLst>
  </p:cSld>
  <p:clrMapOvr>
    <a:masterClrMapping/>
  </p:clrMapOvr>
  <p:transition spd="slow">
    <p:strips dir="rd"/>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ED1239-F59F-4F9C-178E-45CB1CDAC8BF}"/>
              </a:ext>
            </a:extLst>
          </p:cNvPr>
          <p:cNvSpPr>
            <a:spLocks noGrp="1"/>
          </p:cNvSpPr>
          <p:nvPr>
            <p:ph type="title"/>
          </p:nvPr>
        </p:nvSpPr>
        <p:spPr>
          <a:xfrm>
            <a:off x="840318" y="457200"/>
            <a:ext cx="393276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E8E610A-444E-4506-C5CA-5A616C87F746}"/>
              </a:ext>
            </a:extLst>
          </p:cNvPr>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5EE9656-B285-5F34-DE52-A2286BA222DC}"/>
              </a:ext>
            </a:extLst>
          </p:cNvPr>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EAE68DB-9FF4-D79F-C1D4-3C41C5EABF73}"/>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74DB0F41-148C-017C-8C35-7549FF5DDB19}"/>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3F9E4802-56A6-E299-D7AD-E4222F0019A6}"/>
              </a:ext>
            </a:extLst>
          </p:cNvPr>
          <p:cNvSpPr>
            <a:spLocks noGrp="1"/>
          </p:cNvSpPr>
          <p:nvPr>
            <p:ph type="sldNum" sz="quarter" idx="12"/>
          </p:nvPr>
        </p:nvSpPr>
        <p:spPr/>
        <p:txBody>
          <a:bodyPr/>
          <a:lstStyle>
            <a:lvl1pPr>
              <a:defRPr/>
            </a:lvl1pPr>
          </a:lstStyle>
          <a:p>
            <a:fld id="{0B0AC343-DBB2-47DE-AC5B-91A8E6955387}" type="slidenum">
              <a:rPr lang="en-US" altLang="en-US"/>
              <a:pPr/>
              <a:t>‹#›</a:t>
            </a:fld>
            <a:endParaRPr lang="en-US" altLang="en-US"/>
          </a:p>
        </p:txBody>
      </p:sp>
    </p:spTree>
    <p:extLst>
      <p:ext uri="{BB962C8B-B14F-4D97-AF65-F5344CB8AC3E}">
        <p14:creationId xmlns:p14="http://schemas.microsoft.com/office/powerpoint/2010/main" val="155717425"/>
      </p:ext>
    </p:extLst>
  </p:cSld>
  <p:clrMapOvr>
    <a:masterClrMapping/>
  </p:clrMapOvr>
  <p:transition spd="slow">
    <p:strips dir="rd"/>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F3E3A6-952E-FC3F-64E7-1A47F487E52C}"/>
              </a:ext>
            </a:extLst>
          </p:cNvPr>
          <p:cNvSpPr>
            <a:spLocks noGrp="1"/>
          </p:cNvSpPr>
          <p:nvPr>
            <p:ph type="title"/>
          </p:nvPr>
        </p:nvSpPr>
        <p:spPr>
          <a:xfrm>
            <a:off x="840318" y="457200"/>
            <a:ext cx="393276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3127405-3E0D-ECD4-4CBB-95D27DA35879}"/>
              </a:ext>
            </a:extLst>
          </p:cNvPr>
          <p:cNvSpPr>
            <a:spLocks noGrp="1"/>
          </p:cNvSpPr>
          <p:nvPr>
            <p:ph type="pic" idx="1"/>
          </p:nvPr>
        </p:nvSpPr>
        <p:spPr>
          <a:xfrm>
            <a:off x="5183717"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5021E71-ED53-FEC0-8527-6240F88683B3}"/>
              </a:ext>
            </a:extLst>
          </p:cNvPr>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B06E000-B4D3-3EBC-8C27-C15D46F91EB6}"/>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602ADFC6-2D59-E9E7-6FB6-AE33EC2E6542}"/>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449379DC-8519-2A3C-9DB4-3701F0798898}"/>
              </a:ext>
            </a:extLst>
          </p:cNvPr>
          <p:cNvSpPr>
            <a:spLocks noGrp="1"/>
          </p:cNvSpPr>
          <p:nvPr>
            <p:ph type="sldNum" sz="quarter" idx="12"/>
          </p:nvPr>
        </p:nvSpPr>
        <p:spPr/>
        <p:txBody>
          <a:bodyPr/>
          <a:lstStyle>
            <a:lvl1pPr>
              <a:defRPr/>
            </a:lvl1pPr>
          </a:lstStyle>
          <a:p>
            <a:fld id="{F29595D8-F523-4A08-8DE1-D2FD07DA09C6}" type="slidenum">
              <a:rPr lang="en-US" altLang="en-US"/>
              <a:pPr/>
              <a:t>‹#›</a:t>
            </a:fld>
            <a:endParaRPr lang="en-US" altLang="en-US"/>
          </a:p>
        </p:txBody>
      </p:sp>
    </p:spTree>
    <p:extLst>
      <p:ext uri="{BB962C8B-B14F-4D97-AF65-F5344CB8AC3E}">
        <p14:creationId xmlns:p14="http://schemas.microsoft.com/office/powerpoint/2010/main" val="590090668"/>
      </p:ext>
    </p:extLst>
  </p:cSld>
  <p:clrMapOvr>
    <a:masterClrMapping/>
  </p:clrMapOvr>
  <p:transition spd="slow">
    <p:strips dir="rd"/>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137AF7-A540-FB89-28E4-AA3CA44B35A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503E43D-1355-BC5E-1035-8BFA19437CE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81AB654-8BC4-41C4-099D-9BDFD60634A3}"/>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59AA4B3F-DB70-8D6A-2904-434FE78B847D}"/>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4CA8CCB9-0D59-326E-21EF-098C2ED6D8B2}"/>
              </a:ext>
            </a:extLst>
          </p:cNvPr>
          <p:cNvSpPr>
            <a:spLocks noGrp="1"/>
          </p:cNvSpPr>
          <p:nvPr>
            <p:ph type="sldNum" sz="quarter" idx="12"/>
          </p:nvPr>
        </p:nvSpPr>
        <p:spPr/>
        <p:txBody>
          <a:bodyPr/>
          <a:lstStyle>
            <a:lvl1pPr>
              <a:defRPr/>
            </a:lvl1pPr>
          </a:lstStyle>
          <a:p>
            <a:fld id="{EF7C63E4-2BFD-42B0-ACAC-E0A109BC81A2}" type="slidenum">
              <a:rPr lang="en-US" altLang="en-US"/>
              <a:pPr/>
              <a:t>‹#›</a:t>
            </a:fld>
            <a:endParaRPr lang="en-US" altLang="en-US"/>
          </a:p>
        </p:txBody>
      </p:sp>
    </p:spTree>
    <p:extLst>
      <p:ext uri="{BB962C8B-B14F-4D97-AF65-F5344CB8AC3E}">
        <p14:creationId xmlns:p14="http://schemas.microsoft.com/office/powerpoint/2010/main" val="4153582750"/>
      </p:ext>
    </p:extLst>
  </p:cSld>
  <p:clrMapOvr>
    <a:masterClrMapping/>
  </p:clrMapOvr>
  <p:transition spd="slow">
    <p:strips dir="rd"/>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92BEDC5-6306-74B1-FD43-7A6E6C9AD11F}"/>
              </a:ext>
            </a:extLst>
          </p:cNvPr>
          <p:cNvSpPr>
            <a:spLocks noGrp="1"/>
          </p:cNvSpPr>
          <p:nvPr>
            <p:ph type="title" orient="vert"/>
          </p:nvPr>
        </p:nvSpPr>
        <p:spPr>
          <a:xfrm>
            <a:off x="8686800" y="609600"/>
            <a:ext cx="2590800" cy="5486400"/>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6EA0BAF-3183-2E33-50C1-51A33900B0FF}"/>
              </a:ext>
            </a:extLst>
          </p:cNvPr>
          <p:cNvSpPr>
            <a:spLocks noGrp="1"/>
          </p:cNvSpPr>
          <p:nvPr>
            <p:ph type="body" orient="vert" idx="1"/>
          </p:nvPr>
        </p:nvSpPr>
        <p:spPr>
          <a:xfrm>
            <a:off x="914400" y="609600"/>
            <a:ext cx="75692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02DC155-356C-A5F9-0DDF-45A43AA90673}"/>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4FD1C135-0136-ACD3-C5D9-75892C55AD88}"/>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2918CDD7-BB4F-8B4D-B8DD-1CD3532AAF72}"/>
              </a:ext>
            </a:extLst>
          </p:cNvPr>
          <p:cNvSpPr>
            <a:spLocks noGrp="1"/>
          </p:cNvSpPr>
          <p:nvPr>
            <p:ph type="sldNum" sz="quarter" idx="12"/>
          </p:nvPr>
        </p:nvSpPr>
        <p:spPr/>
        <p:txBody>
          <a:bodyPr/>
          <a:lstStyle>
            <a:lvl1pPr>
              <a:defRPr/>
            </a:lvl1pPr>
          </a:lstStyle>
          <a:p>
            <a:fld id="{B2329FC6-E913-4C9D-A376-A5CF5ED20E07}" type="slidenum">
              <a:rPr lang="en-US" altLang="en-US"/>
              <a:pPr/>
              <a:t>‹#›</a:t>
            </a:fld>
            <a:endParaRPr lang="en-US" altLang="en-US"/>
          </a:p>
        </p:txBody>
      </p:sp>
    </p:spTree>
    <p:extLst>
      <p:ext uri="{BB962C8B-B14F-4D97-AF65-F5344CB8AC3E}">
        <p14:creationId xmlns:p14="http://schemas.microsoft.com/office/powerpoint/2010/main" val="3232580941"/>
      </p:ext>
    </p:extLst>
  </p:cSld>
  <p:clrMapOvr>
    <a:masterClrMapping/>
  </p:clrMapOvr>
  <p:transition spd="slow">
    <p:strips dir="rd"/>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theme" Target="../theme/theme3.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26F6FC0-7BBA-4A22-FB77-6BEA07B485D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7936ACC-6FF8-CB51-3404-FBD55FA03B6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A9EDD23-A34C-7B24-4218-9C8AB341B1A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E7997F0-85F6-46BA-B298-E7FE5AD33B66}" type="datetimeFigureOut">
              <a:rPr lang="en-US" smtClean="0"/>
              <a:t>7/13/2025</a:t>
            </a:fld>
            <a:endParaRPr lang="en-US"/>
          </a:p>
        </p:txBody>
      </p:sp>
      <p:sp>
        <p:nvSpPr>
          <p:cNvPr id="5" name="Footer Placeholder 4">
            <a:extLst>
              <a:ext uri="{FF2B5EF4-FFF2-40B4-BE49-F238E27FC236}">
                <a16:creationId xmlns:a16="http://schemas.microsoft.com/office/drawing/2014/main" id="{8B0B8C3F-1819-658C-5D4B-0742D70DB20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66948036-4FA3-AA89-FFF6-7DE27350A37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F4E118C-6FF2-4B39-8CD7-040FB38D8E74}" type="slidenum">
              <a:rPr lang="en-US" smtClean="0"/>
              <a:t>‹#›</a:t>
            </a:fld>
            <a:endParaRPr lang="en-US"/>
          </a:p>
        </p:txBody>
      </p:sp>
    </p:spTree>
    <p:extLst>
      <p:ext uri="{BB962C8B-B14F-4D97-AF65-F5344CB8AC3E}">
        <p14:creationId xmlns:p14="http://schemas.microsoft.com/office/powerpoint/2010/main" val="7088067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61" r:id="rId9"/>
    <p:sldLayoutId id="2147483656" r:id="rId10"/>
    <p:sldLayoutId id="2147483657" r:id="rId11"/>
    <p:sldLayoutId id="2147483658" r:id="rId12"/>
    <p:sldLayoutId id="2147483659" r:id="rId13"/>
  </p:sldLayoutIdLst>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66FFCC"/>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FF6CAAFE-2821-47B9-B74F-17401DD28AC6}"/>
              </a:ext>
            </a:extLst>
          </p:cNvPr>
          <p:cNvSpPr>
            <a:spLocks noGrp="1" noChangeArrowheads="1"/>
          </p:cNvSpPr>
          <p:nvPr>
            <p:ph type="title"/>
          </p:nvPr>
        </p:nvSpPr>
        <p:spPr bwMode="auto">
          <a:xfrm>
            <a:off x="914400" y="609600"/>
            <a:ext cx="103632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EE478246-7C63-E009-9C20-96BD096C3132}"/>
              </a:ext>
            </a:extLst>
          </p:cNvPr>
          <p:cNvSpPr>
            <a:spLocks noGrp="1" noChangeArrowheads="1"/>
          </p:cNvSpPr>
          <p:nvPr>
            <p:ph type="body" idx="1"/>
          </p:nvPr>
        </p:nvSpPr>
        <p:spPr bwMode="auto">
          <a:xfrm>
            <a:off x="914400" y="1981200"/>
            <a:ext cx="10363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691ACA44-665D-784C-1A31-A47E4FBC4FC8}"/>
              </a:ext>
            </a:extLst>
          </p:cNvPr>
          <p:cNvSpPr>
            <a:spLocks noGrp="1" noChangeArrowheads="1"/>
          </p:cNvSpPr>
          <p:nvPr>
            <p:ph type="dt" sz="half" idx="2"/>
          </p:nvPr>
        </p:nvSpPr>
        <p:spPr bwMode="auto">
          <a:xfrm>
            <a:off x="914400" y="6248400"/>
            <a:ext cx="2540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b="0">
                <a:latin typeface="+mn-lt"/>
              </a:defRPr>
            </a:lvl1pPr>
          </a:lstStyle>
          <a:p>
            <a:endParaRPr lang="en-US" altLang="en-US"/>
          </a:p>
        </p:txBody>
      </p:sp>
      <p:sp>
        <p:nvSpPr>
          <p:cNvPr id="1029" name="Rectangle 5">
            <a:extLst>
              <a:ext uri="{FF2B5EF4-FFF2-40B4-BE49-F238E27FC236}">
                <a16:creationId xmlns:a16="http://schemas.microsoft.com/office/drawing/2014/main" id="{5A636C3A-9FEE-12DE-8163-2CBBA674745E}"/>
              </a:ext>
            </a:extLst>
          </p:cNvPr>
          <p:cNvSpPr>
            <a:spLocks noGrp="1" noChangeArrowheads="1"/>
          </p:cNvSpPr>
          <p:nvPr>
            <p:ph type="ftr" sz="quarter" idx="3"/>
          </p:nvPr>
        </p:nvSpPr>
        <p:spPr bwMode="auto">
          <a:xfrm>
            <a:off x="4165600"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b="0">
                <a:latin typeface="+mn-lt"/>
              </a:defRPr>
            </a:lvl1pPr>
          </a:lstStyle>
          <a:p>
            <a:endParaRPr lang="en-US" altLang="en-US"/>
          </a:p>
        </p:txBody>
      </p:sp>
      <p:sp>
        <p:nvSpPr>
          <p:cNvPr id="1030" name="Rectangle 6">
            <a:extLst>
              <a:ext uri="{FF2B5EF4-FFF2-40B4-BE49-F238E27FC236}">
                <a16:creationId xmlns:a16="http://schemas.microsoft.com/office/drawing/2014/main" id="{5B5EE38A-6808-887B-B644-229D66179D71}"/>
              </a:ext>
            </a:extLst>
          </p:cNvPr>
          <p:cNvSpPr>
            <a:spLocks noGrp="1" noChangeArrowheads="1"/>
          </p:cNvSpPr>
          <p:nvPr>
            <p:ph type="sldNum" sz="quarter" idx="4"/>
          </p:nvPr>
        </p:nvSpPr>
        <p:spPr bwMode="auto">
          <a:xfrm>
            <a:off x="8737600" y="6248400"/>
            <a:ext cx="2540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b="0">
                <a:latin typeface="+mn-lt"/>
              </a:defRPr>
            </a:lvl1pPr>
          </a:lstStyle>
          <a:p>
            <a:fld id="{14699880-D552-46A5-96C0-0497BB2C08D0}" type="slidenum">
              <a:rPr lang="en-US" altLang="en-US"/>
              <a:pPr/>
              <a:t>‹#›</a:t>
            </a:fld>
            <a:endParaRPr lang="en-US" altLang="en-US"/>
          </a:p>
        </p:txBody>
      </p:sp>
    </p:spTree>
    <p:extLst>
      <p:ext uri="{BB962C8B-B14F-4D97-AF65-F5344CB8AC3E}">
        <p14:creationId xmlns:p14="http://schemas.microsoft.com/office/powerpoint/2010/main" val="926562651"/>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Lst>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anose="02020603050405020304" pitchFamily="18" charset="0"/>
        </a:defRPr>
      </a:lvl2pPr>
      <a:lvl3pPr algn="ctr" rtl="0" eaLnBrk="0" fontAlgn="base" hangingPunct="0">
        <a:spcBef>
          <a:spcPct val="0"/>
        </a:spcBef>
        <a:spcAft>
          <a:spcPct val="0"/>
        </a:spcAft>
        <a:defRPr sz="4400">
          <a:solidFill>
            <a:schemeClr val="tx2"/>
          </a:solidFill>
          <a:latin typeface="Times New Roman" panose="02020603050405020304" pitchFamily="18" charset="0"/>
        </a:defRPr>
      </a:lvl3pPr>
      <a:lvl4pPr algn="ctr" rtl="0" eaLnBrk="0" fontAlgn="base" hangingPunct="0">
        <a:spcBef>
          <a:spcPct val="0"/>
        </a:spcBef>
        <a:spcAft>
          <a:spcPct val="0"/>
        </a:spcAft>
        <a:defRPr sz="4400">
          <a:solidFill>
            <a:schemeClr val="tx2"/>
          </a:solidFill>
          <a:latin typeface="Times New Roman" panose="02020603050405020304" pitchFamily="18" charset="0"/>
        </a:defRPr>
      </a:lvl4pPr>
      <a:lvl5pPr algn="ctr" rtl="0" eaLnBrk="0" fontAlgn="base" hangingPunct="0">
        <a:spcBef>
          <a:spcPct val="0"/>
        </a:spcBef>
        <a:spcAft>
          <a:spcPct val="0"/>
        </a:spcAft>
        <a:defRPr sz="4400">
          <a:solidFill>
            <a:schemeClr val="tx2"/>
          </a:solidFill>
          <a:latin typeface="Times New Roman" panose="02020603050405020304" pitchFamily="18" charset="0"/>
        </a:defRPr>
      </a:lvl5pPr>
      <a:lvl6pPr marL="457200" algn="ctr" rtl="0" eaLnBrk="0" fontAlgn="base" hangingPunct="0">
        <a:spcBef>
          <a:spcPct val="0"/>
        </a:spcBef>
        <a:spcAft>
          <a:spcPct val="0"/>
        </a:spcAft>
        <a:defRPr sz="4400">
          <a:solidFill>
            <a:schemeClr val="tx2"/>
          </a:solidFill>
          <a:latin typeface="Times New Roman" panose="02020603050405020304" pitchFamily="18" charset="0"/>
        </a:defRPr>
      </a:lvl6pPr>
      <a:lvl7pPr marL="914400" algn="ctr" rtl="0" eaLnBrk="0" fontAlgn="base" hangingPunct="0">
        <a:spcBef>
          <a:spcPct val="0"/>
        </a:spcBef>
        <a:spcAft>
          <a:spcPct val="0"/>
        </a:spcAft>
        <a:defRPr sz="4400">
          <a:solidFill>
            <a:schemeClr val="tx2"/>
          </a:solidFill>
          <a:latin typeface="Times New Roman" panose="02020603050405020304" pitchFamily="18" charset="0"/>
        </a:defRPr>
      </a:lvl7pPr>
      <a:lvl8pPr marL="1371600" algn="ctr" rtl="0" eaLnBrk="0" fontAlgn="base" hangingPunct="0">
        <a:spcBef>
          <a:spcPct val="0"/>
        </a:spcBef>
        <a:spcAft>
          <a:spcPct val="0"/>
        </a:spcAft>
        <a:defRPr sz="4400">
          <a:solidFill>
            <a:schemeClr val="tx2"/>
          </a:solidFill>
          <a:latin typeface="Times New Roman" panose="02020603050405020304" pitchFamily="18" charset="0"/>
        </a:defRPr>
      </a:lvl8pPr>
      <a:lvl9pPr marL="1828800" algn="ctr" rtl="0" eaLnBrk="0" fontAlgn="base" hangingPunct="0">
        <a:spcBef>
          <a:spcPct val="0"/>
        </a:spcBef>
        <a:spcAft>
          <a:spcPct val="0"/>
        </a:spcAft>
        <a:defRPr sz="4400">
          <a:solidFill>
            <a:schemeClr val="tx2"/>
          </a:solidFill>
          <a:latin typeface="Times New Roman" panose="02020603050405020304" pitchFamily="18"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66FFCC"/>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A31F4D20-E02D-8B07-FECA-96EB41381046}"/>
              </a:ext>
            </a:extLst>
          </p:cNvPr>
          <p:cNvSpPr>
            <a:spLocks noGrp="1" noChangeArrowheads="1"/>
          </p:cNvSpPr>
          <p:nvPr>
            <p:ph type="title"/>
          </p:nvPr>
        </p:nvSpPr>
        <p:spPr bwMode="auto">
          <a:xfrm>
            <a:off x="914400" y="609600"/>
            <a:ext cx="103632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BF4F2929-B2C4-2B01-4AD7-72A8971B4397}"/>
              </a:ext>
            </a:extLst>
          </p:cNvPr>
          <p:cNvSpPr>
            <a:spLocks noGrp="1" noChangeArrowheads="1"/>
          </p:cNvSpPr>
          <p:nvPr>
            <p:ph type="body" idx="1"/>
          </p:nvPr>
        </p:nvSpPr>
        <p:spPr bwMode="auto">
          <a:xfrm>
            <a:off x="914400" y="1981200"/>
            <a:ext cx="10363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8AC11476-7D3F-4B3C-DA58-41A5A72CAF1C}"/>
              </a:ext>
            </a:extLst>
          </p:cNvPr>
          <p:cNvSpPr>
            <a:spLocks noGrp="1" noChangeArrowheads="1"/>
          </p:cNvSpPr>
          <p:nvPr>
            <p:ph type="dt" sz="half" idx="2"/>
          </p:nvPr>
        </p:nvSpPr>
        <p:spPr bwMode="auto">
          <a:xfrm>
            <a:off x="914400" y="6248400"/>
            <a:ext cx="2540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b="0">
                <a:latin typeface="+mn-lt"/>
              </a:defRPr>
            </a:lvl1pPr>
          </a:lstStyle>
          <a:p>
            <a:endParaRPr lang="en-US" altLang="en-US"/>
          </a:p>
        </p:txBody>
      </p:sp>
      <p:sp>
        <p:nvSpPr>
          <p:cNvPr id="1029" name="Rectangle 5">
            <a:extLst>
              <a:ext uri="{FF2B5EF4-FFF2-40B4-BE49-F238E27FC236}">
                <a16:creationId xmlns:a16="http://schemas.microsoft.com/office/drawing/2014/main" id="{AA8964FB-AA58-7E31-CDAC-FEE4F60DF924}"/>
              </a:ext>
            </a:extLst>
          </p:cNvPr>
          <p:cNvSpPr>
            <a:spLocks noGrp="1" noChangeArrowheads="1"/>
          </p:cNvSpPr>
          <p:nvPr>
            <p:ph type="ftr" sz="quarter" idx="3"/>
          </p:nvPr>
        </p:nvSpPr>
        <p:spPr bwMode="auto">
          <a:xfrm>
            <a:off x="4165600"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b="0">
                <a:latin typeface="+mn-lt"/>
              </a:defRPr>
            </a:lvl1pPr>
          </a:lstStyle>
          <a:p>
            <a:endParaRPr lang="en-US" altLang="en-US"/>
          </a:p>
        </p:txBody>
      </p:sp>
      <p:sp>
        <p:nvSpPr>
          <p:cNvPr id="1030" name="Rectangle 6">
            <a:extLst>
              <a:ext uri="{FF2B5EF4-FFF2-40B4-BE49-F238E27FC236}">
                <a16:creationId xmlns:a16="http://schemas.microsoft.com/office/drawing/2014/main" id="{F68A4862-7819-F0EC-258B-2B991698E002}"/>
              </a:ext>
            </a:extLst>
          </p:cNvPr>
          <p:cNvSpPr>
            <a:spLocks noGrp="1" noChangeArrowheads="1"/>
          </p:cNvSpPr>
          <p:nvPr>
            <p:ph type="sldNum" sz="quarter" idx="4"/>
          </p:nvPr>
        </p:nvSpPr>
        <p:spPr bwMode="auto">
          <a:xfrm>
            <a:off x="8737600" y="6248400"/>
            <a:ext cx="2540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b="0">
                <a:latin typeface="+mn-lt"/>
              </a:defRPr>
            </a:lvl1pPr>
          </a:lstStyle>
          <a:p>
            <a:fld id="{BE22808D-664B-434B-9A51-C754C37E93CE}" type="slidenum">
              <a:rPr lang="en-US" altLang="en-US"/>
              <a:pPr/>
              <a:t>‹#›</a:t>
            </a:fld>
            <a:endParaRPr lang="en-US" altLang="en-US"/>
          </a:p>
        </p:txBody>
      </p:sp>
    </p:spTree>
    <p:extLst>
      <p:ext uri="{BB962C8B-B14F-4D97-AF65-F5344CB8AC3E}">
        <p14:creationId xmlns:p14="http://schemas.microsoft.com/office/powerpoint/2010/main" val="3382000163"/>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transition spd="slow">
    <p:strips dir="rd"/>
  </p:transition>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anose="02020603050405020304" pitchFamily="18" charset="0"/>
        </a:defRPr>
      </a:lvl2pPr>
      <a:lvl3pPr algn="ctr" rtl="0" eaLnBrk="0" fontAlgn="base" hangingPunct="0">
        <a:spcBef>
          <a:spcPct val="0"/>
        </a:spcBef>
        <a:spcAft>
          <a:spcPct val="0"/>
        </a:spcAft>
        <a:defRPr sz="4400">
          <a:solidFill>
            <a:schemeClr val="tx2"/>
          </a:solidFill>
          <a:latin typeface="Times New Roman" panose="02020603050405020304" pitchFamily="18" charset="0"/>
        </a:defRPr>
      </a:lvl3pPr>
      <a:lvl4pPr algn="ctr" rtl="0" eaLnBrk="0" fontAlgn="base" hangingPunct="0">
        <a:spcBef>
          <a:spcPct val="0"/>
        </a:spcBef>
        <a:spcAft>
          <a:spcPct val="0"/>
        </a:spcAft>
        <a:defRPr sz="4400">
          <a:solidFill>
            <a:schemeClr val="tx2"/>
          </a:solidFill>
          <a:latin typeface="Times New Roman" panose="02020603050405020304" pitchFamily="18" charset="0"/>
        </a:defRPr>
      </a:lvl4pPr>
      <a:lvl5pPr algn="ctr" rtl="0" eaLnBrk="0" fontAlgn="base" hangingPunct="0">
        <a:spcBef>
          <a:spcPct val="0"/>
        </a:spcBef>
        <a:spcAft>
          <a:spcPct val="0"/>
        </a:spcAft>
        <a:defRPr sz="4400">
          <a:solidFill>
            <a:schemeClr val="tx2"/>
          </a:solidFill>
          <a:latin typeface="Times New Roman" panose="02020603050405020304" pitchFamily="18" charset="0"/>
        </a:defRPr>
      </a:lvl5pPr>
      <a:lvl6pPr marL="457200" algn="ctr" rtl="0" eaLnBrk="0" fontAlgn="base" hangingPunct="0">
        <a:spcBef>
          <a:spcPct val="0"/>
        </a:spcBef>
        <a:spcAft>
          <a:spcPct val="0"/>
        </a:spcAft>
        <a:defRPr sz="4400">
          <a:solidFill>
            <a:schemeClr val="tx2"/>
          </a:solidFill>
          <a:latin typeface="Times New Roman" panose="02020603050405020304" pitchFamily="18" charset="0"/>
        </a:defRPr>
      </a:lvl6pPr>
      <a:lvl7pPr marL="914400" algn="ctr" rtl="0" eaLnBrk="0" fontAlgn="base" hangingPunct="0">
        <a:spcBef>
          <a:spcPct val="0"/>
        </a:spcBef>
        <a:spcAft>
          <a:spcPct val="0"/>
        </a:spcAft>
        <a:defRPr sz="4400">
          <a:solidFill>
            <a:schemeClr val="tx2"/>
          </a:solidFill>
          <a:latin typeface="Times New Roman" panose="02020603050405020304" pitchFamily="18" charset="0"/>
        </a:defRPr>
      </a:lvl7pPr>
      <a:lvl8pPr marL="1371600" algn="ctr" rtl="0" eaLnBrk="0" fontAlgn="base" hangingPunct="0">
        <a:spcBef>
          <a:spcPct val="0"/>
        </a:spcBef>
        <a:spcAft>
          <a:spcPct val="0"/>
        </a:spcAft>
        <a:defRPr sz="4400">
          <a:solidFill>
            <a:schemeClr val="tx2"/>
          </a:solidFill>
          <a:latin typeface="Times New Roman" panose="02020603050405020304" pitchFamily="18" charset="0"/>
        </a:defRPr>
      </a:lvl8pPr>
      <a:lvl9pPr marL="1828800" algn="ctr" rtl="0" eaLnBrk="0" fontAlgn="base" hangingPunct="0">
        <a:spcBef>
          <a:spcPct val="0"/>
        </a:spcBef>
        <a:spcAft>
          <a:spcPct val="0"/>
        </a:spcAft>
        <a:defRPr sz="4400">
          <a:solidFill>
            <a:schemeClr val="tx2"/>
          </a:solidFill>
          <a:latin typeface="Times New Roman" panose="02020603050405020304" pitchFamily="18"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oleObject" Target="../embeddings/oleObject1.bin"/><Relationship Id="rId1" Type="http://schemas.openxmlformats.org/officeDocument/2006/relationships/slideLayout" Target="../slideLayouts/slideLayout20.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oleObject" Target="../embeddings/oleObject1.bin"/><Relationship Id="rId1" Type="http://schemas.openxmlformats.org/officeDocument/2006/relationships/slideLayout" Target="../slideLayouts/slideLayout2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Rectangle 1030">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1" name="Rectangle: Rounded Corners 10">
            <a:extLst>
              <a:ext uri="{FF2B5EF4-FFF2-40B4-BE49-F238E27FC236}">
                <a16:creationId xmlns:a16="http://schemas.microsoft.com/office/drawing/2014/main" id="{0C745D17-5DA8-2CF2-470C-B4DAAE4006F5}"/>
              </a:ext>
            </a:extLst>
          </p:cNvPr>
          <p:cNvSpPr/>
          <p:nvPr/>
        </p:nvSpPr>
        <p:spPr>
          <a:xfrm>
            <a:off x="1520575" y="2969232"/>
            <a:ext cx="9246742" cy="1654139"/>
          </a:xfrm>
          <a:prstGeom prst="roundRect">
            <a:avLst>
              <a:gd name="adj" fmla="val 21015"/>
            </a:avLst>
          </a:prstGeom>
          <a:solidFill>
            <a:srgbClr val="6633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bg1"/>
                </a:solidFill>
                <a:effectLst>
                  <a:outerShdw blurRad="38100" dist="38100" dir="2700000" algn="tl">
                    <a:srgbClr val="000000">
                      <a:alpha val="43137"/>
                    </a:srgbClr>
                  </a:outerShdw>
                </a:effectLst>
                <a:latin typeface="Congenial SemiBold" panose="02000503040000020004" pitchFamily="2" charset="0"/>
              </a:rPr>
              <a:t>A Study of the Book of Colossians</a:t>
            </a:r>
          </a:p>
        </p:txBody>
      </p:sp>
    </p:spTree>
    <p:extLst>
      <p:ext uri="{BB962C8B-B14F-4D97-AF65-F5344CB8AC3E}">
        <p14:creationId xmlns:p14="http://schemas.microsoft.com/office/powerpoint/2010/main" val="1628046363"/>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45A28CC-31AF-CA09-FCC0-C706BE679CD8}"/>
              </a:ext>
            </a:extLst>
          </p:cNvPr>
          <p:cNvSpPr txBox="1"/>
          <p:nvPr/>
        </p:nvSpPr>
        <p:spPr>
          <a:xfrm>
            <a:off x="2351069" y="2712378"/>
            <a:ext cx="7489861" cy="2954655"/>
          </a:xfrm>
          <a:custGeom>
            <a:avLst/>
            <a:gdLst>
              <a:gd name="connsiteX0" fmla="*/ 0 w 7489861"/>
              <a:gd name="connsiteY0" fmla="*/ 0 h 2954655"/>
              <a:gd name="connsiteX1" fmla="*/ 7489861 w 7489861"/>
              <a:gd name="connsiteY1" fmla="*/ 0 h 2954655"/>
              <a:gd name="connsiteX2" fmla="*/ 7489861 w 7489861"/>
              <a:gd name="connsiteY2" fmla="*/ 2954655 h 2954655"/>
              <a:gd name="connsiteX3" fmla="*/ 0 w 7489861"/>
              <a:gd name="connsiteY3" fmla="*/ 2954655 h 2954655"/>
              <a:gd name="connsiteX4" fmla="*/ 0 w 7489861"/>
              <a:gd name="connsiteY4" fmla="*/ 0 h 2954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89861" h="2954655" fill="none" extrusionOk="0">
                <a:moveTo>
                  <a:pt x="0" y="0"/>
                </a:moveTo>
                <a:cubicBezTo>
                  <a:pt x="1954677" y="-137480"/>
                  <a:pt x="5086098" y="1421"/>
                  <a:pt x="7489861" y="0"/>
                </a:cubicBezTo>
                <a:cubicBezTo>
                  <a:pt x="7634602" y="1407748"/>
                  <a:pt x="7508154" y="1975270"/>
                  <a:pt x="7489861" y="2954655"/>
                </a:cubicBezTo>
                <a:cubicBezTo>
                  <a:pt x="6053749" y="3057261"/>
                  <a:pt x="3126016" y="3020739"/>
                  <a:pt x="0" y="2954655"/>
                </a:cubicBezTo>
                <a:cubicBezTo>
                  <a:pt x="2836" y="2199803"/>
                  <a:pt x="21250" y="550774"/>
                  <a:pt x="0" y="0"/>
                </a:cubicBezTo>
                <a:close/>
              </a:path>
              <a:path w="7489861" h="2954655" stroke="0" extrusionOk="0">
                <a:moveTo>
                  <a:pt x="0" y="0"/>
                </a:moveTo>
                <a:cubicBezTo>
                  <a:pt x="1694025" y="-165224"/>
                  <a:pt x="5613573" y="-147573"/>
                  <a:pt x="7489861" y="0"/>
                </a:cubicBezTo>
                <a:cubicBezTo>
                  <a:pt x="7541860" y="1111514"/>
                  <a:pt x="7339123" y="1571597"/>
                  <a:pt x="7489861" y="2954655"/>
                </a:cubicBezTo>
                <a:cubicBezTo>
                  <a:pt x="5144669" y="2990081"/>
                  <a:pt x="2600448" y="3012928"/>
                  <a:pt x="0" y="2954655"/>
                </a:cubicBezTo>
                <a:cubicBezTo>
                  <a:pt x="-31431" y="2116360"/>
                  <a:pt x="21562" y="1232337"/>
                  <a:pt x="0" y="0"/>
                </a:cubicBezTo>
                <a:close/>
              </a:path>
            </a:pathLst>
          </a:custGeom>
          <a:solidFill>
            <a:srgbClr val="FFFF00">
              <a:alpha val="78824"/>
            </a:srgbClr>
          </a:solidFill>
          <a:ln w="28575">
            <a:solidFill>
              <a:srgbClr val="C00000"/>
            </a:solidFill>
            <a:extLst>
              <a:ext uri="{C807C97D-BFC1-408E-A445-0C87EB9F89A2}">
                <ask:lineSketchStyleProps xmlns:ask="http://schemas.microsoft.com/office/drawing/2018/sketchyshapes" sd="1198331444">
                  <a:prstGeom prst="rect">
                    <a:avLst/>
                  </a:prstGeom>
                  <ask:type>
                    <ask:lineSketchCurved/>
                  </ask:type>
                </ask:lineSketchStyleProps>
              </a:ext>
            </a:extLst>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Aptos Black" panose="020B0004020202020204" pitchFamily="34" charset="0"/>
                <a:ea typeface="+mn-ea"/>
                <a:cs typeface="+mn-cs"/>
              </a:rPr>
              <a:t>A Challenge: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Aptos Black" panose="020B0004020202020204" pitchFamily="34" charset="0"/>
                <a:ea typeface="+mn-ea"/>
                <a:cs typeface="+mn-cs"/>
              </a:rPr>
              <a:t>Read the whole book once a week</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914400" marR="0" lvl="1" indent="-4572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rPr>
              <a:t>Just 4 chapters</a:t>
            </a:r>
          </a:p>
          <a:p>
            <a:pPr marL="914400" marR="0" lvl="1" indent="-4572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rPr>
              <a:t>Just 95 verses</a:t>
            </a:r>
          </a:p>
          <a:p>
            <a:pPr marL="914400" marR="0" lvl="1" indent="-4572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rPr>
              <a:t>Less than 2,000 words</a:t>
            </a:r>
          </a:p>
          <a:p>
            <a:pPr marL="914400" marR="0" lvl="1" indent="-4572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rPr>
              <a:t>Average reader: 15 minutes</a:t>
            </a:r>
          </a:p>
        </p:txBody>
      </p:sp>
    </p:spTree>
    <p:extLst>
      <p:ext uri="{BB962C8B-B14F-4D97-AF65-F5344CB8AC3E}">
        <p14:creationId xmlns:p14="http://schemas.microsoft.com/office/powerpoint/2010/main" val="412680404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2EDF05-A079-842E-486B-5C8CCDD72354}"/>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223A63E8-88E0-7144-327B-C1C3505CEBC8}"/>
              </a:ext>
            </a:extLst>
          </p:cNvPr>
          <p:cNvSpPr/>
          <p:nvPr/>
        </p:nvSpPr>
        <p:spPr bwMode="auto">
          <a:xfrm>
            <a:off x="397535" y="2705191"/>
            <a:ext cx="6260120" cy="472879"/>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800" b="1" i="0" u="none" strike="noStrike" cap="none" normalizeH="0" baseline="0">
              <a:ln>
                <a:noFill/>
              </a:ln>
              <a:solidFill>
                <a:schemeClr val="tx1"/>
              </a:solidFill>
              <a:effectLst/>
              <a:latin typeface="Arial" panose="020B0604020202020204" pitchFamily="34" charset="0"/>
            </a:endParaRPr>
          </a:p>
        </p:txBody>
      </p:sp>
      <p:sp>
        <p:nvSpPr>
          <p:cNvPr id="24578" name="Text Box 2">
            <a:extLst>
              <a:ext uri="{FF2B5EF4-FFF2-40B4-BE49-F238E27FC236}">
                <a16:creationId xmlns:a16="http://schemas.microsoft.com/office/drawing/2014/main" id="{9C6C3047-7D7C-6FC5-08A5-E34DACA8482B}"/>
              </a:ext>
            </a:extLst>
          </p:cNvPr>
          <p:cNvSpPr txBox="1">
            <a:spLocks noChangeArrowheads="1"/>
          </p:cNvSpPr>
          <p:nvPr/>
        </p:nvSpPr>
        <p:spPr bwMode="auto">
          <a:xfrm>
            <a:off x="493158" y="951936"/>
            <a:ext cx="11483083" cy="56938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altLang="en-US" sz="2800" b="1" dirty="0">
                <a:latin typeface="Times New Roman" panose="02020603050405020304" pitchFamily="18" charset="0"/>
              </a:rPr>
              <a:t>June 8   	Introduction</a:t>
            </a:r>
          </a:p>
          <a:p>
            <a:r>
              <a:rPr lang="en-US" altLang="en-US" sz="2800" b="1" dirty="0">
                <a:latin typeface="Times New Roman" panose="02020603050405020304" pitchFamily="18" charset="0"/>
              </a:rPr>
              <a:t>June 15	1:1-8 –  </a:t>
            </a:r>
            <a:r>
              <a:rPr lang="en-US" altLang="en-US" sz="2800" b="1" i="1" dirty="0">
                <a:latin typeface="Times New Roman" panose="02020603050405020304" pitchFamily="18" charset="0"/>
              </a:rPr>
              <a:t>Thanks For The Colossians</a:t>
            </a:r>
            <a:endParaRPr lang="en-US" altLang="en-US" sz="2800" b="1" dirty="0">
              <a:latin typeface="Times New Roman" panose="02020603050405020304" pitchFamily="18" charset="0"/>
            </a:endParaRPr>
          </a:p>
          <a:p>
            <a:r>
              <a:rPr lang="en-US" altLang="en-US" sz="2800" b="1" dirty="0">
                <a:latin typeface="Times New Roman" panose="02020603050405020304" pitchFamily="18" charset="0"/>
              </a:rPr>
              <a:t>June 22	1:9-14 –  </a:t>
            </a:r>
            <a:r>
              <a:rPr lang="en-US" altLang="en-US" sz="2800" b="1" i="1" dirty="0">
                <a:latin typeface="Times New Roman" panose="02020603050405020304" pitchFamily="18" charset="0"/>
              </a:rPr>
              <a:t>Prayer For The Colossians</a:t>
            </a:r>
            <a:endParaRPr lang="en-US" altLang="en-US" sz="2800" b="1" dirty="0">
              <a:latin typeface="Times New Roman" panose="02020603050405020304" pitchFamily="18" charset="0"/>
            </a:endParaRPr>
          </a:p>
          <a:p>
            <a:r>
              <a:rPr lang="en-US" altLang="en-US" sz="2800" b="1" dirty="0">
                <a:latin typeface="Times New Roman" panose="02020603050405020304" pitchFamily="18" charset="0"/>
              </a:rPr>
              <a:t>July 6	1:15-23a –  </a:t>
            </a:r>
            <a:r>
              <a:rPr lang="en-US" altLang="en-US" sz="2800" b="1" i="1" dirty="0">
                <a:latin typeface="Times New Roman" panose="02020603050405020304" pitchFamily="18" charset="0"/>
              </a:rPr>
              <a:t>Preeminence of Christ</a:t>
            </a:r>
            <a:endParaRPr lang="en-US" altLang="en-US" sz="2800" b="1" dirty="0">
              <a:latin typeface="Times New Roman" panose="02020603050405020304" pitchFamily="18" charset="0"/>
            </a:endParaRPr>
          </a:p>
          <a:p>
            <a:r>
              <a:rPr lang="en-US" altLang="en-US" sz="2800" b="1" dirty="0">
                <a:latin typeface="Times New Roman" panose="02020603050405020304" pitchFamily="18" charset="0"/>
              </a:rPr>
              <a:t>July 13	1:23b-29 –  </a:t>
            </a:r>
            <a:r>
              <a:rPr lang="en-US" altLang="en-US" sz="2800" b="1" i="1" dirty="0">
                <a:latin typeface="Times New Roman" panose="02020603050405020304" pitchFamily="18" charset="0"/>
              </a:rPr>
              <a:t>Paul’s Ministry</a:t>
            </a:r>
            <a:endParaRPr lang="en-US" altLang="en-US" sz="2800" b="1" dirty="0">
              <a:latin typeface="Times New Roman" panose="02020603050405020304" pitchFamily="18" charset="0"/>
            </a:endParaRPr>
          </a:p>
          <a:p>
            <a:r>
              <a:rPr lang="en-US" altLang="en-US" sz="2800" b="1" dirty="0">
                <a:latin typeface="Times New Roman" panose="02020603050405020304" pitchFamily="18" charset="0"/>
              </a:rPr>
              <a:t>July 20	2:1-3, 9-13 –  </a:t>
            </a:r>
            <a:r>
              <a:rPr lang="en-US" altLang="en-US" sz="2800" b="1" i="1" dirty="0">
                <a:latin typeface="Times New Roman" panose="02020603050405020304" pitchFamily="18" charset="0"/>
              </a:rPr>
              <a:t>All Needs Supplied in Christ</a:t>
            </a:r>
            <a:r>
              <a:rPr lang="en-US" altLang="en-US" sz="2800" b="1" dirty="0">
                <a:latin typeface="Times New Roman" panose="02020603050405020304" pitchFamily="18" charset="0"/>
              </a:rPr>
              <a:t> (Complete In Him)</a:t>
            </a:r>
          </a:p>
          <a:p>
            <a:r>
              <a:rPr lang="en-US" altLang="en-US" sz="2800" b="1" dirty="0">
                <a:latin typeface="Times New Roman" panose="02020603050405020304" pitchFamily="18" charset="0"/>
              </a:rPr>
              <a:t>Aug. 3	2:4-7  –  </a:t>
            </a:r>
            <a:r>
              <a:rPr lang="en-US" altLang="en-US" sz="2800" b="1" i="1" dirty="0">
                <a:latin typeface="Times New Roman" panose="02020603050405020304" pitchFamily="18" charset="0"/>
              </a:rPr>
              <a:t>Remain Steadfast</a:t>
            </a:r>
            <a:endParaRPr lang="en-US" altLang="en-US" sz="2800" b="1" dirty="0">
              <a:latin typeface="Times New Roman" panose="02020603050405020304" pitchFamily="18" charset="0"/>
            </a:endParaRPr>
          </a:p>
          <a:p>
            <a:r>
              <a:rPr lang="en-US" altLang="en-US" sz="2800" b="1" dirty="0">
                <a:latin typeface="Times New Roman" panose="02020603050405020304" pitchFamily="18" charset="0"/>
              </a:rPr>
              <a:t>Aug. 10	2:8, 14-23 – </a:t>
            </a:r>
            <a:r>
              <a:rPr lang="en-US" altLang="en-US" sz="2800" b="1" i="1" dirty="0">
                <a:latin typeface="Times New Roman" panose="02020603050405020304" pitchFamily="18" charset="0"/>
              </a:rPr>
              <a:t>Don’t Be Lead Away</a:t>
            </a:r>
            <a:endParaRPr lang="en-US" altLang="en-US" sz="2800" b="1" dirty="0">
              <a:latin typeface="Times New Roman" panose="02020603050405020304" pitchFamily="18" charset="0"/>
            </a:endParaRPr>
          </a:p>
          <a:p>
            <a:r>
              <a:rPr lang="en-US" altLang="en-US" sz="2800" b="1" dirty="0">
                <a:latin typeface="Times New Roman" panose="02020603050405020304" pitchFamily="18" charset="0"/>
              </a:rPr>
              <a:t>Aug. 17	3:1-4 –  </a:t>
            </a:r>
            <a:r>
              <a:rPr lang="en-US" altLang="en-US" sz="2800" b="1" i="1" dirty="0">
                <a:latin typeface="Times New Roman" panose="02020603050405020304" pitchFamily="18" charset="0"/>
              </a:rPr>
              <a:t>Set Affections On Things Above</a:t>
            </a:r>
            <a:endParaRPr lang="en-US" altLang="en-US" sz="2800" b="1" dirty="0">
              <a:latin typeface="Times New Roman" panose="02020603050405020304" pitchFamily="18" charset="0"/>
            </a:endParaRPr>
          </a:p>
          <a:p>
            <a:r>
              <a:rPr lang="en-US" altLang="en-US" sz="2800" b="1" dirty="0">
                <a:latin typeface="Times New Roman" panose="02020603050405020304" pitchFamily="18" charset="0"/>
              </a:rPr>
              <a:t>Aug. 24	3:5-9 –  </a:t>
            </a:r>
            <a:r>
              <a:rPr lang="en-US" altLang="en-US" sz="2800" b="1" i="1" dirty="0">
                <a:latin typeface="Times New Roman" panose="02020603050405020304" pitchFamily="18" charset="0"/>
              </a:rPr>
              <a:t>Put Off The Old Man</a:t>
            </a:r>
            <a:endParaRPr lang="en-US" altLang="en-US" sz="2800" b="1" dirty="0">
              <a:latin typeface="Times New Roman" panose="02020603050405020304" pitchFamily="18" charset="0"/>
            </a:endParaRPr>
          </a:p>
          <a:p>
            <a:r>
              <a:rPr lang="en-US" altLang="en-US" sz="2800" b="1" dirty="0">
                <a:latin typeface="Times New Roman" panose="02020603050405020304" pitchFamily="18" charset="0"/>
              </a:rPr>
              <a:t>Sept. 7	3:10-17  –  </a:t>
            </a:r>
            <a:r>
              <a:rPr lang="en-US" altLang="en-US" sz="2800" b="1" i="1" dirty="0">
                <a:latin typeface="Times New Roman" panose="02020603050405020304" pitchFamily="18" charset="0"/>
              </a:rPr>
              <a:t>Put On The New Man</a:t>
            </a:r>
            <a:endParaRPr lang="en-US" altLang="en-US" sz="2800" b="1" dirty="0">
              <a:latin typeface="Times New Roman" panose="02020603050405020304" pitchFamily="18" charset="0"/>
            </a:endParaRPr>
          </a:p>
          <a:p>
            <a:r>
              <a:rPr lang="en-US" altLang="en-US" sz="2800" b="1" dirty="0">
                <a:latin typeface="Times New Roman" panose="02020603050405020304" pitchFamily="18" charset="0"/>
              </a:rPr>
              <a:t>Sept. 14	3:18-25 –  </a:t>
            </a:r>
            <a:r>
              <a:rPr lang="en-US" altLang="en-US" sz="2800" b="1" i="1" dirty="0">
                <a:latin typeface="Times New Roman" panose="02020603050405020304" pitchFamily="18" charset="0"/>
              </a:rPr>
              <a:t>Family Obligations &amp; Servant Master Relationship</a:t>
            </a:r>
            <a:endParaRPr lang="en-US" altLang="en-US" sz="2800" b="1" dirty="0">
              <a:latin typeface="Times New Roman" panose="02020603050405020304" pitchFamily="18" charset="0"/>
            </a:endParaRPr>
          </a:p>
          <a:p>
            <a:r>
              <a:rPr lang="en-US" altLang="en-US" sz="2800" b="1" dirty="0">
                <a:latin typeface="Times New Roman" panose="02020603050405020304" pitchFamily="18" charset="0"/>
              </a:rPr>
              <a:t>Sept. 21	4:1-18 –  </a:t>
            </a:r>
            <a:r>
              <a:rPr lang="en-US" altLang="en-US" sz="2800" b="1" i="1" dirty="0">
                <a:latin typeface="Times New Roman" panose="02020603050405020304" pitchFamily="18" charset="0"/>
              </a:rPr>
              <a:t>Further Duties Of A Hidden Life</a:t>
            </a:r>
          </a:p>
        </p:txBody>
      </p:sp>
      <p:sp>
        <p:nvSpPr>
          <p:cNvPr id="2" name="Rectangle: Rounded Corners 1">
            <a:extLst>
              <a:ext uri="{FF2B5EF4-FFF2-40B4-BE49-F238E27FC236}">
                <a16:creationId xmlns:a16="http://schemas.microsoft.com/office/drawing/2014/main" id="{6D6CF75F-CD13-DB41-D0B0-23B85D46F9EF}"/>
              </a:ext>
            </a:extLst>
          </p:cNvPr>
          <p:cNvSpPr/>
          <p:nvPr/>
        </p:nvSpPr>
        <p:spPr>
          <a:xfrm>
            <a:off x="2455524" y="253294"/>
            <a:ext cx="7304926" cy="599461"/>
          </a:xfrm>
          <a:prstGeom prst="roundRect">
            <a:avLst>
              <a:gd name="adj" fmla="val 21015"/>
            </a:avLst>
          </a:prstGeom>
          <a:solidFill>
            <a:srgbClr val="6633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bg1"/>
                </a:solidFill>
                <a:effectLst>
                  <a:outerShdw blurRad="38100" dist="38100" dir="2700000" algn="tl">
                    <a:srgbClr val="000000">
                      <a:alpha val="43137"/>
                    </a:srgbClr>
                  </a:outerShdw>
                </a:effectLst>
                <a:latin typeface="Congenial SemiBold" panose="02000503040000020004" pitchFamily="2" charset="0"/>
              </a:rPr>
              <a:t>Schedule of Studies</a:t>
            </a:r>
          </a:p>
        </p:txBody>
      </p:sp>
    </p:spTree>
    <p:extLst>
      <p:ext uri="{BB962C8B-B14F-4D97-AF65-F5344CB8AC3E}">
        <p14:creationId xmlns:p14="http://schemas.microsoft.com/office/powerpoint/2010/main" val="2424437826"/>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4C2B47-1C0F-99DB-263C-7AEFBF485CEA}"/>
            </a:ext>
          </a:extLst>
        </p:cNvPr>
        <p:cNvGrpSpPr/>
        <p:nvPr/>
      </p:nvGrpSpPr>
      <p:grpSpPr>
        <a:xfrm>
          <a:off x="0" y="0"/>
          <a:ext cx="0" cy="0"/>
          <a:chOff x="0" y="0"/>
          <a:chExt cx="0" cy="0"/>
        </a:xfrm>
      </p:grpSpPr>
      <p:pic>
        <p:nvPicPr>
          <p:cNvPr id="3" name="Graphic 2" descr="A ribbon banner">
            <a:extLst>
              <a:ext uri="{FF2B5EF4-FFF2-40B4-BE49-F238E27FC236}">
                <a16:creationId xmlns:a16="http://schemas.microsoft.com/office/drawing/2014/main" id="{CCEA2424-4224-DD61-814C-07C89064EEE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17279" y="0"/>
            <a:ext cx="10204174" cy="2091943"/>
          </a:xfrm>
          <a:prstGeom prst="rect">
            <a:avLst/>
          </a:prstGeom>
        </p:spPr>
      </p:pic>
      <p:sp>
        <p:nvSpPr>
          <p:cNvPr id="6" name="TextBox 5">
            <a:extLst>
              <a:ext uri="{FF2B5EF4-FFF2-40B4-BE49-F238E27FC236}">
                <a16:creationId xmlns:a16="http://schemas.microsoft.com/office/drawing/2014/main" id="{8B628811-43B6-98A3-3D09-C3D488B64E8A}"/>
              </a:ext>
            </a:extLst>
          </p:cNvPr>
          <p:cNvSpPr txBox="1"/>
          <p:nvPr/>
        </p:nvSpPr>
        <p:spPr>
          <a:xfrm>
            <a:off x="2074486" y="426146"/>
            <a:ext cx="8309113" cy="113877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ongenial SemiBold" panose="02000503040000020004" pitchFamily="2" charset="0"/>
                <a:ea typeface="+mn-ea"/>
                <a:cs typeface="+mn-cs"/>
              </a:rPr>
              <a:t>“Christ in you, the hope of glory”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663300"/>
                </a:solidFill>
                <a:effectLst/>
                <a:uLnTx/>
                <a:uFillTx/>
                <a:latin typeface="Congenial SemiBold" panose="02000503040000020004" pitchFamily="2" charset="0"/>
                <a:ea typeface="+mn-ea"/>
                <a:cs typeface="+mn-cs"/>
              </a:rPr>
              <a:t>(Outline of Colossians)</a:t>
            </a:r>
          </a:p>
        </p:txBody>
      </p:sp>
      <p:sp>
        <p:nvSpPr>
          <p:cNvPr id="9" name="TextBox 8">
            <a:extLst>
              <a:ext uri="{FF2B5EF4-FFF2-40B4-BE49-F238E27FC236}">
                <a16:creationId xmlns:a16="http://schemas.microsoft.com/office/drawing/2014/main" id="{641D0C07-DD47-E4F9-4F8B-1BB2C550C83E}"/>
              </a:ext>
            </a:extLst>
          </p:cNvPr>
          <p:cNvSpPr txBox="1"/>
          <p:nvPr/>
        </p:nvSpPr>
        <p:spPr>
          <a:xfrm>
            <a:off x="597035" y="2598580"/>
            <a:ext cx="11043585" cy="3016210"/>
          </a:xfrm>
          <a:prstGeom prst="rect">
            <a:avLst/>
          </a:prstGeom>
          <a:solidFill>
            <a:srgbClr val="FFFFFF">
              <a:alpha val="80000"/>
            </a:srgbClr>
          </a:solidFill>
          <a:ln w="19050">
            <a:solidFill>
              <a:srgbClr val="663300"/>
            </a:solidFill>
          </a:ln>
        </p:spPr>
        <p:txBody>
          <a:bodyPr wrap="square" rtlCol="0">
            <a:spAutoFit/>
          </a:bodyPr>
          <a:lstStyle/>
          <a:p>
            <a:pPr marL="571500" marR="0" lvl="0" indent="-571500" algn="l" defTabSz="914400" rtl="0" eaLnBrk="1" fontAlgn="auto" latinLnBrk="0" hangingPunct="1">
              <a:lnSpc>
                <a:spcPct val="100000"/>
              </a:lnSpc>
              <a:spcBef>
                <a:spcPts val="0"/>
              </a:spcBef>
              <a:spcAft>
                <a:spcPts val="0"/>
              </a:spcAft>
              <a:buClrTx/>
              <a:buSzTx/>
              <a:buFont typeface="+mj-lt"/>
              <a:buAutoNum type="romanUcPeriod"/>
              <a:tabLst/>
              <a:defRPr/>
            </a:pPr>
            <a:r>
              <a:rPr kumimoji="0" lang="en-US" sz="3000" b="0"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3000" b="1" i="0" u="none" strike="noStrike" kern="1200" cap="none" spc="0" normalizeH="0" baseline="0" noProof="0" dirty="0">
                <a:ln>
                  <a:noFill/>
                </a:ln>
                <a:solidFill>
                  <a:prstClr val="black"/>
                </a:solidFill>
                <a:effectLst/>
                <a:uLnTx/>
                <a:uFillTx/>
                <a:latin typeface="Aptos" panose="02110004020202020204"/>
                <a:ea typeface="+mn-ea"/>
                <a:cs typeface="+mn-cs"/>
              </a:rPr>
              <a:t>Introduction: Thanks and Prayer for the Colossians</a:t>
            </a:r>
            <a:r>
              <a:rPr kumimoji="0" lang="en-US" sz="3000" b="0" i="0" u="none" strike="noStrike" kern="1200" cap="none" spc="0" normalizeH="0" baseline="0" noProof="0" dirty="0">
                <a:ln>
                  <a:noFill/>
                </a:ln>
                <a:solidFill>
                  <a:prstClr val="black"/>
                </a:solidFill>
                <a:effectLst/>
                <a:uLnTx/>
                <a:uFillTx/>
                <a:latin typeface="Aptos" panose="02110004020202020204"/>
                <a:ea typeface="+mn-ea"/>
                <a:cs typeface="+mn-cs"/>
              </a:rPr>
              <a:t> (1:1-14)</a:t>
            </a:r>
          </a:p>
          <a:p>
            <a:pPr marL="571500" marR="0" lvl="0" indent="-571500" algn="l" defTabSz="914400" rtl="0" eaLnBrk="1" fontAlgn="auto" latinLnBrk="0" hangingPunct="1">
              <a:lnSpc>
                <a:spcPct val="100000"/>
              </a:lnSpc>
              <a:spcBef>
                <a:spcPts val="0"/>
              </a:spcBef>
              <a:spcAft>
                <a:spcPts val="0"/>
              </a:spcAft>
              <a:buClrTx/>
              <a:buSzTx/>
              <a:buFont typeface="+mj-lt"/>
              <a:buAutoNum type="romanUcPeriod"/>
              <a:tabLst/>
              <a:defRPr/>
            </a:pPr>
            <a:endParaRPr kumimoji="0" lang="en-US" sz="10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571500" marR="0" lvl="0" indent="-571500" algn="l" defTabSz="914400" rtl="0" eaLnBrk="1" fontAlgn="auto" latinLnBrk="0" hangingPunct="1">
              <a:lnSpc>
                <a:spcPct val="100000"/>
              </a:lnSpc>
              <a:spcBef>
                <a:spcPts val="0"/>
              </a:spcBef>
              <a:spcAft>
                <a:spcPts val="0"/>
              </a:spcAft>
              <a:buClrTx/>
              <a:buSzTx/>
              <a:buFont typeface="+mj-lt"/>
              <a:buAutoNum type="romanUcPeriod"/>
              <a:tabLst/>
              <a:defRPr/>
            </a:pPr>
            <a:r>
              <a:rPr kumimoji="0" lang="en-US" sz="3000" b="0"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3000" b="1" i="0" u="none" strike="noStrike" kern="1200" cap="none" spc="0" normalizeH="0" baseline="0" noProof="0" dirty="0">
                <a:ln>
                  <a:noFill/>
                </a:ln>
                <a:solidFill>
                  <a:prstClr val="black"/>
                </a:solidFill>
                <a:effectLst/>
                <a:uLnTx/>
                <a:uFillTx/>
                <a:latin typeface="Aptos" panose="02110004020202020204"/>
                <a:ea typeface="+mn-ea"/>
                <a:cs typeface="+mn-cs"/>
              </a:rPr>
              <a:t>The Preeminent Christ - </a:t>
            </a:r>
            <a:r>
              <a:rPr kumimoji="0" lang="en-US" sz="3000" b="0" i="0" u="none" strike="noStrike" kern="1200" cap="none" spc="0" normalizeH="0" baseline="0" noProof="0" dirty="0">
                <a:ln>
                  <a:noFill/>
                </a:ln>
                <a:solidFill>
                  <a:prstClr val="black"/>
                </a:solidFill>
                <a:effectLst/>
                <a:uLnTx/>
                <a:uFillTx/>
                <a:latin typeface="Aptos" panose="02110004020202020204"/>
                <a:ea typeface="+mn-ea"/>
                <a:cs typeface="+mn-cs"/>
              </a:rPr>
              <a:t>Preached to the Word (1:15-29)</a:t>
            </a:r>
          </a:p>
          <a:p>
            <a:pPr marL="571500" marR="0" lvl="0" indent="-571500" algn="l" defTabSz="914400" rtl="0" eaLnBrk="1" fontAlgn="auto" latinLnBrk="0" hangingPunct="1">
              <a:lnSpc>
                <a:spcPct val="100000"/>
              </a:lnSpc>
              <a:spcBef>
                <a:spcPts val="0"/>
              </a:spcBef>
              <a:spcAft>
                <a:spcPts val="0"/>
              </a:spcAft>
              <a:buClrTx/>
              <a:buSzTx/>
              <a:buFont typeface="+mj-lt"/>
              <a:buAutoNum type="romanUcPeriod"/>
              <a:tabLst/>
              <a:defRPr/>
            </a:pPr>
            <a:endParaRPr kumimoji="0" lang="en-US" sz="10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571500" marR="0" lvl="0" indent="-571500" algn="l" defTabSz="914400" rtl="0" eaLnBrk="1" fontAlgn="auto" latinLnBrk="0" hangingPunct="1">
              <a:lnSpc>
                <a:spcPct val="100000"/>
              </a:lnSpc>
              <a:spcBef>
                <a:spcPts val="0"/>
              </a:spcBef>
              <a:spcAft>
                <a:spcPts val="0"/>
              </a:spcAft>
              <a:buClrTx/>
              <a:buSzTx/>
              <a:buFont typeface="+mj-lt"/>
              <a:buAutoNum type="romanUcPeriod"/>
              <a:tabLst/>
              <a:defRPr/>
            </a:pPr>
            <a:r>
              <a:rPr kumimoji="0" lang="en-US" sz="3000" b="0"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3000" b="1" i="0" u="none" strike="noStrike" kern="1200" cap="none" spc="0" normalizeH="0" baseline="0" noProof="0" dirty="0">
                <a:ln>
                  <a:noFill/>
                </a:ln>
                <a:solidFill>
                  <a:prstClr val="black"/>
                </a:solidFill>
                <a:effectLst/>
                <a:uLnTx/>
                <a:uFillTx/>
                <a:latin typeface="Aptos" panose="02110004020202020204"/>
                <a:ea typeface="+mn-ea"/>
                <a:cs typeface="+mn-cs"/>
              </a:rPr>
              <a:t>We Are Complete in Him - </a:t>
            </a:r>
            <a:r>
              <a:rPr kumimoji="0" lang="en-US" sz="3000" b="0" i="0" u="none" strike="noStrike" kern="1200" cap="none" spc="0" normalizeH="0" baseline="0" noProof="0" dirty="0">
                <a:ln>
                  <a:noFill/>
                </a:ln>
                <a:solidFill>
                  <a:prstClr val="black"/>
                </a:solidFill>
                <a:effectLst/>
                <a:uLnTx/>
                <a:uFillTx/>
                <a:latin typeface="Aptos" panose="02110004020202020204"/>
                <a:ea typeface="+mn-ea"/>
                <a:cs typeface="+mn-cs"/>
              </a:rPr>
              <a:t>Thus Don’t Be Led Away (2:1-23)</a:t>
            </a:r>
          </a:p>
          <a:p>
            <a:pPr marL="571500" marR="0" lvl="0" indent="-571500" algn="l" defTabSz="914400" rtl="0" eaLnBrk="1" fontAlgn="auto" latinLnBrk="0" hangingPunct="1">
              <a:lnSpc>
                <a:spcPct val="100000"/>
              </a:lnSpc>
              <a:spcBef>
                <a:spcPts val="0"/>
              </a:spcBef>
              <a:spcAft>
                <a:spcPts val="0"/>
              </a:spcAft>
              <a:buClrTx/>
              <a:buSzTx/>
              <a:buFont typeface="+mj-lt"/>
              <a:buAutoNum type="romanUcPeriod"/>
              <a:tabLst/>
              <a:defRPr/>
            </a:pPr>
            <a:endParaRPr kumimoji="0" lang="en-US" sz="10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571500" marR="0" lvl="0" indent="-571500" algn="l" defTabSz="914400" rtl="0" eaLnBrk="1" fontAlgn="auto" latinLnBrk="0" hangingPunct="1">
              <a:lnSpc>
                <a:spcPct val="100000"/>
              </a:lnSpc>
              <a:spcBef>
                <a:spcPts val="0"/>
              </a:spcBef>
              <a:spcAft>
                <a:spcPts val="0"/>
              </a:spcAft>
              <a:buClrTx/>
              <a:buSzTx/>
              <a:buFont typeface="+mj-lt"/>
              <a:buAutoNum type="romanUcPeriod"/>
              <a:tabLst/>
              <a:defRPr/>
            </a:pPr>
            <a:r>
              <a:rPr kumimoji="0" lang="en-US" sz="3000" b="0"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3000" b="1" i="0" u="none" strike="noStrike" kern="1200" cap="none" spc="0" normalizeH="0" baseline="0" noProof="0" dirty="0">
                <a:ln>
                  <a:noFill/>
                </a:ln>
                <a:solidFill>
                  <a:prstClr val="black"/>
                </a:solidFill>
                <a:effectLst/>
                <a:uLnTx/>
                <a:uFillTx/>
                <a:latin typeface="Aptos" panose="02110004020202020204"/>
                <a:ea typeface="+mn-ea"/>
                <a:cs typeface="+mn-cs"/>
              </a:rPr>
              <a:t>A Life That is Hidden With Christ </a:t>
            </a:r>
            <a:r>
              <a:rPr kumimoji="0" lang="en-US" sz="3000" b="0" i="0" u="none" strike="noStrike" kern="1200" cap="none" spc="0" normalizeH="0" baseline="0" noProof="0" dirty="0">
                <a:ln>
                  <a:noFill/>
                </a:ln>
                <a:solidFill>
                  <a:prstClr val="black"/>
                </a:solidFill>
                <a:effectLst/>
                <a:uLnTx/>
                <a:uFillTx/>
                <a:latin typeface="Aptos" panose="02110004020202020204"/>
                <a:ea typeface="+mn-ea"/>
                <a:cs typeface="+mn-cs"/>
              </a:rPr>
              <a:t>(3:1 - 4:6)</a:t>
            </a:r>
          </a:p>
          <a:p>
            <a:pPr marL="571500" marR="0" lvl="0" indent="-571500" algn="l" defTabSz="914400" rtl="0" eaLnBrk="1" fontAlgn="auto" latinLnBrk="0" hangingPunct="1">
              <a:lnSpc>
                <a:spcPct val="100000"/>
              </a:lnSpc>
              <a:spcBef>
                <a:spcPts val="0"/>
              </a:spcBef>
              <a:spcAft>
                <a:spcPts val="0"/>
              </a:spcAft>
              <a:buClrTx/>
              <a:buSzTx/>
              <a:buFont typeface="+mj-lt"/>
              <a:buAutoNum type="romanUcPeriod"/>
              <a:tabLst/>
              <a:defRPr/>
            </a:pPr>
            <a:endParaRPr kumimoji="0" lang="en-US" sz="10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571500" marR="0" lvl="0" indent="-571500" algn="l" defTabSz="914400" rtl="0" eaLnBrk="1" fontAlgn="auto" latinLnBrk="0" hangingPunct="1">
              <a:lnSpc>
                <a:spcPct val="100000"/>
              </a:lnSpc>
              <a:spcBef>
                <a:spcPts val="0"/>
              </a:spcBef>
              <a:spcAft>
                <a:spcPts val="0"/>
              </a:spcAft>
              <a:buClrTx/>
              <a:buSzTx/>
              <a:buFont typeface="+mj-lt"/>
              <a:buAutoNum type="romanUcPeriod"/>
              <a:tabLst/>
              <a:defRPr/>
            </a:pPr>
            <a:r>
              <a:rPr kumimoji="0" lang="en-US" sz="3000" b="0"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3000" b="1" i="0" u="none" strike="noStrike" kern="1200" cap="none" spc="0" normalizeH="0" baseline="0" noProof="0" dirty="0">
                <a:ln>
                  <a:noFill/>
                </a:ln>
                <a:solidFill>
                  <a:prstClr val="black"/>
                </a:solidFill>
                <a:effectLst/>
                <a:uLnTx/>
                <a:uFillTx/>
                <a:latin typeface="Aptos" panose="02110004020202020204"/>
                <a:ea typeface="+mn-ea"/>
                <a:cs typeface="+mn-cs"/>
              </a:rPr>
              <a:t>Greetings and Salutations</a:t>
            </a:r>
            <a:r>
              <a:rPr kumimoji="0" lang="en-US" sz="3000" b="0" i="0" u="none" strike="noStrike" kern="1200" cap="none" spc="0" normalizeH="0" baseline="0" noProof="0" dirty="0">
                <a:ln>
                  <a:noFill/>
                </a:ln>
                <a:solidFill>
                  <a:prstClr val="black"/>
                </a:solidFill>
                <a:effectLst/>
                <a:uLnTx/>
                <a:uFillTx/>
                <a:latin typeface="Aptos" panose="02110004020202020204"/>
                <a:ea typeface="+mn-ea"/>
                <a:cs typeface="+mn-cs"/>
              </a:rPr>
              <a:t> (4:7-18)</a:t>
            </a:r>
          </a:p>
        </p:txBody>
      </p:sp>
    </p:spTree>
    <p:extLst>
      <p:ext uri="{BB962C8B-B14F-4D97-AF65-F5344CB8AC3E}">
        <p14:creationId xmlns:p14="http://schemas.microsoft.com/office/powerpoint/2010/main" val="3717956219"/>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94967B7F-48D9-DDEE-56A7-B14C619BFA2A}"/>
              </a:ext>
            </a:extLst>
          </p:cNvPr>
          <p:cNvSpPr/>
          <p:nvPr/>
        </p:nvSpPr>
        <p:spPr>
          <a:xfrm>
            <a:off x="1520575" y="2969232"/>
            <a:ext cx="9246742" cy="1654139"/>
          </a:xfrm>
          <a:prstGeom prst="roundRect">
            <a:avLst>
              <a:gd name="adj" fmla="val 21015"/>
            </a:avLst>
          </a:prstGeom>
          <a:solidFill>
            <a:srgbClr val="6633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bg1"/>
                </a:solidFill>
                <a:effectLst>
                  <a:outerShdw blurRad="38100" dist="38100" dir="2700000" algn="tl">
                    <a:srgbClr val="000000">
                      <a:alpha val="43137"/>
                    </a:srgbClr>
                  </a:outerShdw>
                </a:effectLst>
                <a:latin typeface="Congenial SemiBold" panose="02000503040000020004" pitchFamily="2" charset="0"/>
              </a:rPr>
              <a:t>Colossians 1:23b-29</a:t>
            </a:r>
          </a:p>
          <a:p>
            <a:pPr algn="ctr"/>
            <a:r>
              <a:rPr lang="en-US" sz="3600" i="1" dirty="0">
                <a:solidFill>
                  <a:srgbClr val="CCCC00"/>
                </a:solidFill>
                <a:effectLst>
                  <a:outerShdw blurRad="38100" dist="38100" dir="2700000" algn="tl">
                    <a:srgbClr val="000000">
                      <a:alpha val="43137"/>
                    </a:srgbClr>
                  </a:outerShdw>
                </a:effectLst>
                <a:latin typeface="Congenial SemiBold" panose="02000503040000020004" pitchFamily="2" charset="0"/>
              </a:rPr>
              <a:t>Paul’s Ministry</a:t>
            </a:r>
          </a:p>
        </p:txBody>
      </p:sp>
    </p:spTree>
    <p:extLst>
      <p:ext uri="{BB962C8B-B14F-4D97-AF65-F5344CB8AC3E}">
        <p14:creationId xmlns:p14="http://schemas.microsoft.com/office/powerpoint/2010/main" val="4202402917"/>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showMasterSp="0">
  <p:cSld>
    <p:bg>
      <p:bgPr>
        <a:solidFill>
          <a:srgbClr val="FFFF66"/>
        </a:solidFill>
        <a:effectLst/>
      </p:bgPr>
    </p:bg>
    <p:spTree>
      <p:nvGrpSpPr>
        <p:cNvPr id="1" name=""/>
        <p:cNvGrpSpPr/>
        <p:nvPr/>
      </p:nvGrpSpPr>
      <p:grpSpPr>
        <a:xfrm>
          <a:off x="0" y="0"/>
          <a:ext cx="0" cy="0"/>
          <a:chOff x="0" y="0"/>
          <a:chExt cx="0" cy="0"/>
        </a:xfrm>
      </p:grpSpPr>
      <p:sp>
        <p:nvSpPr>
          <p:cNvPr id="70658" name="Rectangle 2">
            <a:extLst>
              <a:ext uri="{FF2B5EF4-FFF2-40B4-BE49-F238E27FC236}">
                <a16:creationId xmlns:a16="http://schemas.microsoft.com/office/drawing/2014/main" id="{2C8E0FB6-7E72-9C83-9976-42618C657EAB}"/>
              </a:ext>
            </a:extLst>
          </p:cNvPr>
          <p:cNvSpPr>
            <a:spLocks noChangeArrowheads="1"/>
          </p:cNvSpPr>
          <p:nvPr/>
        </p:nvSpPr>
        <p:spPr bwMode="auto">
          <a:xfrm>
            <a:off x="595901" y="381000"/>
            <a:ext cx="11013897" cy="6172200"/>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800" b="1">
              <a:solidFill>
                <a:srgbClr val="000000"/>
              </a:solidFill>
              <a:latin typeface="Arial" panose="020B0604020202020204" pitchFamily="34" charset="0"/>
            </a:endParaRPr>
          </a:p>
        </p:txBody>
      </p:sp>
      <p:sp>
        <p:nvSpPr>
          <p:cNvPr id="70659" name="Text Box 3">
            <a:extLst>
              <a:ext uri="{FF2B5EF4-FFF2-40B4-BE49-F238E27FC236}">
                <a16:creationId xmlns:a16="http://schemas.microsoft.com/office/drawing/2014/main" id="{ACA9D781-740E-373A-CE69-E7BA4A7CFD0A}"/>
              </a:ext>
            </a:extLst>
          </p:cNvPr>
          <p:cNvSpPr txBox="1">
            <a:spLocks noChangeArrowheads="1"/>
          </p:cNvSpPr>
          <p:nvPr/>
        </p:nvSpPr>
        <p:spPr bwMode="auto">
          <a:xfrm>
            <a:off x="4419601" y="106364"/>
            <a:ext cx="3894015" cy="584775"/>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fontAlgn="base" hangingPunct="0">
              <a:spcBef>
                <a:spcPct val="0"/>
              </a:spcBef>
              <a:spcAft>
                <a:spcPct val="0"/>
              </a:spcAft>
            </a:pPr>
            <a:r>
              <a:rPr lang="en-US" altLang="en-US" sz="3200" b="1" dirty="0">
                <a:solidFill>
                  <a:srgbClr val="FFFF00"/>
                </a:solidFill>
                <a:latin typeface="Arial" panose="020B0604020202020204" pitchFamily="34" charset="0"/>
              </a:rPr>
              <a:t>Colossians 1:23-26</a:t>
            </a:r>
          </a:p>
        </p:txBody>
      </p:sp>
      <p:sp>
        <p:nvSpPr>
          <p:cNvPr id="4" name="Text Box 4">
            <a:extLst>
              <a:ext uri="{FF2B5EF4-FFF2-40B4-BE49-F238E27FC236}">
                <a16:creationId xmlns:a16="http://schemas.microsoft.com/office/drawing/2014/main" id="{2B76C430-9B4A-87FB-9D82-5250BB886E2A}"/>
              </a:ext>
            </a:extLst>
          </p:cNvPr>
          <p:cNvSpPr txBox="1">
            <a:spLocks noChangeArrowheads="1"/>
          </p:cNvSpPr>
          <p:nvPr/>
        </p:nvSpPr>
        <p:spPr bwMode="auto">
          <a:xfrm>
            <a:off x="806520" y="914399"/>
            <a:ext cx="10592657" cy="52937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altLang="en-US" sz="2800" dirty="0">
                <a:latin typeface="Times New Roman" panose="02020603050405020304" pitchFamily="18" charset="0"/>
              </a:rPr>
              <a:t>23 if indeed you continue in the faith, grounded and steadfast, and are not moved away from the hope of the gospel which you heard, which was preached to every creature under heaven, of which I, Paul, became a minister. </a:t>
            </a:r>
          </a:p>
          <a:p>
            <a:endParaRPr lang="en-US" altLang="en-US" sz="1000" dirty="0">
              <a:latin typeface="Times New Roman" panose="02020603050405020304" pitchFamily="18" charset="0"/>
            </a:endParaRPr>
          </a:p>
          <a:p>
            <a:r>
              <a:rPr lang="en-US" altLang="en-US" sz="2800" b="0" dirty="0">
                <a:latin typeface="Times New Roman" panose="02020603050405020304" pitchFamily="18" charset="0"/>
              </a:rPr>
              <a:t>24 I now rejoice in my sufferings for you, and fill up in my flesh what is lacking in the afflictions of Christ, for the sake of His body, which is the church, </a:t>
            </a:r>
          </a:p>
          <a:p>
            <a:endParaRPr lang="en-US" altLang="en-US" sz="1000" b="0" dirty="0">
              <a:latin typeface="Times New Roman" panose="02020603050405020304" pitchFamily="18" charset="0"/>
            </a:endParaRPr>
          </a:p>
          <a:p>
            <a:r>
              <a:rPr lang="en-US" altLang="en-US" sz="2800" b="0" dirty="0">
                <a:latin typeface="Times New Roman" panose="02020603050405020304" pitchFamily="18" charset="0"/>
              </a:rPr>
              <a:t>25 of which I became a minister according to the stewardship from God which was given to me for you, to fulfill the word of God, </a:t>
            </a:r>
          </a:p>
          <a:p>
            <a:endParaRPr lang="en-US" altLang="en-US" sz="1000" b="0" dirty="0">
              <a:latin typeface="Times New Roman" panose="02020603050405020304" pitchFamily="18" charset="0"/>
            </a:endParaRPr>
          </a:p>
          <a:p>
            <a:r>
              <a:rPr lang="en-US" altLang="en-US" sz="2800" b="0" dirty="0">
                <a:latin typeface="Times New Roman" panose="02020603050405020304" pitchFamily="18" charset="0"/>
              </a:rPr>
              <a:t>26 the mystery which has been hidden from ages and from generations, but now has been revealed to His saints. </a:t>
            </a:r>
            <a:endParaRPr lang="en-US" altLang="en-US" sz="2800" dirty="0">
              <a:latin typeface="Times New Roman" panose="02020603050405020304" pitchFamily="18" charset="0"/>
            </a:endParaRPr>
          </a:p>
        </p:txBody>
      </p:sp>
    </p:spTree>
  </p:cSld>
  <p:clrMapOvr>
    <a:masterClrMapping/>
  </p:clrMapOvr>
  <p:transition spd="slow">
    <p:strips dir="rd"/>
  </p:transition>
</p:sld>
</file>

<file path=ppt/slides/slide7.xml><?xml version="1.0" encoding="utf-8"?>
<p:sld xmlns:a="http://schemas.openxmlformats.org/drawingml/2006/main" xmlns:r="http://schemas.openxmlformats.org/officeDocument/2006/relationships" xmlns:p="http://schemas.openxmlformats.org/presentationml/2006/main" showMasterSp="0">
  <p:cSld>
    <p:bg>
      <p:bgPr>
        <a:solidFill>
          <a:srgbClr val="FFFF66"/>
        </a:solidFill>
        <a:effectLst/>
      </p:bgPr>
    </p:bg>
    <p:spTree>
      <p:nvGrpSpPr>
        <p:cNvPr id="1" name=""/>
        <p:cNvGrpSpPr/>
        <p:nvPr/>
      </p:nvGrpSpPr>
      <p:grpSpPr>
        <a:xfrm>
          <a:off x="0" y="0"/>
          <a:ext cx="0" cy="0"/>
          <a:chOff x="0" y="0"/>
          <a:chExt cx="0" cy="0"/>
        </a:xfrm>
      </p:grpSpPr>
      <p:sp>
        <p:nvSpPr>
          <p:cNvPr id="71682" name="Rectangle 2">
            <a:extLst>
              <a:ext uri="{FF2B5EF4-FFF2-40B4-BE49-F238E27FC236}">
                <a16:creationId xmlns:a16="http://schemas.microsoft.com/office/drawing/2014/main" id="{17C9B0CB-46CE-0AB6-FF6D-5B359628CB24}"/>
              </a:ext>
            </a:extLst>
          </p:cNvPr>
          <p:cNvSpPr>
            <a:spLocks noChangeArrowheads="1"/>
          </p:cNvSpPr>
          <p:nvPr/>
        </p:nvSpPr>
        <p:spPr bwMode="auto">
          <a:xfrm>
            <a:off x="606175" y="381000"/>
            <a:ext cx="10962526" cy="6172200"/>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800" b="1">
              <a:solidFill>
                <a:srgbClr val="000000"/>
              </a:solidFill>
              <a:latin typeface="Arial" panose="020B0604020202020204" pitchFamily="34" charset="0"/>
            </a:endParaRPr>
          </a:p>
        </p:txBody>
      </p:sp>
      <p:sp>
        <p:nvSpPr>
          <p:cNvPr id="71683" name="Text Box 3">
            <a:extLst>
              <a:ext uri="{FF2B5EF4-FFF2-40B4-BE49-F238E27FC236}">
                <a16:creationId xmlns:a16="http://schemas.microsoft.com/office/drawing/2014/main" id="{30C51F6F-CD45-5B48-12A8-7A1B1BFB6680}"/>
              </a:ext>
            </a:extLst>
          </p:cNvPr>
          <p:cNvSpPr txBox="1">
            <a:spLocks noChangeArrowheads="1"/>
          </p:cNvSpPr>
          <p:nvPr/>
        </p:nvSpPr>
        <p:spPr bwMode="auto">
          <a:xfrm>
            <a:off x="775252" y="914401"/>
            <a:ext cx="10654748" cy="3416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altLang="en-US" sz="2800" dirty="0">
                <a:latin typeface="Times New Roman" panose="02020603050405020304" pitchFamily="18" charset="0"/>
              </a:rPr>
              <a:t>27 To them God willed to make known what are the riches of the glory of this mystery among the Gentiles: which is Christ in you, the hope of glory. </a:t>
            </a:r>
          </a:p>
          <a:p>
            <a:endParaRPr lang="en-US" altLang="en-US" sz="1000" dirty="0">
              <a:latin typeface="Times New Roman" panose="02020603050405020304" pitchFamily="18" charset="0"/>
            </a:endParaRPr>
          </a:p>
          <a:p>
            <a:r>
              <a:rPr lang="en-US" altLang="en-US" sz="2800" dirty="0">
                <a:latin typeface="Times New Roman" panose="02020603050405020304" pitchFamily="18" charset="0"/>
              </a:rPr>
              <a:t>28 Him we preach, warning every man and teaching every man in all wisdom, that we may present every man perfect in Christ Jesus. </a:t>
            </a:r>
          </a:p>
          <a:p>
            <a:endParaRPr lang="en-US" altLang="en-US" sz="1000" dirty="0">
              <a:latin typeface="Times New Roman" panose="02020603050405020304" pitchFamily="18" charset="0"/>
            </a:endParaRPr>
          </a:p>
          <a:p>
            <a:r>
              <a:rPr lang="en-US" altLang="en-US" sz="2800" dirty="0">
                <a:latin typeface="Times New Roman" panose="02020603050405020304" pitchFamily="18" charset="0"/>
              </a:rPr>
              <a:t>29 To this end I also labor, striving according to His working which works in me mightily. </a:t>
            </a:r>
          </a:p>
        </p:txBody>
      </p:sp>
      <p:sp>
        <p:nvSpPr>
          <p:cNvPr id="71684" name="Text Box 4">
            <a:extLst>
              <a:ext uri="{FF2B5EF4-FFF2-40B4-BE49-F238E27FC236}">
                <a16:creationId xmlns:a16="http://schemas.microsoft.com/office/drawing/2014/main" id="{DD01429B-F09F-FD1D-5B51-212D0DE0A4E3}"/>
              </a:ext>
            </a:extLst>
          </p:cNvPr>
          <p:cNvSpPr txBox="1">
            <a:spLocks noChangeArrowheads="1"/>
          </p:cNvSpPr>
          <p:nvPr/>
        </p:nvSpPr>
        <p:spPr bwMode="auto">
          <a:xfrm>
            <a:off x="4419601" y="106364"/>
            <a:ext cx="3894015" cy="584775"/>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fontAlgn="base" hangingPunct="0">
              <a:spcBef>
                <a:spcPct val="0"/>
              </a:spcBef>
              <a:spcAft>
                <a:spcPct val="0"/>
              </a:spcAft>
            </a:pPr>
            <a:r>
              <a:rPr lang="en-US" altLang="en-US" sz="3200" b="1" dirty="0">
                <a:solidFill>
                  <a:srgbClr val="FFFF00"/>
                </a:solidFill>
                <a:latin typeface="Arial" panose="020B0604020202020204" pitchFamily="34" charset="0"/>
              </a:rPr>
              <a:t>Colossians 1:27-29</a:t>
            </a:r>
          </a:p>
        </p:txBody>
      </p:sp>
    </p:spTree>
  </p:cSld>
  <p:clrMapOvr>
    <a:masterClrMapping/>
  </p:clrMapOvr>
  <p:transition spd="slow">
    <p:strips dir="rd"/>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a:extLst>
              <a:ext uri="{FF2B5EF4-FFF2-40B4-BE49-F238E27FC236}">
                <a16:creationId xmlns:a16="http://schemas.microsoft.com/office/drawing/2014/main" id="{247AC401-FD44-092E-FC7E-8D089E9EDF1B}"/>
              </a:ext>
            </a:extLst>
          </p:cNvPr>
          <p:cNvGraphicFramePr>
            <a:graphicFrameLocks noChangeAspect="1"/>
          </p:cNvGraphicFramePr>
          <p:nvPr>
            <p:extLst>
              <p:ext uri="{D42A27DB-BD31-4B8C-83A1-F6EECF244321}">
                <p14:modId xmlns:p14="http://schemas.microsoft.com/office/powerpoint/2010/main" val="3500244069"/>
              </p:ext>
            </p:extLst>
          </p:nvPr>
        </p:nvGraphicFramePr>
        <p:xfrm>
          <a:off x="3314700" y="485454"/>
          <a:ext cx="5562600" cy="1600200"/>
        </p:xfrm>
        <a:graphic>
          <a:graphicData uri="http://schemas.openxmlformats.org/presentationml/2006/ole">
            <mc:AlternateContent xmlns:mc="http://schemas.openxmlformats.org/markup-compatibility/2006">
              <mc:Choice xmlns:v="urn:schemas-microsoft-com:vml" Requires="v">
                <p:oleObj name="Clip" r:id="rId2" imgW="3219048" imgH="952129" progId="MS_ClipArt_Gallery.2">
                  <p:embed/>
                </p:oleObj>
              </mc:Choice>
              <mc:Fallback>
                <p:oleObj name="Clip" r:id="rId2" imgW="3219048" imgH="952129" progId="MS_ClipArt_Gallery.2">
                  <p:embed/>
                  <p:pic>
                    <p:nvPicPr>
                      <p:cNvPr id="2" name="Object 2">
                        <a:extLst>
                          <a:ext uri="{FF2B5EF4-FFF2-40B4-BE49-F238E27FC236}">
                            <a16:creationId xmlns:a16="http://schemas.microsoft.com/office/drawing/2014/main" id="{247AC401-FD44-092E-FC7E-8D089E9EDF1B}"/>
                          </a:ext>
                        </a:extLst>
                      </p:cNvPr>
                      <p:cNvPicPr>
                        <a:picLocks noChangeAspect="1" noChangeArrowheads="1"/>
                      </p:cNvPicPr>
                      <p:nvPr/>
                    </p:nvPicPr>
                    <p:blipFill>
                      <a:blip r:embed="rId3">
                        <a:lum bright="70000" contrast="-70000"/>
                        <a:extLst>
                          <a:ext uri="{28A0092B-C50C-407E-A947-70E740481C1C}">
                            <a14:useLocalDpi xmlns:a14="http://schemas.microsoft.com/office/drawing/2010/main" val="0"/>
                          </a:ext>
                        </a:extLst>
                      </a:blip>
                      <a:srcRect/>
                      <a:stretch>
                        <a:fillRect/>
                      </a:stretch>
                    </p:blipFill>
                    <p:spPr bwMode="auto">
                      <a:xfrm>
                        <a:off x="3314700" y="485454"/>
                        <a:ext cx="5562600" cy="1600200"/>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 name="Text Box 2">
            <a:extLst>
              <a:ext uri="{FF2B5EF4-FFF2-40B4-BE49-F238E27FC236}">
                <a16:creationId xmlns:a16="http://schemas.microsoft.com/office/drawing/2014/main" id="{BDBA37E0-1247-AC65-0B33-15129D081592}"/>
              </a:ext>
            </a:extLst>
          </p:cNvPr>
          <p:cNvSpPr txBox="1">
            <a:spLocks noChangeArrowheads="1"/>
          </p:cNvSpPr>
          <p:nvPr/>
        </p:nvSpPr>
        <p:spPr bwMode="auto">
          <a:xfrm>
            <a:off x="4181950" y="608745"/>
            <a:ext cx="3828100" cy="1107996"/>
          </a:xfrm>
          <a:prstGeom prst="rect">
            <a:avLst/>
          </a:prstGeom>
          <a:noFill/>
          <a:ln w="12700">
            <a:noFill/>
            <a:miter lim="800000"/>
            <a:headEnd type="none" w="sm" len="sm"/>
            <a:tailEnd type="none" w="sm" len="sm"/>
          </a:ln>
          <a:effectLst/>
        </p:spPr>
        <p:txBody>
          <a:bodyPr wrap="none">
            <a:spAutoFit/>
          </a:bodyPr>
          <a:lstStyle/>
          <a:p>
            <a:pPr algn="ctr">
              <a:defRPr/>
            </a:pPr>
            <a:r>
              <a:rPr lang="en-US" sz="6600" dirty="0">
                <a:solidFill>
                  <a:schemeClr val="accent1">
                    <a:lumMod val="50000"/>
                  </a:schemeClr>
                </a:solidFill>
                <a:effectLst>
                  <a:outerShdw blurRad="38100" dist="38100" dir="2700000" algn="tl">
                    <a:srgbClr val="000000"/>
                  </a:outerShdw>
                </a:effectLst>
                <a:latin typeface="Times New Roman" pitchFamily="18" charset="0"/>
              </a:rPr>
              <a:t>A Minister</a:t>
            </a:r>
            <a:endParaRPr lang="en-US" sz="3200" b="0" dirty="0">
              <a:solidFill>
                <a:schemeClr val="accent1">
                  <a:lumMod val="50000"/>
                </a:schemeClr>
              </a:solidFill>
              <a:effectLst>
                <a:outerShdw blurRad="38100" dist="38100" dir="2700000" algn="tl">
                  <a:srgbClr val="000000"/>
                </a:outerShdw>
              </a:effectLst>
              <a:latin typeface="Times New Roman" pitchFamily="18" charset="0"/>
            </a:endParaRPr>
          </a:p>
        </p:txBody>
      </p:sp>
      <p:sp>
        <p:nvSpPr>
          <p:cNvPr id="4" name="Text Box 4">
            <a:extLst>
              <a:ext uri="{FF2B5EF4-FFF2-40B4-BE49-F238E27FC236}">
                <a16:creationId xmlns:a16="http://schemas.microsoft.com/office/drawing/2014/main" id="{5B46FC95-6175-80A2-4AD6-4B1C3E7563BC}"/>
              </a:ext>
            </a:extLst>
          </p:cNvPr>
          <p:cNvSpPr txBox="1">
            <a:spLocks noChangeArrowheads="1"/>
          </p:cNvSpPr>
          <p:nvPr/>
        </p:nvSpPr>
        <p:spPr bwMode="auto">
          <a:xfrm>
            <a:off x="3969360" y="2208945"/>
            <a:ext cx="4253280"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dirty="0">
                <a:latin typeface="Aptos" panose="020B0004020202020204" pitchFamily="34" charset="0"/>
              </a:rPr>
              <a:t>…of the gospel (v. 23)</a:t>
            </a:r>
          </a:p>
          <a:p>
            <a:r>
              <a:rPr lang="en-US" altLang="en-US" sz="2800" dirty="0">
                <a:latin typeface="Aptos" panose="020B0004020202020204" pitchFamily="34" charset="0"/>
              </a:rPr>
              <a:t>… of the church (vv. 24-25)</a:t>
            </a:r>
          </a:p>
        </p:txBody>
      </p:sp>
      <p:sp>
        <p:nvSpPr>
          <p:cNvPr id="5" name="Text Box 6">
            <a:extLst>
              <a:ext uri="{FF2B5EF4-FFF2-40B4-BE49-F238E27FC236}">
                <a16:creationId xmlns:a16="http://schemas.microsoft.com/office/drawing/2014/main" id="{9DC19831-BAD7-F901-B75F-308625D0E79F}"/>
              </a:ext>
            </a:extLst>
          </p:cNvPr>
          <p:cNvSpPr txBox="1">
            <a:spLocks noChangeArrowheads="1"/>
          </p:cNvSpPr>
          <p:nvPr/>
        </p:nvSpPr>
        <p:spPr bwMode="auto">
          <a:xfrm>
            <a:off x="1524000" y="3428387"/>
            <a:ext cx="9144000" cy="1563688"/>
          </a:xfrm>
          <a:prstGeom prst="rect">
            <a:avLst/>
          </a:prstGeom>
          <a:solidFill>
            <a:schemeClr val="accent1">
              <a:lumMod val="50000"/>
            </a:schemeClr>
          </a:solidFill>
          <a:ln w="9525">
            <a:solidFill>
              <a:schemeClr val="accent2"/>
            </a:solidFill>
            <a:miter lim="800000"/>
            <a:headEnd/>
            <a:tailEnd/>
          </a:ln>
          <a:effectLst/>
        </p:spPr>
        <p:txBody>
          <a:bodyPr>
            <a:spAutoFit/>
          </a:bodyPr>
          <a:lstStyle/>
          <a:p>
            <a:pPr algn="ctr"/>
            <a:r>
              <a:rPr lang="en-US" altLang="en-US" sz="3200" b="0" dirty="0">
                <a:solidFill>
                  <a:schemeClr val="bg1"/>
                </a:solidFill>
                <a:latin typeface="Aptos" panose="020B0004020202020204" pitchFamily="34" charset="0"/>
              </a:rPr>
              <a:t>“General term for service (</a:t>
            </a:r>
            <a:r>
              <a:rPr lang="en-US" altLang="en-US" sz="3200" b="0" i="1" dirty="0" err="1">
                <a:solidFill>
                  <a:schemeClr val="bg1"/>
                </a:solidFill>
                <a:latin typeface="Aptos" panose="020B0004020202020204" pitchFamily="34" charset="0"/>
              </a:rPr>
              <a:t>dia</a:t>
            </a:r>
            <a:r>
              <a:rPr lang="en-US" altLang="en-US" sz="3200" b="0" dirty="0">
                <a:solidFill>
                  <a:schemeClr val="bg1"/>
                </a:solidFill>
                <a:latin typeface="Aptos" panose="020B0004020202020204" pitchFamily="34" charset="0"/>
              </a:rPr>
              <a:t> , </a:t>
            </a:r>
            <a:r>
              <a:rPr lang="en-US" altLang="en-US" sz="3200" b="0" i="1" dirty="0" err="1">
                <a:solidFill>
                  <a:schemeClr val="bg1"/>
                </a:solidFill>
                <a:latin typeface="Aptos" panose="020B0004020202020204" pitchFamily="34" charset="0"/>
              </a:rPr>
              <a:t>konis</a:t>
            </a:r>
            <a:r>
              <a:rPr lang="en-US" altLang="en-US" sz="3200" b="0" dirty="0">
                <a:solidFill>
                  <a:schemeClr val="bg1"/>
                </a:solidFill>
                <a:latin typeface="Aptos" panose="020B0004020202020204" pitchFamily="34" charset="0"/>
              </a:rPr>
              <a:t> , raising a dust by speed) . . . one who serves.”</a:t>
            </a:r>
          </a:p>
          <a:p>
            <a:pPr algn="ctr"/>
            <a:r>
              <a:rPr lang="en-US" altLang="en-US" sz="3200" b="0" i="1" dirty="0">
                <a:solidFill>
                  <a:schemeClr val="bg1"/>
                </a:solidFill>
                <a:latin typeface="Aptos" panose="020B0004020202020204" pitchFamily="34" charset="0"/>
              </a:rPr>
              <a:t>- A. T. Robertson</a:t>
            </a:r>
          </a:p>
        </p:txBody>
      </p:sp>
      <p:sp>
        <p:nvSpPr>
          <p:cNvPr id="6" name="Text Box 7">
            <a:extLst>
              <a:ext uri="{FF2B5EF4-FFF2-40B4-BE49-F238E27FC236}">
                <a16:creationId xmlns:a16="http://schemas.microsoft.com/office/drawing/2014/main" id="{41ACCE0E-D56C-4BB4-327A-937E4FA45B83}"/>
              </a:ext>
            </a:extLst>
          </p:cNvPr>
          <p:cNvSpPr txBox="1">
            <a:spLocks noChangeArrowheads="1"/>
          </p:cNvSpPr>
          <p:nvPr/>
        </p:nvSpPr>
        <p:spPr bwMode="auto">
          <a:xfrm>
            <a:off x="2052521" y="5515101"/>
            <a:ext cx="8953348"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4000" i="1" u="sng" dirty="0">
                <a:solidFill>
                  <a:srgbClr val="6600FF"/>
                </a:solidFill>
                <a:latin typeface="Aptos" panose="020B0004020202020204" pitchFamily="34" charset="0"/>
              </a:rPr>
              <a:t>Humble service to the Lord &amp; his people</a:t>
            </a:r>
          </a:p>
        </p:txBody>
      </p:sp>
    </p:spTree>
    <p:extLst>
      <p:ext uri="{BB962C8B-B14F-4D97-AF65-F5344CB8AC3E}">
        <p14:creationId xmlns:p14="http://schemas.microsoft.com/office/powerpoint/2010/main" val="714152776"/>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500" fill="hold"/>
                                        <p:tgtEl>
                                          <p:spTgt spid="4">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4">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7" presetClass="entr" presetSubtype="1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ppt_w</p:attrName>
                                        </p:attrNameLst>
                                      </p:cBhvr>
                                      <p:tavLst>
                                        <p:tav tm="0">
                                          <p:val>
                                            <p:fltVal val="0"/>
                                          </p:val>
                                        </p:tav>
                                        <p:tav tm="100000">
                                          <p:val>
                                            <p:strVal val="#ppt_w"/>
                                          </p:val>
                                        </p:tav>
                                      </p:tavLst>
                                    </p:anim>
                                    <p:anim calcmode="lin" valueType="num">
                                      <p:cBhvr>
                                        <p:cTn id="20" dur="500" fill="hold"/>
                                        <p:tgtEl>
                                          <p:spTgt spid="5"/>
                                        </p:tgtEl>
                                        <p:attrNameLst>
                                          <p:attrName>ppt_h</p:attrName>
                                        </p:attrNameLst>
                                      </p:cBhvr>
                                      <p:tavLst>
                                        <p:tav tm="0">
                                          <p:val>
                                            <p:strVal val="#ppt_h"/>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utoUpdateAnimBg="0"/>
      <p:bldP spid="5" grpId="0" animBg="1" autoUpdateAnimBg="0"/>
      <p:bldP spid="6" grpId="0"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7BBFC3-700E-B748-F78E-D87B24AEC55D}"/>
            </a:ext>
          </a:extLst>
        </p:cNvPr>
        <p:cNvGrpSpPr/>
        <p:nvPr/>
      </p:nvGrpSpPr>
      <p:grpSpPr>
        <a:xfrm>
          <a:off x="0" y="0"/>
          <a:ext cx="0" cy="0"/>
          <a:chOff x="0" y="0"/>
          <a:chExt cx="0" cy="0"/>
        </a:xfrm>
      </p:grpSpPr>
      <p:graphicFrame>
        <p:nvGraphicFramePr>
          <p:cNvPr id="2" name="Object 2">
            <a:extLst>
              <a:ext uri="{FF2B5EF4-FFF2-40B4-BE49-F238E27FC236}">
                <a16:creationId xmlns:a16="http://schemas.microsoft.com/office/drawing/2014/main" id="{5DD5B17A-B83A-A2D4-790D-349D4350B8F8}"/>
              </a:ext>
            </a:extLst>
          </p:cNvPr>
          <p:cNvGraphicFramePr>
            <a:graphicFrameLocks noChangeAspect="1"/>
          </p:cNvGraphicFramePr>
          <p:nvPr/>
        </p:nvGraphicFramePr>
        <p:xfrm>
          <a:off x="3314700" y="485454"/>
          <a:ext cx="5562600" cy="1600200"/>
        </p:xfrm>
        <a:graphic>
          <a:graphicData uri="http://schemas.openxmlformats.org/presentationml/2006/ole">
            <mc:AlternateContent xmlns:mc="http://schemas.openxmlformats.org/markup-compatibility/2006">
              <mc:Choice xmlns:v="urn:schemas-microsoft-com:vml" Requires="v">
                <p:oleObj name="Clip" r:id="rId2" imgW="3219048" imgH="952129" progId="MS_ClipArt_Gallery.2">
                  <p:embed/>
                </p:oleObj>
              </mc:Choice>
              <mc:Fallback>
                <p:oleObj name="Clip" r:id="rId2" imgW="3219048" imgH="952129" progId="MS_ClipArt_Gallery.2">
                  <p:embed/>
                  <p:pic>
                    <p:nvPicPr>
                      <p:cNvPr id="2" name="Object 2">
                        <a:extLst>
                          <a:ext uri="{FF2B5EF4-FFF2-40B4-BE49-F238E27FC236}">
                            <a16:creationId xmlns:a16="http://schemas.microsoft.com/office/drawing/2014/main" id="{5DD5B17A-B83A-A2D4-790D-349D4350B8F8}"/>
                          </a:ext>
                        </a:extLst>
                      </p:cNvPr>
                      <p:cNvPicPr>
                        <a:picLocks noChangeAspect="1" noChangeArrowheads="1"/>
                      </p:cNvPicPr>
                      <p:nvPr/>
                    </p:nvPicPr>
                    <p:blipFill>
                      <a:blip r:embed="rId3">
                        <a:lum bright="70000" contrast="-70000"/>
                        <a:extLst>
                          <a:ext uri="{28A0092B-C50C-407E-A947-70E740481C1C}">
                            <a14:useLocalDpi xmlns:a14="http://schemas.microsoft.com/office/drawing/2010/main" val="0"/>
                          </a:ext>
                        </a:extLst>
                      </a:blip>
                      <a:srcRect/>
                      <a:stretch>
                        <a:fillRect/>
                      </a:stretch>
                    </p:blipFill>
                    <p:spPr bwMode="auto">
                      <a:xfrm>
                        <a:off x="3314700" y="485454"/>
                        <a:ext cx="5562600" cy="1600200"/>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 name="Text Box 2">
            <a:extLst>
              <a:ext uri="{FF2B5EF4-FFF2-40B4-BE49-F238E27FC236}">
                <a16:creationId xmlns:a16="http://schemas.microsoft.com/office/drawing/2014/main" id="{89ADFD72-C24F-EAD3-DE9B-36A3482BE198}"/>
              </a:ext>
            </a:extLst>
          </p:cNvPr>
          <p:cNvSpPr txBox="1">
            <a:spLocks noChangeArrowheads="1"/>
          </p:cNvSpPr>
          <p:nvPr/>
        </p:nvSpPr>
        <p:spPr bwMode="auto">
          <a:xfrm>
            <a:off x="4181950" y="608745"/>
            <a:ext cx="3828100" cy="1107996"/>
          </a:xfrm>
          <a:prstGeom prst="rect">
            <a:avLst/>
          </a:prstGeom>
          <a:noFill/>
          <a:ln w="12700">
            <a:noFill/>
            <a:miter lim="800000"/>
            <a:headEnd type="none" w="sm" len="sm"/>
            <a:tailEnd type="none" w="sm" len="sm"/>
          </a:ln>
          <a:effectLst/>
        </p:spPr>
        <p:txBody>
          <a:bodyPr wrap="none">
            <a:spAutoFit/>
          </a:bodyPr>
          <a:lstStyle/>
          <a:p>
            <a:pPr algn="ctr">
              <a:defRPr/>
            </a:pPr>
            <a:r>
              <a:rPr lang="en-US" sz="6600" dirty="0">
                <a:solidFill>
                  <a:schemeClr val="accent1">
                    <a:lumMod val="50000"/>
                  </a:schemeClr>
                </a:solidFill>
                <a:effectLst>
                  <a:outerShdw blurRad="38100" dist="38100" dir="2700000" algn="tl">
                    <a:srgbClr val="000000"/>
                  </a:outerShdw>
                </a:effectLst>
                <a:latin typeface="Times New Roman" pitchFamily="18" charset="0"/>
              </a:rPr>
              <a:t>A Minister</a:t>
            </a:r>
            <a:endParaRPr lang="en-US" sz="3200" b="0" dirty="0">
              <a:solidFill>
                <a:schemeClr val="accent1">
                  <a:lumMod val="50000"/>
                </a:schemeClr>
              </a:solidFill>
              <a:effectLst>
                <a:outerShdw blurRad="38100" dist="38100" dir="2700000" algn="tl">
                  <a:srgbClr val="000000"/>
                </a:outerShdw>
              </a:effectLst>
              <a:latin typeface="Times New Roman" pitchFamily="18" charset="0"/>
            </a:endParaRPr>
          </a:p>
        </p:txBody>
      </p:sp>
      <p:sp>
        <p:nvSpPr>
          <p:cNvPr id="7" name="TextBox 6">
            <a:extLst>
              <a:ext uri="{FF2B5EF4-FFF2-40B4-BE49-F238E27FC236}">
                <a16:creationId xmlns:a16="http://schemas.microsoft.com/office/drawing/2014/main" id="{01C763C7-3161-CC3B-B95D-CFB9B9B6E209}"/>
              </a:ext>
            </a:extLst>
          </p:cNvPr>
          <p:cNvSpPr txBox="1"/>
          <p:nvPr/>
        </p:nvSpPr>
        <p:spPr>
          <a:xfrm>
            <a:off x="2753474" y="2323752"/>
            <a:ext cx="7756989" cy="3816429"/>
          </a:xfrm>
          <a:prstGeom prst="rect">
            <a:avLst/>
          </a:prstGeom>
          <a:noFill/>
        </p:spPr>
        <p:txBody>
          <a:bodyPr wrap="square" rtlCol="0">
            <a:spAutoFit/>
          </a:bodyPr>
          <a:lstStyle/>
          <a:p>
            <a:pPr marL="571500" indent="-571500">
              <a:buFont typeface="Wingdings" panose="05000000000000000000" pitchFamily="2" charset="2"/>
              <a:buChar char="§"/>
            </a:pPr>
            <a:r>
              <a:rPr lang="en-US" sz="3200" b="1" dirty="0"/>
              <a:t>His Attitude (v. 24)</a:t>
            </a:r>
          </a:p>
          <a:p>
            <a:pPr marL="571500" indent="-571500">
              <a:buFont typeface="Wingdings" panose="05000000000000000000" pitchFamily="2" charset="2"/>
              <a:buChar char="§"/>
            </a:pPr>
            <a:endParaRPr lang="en-US" sz="1000" b="1" dirty="0"/>
          </a:p>
          <a:p>
            <a:pPr marL="571500" indent="-571500">
              <a:buFont typeface="Wingdings" panose="05000000000000000000" pitchFamily="2" charset="2"/>
              <a:buChar char="§"/>
            </a:pPr>
            <a:r>
              <a:rPr lang="en-US" sz="3200" b="1" dirty="0"/>
              <a:t>His Master (v. 25)</a:t>
            </a:r>
          </a:p>
          <a:p>
            <a:pPr marL="571500" indent="-571500">
              <a:buFont typeface="Wingdings" panose="05000000000000000000" pitchFamily="2" charset="2"/>
              <a:buChar char="§"/>
            </a:pPr>
            <a:endParaRPr lang="en-US" sz="1000" b="1" dirty="0"/>
          </a:p>
          <a:p>
            <a:pPr marL="571500" indent="-571500">
              <a:buFont typeface="Wingdings" panose="05000000000000000000" pitchFamily="2" charset="2"/>
              <a:buChar char="§"/>
            </a:pPr>
            <a:r>
              <a:rPr lang="en-US" sz="3200" b="1" dirty="0"/>
              <a:t>His Message (vv. 25b-27)</a:t>
            </a:r>
          </a:p>
          <a:p>
            <a:pPr marL="571500" indent="-571500">
              <a:buFont typeface="Wingdings" panose="05000000000000000000" pitchFamily="2" charset="2"/>
              <a:buChar char="§"/>
            </a:pPr>
            <a:endParaRPr lang="en-US" sz="1000" b="1" dirty="0"/>
          </a:p>
          <a:p>
            <a:pPr marL="571500" indent="-571500">
              <a:buFont typeface="Wingdings" panose="05000000000000000000" pitchFamily="2" charset="2"/>
              <a:buChar char="§"/>
            </a:pPr>
            <a:r>
              <a:rPr lang="en-US" sz="3200" b="1" dirty="0"/>
              <a:t>His Task (v. 28)</a:t>
            </a:r>
          </a:p>
          <a:p>
            <a:pPr marL="571500" indent="-571500">
              <a:buFont typeface="Wingdings" panose="05000000000000000000" pitchFamily="2" charset="2"/>
              <a:buChar char="§"/>
            </a:pPr>
            <a:endParaRPr lang="en-US" sz="1000" b="1" dirty="0"/>
          </a:p>
          <a:p>
            <a:pPr marL="571500" indent="-571500">
              <a:buFont typeface="Wingdings" panose="05000000000000000000" pitchFamily="2" charset="2"/>
              <a:buChar char="§"/>
            </a:pPr>
            <a:r>
              <a:rPr lang="en-US" sz="3200" b="1" dirty="0"/>
              <a:t>His Manner (vv. 28-29)</a:t>
            </a:r>
          </a:p>
          <a:p>
            <a:pPr marL="571500" indent="-571500">
              <a:buFont typeface="Wingdings" panose="05000000000000000000" pitchFamily="2" charset="2"/>
              <a:buChar char="§"/>
            </a:pPr>
            <a:endParaRPr lang="en-US" sz="1000" b="1" dirty="0"/>
          </a:p>
          <a:p>
            <a:pPr marL="571500" indent="-571500">
              <a:buFont typeface="Wingdings" panose="05000000000000000000" pitchFamily="2" charset="2"/>
              <a:buChar char="§"/>
            </a:pPr>
            <a:r>
              <a:rPr lang="en-US" sz="3200" b="1" dirty="0"/>
              <a:t>His Purpose / Goal (vv. 28-29)</a:t>
            </a:r>
            <a:endParaRPr lang="en-US" sz="3200" dirty="0"/>
          </a:p>
        </p:txBody>
      </p:sp>
    </p:spTree>
    <p:extLst>
      <p:ext uri="{BB962C8B-B14F-4D97-AF65-F5344CB8AC3E}">
        <p14:creationId xmlns:p14="http://schemas.microsoft.com/office/powerpoint/2010/main" val="110388066"/>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7F1219-F7AD-2F62-FED4-C6057EADF343}"/>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509010C6-A659-A61F-91C4-29D237C1F650}"/>
              </a:ext>
            </a:extLst>
          </p:cNvPr>
          <p:cNvSpPr txBox="1"/>
          <p:nvPr/>
        </p:nvSpPr>
        <p:spPr>
          <a:xfrm>
            <a:off x="1068512" y="2169640"/>
            <a:ext cx="10839236" cy="3816429"/>
          </a:xfrm>
          <a:prstGeom prst="rect">
            <a:avLst/>
          </a:prstGeom>
          <a:noFill/>
        </p:spPr>
        <p:txBody>
          <a:bodyPr wrap="square" rtlCol="0">
            <a:spAutoFit/>
          </a:bodyPr>
          <a:lstStyle/>
          <a:p>
            <a:pPr marL="571500" indent="-571500">
              <a:buFont typeface="+mj-lt"/>
              <a:buAutoNum type="romanUcPeriod"/>
            </a:pPr>
            <a:r>
              <a:rPr lang="en-US" sz="3200" b="1" dirty="0"/>
              <a:t>His Attitude (v. 24)</a:t>
            </a:r>
          </a:p>
          <a:p>
            <a:pPr marL="571500" indent="-571500">
              <a:buFont typeface="+mj-lt"/>
              <a:buAutoNum type="romanUcPeriod"/>
            </a:pPr>
            <a:endParaRPr lang="en-US" sz="1000" b="1" dirty="0"/>
          </a:p>
          <a:p>
            <a:pPr marL="571500" indent="-571500">
              <a:buFont typeface="+mj-lt"/>
              <a:buAutoNum type="romanUcPeriod"/>
            </a:pPr>
            <a:r>
              <a:rPr lang="en-US" sz="3200" b="1" dirty="0"/>
              <a:t>His Master (v. 25)</a:t>
            </a:r>
          </a:p>
          <a:p>
            <a:pPr marL="571500" indent="-571500">
              <a:buFont typeface="+mj-lt"/>
              <a:buAutoNum type="romanUcPeriod"/>
            </a:pPr>
            <a:endParaRPr lang="en-US" sz="1000" b="1" dirty="0"/>
          </a:p>
          <a:p>
            <a:pPr marL="571500" indent="-571500">
              <a:buFont typeface="+mj-lt"/>
              <a:buAutoNum type="romanUcPeriod"/>
            </a:pPr>
            <a:r>
              <a:rPr lang="en-US" sz="3200" b="1" dirty="0"/>
              <a:t>His Message (vv. 25b-27)</a:t>
            </a:r>
          </a:p>
          <a:p>
            <a:pPr marL="571500" indent="-571500">
              <a:buFont typeface="+mj-lt"/>
              <a:buAutoNum type="romanUcPeriod"/>
            </a:pPr>
            <a:endParaRPr lang="en-US" sz="1000" b="1" dirty="0"/>
          </a:p>
          <a:p>
            <a:pPr marL="571500" indent="-571500">
              <a:buFont typeface="+mj-lt"/>
              <a:buAutoNum type="romanUcPeriod"/>
            </a:pPr>
            <a:r>
              <a:rPr lang="en-US" sz="3200" b="1" dirty="0"/>
              <a:t> His Task (v. 28)</a:t>
            </a:r>
          </a:p>
          <a:p>
            <a:pPr marL="571500" indent="-571500">
              <a:buFont typeface="+mj-lt"/>
              <a:buAutoNum type="romanUcPeriod"/>
            </a:pPr>
            <a:endParaRPr lang="en-US" sz="1000" b="1" dirty="0"/>
          </a:p>
          <a:p>
            <a:pPr marL="571500" indent="-571500">
              <a:buFont typeface="+mj-lt"/>
              <a:buAutoNum type="romanUcPeriod"/>
            </a:pPr>
            <a:r>
              <a:rPr lang="en-US" sz="3200" b="1" dirty="0"/>
              <a:t> His Manner (vv. 28-29)</a:t>
            </a:r>
          </a:p>
          <a:p>
            <a:pPr marL="571500" indent="-571500">
              <a:buFont typeface="+mj-lt"/>
              <a:buAutoNum type="romanUcPeriod"/>
            </a:pPr>
            <a:endParaRPr lang="en-US" sz="1000" b="1" dirty="0"/>
          </a:p>
          <a:p>
            <a:pPr marL="571500" indent="-571500">
              <a:buFont typeface="+mj-lt"/>
              <a:buAutoNum type="romanUcPeriod"/>
            </a:pPr>
            <a:r>
              <a:rPr lang="en-US" sz="3200" b="1" dirty="0"/>
              <a:t> His Purpose / Goal (vv. 28-29)</a:t>
            </a:r>
            <a:endParaRPr lang="en-US" sz="3200" dirty="0"/>
          </a:p>
        </p:txBody>
      </p:sp>
      <p:sp>
        <p:nvSpPr>
          <p:cNvPr id="3" name="Rectangle: Rounded Corners 2">
            <a:extLst>
              <a:ext uri="{FF2B5EF4-FFF2-40B4-BE49-F238E27FC236}">
                <a16:creationId xmlns:a16="http://schemas.microsoft.com/office/drawing/2014/main" id="{CF987179-CB0D-0D22-F3F3-275CCD07FE59}"/>
              </a:ext>
            </a:extLst>
          </p:cNvPr>
          <p:cNvSpPr/>
          <p:nvPr/>
        </p:nvSpPr>
        <p:spPr>
          <a:xfrm>
            <a:off x="3246633" y="442782"/>
            <a:ext cx="8291246" cy="1140430"/>
          </a:xfrm>
          <a:prstGeom prst="roundRect">
            <a:avLst>
              <a:gd name="adj" fmla="val 21015"/>
            </a:avLst>
          </a:prstGeom>
          <a:solidFill>
            <a:srgbClr val="6633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bg1"/>
                </a:solidFill>
                <a:effectLst>
                  <a:outerShdw blurRad="38100" dist="38100" dir="2700000" algn="tl">
                    <a:srgbClr val="000000">
                      <a:alpha val="43137"/>
                    </a:srgbClr>
                  </a:outerShdw>
                </a:effectLst>
                <a:latin typeface="Congenial SemiBold" panose="02000503040000020004" pitchFamily="2" charset="0"/>
              </a:rPr>
              <a:t>Colossians 1:23b-29</a:t>
            </a:r>
          </a:p>
          <a:p>
            <a:pPr algn="ctr"/>
            <a:r>
              <a:rPr lang="en-US" sz="3600" i="1" dirty="0">
                <a:solidFill>
                  <a:srgbClr val="CCCC00"/>
                </a:solidFill>
                <a:effectLst>
                  <a:outerShdw blurRad="38100" dist="38100" dir="2700000" algn="tl">
                    <a:srgbClr val="000000">
                      <a:alpha val="43137"/>
                    </a:srgbClr>
                  </a:outerShdw>
                </a:effectLst>
                <a:latin typeface="Congenial SemiBold" panose="02000503040000020004" pitchFamily="2" charset="0"/>
              </a:rPr>
              <a:t>Paul’s Ministry</a:t>
            </a:r>
          </a:p>
        </p:txBody>
      </p:sp>
    </p:spTree>
    <p:extLst>
      <p:ext uri="{BB962C8B-B14F-4D97-AF65-F5344CB8AC3E}">
        <p14:creationId xmlns:p14="http://schemas.microsoft.com/office/powerpoint/2010/main" val="2847149741"/>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2300F8-867B-E12F-B137-2AF454C6A6A0}"/>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C1C62C9B-E165-DE20-FAF9-978FC3617E39}"/>
              </a:ext>
            </a:extLst>
          </p:cNvPr>
          <p:cNvSpPr txBox="1"/>
          <p:nvPr/>
        </p:nvSpPr>
        <p:spPr>
          <a:xfrm>
            <a:off x="1068512" y="2169640"/>
            <a:ext cx="10839236" cy="584775"/>
          </a:xfrm>
          <a:prstGeom prst="rect">
            <a:avLst/>
          </a:prstGeom>
          <a:noFill/>
        </p:spPr>
        <p:txBody>
          <a:bodyPr wrap="square" rtlCol="0">
            <a:spAutoFit/>
          </a:bodyPr>
          <a:lstStyle/>
          <a:p>
            <a:pPr marL="571500" indent="-571500">
              <a:buFont typeface="+mj-lt"/>
              <a:buAutoNum type="romanUcPeriod"/>
            </a:pPr>
            <a:r>
              <a:rPr lang="en-US" sz="3200" b="1" dirty="0"/>
              <a:t>His Attitude (v. 24)</a:t>
            </a:r>
            <a:endParaRPr lang="en-US" sz="3200" dirty="0"/>
          </a:p>
        </p:txBody>
      </p:sp>
      <p:sp>
        <p:nvSpPr>
          <p:cNvPr id="3" name="Rectangle: Rounded Corners 2">
            <a:extLst>
              <a:ext uri="{FF2B5EF4-FFF2-40B4-BE49-F238E27FC236}">
                <a16:creationId xmlns:a16="http://schemas.microsoft.com/office/drawing/2014/main" id="{C3F02BEE-A3FB-0E8E-4ED1-737870F326E0}"/>
              </a:ext>
            </a:extLst>
          </p:cNvPr>
          <p:cNvSpPr/>
          <p:nvPr/>
        </p:nvSpPr>
        <p:spPr>
          <a:xfrm>
            <a:off x="3246633" y="442782"/>
            <a:ext cx="8291246" cy="1140430"/>
          </a:xfrm>
          <a:prstGeom prst="roundRect">
            <a:avLst>
              <a:gd name="adj" fmla="val 21015"/>
            </a:avLst>
          </a:prstGeom>
          <a:solidFill>
            <a:srgbClr val="6633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bg1"/>
                </a:solidFill>
                <a:effectLst>
                  <a:outerShdw blurRad="38100" dist="38100" dir="2700000" algn="tl">
                    <a:srgbClr val="000000">
                      <a:alpha val="43137"/>
                    </a:srgbClr>
                  </a:outerShdw>
                </a:effectLst>
                <a:latin typeface="Congenial SemiBold" panose="02000503040000020004" pitchFamily="2" charset="0"/>
              </a:rPr>
              <a:t>Colossians 1:23b-29</a:t>
            </a:r>
          </a:p>
          <a:p>
            <a:pPr algn="ctr"/>
            <a:r>
              <a:rPr lang="en-US" sz="3600" i="1" dirty="0">
                <a:solidFill>
                  <a:srgbClr val="CCCC00"/>
                </a:solidFill>
                <a:effectLst>
                  <a:outerShdw blurRad="38100" dist="38100" dir="2700000" algn="tl">
                    <a:srgbClr val="000000">
                      <a:alpha val="43137"/>
                    </a:srgbClr>
                  </a:outerShdw>
                </a:effectLst>
                <a:latin typeface="Congenial SemiBold" panose="02000503040000020004" pitchFamily="2" charset="0"/>
              </a:rPr>
              <a:t>Paul’s Ministry</a:t>
            </a:r>
          </a:p>
        </p:txBody>
      </p:sp>
    </p:spTree>
    <p:extLst>
      <p:ext uri="{BB962C8B-B14F-4D97-AF65-F5344CB8AC3E}">
        <p14:creationId xmlns:p14="http://schemas.microsoft.com/office/powerpoint/2010/main" val="4172131568"/>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croll: Horizontal 1">
            <a:extLst>
              <a:ext uri="{FF2B5EF4-FFF2-40B4-BE49-F238E27FC236}">
                <a16:creationId xmlns:a16="http://schemas.microsoft.com/office/drawing/2014/main" id="{8069C0AA-D8BA-14D2-0082-B9685AD07D85}"/>
              </a:ext>
            </a:extLst>
          </p:cNvPr>
          <p:cNvSpPr/>
          <p:nvPr/>
        </p:nvSpPr>
        <p:spPr>
          <a:xfrm>
            <a:off x="1058237" y="364436"/>
            <a:ext cx="10078950" cy="1431234"/>
          </a:xfrm>
          <a:prstGeom prst="horizontalScroll">
            <a:avLst>
              <a:gd name="adj" fmla="val 18986"/>
            </a:avLst>
          </a:prstGeom>
          <a:solidFill>
            <a:srgbClr val="E7DFC9"/>
          </a:solidFill>
          <a:ln>
            <a:solidFill>
              <a:srgbClr val="6633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a:pPr>
            <a:r>
              <a:rPr lang="en-US" sz="4400" dirty="0">
                <a:solidFill>
                  <a:srgbClr val="663300"/>
                </a:solidFill>
                <a:latin typeface="Congenial SemiBold" panose="02000503040000020004" pitchFamily="2" charset="0"/>
              </a:rPr>
              <a:t>His Attitude (v. 24)</a:t>
            </a:r>
          </a:p>
        </p:txBody>
      </p:sp>
      <p:sp>
        <p:nvSpPr>
          <p:cNvPr id="4" name="Oval 1029">
            <a:extLst>
              <a:ext uri="{FF2B5EF4-FFF2-40B4-BE49-F238E27FC236}">
                <a16:creationId xmlns:a16="http://schemas.microsoft.com/office/drawing/2014/main" id="{2903CEF0-AE81-1E90-2243-E2328EA7C3A4}"/>
              </a:ext>
            </a:extLst>
          </p:cNvPr>
          <p:cNvSpPr>
            <a:spLocks noChangeArrowheads="1"/>
          </p:cNvSpPr>
          <p:nvPr/>
        </p:nvSpPr>
        <p:spPr bwMode="auto">
          <a:xfrm>
            <a:off x="2827533" y="2762892"/>
            <a:ext cx="6536933" cy="1942672"/>
          </a:xfrm>
          <a:prstGeom prst="ellipse">
            <a:avLst/>
          </a:prstGeom>
          <a:solidFill>
            <a:srgbClr val="CC66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4400">
                <a:solidFill>
                  <a:srgbClr val="FFFF99"/>
                </a:solidFill>
                <a:effectLst>
                  <a:outerShdw blurRad="38100" dist="38100" dir="2700000" algn="tl">
                    <a:srgbClr val="000000">
                      <a:alpha val="43137"/>
                    </a:srgbClr>
                  </a:outerShdw>
                </a:effectLst>
                <a:latin typeface="Aptos" panose="020B0004020202020204" pitchFamily="34" charset="0"/>
              </a:rPr>
              <a:t>“Sufferings”</a:t>
            </a:r>
          </a:p>
          <a:p>
            <a:pPr algn="ctr"/>
            <a:r>
              <a:rPr lang="en-US" altLang="en-US" sz="4400">
                <a:solidFill>
                  <a:srgbClr val="FFFF99"/>
                </a:solidFill>
                <a:effectLst>
                  <a:outerShdw blurRad="38100" dist="38100" dir="2700000" algn="tl">
                    <a:srgbClr val="000000">
                      <a:alpha val="43137"/>
                    </a:srgbClr>
                  </a:outerShdw>
                </a:effectLst>
                <a:latin typeface="Aptos" panose="020B0004020202020204" pitchFamily="34" charset="0"/>
              </a:rPr>
              <a:t>“Afflictions”</a:t>
            </a:r>
          </a:p>
        </p:txBody>
      </p:sp>
    </p:spTree>
    <p:extLst>
      <p:ext uri="{BB962C8B-B14F-4D97-AF65-F5344CB8AC3E}">
        <p14:creationId xmlns:p14="http://schemas.microsoft.com/office/powerpoint/2010/main" val="2099254762"/>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out)">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EDBED1-FB57-C2DE-2C44-EB52C345607E}"/>
            </a:ext>
          </a:extLst>
        </p:cNvPr>
        <p:cNvGrpSpPr/>
        <p:nvPr/>
      </p:nvGrpSpPr>
      <p:grpSpPr>
        <a:xfrm>
          <a:off x="0" y="0"/>
          <a:ext cx="0" cy="0"/>
          <a:chOff x="0" y="0"/>
          <a:chExt cx="0" cy="0"/>
        </a:xfrm>
      </p:grpSpPr>
      <p:sp>
        <p:nvSpPr>
          <p:cNvPr id="2" name="Scroll: Horizontal 1">
            <a:extLst>
              <a:ext uri="{FF2B5EF4-FFF2-40B4-BE49-F238E27FC236}">
                <a16:creationId xmlns:a16="http://schemas.microsoft.com/office/drawing/2014/main" id="{CF76B65C-5666-A427-3A69-A7CAE91549DD}"/>
              </a:ext>
            </a:extLst>
          </p:cNvPr>
          <p:cNvSpPr/>
          <p:nvPr/>
        </p:nvSpPr>
        <p:spPr>
          <a:xfrm>
            <a:off x="1058237" y="364436"/>
            <a:ext cx="10078950" cy="1431234"/>
          </a:xfrm>
          <a:prstGeom prst="horizontalScroll">
            <a:avLst>
              <a:gd name="adj" fmla="val 18986"/>
            </a:avLst>
          </a:prstGeom>
          <a:solidFill>
            <a:srgbClr val="E7DFC9"/>
          </a:solidFill>
          <a:ln>
            <a:solidFill>
              <a:srgbClr val="6633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a:pPr>
            <a:r>
              <a:rPr lang="en-US" sz="4400" dirty="0">
                <a:solidFill>
                  <a:srgbClr val="663300"/>
                </a:solidFill>
                <a:latin typeface="Congenial SemiBold" panose="02000503040000020004" pitchFamily="2" charset="0"/>
              </a:rPr>
              <a:t>His Attitude (v. 24)</a:t>
            </a:r>
          </a:p>
        </p:txBody>
      </p:sp>
      <p:sp>
        <p:nvSpPr>
          <p:cNvPr id="3" name="TextBox 2">
            <a:extLst>
              <a:ext uri="{FF2B5EF4-FFF2-40B4-BE49-F238E27FC236}">
                <a16:creationId xmlns:a16="http://schemas.microsoft.com/office/drawing/2014/main" id="{36AA54A2-D7E8-2602-D7E3-C648D7F67807}"/>
              </a:ext>
            </a:extLst>
          </p:cNvPr>
          <p:cNvSpPr txBox="1"/>
          <p:nvPr/>
        </p:nvSpPr>
        <p:spPr>
          <a:xfrm>
            <a:off x="1058237" y="1993189"/>
            <a:ext cx="10489916" cy="2800767"/>
          </a:xfrm>
          <a:prstGeom prst="rect">
            <a:avLst/>
          </a:prstGeom>
          <a:noFill/>
        </p:spPr>
        <p:txBody>
          <a:bodyPr wrap="square" rtlCol="0">
            <a:spAutoFit/>
          </a:bodyPr>
          <a:lstStyle/>
          <a:p>
            <a:pPr marL="514350" indent="-514350">
              <a:buFont typeface="+mj-lt"/>
              <a:buAutoNum type="alphaUcPeriod"/>
            </a:pPr>
            <a:r>
              <a:rPr lang="en-US" sz="3200" b="1" dirty="0">
                <a:latin typeface="Aptos" panose="020B0004020202020204" pitchFamily="34" charset="0"/>
              </a:rPr>
              <a:t>Rejoicing</a:t>
            </a:r>
            <a:endParaRPr lang="en-US" sz="3200" dirty="0">
              <a:latin typeface="Aptos" panose="020B0004020202020204" pitchFamily="34" charset="0"/>
            </a:endParaRPr>
          </a:p>
          <a:p>
            <a:pPr marL="971550" lvl="1" indent="-514350">
              <a:buFont typeface="+mj-lt"/>
              <a:buAutoNum type="arabicPeriod"/>
            </a:pPr>
            <a:r>
              <a:rPr lang="en-US" sz="2400" i="1" dirty="0">
                <a:latin typeface="Aptos" panose="020B0004020202020204" pitchFamily="34" charset="0"/>
              </a:rPr>
              <a:t>More than rejoicing </a:t>
            </a:r>
            <a:r>
              <a:rPr lang="en-US" sz="2400" i="1" u="sng" dirty="0">
                <a:latin typeface="Aptos" panose="020B0004020202020204" pitchFamily="34" charset="0"/>
              </a:rPr>
              <a:t>in-spite-of </a:t>
            </a:r>
            <a:r>
              <a:rPr lang="en-US" sz="2400" i="1" dirty="0">
                <a:latin typeface="Aptos" panose="020B0004020202020204" pitchFamily="34" charset="0"/>
              </a:rPr>
              <a:t>his sufferings</a:t>
            </a:r>
          </a:p>
          <a:p>
            <a:pPr marL="971550" lvl="1" indent="-514350">
              <a:buFont typeface="+mj-lt"/>
              <a:buAutoNum type="arabicPeriod"/>
            </a:pPr>
            <a:r>
              <a:rPr lang="en-US" sz="2400" i="1" dirty="0">
                <a:latin typeface="Aptos" panose="020B0004020202020204" pitchFamily="34" charset="0"/>
              </a:rPr>
              <a:t>He is able to rejoice </a:t>
            </a:r>
            <a:r>
              <a:rPr lang="en-US" sz="2400" i="1" u="sng" dirty="0">
                <a:latin typeface="Aptos" panose="020B0004020202020204" pitchFamily="34" charset="0"/>
              </a:rPr>
              <a:t>because</a:t>
            </a:r>
            <a:r>
              <a:rPr lang="en-US" sz="2400" i="1" dirty="0">
                <a:latin typeface="Aptos" panose="020B0004020202020204" pitchFamily="34" charset="0"/>
              </a:rPr>
              <a:t> of his sufferings</a:t>
            </a:r>
          </a:p>
          <a:p>
            <a:pPr marL="1428750" lvl="2" indent="-514350">
              <a:buFont typeface="+mj-lt"/>
              <a:buAutoNum type="alphaLcPeriod"/>
            </a:pPr>
            <a:r>
              <a:rPr lang="en-US" sz="2400" dirty="0">
                <a:latin typeface="Aptos" panose="020B0004020202020204" pitchFamily="34" charset="0"/>
              </a:rPr>
              <a:t>He looks at the BENEFIT of his work (the cause of the suffering)</a:t>
            </a:r>
          </a:p>
          <a:p>
            <a:pPr marL="1428750" lvl="2" indent="-514350">
              <a:buFont typeface="+mj-lt"/>
              <a:buAutoNum type="alphaLcPeriod"/>
            </a:pPr>
            <a:r>
              <a:rPr lang="en-US" sz="2400" dirty="0">
                <a:latin typeface="Aptos" panose="020B0004020202020204" pitchFamily="34" charset="0"/>
              </a:rPr>
              <a:t>Rather than focus on the harm done to him</a:t>
            </a:r>
          </a:p>
          <a:p>
            <a:pPr marL="1428750" lvl="2" indent="-514350">
              <a:buFont typeface="+mj-lt"/>
              <a:buAutoNum type="alphaLcPeriod"/>
            </a:pPr>
            <a:r>
              <a:rPr lang="en-US" sz="2400" dirty="0">
                <a:latin typeface="Aptos" panose="020B0004020202020204" pitchFamily="34" charset="0"/>
              </a:rPr>
              <a:t>Like a parent donating a kidney to his child</a:t>
            </a:r>
          </a:p>
          <a:p>
            <a:pPr marL="971550" lvl="1" indent="-514350">
              <a:buFont typeface="+mj-lt"/>
              <a:buAutoNum type="arabicPeriod"/>
            </a:pPr>
            <a:r>
              <a:rPr lang="en-US" sz="2400" i="1" dirty="0">
                <a:latin typeface="Aptos" panose="020B0004020202020204" pitchFamily="34" charset="0"/>
              </a:rPr>
              <a:t>It is an honor &amp; privilege to be a servant and suffer because of it!</a:t>
            </a:r>
          </a:p>
        </p:txBody>
      </p:sp>
    </p:spTree>
    <p:extLst>
      <p:ext uri="{BB962C8B-B14F-4D97-AF65-F5344CB8AC3E}">
        <p14:creationId xmlns:p14="http://schemas.microsoft.com/office/powerpoint/2010/main" val="3554777112"/>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fade">
                                      <p:cBhvr>
                                        <p:cTn id="35" dur="1000"/>
                                        <p:tgtEl>
                                          <p:spTgt spid="3">
                                            <p:txEl>
                                              <p:pRg st="5" end="5"/>
                                            </p:txEl>
                                          </p:spTgt>
                                        </p:tgtEl>
                                      </p:cBhvr>
                                    </p:animEffect>
                                    <p:anim calcmode="lin" valueType="num">
                                      <p:cBhvr>
                                        <p:cTn id="36"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fade">
                                      <p:cBhvr>
                                        <p:cTn id="42" dur="1000"/>
                                        <p:tgtEl>
                                          <p:spTgt spid="3">
                                            <p:txEl>
                                              <p:pRg st="6" end="6"/>
                                            </p:txEl>
                                          </p:spTgt>
                                        </p:tgtEl>
                                      </p:cBhvr>
                                    </p:animEffect>
                                    <p:anim calcmode="lin" valueType="num">
                                      <p:cBhvr>
                                        <p:cTn id="43"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B21535-69F3-D92E-2BB6-58A7593601D6}"/>
            </a:ext>
          </a:extLst>
        </p:cNvPr>
        <p:cNvGrpSpPr/>
        <p:nvPr/>
      </p:nvGrpSpPr>
      <p:grpSpPr>
        <a:xfrm>
          <a:off x="0" y="0"/>
          <a:ext cx="0" cy="0"/>
          <a:chOff x="0" y="0"/>
          <a:chExt cx="0" cy="0"/>
        </a:xfrm>
      </p:grpSpPr>
      <p:sp>
        <p:nvSpPr>
          <p:cNvPr id="2" name="Scroll: Horizontal 1">
            <a:extLst>
              <a:ext uri="{FF2B5EF4-FFF2-40B4-BE49-F238E27FC236}">
                <a16:creationId xmlns:a16="http://schemas.microsoft.com/office/drawing/2014/main" id="{6A04F375-A45E-CC66-15F7-02576F89F0DB}"/>
              </a:ext>
            </a:extLst>
          </p:cNvPr>
          <p:cNvSpPr/>
          <p:nvPr/>
        </p:nvSpPr>
        <p:spPr>
          <a:xfrm>
            <a:off x="1058237" y="364436"/>
            <a:ext cx="10078950" cy="1431234"/>
          </a:xfrm>
          <a:prstGeom prst="horizontalScroll">
            <a:avLst>
              <a:gd name="adj" fmla="val 18986"/>
            </a:avLst>
          </a:prstGeom>
          <a:solidFill>
            <a:srgbClr val="E7DFC9"/>
          </a:solidFill>
          <a:ln>
            <a:solidFill>
              <a:srgbClr val="6633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a:pPr>
            <a:r>
              <a:rPr lang="en-US" sz="4400" dirty="0">
                <a:solidFill>
                  <a:srgbClr val="663300"/>
                </a:solidFill>
                <a:latin typeface="Congenial SemiBold" panose="02000503040000020004" pitchFamily="2" charset="0"/>
              </a:rPr>
              <a:t>His Attitude (v. 24)</a:t>
            </a:r>
          </a:p>
        </p:txBody>
      </p:sp>
      <p:sp>
        <p:nvSpPr>
          <p:cNvPr id="3" name="TextBox 2">
            <a:extLst>
              <a:ext uri="{FF2B5EF4-FFF2-40B4-BE49-F238E27FC236}">
                <a16:creationId xmlns:a16="http://schemas.microsoft.com/office/drawing/2014/main" id="{A2445BB9-2FBC-9A07-6303-E7B4DC13BC92}"/>
              </a:ext>
            </a:extLst>
          </p:cNvPr>
          <p:cNvSpPr txBox="1"/>
          <p:nvPr/>
        </p:nvSpPr>
        <p:spPr>
          <a:xfrm>
            <a:off x="1058237" y="1993189"/>
            <a:ext cx="10489916" cy="1600438"/>
          </a:xfrm>
          <a:prstGeom prst="rect">
            <a:avLst/>
          </a:prstGeom>
          <a:noFill/>
        </p:spPr>
        <p:txBody>
          <a:bodyPr wrap="square" rtlCol="0">
            <a:spAutoFit/>
          </a:bodyPr>
          <a:lstStyle/>
          <a:p>
            <a:pPr marL="514350" indent="-514350">
              <a:buFont typeface="+mj-lt"/>
              <a:buAutoNum type="alphaUcPeriod"/>
            </a:pPr>
            <a:r>
              <a:rPr lang="en-US" sz="3200" b="1" dirty="0">
                <a:latin typeface="Aptos" panose="020B0004020202020204" pitchFamily="34" charset="0"/>
              </a:rPr>
              <a:t>Rejoicing</a:t>
            </a:r>
          </a:p>
          <a:p>
            <a:pPr marL="514350" indent="-514350">
              <a:buFont typeface="+mj-lt"/>
              <a:buAutoNum type="alphaUcPeriod"/>
            </a:pPr>
            <a:endParaRPr lang="en-US" sz="1000" b="1" dirty="0">
              <a:latin typeface="Aptos" panose="020B0004020202020204" pitchFamily="34" charset="0"/>
            </a:endParaRPr>
          </a:p>
          <a:p>
            <a:pPr marL="514350" indent="-514350">
              <a:buFont typeface="+mj-lt"/>
              <a:buAutoNum type="alphaUcPeriod"/>
            </a:pPr>
            <a:r>
              <a:rPr lang="en-US" sz="3200" b="1" dirty="0">
                <a:latin typeface="Aptos" panose="020B0004020202020204" pitchFamily="34" charset="0"/>
              </a:rPr>
              <a:t>Fill up what is lacking</a:t>
            </a:r>
            <a:endParaRPr lang="en-US" sz="3200" dirty="0">
              <a:latin typeface="Aptos" panose="020B0004020202020204" pitchFamily="34" charset="0"/>
            </a:endParaRPr>
          </a:p>
          <a:p>
            <a:pPr marL="971550" lvl="1" indent="-514350">
              <a:buFont typeface="+mj-lt"/>
              <a:buAutoNum type="arabicPeriod"/>
            </a:pPr>
            <a:r>
              <a:rPr lang="en-US" sz="2400" i="1" dirty="0">
                <a:latin typeface="Aptos" panose="020B0004020202020204" pitchFamily="34" charset="0"/>
              </a:rPr>
              <a:t>Must suffer just like Christ did</a:t>
            </a:r>
          </a:p>
        </p:txBody>
      </p:sp>
      <p:sp>
        <p:nvSpPr>
          <p:cNvPr id="4" name="TextBox 3">
            <a:extLst>
              <a:ext uri="{FF2B5EF4-FFF2-40B4-BE49-F238E27FC236}">
                <a16:creationId xmlns:a16="http://schemas.microsoft.com/office/drawing/2014/main" id="{21E00A88-B581-0F68-F79B-AD59633B7B1F}"/>
              </a:ext>
            </a:extLst>
          </p:cNvPr>
          <p:cNvSpPr txBox="1"/>
          <p:nvPr/>
        </p:nvSpPr>
        <p:spPr>
          <a:xfrm>
            <a:off x="625011" y="3719450"/>
            <a:ext cx="10941978" cy="2677656"/>
          </a:xfrm>
          <a:prstGeom prst="rect">
            <a:avLst/>
          </a:prstGeom>
          <a:solidFill>
            <a:schemeClr val="bg1"/>
          </a:solidFill>
          <a:ln>
            <a:solidFill>
              <a:srgbClr val="6600FF"/>
            </a:solidFill>
          </a:ln>
        </p:spPr>
        <p:txBody>
          <a:bodyPr wrap="square" rtlCol="0">
            <a:spAutoFit/>
          </a:bodyPr>
          <a:lstStyle/>
          <a:p>
            <a:r>
              <a:rPr lang="en-US" sz="2400" dirty="0"/>
              <a:t>It is now Paul’s “turn” at the bat, to use a baseball figure. Christ had his “turn,” the grandest of all and suffered for us all in a sense not true of anyone else. It is the idea of balance or correspondence in </a:t>
            </a:r>
            <a:r>
              <a:rPr lang="en-US" sz="2400" i="1" dirty="0"/>
              <a:t>anti</a:t>
            </a:r>
            <a:r>
              <a:rPr lang="en-US" sz="2400" dirty="0"/>
              <a:t> as seen in Demosthenes’ use of this verb (</a:t>
            </a:r>
            <a:r>
              <a:rPr lang="en-US" sz="2400" i="1" dirty="0"/>
              <a:t>De Symm</a:t>
            </a:r>
            <a:r>
              <a:rPr lang="en-US" sz="2400" dirty="0"/>
              <a:t>., p. 282), “the poor balancing the rich.” And yet Christ did not cause suffering to cease. There is plenty left for Paul and for each of us in his time.</a:t>
            </a:r>
          </a:p>
          <a:p>
            <a:endParaRPr lang="en-US" sz="2400" dirty="0"/>
          </a:p>
          <a:p>
            <a:r>
              <a:rPr lang="en-US" sz="2400" dirty="0"/>
              <a:t>A. T. Robertson, </a:t>
            </a:r>
            <a:r>
              <a:rPr lang="en-US" sz="2400" i="1" dirty="0"/>
              <a:t>Word Pictures of the New Testament, IV:484.</a:t>
            </a:r>
            <a:endParaRPr lang="en-US" sz="2400" dirty="0"/>
          </a:p>
        </p:txBody>
      </p:sp>
    </p:spTree>
    <p:extLst>
      <p:ext uri="{BB962C8B-B14F-4D97-AF65-F5344CB8AC3E}">
        <p14:creationId xmlns:p14="http://schemas.microsoft.com/office/powerpoint/2010/main" val="5710299"/>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P spid="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719F245-0B4C-4588-A30A-43A0EED8AF05}"/>
              </a:ext>
            </a:extLst>
          </p:cNvPr>
          <p:cNvSpPr txBox="1"/>
          <p:nvPr/>
        </p:nvSpPr>
        <p:spPr>
          <a:xfrm>
            <a:off x="614737" y="1407560"/>
            <a:ext cx="10962526" cy="2308324"/>
          </a:xfrm>
          <a:prstGeom prst="rect">
            <a:avLst/>
          </a:prstGeom>
          <a:solidFill>
            <a:schemeClr val="bg1"/>
          </a:solidFill>
          <a:ln>
            <a:solidFill>
              <a:srgbClr val="6600FF"/>
            </a:solidFill>
          </a:ln>
        </p:spPr>
        <p:txBody>
          <a:bodyPr wrap="square" rtlCol="0">
            <a:spAutoFit/>
          </a:bodyPr>
          <a:lstStyle/>
          <a:p>
            <a:r>
              <a:rPr lang="en-US" sz="2400" dirty="0"/>
              <a:t>Paul conceives these leftovers as bitter waters that are gradually being poured into a huge vessel until it is completely filled when at last the final day arrives. So he says: “I am filling up in my turn” my allotment of these leftover afflictions of Christ.</a:t>
            </a:r>
          </a:p>
          <a:p>
            <a:endParaRPr lang="en-US" sz="2400" dirty="0"/>
          </a:p>
          <a:p>
            <a:r>
              <a:rPr lang="en-US" sz="2400" dirty="0"/>
              <a:t>R. C. H. Lenski, </a:t>
            </a:r>
            <a:r>
              <a:rPr lang="en-US" sz="2400" i="1" dirty="0"/>
              <a:t>The Interpretation of St. Paul’s Epistles to the Colossians, to the Thessalonians, to Timothy, to Titus and to Philemon, </a:t>
            </a:r>
            <a:r>
              <a:rPr lang="en-US" sz="2400" dirty="0"/>
              <a:t>74.</a:t>
            </a:r>
          </a:p>
        </p:txBody>
      </p:sp>
    </p:spTree>
    <p:extLst>
      <p:ext uri="{BB962C8B-B14F-4D97-AF65-F5344CB8AC3E}">
        <p14:creationId xmlns:p14="http://schemas.microsoft.com/office/powerpoint/2010/main" val="1232305498"/>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267FBC-7649-1B6A-284B-E814B58F7701}"/>
            </a:ext>
          </a:extLst>
        </p:cNvPr>
        <p:cNvGrpSpPr/>
        <p:nvPr/>
      </p:nvGrpSpPr>
      <p:grpSpPr>
        <a:xfrm>
          <a:off x="0" y="0"/>
          <a:ext cx="0" cy="0"/>
          <a:chOff x="0" y="0"/>
          <a:chExt cx="0" cy="0"/>
        </a:xfrm>
      </p:grpSpPr>
      <p:sp>
        <p:nvSpPr>
          <p:cNvPr id="2" name="Scroll: Horizontal 1">
            <a:extLst>
              <a:ext uri="{FF2B5EF4-FFF2-40B4-BE49-F238E27FC236}">
                <a16:creationId xmlns:a16="http://schemas.microsoft.com/office/drawing/2014/main" id="{B594DA98-E2B1-C5D9-46A1-D251A8518A4E}"/>
              </a:ext>
            </a:extLst>
          </p:cNvPr>
          <p:cNvSpPr/>
          <p:nvPr/>
        </p:nvSpPr>
        <p:spPr>
          <a:xfrm>
            <a:off x="1058237" y="364436"/>
            <a:ext cx="10078950" cy="1431234"/>
          </a:xfrm>
          <a:prstGeom prst="horizontalScroll">
            <a:avLst>
              <a:gd name="adj" fmla="val 18986"/>
            </a:avLst>
          </a:prstGeom>
          <a:solidFill>
            <a:srgbClr val="E7DFC9"/>
          </a:solidFill>
          <a:ln>
            <a:solidFill>
              <a:srgbClr val="6633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a:pPr>
            <a:r>
              <a:rPr lang="en-US" sz="4400" dirty="0">
                <a:solidFill>
                  <a:srgbClr val="663300"/>
                </a:solidFill>
                <a:latin typeface="Congenial SemiBold" panose="02000503040000020004" pitchFamily="2" charset="0"/>
              </a:rPr>
              <a:t>His Attitude (v. 24)</a:t>
            </a:r>
          </a:p>
        </p:txBody>
      </p:sp>
      <p:sp>
        <p:nvSpPr>
          <p:cNvPr id="3" name="TextBox 2">
            <a:extLst>
              <a:ext uri="{FF2B5EF4-FFF2-40B4-BE49-F238E27FC236}">
                <a16:creationId xmlns:a16="http://schemas.microsoft.com/office/drawing/2014/main" id="{FE4E6C04-0568-B241-44C7-603BC8DB9C10}"/>
              </a:ext>
            </a:extLst>
          </p:cNvPr>
          <p:cNvSpPr txBox="1"/>
          <p:nvPr/>
        </p:nvSpPr>
        <p:spPr>
          <a:xfrm>
            <a:off x="1058237" y="1993189"/>
            <a:ext cx="10489916" cy="1969770"/>
          </a:xfrm>
          <a:prstGeom prst="rect">
            <a:avLst/>
          </a:prstGeom>
          <a:noFill/>
        </p:spPr>
        <p:txBody>
          <a:bodyPr wrap="square" rtlCol="0">
            <a:spAutoFit/>
          </a:bodyPr>
          <a:lstStyle/>
          <a:p>
            <a:pPr marL="514350" indent="-514350">
              <a:buFont typeface="+mj-lt"/>
              <a:buAutoNum type="alphaUcPeriod"/>
            </a:pPr>
            <a:r>
              <a:rPr lang="en-US" sz="3200" b="1" dirty="0">
                <a:latin typeface="Aptos" panose="020B0004020202020204" pitchFamily="34" charset="0"/>
              </a:rPr>
              <a:t>Rejoicing</a:t>
            </a:r>
          </a:p>
          <a:p>
            <a:pPr marL="514350" indent="-514350">
              <a:buFont typeface="+mj-lt"/>
              <a:buAutoNum type="alphaUcPeriod"/>
            </a:pPr>
            <a:endParaRPr lang="en-US" sz="1000" b="1" dirty="0">
              <a:latin typeface="Aptos" panose="020B0004020202020204" pitchFamily="34" charset="0"/>
            </a:endParaRPr>
          </a:p>
          <a:p>
            <a:pPr marL="514350" indent="-514350">
              <a:buFont typeface="+mj-lt"/>
              <a:buAutoNum type="alphaUcPeriod"/>
            </a:pPr>
            <a:r>
              <a:rPr lang="en-US" sz="3200" b="1" dirty="0">
                <a:latin typeface="Aptos" panose="020B0004020202020204" pitchFamily="34" charset="0"/>
              </a:rPr>
              <a:t>Fill up what is lacking</a:t>
            </a:r>
            <a:endParaRPr lang="en-US" sz="3200" dirty="0">
              <a:latin typeface="Aptos" panose="020B0004020202020204" pitchFamily="34" charset="0"/>
            </a:endParaRPr>
          </a:p>
          <a:p>
            <a:pPr marL="971550" lvl="1" indent="-514350">
              <a:buFont typeface="+mj-lt"/>
              <a:buAutoNum type="arabicPeriod"/>
            </a:pPr>
            <a:r>
              <a:rPr lang="en-US" sz="2400" i="1" dirty="0">
                <a:latin typeface="Aptos" panose="020B0004020202020204" pitchFamily="34" charset="0"/>
              </a:rPr>
              <a:t>Must suffer just like Christ did</a:t>
            </a:r>
          </a:p>
          <a:p>
            <a:pPr marL="971550" lvl="1" indent="-514350">
              <a:buFont typeface="+mj-lt"/>
              <a:buAutoNum type="arabicPeriod"/>
            </a:pPr>
            <a:r>
              <a:rPr lang="en-US" sz="2400" i="1" dirty="0">
                <a:latin typeface="Aptos" panose="020B0004020202020204" pitchFamily="34" charset="0"/>
              </a:rPr>
              <a:t>Lacking in that it didn’t go as far</a:t>
            </a:r>
          </a:p>
        </p:txBody>
      </p:sp>
    </p:spTree>
    <p:extLst>
      <p:ext uri="{BB962C8B-B14F-4D97-AF65-F5344CB8AC3E}">
        <p14:creationId xmlns:p14="http://schemas.microsoft.com/office/powerpoint/2010/main" val="3706862509"/>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17DC1653-1698-E4A8-844C-BEF4C80131CB}"/>
              </a:ext>
            </a:extLst>
          </p:cNvPr>
          <p:cNvSpPr txBox="1"/>
          <p:nvPr/>
        </p:nvSpPr>
        <p:spPr>
          <a:xfrm>
            <a:off x="732890" y="1281628"/>
            <a:ext cx="10726220" cy="3046988"/>
          </a:xfrm>
          <a:prstGeom prst="rect">
            <a:avLst/>
          </a:prstGeom>
          <a:solidFill>
            <a:schemeClr val="bg1"/>
          </a:solidFill>
          <a:ln>
            <a:solidFill>
              <a:srgbClr val="6600FF"/>
            </a:solidFill>
          </a:ln>
        </p:spPr>
        <p:txBody>
          <a:bodyPr wrap="square" rtlCol="0">
            <a:spAutoFit/>
          </a:bodyPr>
          <a:lstStyle/>
          <a:p>
            <a:r>
              <a:rPr lang="en-US" sz="2400" dirty="0"/>
              <a:t>He must have seen a limit in Christ’s afflictions or he would not have recognized such a deficiency in himself when he compared himself with Christ. The limit was Christ’s death. As he looked at Christ’s afflictions and saw how far he went in them (all the way to death), he saw a deficiency in his own case (i.e. in his own flesh, or body). The want or deficiency which he saw was in the extent to which his own afflictions had failed to match those of his Lord’s. He had not gone all the way to death in them.</a:t>
            </a:r>
          </a:p>
          <a:p>
            <a:endParaRPr lang="en-US" sz="2400" dirty="0"/>
          </a:p>
          <a:p>
            <a:r>
              <a:rPr lang="en-US" sz="2400" dirty="0"/>
              <a:t>Walton Weaver, </a:t>
            </a:r>
            <a:r>
              <a:rPr lang="en-US" sz="2400" i="1" dirty="0"/>
              <a:t>Truth Commentaries - Philippians, Colossians, </a:t>
            </a:r>
            <a:r>
              <a:rPr lang="en-US" sz="2400" dirty="0"/>
              <a:t> 383.</a:t>
            </a:r>
          </a:p>
        </p:txBody>
      </p:sp>
    </p:spTree>
    <p:extLst>
      <p:ext uri="{BB962C8B-B14F-4D97-AF65-F5344CB8AC3E}">
        <p14:creationId xmlns:p14="http://schemas.microsoft.com/office/powerpoint/2010/main" val="2790689395"/>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F471F3-DCB6-7EE8-00CA-7885E834E961}"/>
            </a:ext>
          </a:extLst>
        </p:cNvPr>
        <p:cNvGrpSpPr/>
        <p:nvPr/>
      </p:nvGrpSpPr>
      <p:grpSpPr>
        <a:xfrm>
          <a:off x="0" y="0"/>
          <a:ext cx="0" cy="0"/>
          <a:chOff x="0" y="0"/>
          <a:chExt cx="0" cy="0"/>
        </a:xfrm>
      </p:grpSpPr>
      <p:sp>
        <p:nvSpPr>
          <p:cNvPr id="2" name="Scroll: Horizontal 1">
            <a:extLst>
              <a:ext uri="{FF2B5EF4-FFF2-40B4-BE49-F238E27FC236}">
                <a16:creationId xmlns:a16="http://schemas.microsoft.com/office/drawing/2014/main" id="{7B415889-ED22-57FC-1C74-E657E14418BB}"/>
              </a:ext>
            </a:extLst>
          </p:cNvPr>
          <p:cNvSpPr/>
          <p:nvPr/>
        </p:nvSpPr>
        <p:spPr>
          <a:xfrm>
            <a:off x="1058237" y="364436"/>
            <a:ext cx="10078950" cy="1431234"/>
          </a:xfrm>
          <a:prstGeom prst="horizontalScroll">
            <a:avLst>
              <a:gd name="adj" fmla="val 18986"/>
            </a:avLst>
          </a:prstGeom>
          <a:solidFill>
            <a:srgbClr val="E7DFC9"/>
          </a:solidFill>
          <a:ln>
            <a:solidFill>
              <a:srgbClr val="6633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a:pPr>
            <a:r>
              <a:rPr lang="en-US" sz="4400" dirty="0">
                <a:solidFill>
                  <a:srgbClr val="663300"/>
                </a:solidFill>
                <a:latin typeface="Congenial SemiBold" panose="02000503040000020004" pitchFamily="2" charset="0"/>
              </a:rPr>
              <a:t>His Attitude (v. 24)</a:t>
            </a:r>
          </a:p>
        </p:txBody>
      </p:sp>
      <p:sp>
        <p:nvSpPr>
          <p:cNvPr id="3" name="TextBox 2">
            <a:extLst>
              <a:ext uri="{FF2B5EF4-FFF2-40B4-BE49-F238E27FC236}">
                <a16:creationId xmlns:a16="http://schemas.microsoft.com/office/drawing/2014/main" id="{EEF5D0FD-BB07-837E-0CC4-4A0885C25EFA}"/>
              </a:ext>
            </a:extLst>
          </p:cNvPr>
          <p:cNvSpPr txBox="1"/>
          <p:nvPr/>
        </p:nvSpPr>
        <p:spPr>
          <a:xfrm>
            <a:off x="1058237" y="1993189"/>
            <a:ext cx="10489916" cy="1969770"/>
          </a:xfrm>
          <a:prstGeom prst="rect">
            <a:avLst/>
          </a:prstGeom>
          <a:noFill/>
        </p:spPr>
        <p:txBody>
          <a:bodyPr wrap="square" rtlCol="0">
            <a:spAutoFit/>
          </a:bodyPr>
          <a:lstStyle/>
          <a:p>
            <a:pPr marL="514350" indent="-514350">
              <a:buFont typeface="+mj-lt"/>
              <a:buAutoNum type="alphaUcPeriod"/>
            </a:pPr>
            <a:r>
              <a:rPr lang="en-US" sz="3200" b="1" dirty="0">
                <a:latin typeface="Aptos" panose="020B0004020202020204" pitchFamily="34" charset="0"/>
              </a:rPr>
              <a:t>Rejoicing</a:t>
            </a:r>
          </a:p>
          <a:p>
            <a:pPr marL="514350" indent="-514350">
              <a:buFont typeface="+mj-lt"/>
              <a:buAutoNum type="alphaUcPeriod"/>
            </a:pPr>
            <a:endParaRPr lang="en-US" sz="1000" b="1" dirty="0">
              <a:latin typeface="Aptos" panose="020B0004020202020204" pitchFamily="34" charset="0"/>
            </a:endParaRPr>
          </a:p>
          <a:p>
            <a:pPr marL="514350" indent="-514350">
              <a:buFont typeface="+mj-lt"/>
              <a:buAutoNum type="alphaUcPeriod"/>
            </a:pPr>
            <a:r>
              <a:rPr lang="en-US" sz="3200" b="1" dirty="0">
                <a:latin typeface="Aptos" panose="020B0004020202020204" pitchFamily="34" charset="0"/>
              </a:rPr>
              <a:t>Fill up what is lacking</a:t>
            </a:r>
            <a:endParaRPr lang="en-US" sz="3200" dirty="0">
              <a:latin typeface="Aptos" panose="020B0004020202020204" pitchFamily="34" charset="0"/>
            </a:endParaRPr>
          </a:p>
          <a:p>
            <a:pPr marL="971550" lvl="1" indent="-514350">
              <a:buFont typeface="+mj-lt"/>
              <a:buAutoNum type="arabicPeriod"/>
            </a:pPr>
            <a:r>
              <a:rPr lang="en-US" sz="2400" i="1" dirty="0">
                <a:latin typeface="Aptos" panose="020B0004020202020204" pitchFamily="34" charset="0"/>
              </a:rPr>
              <a:t>Must suffer just like Christ did</a:t>
            </a:r>
          </a:p>
          <a:p>
            <a:pPr marL="971550" lvl="1" indent="-514350">
              <a:buFont typeface="+mj-lt"/>
              <a:buAutoNum type="arabicPeriod"/>
            </a:pPr>
            <a:r>
              <a:rPr lang="en-US" sz="2400" i="1" dirty="0">
                <a:latin typeface="Aptos" panose="020B0004020202020204" pitchFamily="34" charset="0"/>
              </a:rPr>
              <a:t>Lacking in that it didn’t go as far</a:t>
            </a:r>
          </a:p>
        </p:txBody>
      </p:sp>
    </p:spTree>
    <p:extLst>
      <p:ext uri="{BB962C8B-B14F-4D97-AF65-F5344CB8AC3E}">
        <p14:creationId xmlns:p14="http://schemas.microsoft.com/office/powerpoint/2010/main" val="2363358633"/>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77AE71-D690-AA55-C4DC-645BF66DEC48}"/>
            </a:ext>
          </a:extLst>
        </p:cNvPr>
        <p:cNvGrpSpPr/>
        <p:nvPr/>
      </p:nvGrpSpPr>
      <p:grpSpPr>
        <a:xfrm>
          <a:off x="0" y="0"/>
          <a:ext cx="0" cy="0"/>
          <a:chOff x="0" y="0"/>
          <a:chExt cx="0" cy="0"/>
        </a:xfrm>
      </p:grpSpPr>
      <p:sp>
        <p:nvSpPr>
          <p:cNvPr id="2" name="Scroll: Horizontal 1">
            <a:extLst>
              <a:ext uri="{FF2B5EF4-FFF2-40B4-BE49-F238E27FC236}">
                <a16:creationId xmlns:a16="http://schemas.microsoft.com/office/drawing/2014/main" id="{F99C29E8-0515-E643-EC35-8BB75304453F}"/>
              </a:ext>
            </a:extLst>
          </p:cNvPr>
          <p:cNvSpPr/>
          <p:nvPr/>
        </p:nvSpPr>
        <p:spPr>
          <a:xfrm>
            <a:off x="1058237" y="364436"/>
            <a:ext cx="10078950" cy="1431234"/>
          </a:xfrm>
          <a:prstGeom prst="horizontalScroll">
            <a:avLst>
              <a:gd name="adj" fmla="val 18986"/>
            </a:avLst>
          </a:prstGeom>
          <a:solidFill>
            <a:srgbClr val="E7DFC9"/>
          </a:solidFill>
          <a:ln>
            <a:solidFill>
              <a:srgbClr val="6633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a:pPr>
            <a:r>
              <a:rPr lang="en-US" sz="4400" dirty="0">
                <a:solidFill>
                  <a:srgbClr val="663300"/>
                </a:solidFill>
                <a:latin typeface="Congenial SemiBold" panose="02000503040000020004" pitchFamily="2" charset="0"/>
              </a:rPr>
              <a:t>His Attitude (v. 24)</a:t>
            </a:r>
          </a:p>
        </p:txBody>
      </p:sp>
      <p:sp>
        <p:nvSpPr>
          <p:cNvPr id="3" name="TextBox 2">
            <a:extLst>
              <a:ext uri="{FF2B5EF4-FFF2-40B4-BE49-F238E27FC236}">
                <a16:creationId xmlns:a16="http://schemas.microsoft.com/office/drawing/2014/main" id="{1291D117-E49E-1C16-CB6B-7DAEFA7E85B1}"/>
              </a:ext>
            </a:extLst>
          </p:cNvPr>
          <p:cNvSpPr txBox="1"/>
          <p:nvPr/>
        </p:nvSpPr>
        <p:spPr>
          <a:xfrm>
            <a:off x="1058237" y="1993189"/>
            <a:ext cx="10489916" cy="2616101"/>
          </a:xfrm>
          <a:prstGeom prst="rect">
            <a:avLst/>
          </a:prstGeom>
          <a:noFill/>
        </p:spPr>
        <p:txBody>
          <a:bodyPr wrap="square" rtlCol="0">
            <a:spAutoFit/>
          </a:bodyPr>
          <a:lstStyle/>
          <a:p>
            <a:pPr marL="514350" indent="-514350">
              <a:buFont typeface="+mj-lt"/>
              <a:buAutoNum type="alphaUcPeriod"/>
            </a:pPr>
            <a:r>
              <a:rPr lang="en-US" sz="3200" b="1" dirty="0">
                <a:latin typeface="Aptos" panose="020B0004020202020204" pitchFamily="34" charset="0"/>
              </a:rPr>
              <a:t>Rejoicing</a:t>
            </a:r>
          </a:p>
          <a:p>
            <a:pPr marL="514350" indent="-514350">
              <a:buFont typeface="+mj-lt"/>
              <a:buAutoNum type="alphaUcPeriod"/>
            </a:pPr>
            <a:endParaRPr lang="en-US" sz="1000" b="1" dirty="0">
              <a:latin typeface="Aptos" panose="020B0004020202020204" pitchFamily="34" charset="0"/>
            </a:endParaRPr>
          </a:p>
          <a:p>
            <a:pPr marL="514350" indent="-514350">
              <a:buFont typeface="+mj-lt"/>
              <a:buAutoNum type="alphaUcPeriod"/>
            </a:pPr>
            <a:r>
              <a:rPr lang="en-US" sz="3200" b="1" dirty="0">
                <a:latin typeface="Aptos" panose="020B0004020202020204" pitchFamily="34" charset="0"/>
              </a:rPr>
              <a:t>Fill up what is lacking</a:t>
            </a:r>
          </a:p>
          <a:p>
            <a:pPr marL="514350" indent="-514350">
              <a:buFont typeface="+mj-lt"/>
              <a:buAutoNum type="alphaUcPeriod"/>
            </a:pPr>
            <a:endParaRPr lang="en-US" sz="1000" b="1" dirty="0">
              <a:latin typeface="Aptos" panose="020B0004020202020204" pitchFamily="34" charset="0"/>
            </a:endParaRPr>
          </a:p>
          <a:p>
            <a:pPr marL="514350" indent="-514350">
              <a:buFont typeface="+mj-lt"/>
              <a:buAutoNum type="alphaUcPeriod"/>
            </a:pPr>
            <a:r>
              <a:rPr lang="en-US" sz="3200" b="1" dirty="0">
                <a:latin typeface="Aptos" panose="020B0004020202020204" pitchFamily="34" charset="0"/>
              </a:rPr>
              <a:t>For the sake of the church</a:t>
            </a:r>
            <a:endParaRPr lang="en-US" sz="3200" dirty="0">
              <a:latin typeface="Aptos" panose="020B0004020202020204" pitchFamily="34" charset="0"/>
            </a:endParaRPr>
          </a:p>
          <a:p>
            <a:pPr marL="971550" lvl="1" indent="-514350">
              <a:buFont typeface="+mj-lt"/>
              <a:buAutoNum type="arabicPeriod"/>
            </a:pPr>
            <a:r>
              <a:rPr lang="en-US" sz="2400" i="1" dirty="0">
                <a:latin typeface="Aptos" panose="020B0004020202020204" pitchFamily="34" charset="0"/>
              </a:rPr>
              <a:t>Twice: “for you” / “for the sake of His body, which is the church”</a:t>
            </a:r>
          </a:p>
          <a:p>
            <a:pPr marL="971550" lvl="1" indent="-514350">
              <a:buFont typeface="+mj-lt"/>
              <a:buAutoNum type="arabicPeriod"/>
            </a:pPr>
            <a:r>
              <a:rPr lang="en-US" sz="2400" i="1" dirty="0">
                <a:latin typeface="Aptos" panose="020B0004020202020204" pitchFamily="34" charset="0"/>
              </a:rPr>
              <a:t>Willing to endure afflictions to serve God’s people</a:t>
            </a:r>
          </a:p>
        </p:txBody>
      </p:sp>
    </p:spTree>
    <p:extLst>
      <p:ext uri="{BB962C8B-B14F-4D97-AF65-F5344CB8AC3E}">
        <p14:creationId xmlns:p14="http://schemas.microsoft.com/office/powerpoint/2010/main" val="4159687883"/>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fade">
                                      <p:cBhvr>
                                        <p:cTn id="7" dur="1000"/>
                                        <p:tgtEl>
                                          <p:spTgt spid="3">
                                            <p:txEl>
                                              <p:pRg st="5" end="5"/>
                                            </p:txEl>
                                          </p:spTgt>
                                        </p:tgtEl>
                                      </p:cBhvr>
                                    </p:animEffect>
                                    <p:anim calcmode="lin" valueType="num">
                                      <p:cBhvr>
                                        <p:cTn id="8"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6" end="6"/>
                                            </p:txEl>
                                          </p:spTgt>
                                        </p:tgtEl>
                                        <p:attrNameLst>
                                          <p:attrName>style.visibility</p:attrName>
                                        </p:attrNameLst>
                                      </p:cBhvr>
                                      <p:to>
                                        <p:strVal val="visible"/>
                                      </p:to>
                                    </p:set>
                                    <p:animEffect transition="in" filter="fade">
                                      <p:cBhvr>
                                        <p:cTn id="14" dur="1000"/>
                                        <p:tgtEl>
                                          <p:spTgt spid="3">
                                            <p:txEl>
                                              <p:pRg st="6" end="6"/>
                                            </p:txEl>
                                          </p:spTgt>
                                        </p:tgtEl>
                                      </p:cBhvr>
                                    </p:animEffect>
                                    <p:anim calcmode="lin" valueType="num">
                                      <p:cBhvr>
                                        <p:cTn id="15"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598D01-335D-A1B5-92EC-A08FB94E01BC}"/>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670D25F6-2D85-C351-9F60-40F237273D49}"/>
              </a:ext>
            </a:extLst>
          </p:cNvPr>
          <p:cNvSpPr txBox="1"/>
          <p:nvPr/>
        </p:nvSpPr>
        <p:spPr>
          <a:xfrm>
            <a:off x="1068512" y="2169640"/>
            <a:ext cx="10839236" cy="1231106"/>
          </a:xfrm>
          <a:prstGeom prst="rect">
            <a:avLst/>
          </a:prstGeom>
          <a:noFill/>
        </p:spPr>
        <p:txBody>
          <a:bodyPr wrap="square" rtlCol="0">
            <a:spAutoFit/>
          </a:bodyPr>
          <a:lstStyle/>
          <a:p>
            <a:pPr marL="571500" indent="-571500">
              <a:buFont typeface="+mj-lt"/>
              <a:buAutoNum type="romanUcPeriod"/>
            </a:pPr>
            <a:r>
              <a:rPr lang="en-US" sz="3200" b="1" dirty="0"/>
              <a:t>His Attitude (v. 24)</a:t>
            </a:r>
          </a:p>
          <a:p>
            <a:pPr marL="571500" indent="-571500">
              <a:buFont typeface="+mj-lt"/>
              <a:buAutoNum type="romanUcPeriod"/>
            </a:pPr>
            <a:endParaRPr lang="en-US" sz="1000" b="1" dirty="0"/>
          </a:p>
          <a:p>
            <a:pPr marL="571500" indent="-571500">
              <a:buFont typeface="+mj-lt"/>
              <a:buAutoNum type="romanUcPeriod"/>
            </a:pPr>
            <a:r>
              <a:rPr lang="en-US" sz="3200" b="1" dirty="0"/>
              <a:t>His Master (v. 25)</a:t>
            </a:r>
            <a:endParaRPr lang="en-US" sz="3200" dirty="0"/>
          </a:p>
        </p:txBody>
      </p:sp>
      <p:sp>
        <p:nvSpPr>
          <p:cNvPr id="3" name="Rectangle: Rounded Corners 2">
            <a:extLst>
              <a:ext uri="{FF2B5EF4-FFF2-40B4-BE49-F238E27FC236}">
                <a16:creationId xmlns:a16="http://schemas.microsoft.com/office/drawing/2014/main" id="{D25B46A2-4380-47A5-F381-6AFB648690B0}"/>
              </a:ext>
            </a:extLst>
          </p:cNvPr>
          <p:cNvSpPr/>
          <p:nvPr/>
        </p:nvSpPr>
        <p:spPr>
          <a:xfrm>
            <a:off x="3246633" y="442782"/>
            <a:ext cx="8291246" cy="1140430"/>
          </a:xfrm>
          <a:prstGeom prst="roundRect">
            <a:avLst>
              <a:gd name="adj" fmla="val 21015"/>
            </a:avLst>
          </a:prstGeom>
          <a:solidFill>
            <a:srgbClr val="6633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bg1"/>
                </a:solidFill>
                <a:effectLst>
                  <a:outerShdw blurRad="38100" dist="38100" dir="2700000" algn="tl">
                    <a:srgbClr val="000000">
                      <a:alpha val="43137"/>
                    </a:srgbClr>
                  </a:outerShdw>
                </a:effectLst>
                <a:latin typeface="Congenial SemiBold" panose="02000503040000020004" pitchFamily="2" charset="0"/>
              </a:rPr>
              <a:t>Colossians 1:23b-29</a:t>
            </a:r>
          </a:p>
          <a:p>
            <a:pPr algn="ctr"/>
            <a:r>
              <a:rPr lang="en-US" sz="3600" i="1" dirty="0">
                <a:solidFill>
                  <a:srgbClr val="CCCC00"/>
                </a:solidFill>
                <a:effectLst>
                  <a:outerShdw blurRad="38100" dist="38100" dir="2700000" algn="tl">
                    <a:srgbClr val="000000">
                      <a:alpha val="43137"/>
                    </a:srgbClr>
                  </a:outerShdw>
                </a:effectLst>
                <a:latin typeface="Congenial SemiBold" panose="02000503040000020004" pitchFamily="2" charset="0"/>
              </a:rPr>
              <a:t>Paul’s Ministry</a:t>
            </a:r>
          </a:p>
        </p:txBody>
      </p:sp>
    </p:spTree>
    <p:extLst>
      <p:ext uri="{BB962C8B-B14F-4D97-AF65-F5344CB8AC3E}">
        <p14:creationId xmlns:p14="http://schemas.microsoft.com/office/powerpoint/2010/main" val="1636051943"/>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9807EE-24C2-627F-3D3C-CEE10FAAF0E5}"/>
            </a:ext>
          </a:extLst>
        </p:cNvPr>
        <p:cNvGrpSpPr/>
        <p:nvPr/>
      </p:nvGrpSpPr>
      <p:grpSpPr>
        <a:xfrm>
          <a:off x="0" y="0"/>
          <a:ext cx="0" cy="0"/>
          <a:chOff x="0" y="0"/>
          <a:chExt cx="0" cy="0"/>
        </a:xfrm>
      </p:grpSpPr>
      <p:sp>
        <p:nvSpPr>
          <p:cNvPr id="2" name="Scroll: Horizontal 1">
            <a:extLst>
              <a:ext uri="{FF2B5EF4-FFF2-40B4-BE49-F238E27FC236}">
                <a16:creationId xmlns:a16="http://schemas.microsoft.com/office/drawing/2014/main" id="{5F95DAE9-33FE-07D1-778D-BE3CBD0E3A1C}"/>
              </a:ext>
            </a:extLst>
          </p:cNvPr>
          <p:cNvSpPr/>
          <p:nvPr/>
        </p:nvSpPr>
        <p:spPr>
          <a:xfrm>
            <a:off x="1058237" y="364436"/>
            <a:ext cx="10078950" cy="1431234"/>
          </a:xfrm>
          <a:prstGeom prst="horizontalScroll">
            <a:avLst>
              <a:gd name="adj" fmla="val 18986"/>
            </a:avLst>
          </a:prstGeom>
          <a:solidFill>
            <a:srgbClr val="E7DFC9"/>
          </a:solidFill>
          <a:ln>
            <a:solidFill>
              <a:srgbClr val="6633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startAt="2"/>
            </a:pPr>
            <a:r>
              <a:rPr lang="en-US" sz="4400" dirty="0">
                <a:solidFill>
                  <a:srgbClr val="663300"/>
                </a:solidFill>
                <a:latin typeface="Congenial SemiBold" panose="02000503040000020004" pitchFamily="2" charset="0"/>
              </a:rPr>
              <a:t>His Master (v. 25)</a:t>
            </a:r>
          </a:p>
        </p:txBody>
      </p:sp>
      <p:sp>
        <p:nvSpPr>
          <p:cNvPr id="4" name="Oval 1029">
            <a:extLst>
              <a:ext uri="{FF2B5EF4-FFF2-40B4-BE49-F238E27FC236}">
                <a16:creationId xmlns:a16="http://schemas.microsoft.com/office/drawing/2014/main" id="{DED491BA-994E-8C17-495B-7764D1CFFE59}"/>
              </a:ext>
            </a:extLst>
          </p:cNvPr>
          <p:cNvSpPr>
            <a:spLocks noChangeArrowheads="1"/>
          </p:cNvSpPr>
          <p:nvPr/>
        </p:nvSpPr>
        <p:spPr bwMode="auto">
          <a:xfrm>
            <a:off x="976045" y="2177265"/>
            <a:ext cx="10161142" cy="2744056"/>
          </a:xfrm>
          <a:prstGeom prst="ellipse">
            <a:avLst/>
          </a:prstGeom>
          <a:solidFill>
            <a:srgbClr val="CC66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buFontTx/>
              <a:buChar char="•"/>
            </a:pPr>
            <a:r>
              <a:rPr lang="en-US" altLang="en-US" sz="4400" dirty="0">
                <a:solidFill>
                  <a:srgbClr val="FFFF00"/>
                </a:solidFill>
                <a:effectLst>
                  <a:outerShdw blurRad="38100" dist="38100" dir="2700000" algn="tl">
                    <a:srgbClr val="000000">
                      <a:alpha val="43137"/>
                    </a:srgbClr>
                  </a:outerShdw>
                </a:effectLst>
                <a:latin typeface="Aptos" panose="020B0004020202020204" pitchFamily="34" charset="0"/>
              </a:rPr>
              <a:t>Dispensation - Arrangement or Plan</a:t>
            </a:r>
          </a:p>
          <a:p>
            <a:pPr algn="ctr">
              <a:buFontTx/>
              <a:buChar char="•"/>
            </a:pPr>
            <a:r>
              <a:rPr lang="en-US" altLang="en-US" sz="4400" dirty="0">
                <a:solidFill>
                  <a:srgbClr val="FFFF00"/>
                </a:solidFill>
                <a:effectLst>
                  <a:outerShdw blurRad="38100" dist="38100" dir="2700000" algn="tl">
                    <a:srgbClr val="000000">
                      <a:alpha val="43137"/>
                    </a:srgbClr>
                  </a:outerShdw>
                </a:effectLst>
                <a:latin typeface="Aptos" panose="020B0004020202020204" pitchFamily="34" charset="0"/>
              </a:rPr>
              <a:t> Stewardship of Paul</a:t>
            </a:r>
          </a:p>
        </p:txBody>
      </p:sp>
    </p:spTree>
    <p:extLst>
      <p:ext uri="{BB962C8B-B14F-4D97-AF65-F5344CB8AC3E}">
        <p14:creationId xmlns:p14="http://schemas.microsoft.com/office/powerpoint/2010/main" val="2585184105"/>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out)">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AE71D0-4572-B0E3-01D4-2A93A1B30405}"/>
            </a:ext>
          </a:extLst>
        </p:cNvPr>
        <p:cNvGrpSpPr/>
        <p:nvPr/>
      </p:nvGrpSpPr>
      <p:grpSpPr>
        <a:xfrm>
          <a:off x="0" y="0"/>
          <a:ext cx="0" cy="0"/>
          <a:chOff x="0" y="0"/>
          <a:chExt cx="0" cy="0"/>
        </a:xfrm>
      </p:grpSpPr>
      <p:sp>
        <p:nvSpPr>
          <p:cNvPr id="2" name="Scroll: Horizontal 1">
            <a:extLst>
              <a:ext uri="{FF2B5EF4-FFF2-40B4-BE49-F238E27FC236}">
                <a16:creationId xmlns:a16="http://schemas.microsoft.com/office/drawing/2014/main" id="{843A811A-8586-44C8-C71B-B8CF78C806D1}"/>
              </a:ext>
            </a:extLst>
          </p:cNvPr>
          <p:cNvSpPr/>
          <p:nvPr/>
        </p:nvSpPr>
        <p:spPr>
          <a:xfrm>
            <a:off x="1058237" y="364436"/>
            <a:ext cx="10078950" cy="1431234"/>
          </a:xfrm>
          <a:prstGeom prst="horizontalScroll">
            <a:avLst>
              <a:gd name="adj" fmla="val 18986"/>
            </a:avLst>
          </a:prstGeom>
          <a:solidFill>
            <a:srgbClr val="E7DFC9"/>
          </a:solidFill>
          <a:ln>
            <a:solidFill>
              <a:srgbClr val="6633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startAt="2"/>
            </a:pPr>
            <a:r>
              <a:rPr lang="en-US" sz="4400" dirty="0">
                <a:solidFill>
                  <a:srgbClr val="663300"/>
                </a:solidFill>
                <a:latin typeface="Congenial SemiBold" panose="02000503040000020004" pitchFamily="2" charset="0"/>
              </a:rPr>
              <a:t>His Master (v. 25)</a:t>
            </a:r>
          </a:p>
        </p:txBody>
      </p:sp>
      <p:sp>
        <p:nvSpPr>
          <p:cNvPr id="3" name="TextBox 2">
            <a:extLst>
              <a:ext uri="{FF2B5EF4-FFF2-40B4-BE49-F238E27FC236}">
                <a16:creationId xmlns:a16="http://schemas.microsoft.com/office/drawing/2014/main" id="{798B60CE-4AFF-390A-8759-5E62B06BEA07}"/>
              </a:ext>
            </a:extLst>
          </p:cNvPr>
          <p:cNvSpPr txBox="1"/>
          <p:nvPr/>
        </p:nvSpPr>
        <p:spPr>
          <a:xfrm>
            <a:off x="1058237" y="1993189"/>
            <a:ext cx="10489916" cy="1692771"/>
          </a:xfrm>
          <a:prstGeom prst="rect">
            <a:avLst/>
          </a:prstGeom>
          <a:noFill/>
        </p:spPr>
        <p:txBody>
          <a:bodyPr wrap="square" rtlCol="0">
            <a:spAutoFit/>
          </a:bodyPr>
          <a:lstStyle/>
          <a:p>
            <a:pPr marL="514350" indent="-514350">
              <a:buFont typeface="+mj-lt"/>
              <a:buAutoNum type="alphaUcPeriod"/>
            </a:pPr>
            <a:r>
              <a:rPr lang="en-US" sz="3200" b="1" dirty="0">
                <a:latin typeface="Aptos" panose="020B0004020202020204" pitchFamily="34" charset="0"/>
              </a:rPr>
              <a:t>The source</a:t>
            </a:r>
            <a:endParaRPr lang="en-US" sz="3200" dirty="0">
              <a:latin typeface="Aptos" panose="020B0004020202020204" pitchFamily="34" charset="0"/>
            </a:endParaRPr>
          </a:p>
          <a:p>
            <a:pPr marL="971550" lvl="1" indent="-514350">
              <a:buFont typeface="+mj-lt"/>
              <a:buAutoNum type="arabicPeriod"/>
            </a:pPr>
            <a:r>
              <a:rPr lang="en-US" sz="2400" i="1" dirty="0">
                <a:latin typeface="Aptos" panose="020B0004020202020204" pitchFamily="34" charset="0"/>
              </a:rPr>
              <a:t>His ministry was given to him by God</a:t>
            </a:r>
          </a:p>
          <a:p>
            <a:pPr marL="971550" lvl="1" indent="-514350">
              <a:buFont typeface="+mj-lt"/>
              <a:buAutoNum type="arabicPeriod"/>
            </a:pPr>
            <a:r>
              <a:rPr lang="en-US" sz="2400" i="1" dirty="0">
                <a:latin typeface="Aptos" panose="020B0004020202020204" pitchFamily="34" charset="0"/>
              </a:rPr>
              <a:t>He was an apostles by the grace of God (1 Cor. 15:9-10)</a:t>
            </a:r>
          </a:p>
          <a:p>
            <a:pPr marL="971550" lvl="1" indent="-514350">
              <a:buFont typeface="+mj-lt"/>
              <a:buAutoNum type="arabicPeriod"/>
            </a:pPr>
            <a:r>
              <a:rPr lang="en-US" sz="2400" i="1" dirty="0">
                <a:latin typeface="Aptos" panose="020B0004020202020204" pitchFamily="34" charset="0"/>
              </a:rPr>
              <a:t>He was divinely appointed to go among the Gentiles (Acts 26:17-18)</a:t>
            </a:r>
            <a:endParaRPr lang="en-US" sz="2400" dirty="0">
              <a:latin typeface="Aptos" panose="020B0004020202020204" pitchFamily="34" charset="0"/>
            </a:endParaRPr>
          </a:p>
        </p:txBody>
      </p:sp>
    </p:spTree>
    <p:extLst>
      <p:ext uri="{BB962C8B-B14F-4D97-AF65-F5344CB8AC3E}">
        <p14:creationId xmlns:p14="http://schemas.microsoft.com/office/powerpoint/2010/main" val="360313428"/>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D3FD53-BC99-63AE-9395-F7E5811A3913}"/>
            </a:ext>
          </a:extLst>
        </p:cNvPr>
        <p:cNvGrpSpPr/>
        <p:nvPr/>
      </p:nvGrpSpPr>
      <p:grpSpPr>
        <a:xfrm>
          <a:off x="0" y="0"/>
          <a:ext cx="0" cy="0"/>
          <a:chOff x="0" y="0"/>
          <a:chExt cx="0" cy="0"/>
        </a:xfrm>
      </p:grpSpPr>
      <p:sp>
        <p:nvSpPr>
          <p:cNvPr id="2" name="Scroll: Horizontal 1">
            <a:extLst>
              <a:ext uri="{FF2B5EF4-FFF2-40B4-BE49-F238E27FC236}">
                <a16:creationId xmlns:a16="http://schemas.microsoft.com/office/drawing/2014/main" id="{C566FD7F-3BF8-1754-BC00-A5B4125E00F2}"/>
              </a:ext>
            </a:extLst>
          </p:cNvPr>
          <p:cNvSpPr/>
          <p:nvPr/>
        </p:nvSpPr>
        <p:spPr>
          <a:xfrm>
            <a:off x="1058237" y="364436"/>
            <a:ext cx="10078950" cy="1431234"/>
          </a:xfrm>
          <a:prstGeom prst="horizontalScroll">
            <a:avLst>
              <a:gd name="adj" fmla="val 18986"/>
            </a:avLst>
          </a:prstGeom>
          <a:solidFill>
            <a:srgbClr val="E7DFC9"/>
          </a:solidFill>
          <a:ln>
            <a:solidFill>
              <a:srgbClr val="6633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startAt="2"/>
            </a:pPr>
            <a:r>
              <a:rPr lang="en-US" sz="4400" dirty="0">
                <a:solidFill>
                  <a:srgbClr val="663300"/>
                </a:solidFill>
                <a:latin typeface="Congenial SemiBold" panose="02000503040000020004" pitchFamily="2" charset="0"/>
              </a:rPr>
              <a:t>His Master (v. 25)</a:t>
            </a:r>
          </a:p>
        </p:txBody>
      </p:sp>
      <p:sp>
        <p:nvSpPr>
          <p:cNvPr id="3" name="TextBox 2">
            <a:extLst>
              <a:ext uri="{FF2B5EF4-FFF2-40B4-BE49-F238E27FC236}">
                <a16:creationId xmlns:a16="http://schemas.microsoft.com/office/drawing/2014/main" id="{E081D6CB-AFCB-9B0A-EA0F-9FFF3E38D66A}"/>
              </a:ext>
            </a:extLst>
          </p:cNvPr>
          <p:cNvSpPr txBox="1"/>
          <p:nvPr/>
        </p:nvSpPr>
        <p:spPr>
          <a:xfrm>
            <a:off x="1058237" y="1993189"/>
            <a:ext cx="10489916" cy="1969770"/>
          </a:xfrm>
          <a:prstGeom prst="rect">
            <a:avLst/>
          </a:prstGeom>
          <a:noFill/>
        </p:spPr>
        <p:txBody>
          <a:bodyPr wrap="square" rtlCol="0">
            <a:spAutoFit/>
          </a:bodyPr>
          <a:lstStyle/>
          <a:p>
            <a:pPr marL="514350" indent="-514350">
              <a:buFont typeface="+mj-lt"/>
              <a:buAutoNum type="alphaUcPeriod"/>
            </a:pPr>
            <a:r>
              <a:rPr lang="en-US" sz="3200" b="1" dirty="0">
                <a:latin typeface="Aptos" panose="020B0004020202020204" pitchFamily="34" charset="0"/>
              </a:rPr>
              <a:t>The source</a:t>
            </a:r>
          </a:p>
          <a:p>
            <a:pPr marL="514350" indent="-514350">
              <a:buFont typeface="+mj-lt"/>
              <a:buAutoNum type="alphaUcPeriod"/>
            </a:pPr>
            <a:endParaRPr lang="en-US" sz="1000" b="1" dirty="0">
              <a:latin typeface="Aptos" panose="020B0004020202020204" pitchFamily="34" charset="0"/>
            </a:endParaRPr>
          </a:p>
          <a:p>
            <a:pPr marL="514350" indent="-514350">
              <a:buFont typeface="+mj-lt"/>
              <a:buAutoNum type="alphaUcPeriod"/>
            </a:pPr>
            <a:r>
              <a:rPr lang="en-US" sz="3200" b="1" dirty="0">
                <a:latin typeface="Aptos" panose="020B0004020202020204" pitchFamily="34" charset="0"/>
              </a:rPr>
              <a:t>Stewardship</a:t>
            </a:r>
            <a:endParaRPr lang="en-US" sz="3200" dirty="0">
              <a:latin typeface="Aptos" panose="020B0004020202020204" pitchFamily="34" charset="0"/>
            </a:endParaRPr>
          </a:p>
          <a:p>
            <a:pPr marL="971550" lvl="1" indent="-514350">
              <a:buFont typeface="+mj-lt"/>
              <a:buAutoNum type="arabicPeriod"/>
            </a:pPr>
            <a:r>
              <a:rPr lang="en-US" sz="2400" i="1" dirty="0">
                <a:latin typeface="Aptos" panose="020B0004020202020204" pitchFamily="34" charset="0"/>
              </a:rPr>
              <a:t>Question as to whether this verse is about Paul being a steward</a:t>
            </a:r>
          </a:p>
          <a:p>
            <a:pPr marL="971550" lvl="1" indent="-514350">
              <a:buFont typeface="+mj-lt"/>
              <a:buAutoNum type="arabicPeriod"/>
            </a:pPr>
            <a:r>
              <a:rPr lang="en-US" sz="2400" i="1" dirty="0">
                <a:latin typeface="Aptos" panose="020B0004020202020204" pitchFamily="34" charset="0"/>
              </a:rPr>
              <a:t>Certainly, considered himself a steward of the gospel (1 Cor. 4:1)</a:t>
            </a:r>
            <a:endParaRPr lang="en-US" sz="2400" dirty="0">
              <a:latin typeface="Aptos" panose="020B0004020202020204" pitchFamily="34" charset="0"/>
            </a:endParaRPr>
          </a:p>
        </p:txBody>
      </p:sp>
    </p:spTree>
    <p:extLst>
      <p:ext uri="{BB962C8B-B14F-4D97-AF65-F5344CB8AC3E}">
        <p14:creationId xmlns:p14="http://schemas.microsoft.com/office/powerpoint/2010/main" val="2012396439"/>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a:extLst>
              <a:ext uri="{FF2B5EF4-FFF2-40B4-BE49-F238E27FC236}">
                <a16:creationId xmlns:a16="http://schemas.microsoft.com/office/drawing/2014/main" id="{881B8E81-1A6C-C684-EF2C-DD907AAE9653}"/>
              </a:ext>
            </a:extLst>
          </p:cNvPr>
          <p:cNvSpPr txBox="1">
            <a:spLocks noChangeArrowheads="1"/>
          </p:cNvSpPr>
          <p:nvPr/>
        </p:nvSpPr>
        <p:spPr bwMode="auto">
          <a:xfrm>
            <a:off x="625867" y="1065089"/>
            <a:ext cx="10940266" cy="3970318"/>
          </a:xfrm>
          <a:prstGeom prst="rect">
            <a:avLst/>
          </a:prstGeom>
          <a:solidFill>
            <a:schemeClr val="bg1"/>
          </a:solidFill>
          <a:ln>
            <a:solidFill>
              <a:srgbClr val="6600FF"/>
            </a:solidFill>
          </a:ln>
          <a:effectLst/>
        </p:spPr>
        <p:txBody>
          <a:bodyPr wrap="square">
            <a:spAutoFit/>
          </a:bodyPr>
          <a:lstStyle/>
          <a:p>
            <a:r>
              <a:rPr lang="en-US" altLang="en-US" sz="2800" b="0" dirty="0">
                <a:latin typeface="Times New Roman" panose="02020603050405020304" pitchFamily="18" charset="0"/>
              </a:rPr>
              <a:t>Dispensation” is </a:t>
            </a:r>
            <a:r>
              <a:rPr lang="en-US" altLang="en-US" sz="2800" b="0" i="1" dirty="0" err="1">
                <a:latin typeface="Times New Roman" panose="02020603050405020304" pitchFamily="18" charset="0"/>
              </a:rPr>
              <a:t>oikonomian</a:t>
            </a:r>
            <a:r>
              <a:rPr lang="en-US" altLang="en-US" sz="2800" b="0" i="1" dirty="0">
                <a:latin typeface="Times New Roman" panose="02020603050405020304" pitchFamily="18" charset="0"/>
              </a:rPr>
              <a:t>,</a:t>
            </a:r>
            <a:r>
              <a:rPr lang="en-US" altLang="en-US" sz="2800" b="0" dirty="0">
                <a:latin typeface="Times New Roman" panose="02020603050405020304" pitchFamily="18" charset="0"/>
              </a:rPr>
              <a:t> made up of </a:t>
            </a:r>
            <a:r>
              <a:rPr lang="en-US" altLang="en-US" sz="2800" b="0" i="1" dirty="0">
                <a:latin typeface="Times New Roman" panose="02020603050405020304" pitchFamily="18" charset="0"/>
              </a:rPr>
              <a:t>oikos, </a:t>
            </a:r>
            <a:r>
              <a:rPr lang="en-US" altLang="en-US" sz="2800" b="0" dirty="0">
                <a:latin typeface="Times New Roman" panose="02020603050405020304" pitchFamily="18" charset="0"/>
              </a:rPr>
              <a:t>“house.” and </a:t>
            </a:r>
            <a:r>
              <a:rPr lang="en-US" altLang="en-US" sz="2800" b="0" i="1" dirty="0">
                <a:latin typeface="Times New Roman" panose="02020603050405020304" pitchFamily="18" charset="0"/>
              </a:rPr>
              <a:t>nomos</a:t>
            </a:r>
            <a:r>
              <a:rPr lang="en-US" altLang="en-US" sz="2800" b="0" dirty="0">
                <a:latin typeface="Times New Roman" panose="02020603050405020304" pitchFamily="18" charset="0"/>
              </a:rPr>
              <a:t>, “law,” namely, the law of the household, the method of administrating the household. It speaks of a house-steward, one to whom is given the responsibility of administering the laws regulating the proper conduct of affairs in the household. Here the meaning is that of stewardship. Paul is given the responsibility of preaching the Word of God and seeing to it that it was guided rightly in its initial impact upon the Roman Empire.</a:t>
            </a:r>
          </a:p>
          <a:p>
            <a:pPr lvl="1" algn="ctr"/>
            <a:endParaRPr lang="en-US" altLang="en-US" sz="2800" dirty="0">
              <a:latin typeface="Times New Roman" panose="02020603050405020304" pitchFamily="18" charset="0"/>
            </a:endParaRPr>
          </a:p>
          <a:p>
            <a:r>
              <a:rPr lang="en-US" altLang="en-US" sz="2400" b="0" dirty="0">
                <a:latin typeface="Times New Roman" panose="02020603050405020304" pitchFamily="18" charset="0"/>
              </a:rPr>
              <a:t>Kenneth Wuest, </a:t>
            </a:r>
            <a:r>
              <a:rPr lang="en-US" altLang="en-US" sz="2400" b="0" i="1" dirty="0">
                <a:latin typeface="Times New Roman" panose="02020603050405020304" pitchFamily="18" charset="0"/>
              </a:rPr>
              <a:t>Ephesians and Colossians in the Greek New Testament</a:t>
            </a:r>
            <a:r>
              <a:rPr lang="en-US" altLang="en-US" sz="2400" b="0" dirty="0">
                <a:latin typeface="Times New Roman" panose="02020603050405020304" pitchFamily="18" charset="0"/>
              </a:rPr>
              <a:t>, 192</a:t>
            </a:r>
            <a:endParaRPr lang="en-US" altLang="en-US" sz="4000" dirty="0"/>
          </a:p>
        </p:txBody>
      </p:sp>
    </p:spTree>
    <p:extLst>
      <p:ext uri="{BB962C8B-B14F-4D97-AF65-F5344CB8AC3E}">
        <p14:creationId xmlns:p14="http://schemas.microsoft.com/office/powerpoint/2010/main" val="816643158"/>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68FD78-9F2D-635D-39D1-CE9368421EF0}"/>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EBB65511-0C88-4B51-D6E1-FC689747FF7B}"/>
              </a:ext>
            </a:extLst>
          </p:cNvPr>
          <p:cNvSpPr txBox="1"/>
          <p:nvPr/>
        </p:nvSpPr>
        <p:spPr>
          <a:xfrm>
            <a:off x="1068512" y="2169640"/>
            <a:ext cx="10839236" cy="1877437"/>
          </a:xfrm>
          <a:prstGeom prst="rect">
            <a:avLst/>
          </a:prstGeom>
          <a:noFill/>
        </p:spPr>
        <p:txBody>
          <a:bodyPr wrap="square" rtlCol="0">
            <a:spAutoFit/>
          </a:bodyPr>
          <a:lstStyle/>
          <a:p>
            <a:pPr marL="571500" indent="-571500">
              <a:buFont typeface="+mj-lt"/>
              <a:buAutoNum type="romanUcPeriod"/>
            </a:pPr>
            <a:r>
              <a:rPr lang="en-US" sz="3200" b="1" dirty="0"/>
              <a:t>His Attitude (v. 24)</a:t>
            </a:r>
          </a:p>
          <a:p>
            <a:pPr marL="571500" indent="-571500">
              <a:buFont typeface="+mj-lt"/>
              <a:buAutoNum type="romanUcPeriod"/>
            </a:pPr>
            <a:endParaRPr lang="en-US" sz="1000" b="1" dirty="0"/>
          </a:p>
          <a:p>
            <a:pPr marL="571500" indent="-571500">
              <a:buFont typeface="+mj-lt"/>
              <a:buAutoNum type="romanUcPeriod"/>
            </a:pPr>
            <a:r>
              <a:rPr lang="en-US" sz="3200" b="1" dirty="0"/>
              <a:t>His Master (v. 25)</a:t>
            </a:r>
          </a:p>
          <a:p>
            <a:pPr marL="571500" indent="-571500">
              <a:buFont typeface="+mj-lt"/>
              <a:buAutoNum type="romanUcPeriod"/>
            </a:pPr>
            <a:endParaRPr lang="en-US" sz="1000" b="1" dirty="0"/>
          </a:p>
          <a:p>
            <a:pPr marL="571500" indent="-571500">
              <a:buFont typeface="+mj-lt"/>
              <a:buAutoNum type="romanUcPeriod"/>
            </a:pPr>
            <a:r>
              <a:rPr lang="en-US" sz="3200" b="1" dirty="0"/>
              <a:t>His Message (vv. 25b-27)</a:t>
            </a:r>
            <a:endParaRPr lang="en-US" sz="3200" dirty="0"/>
          </a:p>
        </p:txBody>
      </p:sp>
      <p:sp>
        <p:nvSpPr>
          <p:cNvPr id="3" name="Rectangle: Rounded Corners 2">
            <a:extLst>
              <a:ext uri="{FF2B5EF4-FFF2-40B4-BE49-F238E27FC236}">
                <a16:creationId xmlns:a16="http://schemas.microsoft.com/office/drawing/2014/main" id="{694868F3-EA92-957F-C330-0FE8E94C46B8}"/>
              </a:ext>
            </a:extLst>
          </p:cNvPr>
          <p:cNvSpPr/>
          <p:nvPr/>
        </p:nvSpPr>
        <p:spPr>
          <a:xfrm>
            <a:off x="3246633" y="442782"/>
            <a:ext cx="8291246" cy="1140430"/>
          </a:xfrm>
          <a:prstGeom prst="roundRect">
            <a:avLst>
              <a:gd name="adj" fmla="val 21015"/>
            </a:avLst>
          </a:prstGeom>
          <a:solidFill>
            <a:srgbClr val="6633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bg1"/>
                </a:solidFill>
                <a:effectLst>
                  <a:outerShdw blurRad="38100" dist="38100" dir="2700000" algn="tl">
                    <a:srgbClr val="000000">
                      <a:alpha val="43137"/>
                    </a:srgbClr>
                  </a:outerShdw>
                </a:effectLst>
                <a:latin typeface="Congenial SemiBold" panose="02000503040000020004" pitchFamily="2" charset="0"/>
              </a:rPr>
              <a:t>Colossians 1:23b-29</a:t>
            </a:r>
          </a:p>
          <a:p>
            <a:pPr algn="ctr"/>
            <a:r>
              <a:rPr lang="en-US" sz="3600" i="1" dirty="0">
                <a:solidFill>
                  <a:srgbClr val="CCCC00"/>
                </a:solidFill>
                <a:effectLst>
                  <a:outerShdw blurRad="38100" dist="38100" dir="2700000" algn="tl">
                    <a:srgbClr val="000000">
                      <a:alpha val="43137"/>
                    </a:srgbClr>
                  </a:outerShdw>
                </a:effectLst>
                <a:latin typeface="Congenial SemiBold" panose="02000503040000020004" pitchFamily="2" charset="0"/>
              </a:rPr>
              <a:t>Paul’s Ministry</a:t>
            </a:r>
          </a:p>
        </p:txBody>
      </p:sp>
    </p:spTree>
    <p:extLst>
      <p:ext uri="{BB962C8B-B14F-4D97-AF65-F5344CB8AC3E}">
        <p14:creationId xmlns:p14="http://schemas.microsoft.com/office/powerpoint/2010/main" val="3125981978"/>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1D05C2-B844-2D9E-7230-D736F4D16114}"/>
            </a:ext>
          </a:extLst>
        </p:cNvPr>
        <p:cNvGrpSpPr/>
        <p:nvPr/>
      </p:nvGrpSpPr>
      <p:grpSpPr>
        <a:xfrm>
          <a:off x="0" y="0"/>
          <a:ext cx="0" cy="0"/>
          <a:chOff x="0" y="0"/>
          <a:chExt cx="0" cy="0"/>
        </a:xfrm>
      </p:grpSpPr>
      <p:sp>
        <p:nvSpPr>
          <p:cNvPr id="2" name="Scroll: Horizontal 1">
            <a:extLst>
              <a:ext uri="{FF2B5EF4-FFF2-40B4-BE49-F238E27FC236}">
                <a16:creationId xmlns:a16="http://schemas.microsoft.com/office/drawing/2014/main" id="{F7CD0EC6-E2CD-E797-EC20-0AC7339B7D54}"/>
              </a:ext>
            </a:extLst>
          </p:cNvPr>
          <p:cNvSpPr/>
          <p:nvPr/>
        </p:nvSpPr>
        <p:spPr>
          <a:xfrm>
            <a:off x="1058237" y="364436"/>
            <a:ext cx="10078950" cy="1431234"/>
          </a:xfrm>
          <a:prstGeom prst="horizontalScroll">
            <a:avLst>
              <a:gd name="adj" fmla="val 18986"/>
            </a:avLst>
          </a:prstGeom>
          <a:solidFill>
            <a:srgbClr val="E7DFC9"/>
          </a:solidFill>
          <a:ln>
            <a:solidFill>
              <a:srgbClr val="6633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startAt="3"/>
            </a:pPr>
            <a:r>
              <a:rPr lang="en-US" sz="4400" dirty="0">
                <a:solidFill>
                  <a:srgbClr val="663300"/>
                </a:solidFill>
                <a:latin typeface="Congenial SemiBold" panose="02000503040000020004" pitchFamily="2" charset="0"/>
              </a:rPr>
              <a:t>His Message (vv. 25b-27)</a:t>
            </a:r>
          </a:p>
        </p:txBody>
      </p:sp>
      <p:sp>
        <p:nvSpPr>
          <p:cNvPr id="3" name="TextBox 2">
            <a:extLst>
              <a:ext uri="{FF2B5EF4-FFF2-40B4-BE49-F238E27FC236}">
                <a16:creationId xmlns:a16="http://schemas.microsoft.com/office/drawing/2014/main" id="{275CB242-D968-540D-74B7-07C7F96E7B0C}"/>
              </a:ext>
            </a:extLst>
          </p:cNvPr>
          <p:cNvSpPr txBox="1"/>
          <p:nvPr/>
        </p:nvSpPr>
        <p:spPr>
          <a:xfrm>
            <a:off x="1058237" y="1993189"/>
            <a:ext cx="10489916" cy="1692771"/>
          </a:xfrm>
          <a:prstGeom prst="rect">
            <a:avLst/>
          </a:prstGeom>
          <a:noFill/>
        </p:spPr>
        <p:txBody>
          <a:bodyPr wrap="square" rtlCol="0">
            <a:spAutoFit/>
          </a:bodyPr>
          <a:lstStyle/>
          <a:p>
            <a:pPr marL="514350" indent="-514350">
              <a:buFont typeface="+mj-lt"/>
              <a:buAutoNum type="alphaUcPeriod"/>
            </a:pPr>
            <a:r>
              <a:rPr lang="en-US" sz="3200" b="1" dirty="0">
                <a:latin typeface="Aptos" panose="020B0004020202020204" pitchFamily="34" charset="0"/>
              </a:rPr>
              <a:t>What to preach</a:t>
            </a:r>
            <a:endParaRPr lang="en-US" sz="3200" dirty="0">
              <a:latin typeface="Aptos" panose="020B0004020202020204" pitchFamily="34" charset="0"/>
            </a:endParaRPr>
          </a:p>
          <a:p>
            <a:pPr marL="971550" lvl="1" indent="-514350">
              <a:buFont typeface="+mj-lt"/>
              <a:buAutoNum type="arabicPeriod"/>
            </a:pPr>
            <a:r>
              <a:rPr lang="en-US" sz="2400" i="1" dirty="0">
                <a:latin typeface="Aptos" panose="020B0004020202020204" pitchFamily="34" charset="0"/>
              </a:rPr>
              <a:t>The word of God (v. 25b)</a:t>
            </a:r>
          </a:p>
          <a:p>
            <a:pPr marL="971550" lvl="1" indent="-514350">
              <a:buFont typeface="+mj-lt"/>
              <a:buAutoNum type="arabicPeriod"/>
            </a:pPr>
            <a:r>
              <a:rPr lang="en-US" sz="2400" i="1" dirty="0">
                <a:latin typeface="Aptos" panose="020B0004020202020204" pitchFamily="34" charset="0"/>
              </a:rPr>
              <a:t>The mystery that has been revealed (v. 26)</a:t>
            </a:r>
          </a:p>
          <a:p>
            <a:pPr marL="971550" lvl="1" indent="-514350">
              <a:buFont typeface="+mj-lt"/>
              <a:buAutoNum type="arabicPeriod"/>
            </a:pPr>
            <a:r>
              <a:rPr lang="en-US" sz="2400" i="1" dirty="0">
                <a:latin typeface="Aptos" panose="020B0004020202020204" pitchFamily="34" charset="0"/>
              </a:rPr>
              <a:t>Christ in you (v. 27)</a:t>
            </a:r>
            <a:endParaRPr lang="en-US" sz="2400" dirty="0">
              <a:latin typeface="Aptos" panose="020B0004020202020204" pitchFamily="34" charset="0"/>
            </a:endParaRPr>
          </a:p>
        </p:txBody>
      </p:sp>
    </p:spTree>
    <p:extLst>
      <p:ext uri="{BB962C8B-B14F-4D97-AF65-F5344CB8AC3E}">
        <p14:creationId xmlns:p14="http://schemas.microsoft.com/office/powerpoint/2010/main" val="492132050"/>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2929F9-1630-C860-9D6F-86C2F0F29101}"/>
            </a:ext>
          </a:extLst>
        </p:cNvPr>
        <p:cNvGrpSpPr/>
        <p:nvPr/>
      </p:nvGrpSpPr>
      <p:grpSpPr>
        <a:xfrm>
          <a:off x="0" y="0"/>
          <a:ext cx="0" cy="0"/>
          <a:chOff x="0" y="0"/>
          <a:chExt cx="0" cy="0"/>
        </a:xfrm>
      </p:grpSpPr>
      <p:sp>
        <p:nvSpPr>
          <p:cNvPr id="2" name="Scroll: Horizontal 1">
            <a:extLst>
              <a:ext uri="{FF2B5EF4-FFF2-40B4-BE49-F238E27FC236}">
                <a16:creationId xmlns:a16="http://schemas.microsoft.com/office/drawing/2014/main" id="{3C736785-A7E1-FAFF-759D-702A41D4E9BB}"/>
              </a:ext>
            </a:extLst>
          </p:cNvPr>
          <p:cNvSpPr/>
          <p:nvPr/>
        </p:nvSpPr>
        <p:spPr>
          <a:xfrm>
            <a:off x="1058237" y="364436"/>
            <a:ext cx="10078950" cy="1431234"/>
          </a:xfrm>
          <a:prstGeom prst="horizontalScroll">
            <a:avLst>
              <a:gd name="adj" fmla="val 18986"/>
            </a:avLst>
          </a:prstGeom>
          <a:solidFill>
            <a:srgbClr val="E7DFC9"/>
          </a:solidFill>
          <a:ln>
            <a:solidFill>
              <a:srgbClr val="6633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startAt="3"/>
            </a:pPr>
            <a:r>
              <a:rPr lang="en-US" sz="4400" dirty="0">
                <a:solidFill>
                  <a:srgbClr val="663300"/>
                </a:solidFill>
                <a:latin typeface="Congenial SemiBold" panose="02000503040000020004" pitchFamily="2" charset="0"/>
              </a:rPr>
              <a:t>His Message (vv. 25b-27)</a:t>
            </a:r>
          </a:p>
        </p:txBody>
      </p:sp>
      <p:sp>
        <p:nvSpPr>
          <p:cNvPr id="3" name="TextBox 2">
            <a:extLst>
              <a:ext uri="{FF2B5EF4-FFF2-40B4-BE49-F238E27FC236}">
                <a16:creationId xmlns:a16="http://schemas.microsoft.com/office/drawing/2014/main" id="{1C2491F7-68B1-3C8B-FB2C-729AF46ACDB8}"/>
              </a:ext>
            </a:extLst>
          </p:cNvPr>
          <p:cNvSpPr txBox="1"/>
          <p:nvPr/>
        </p:nvSpPr>
        <p:spPr>
          <a:xfrm>
            <a:off x="1058237" y="1993189"/>
            <a:ext cx="10736496" cy="2708434"/>
          </a:xfrm>
          <a:prstGeom prst="rect">
            <a:avLst/>
          </a:prstGeom>
          <a:noFill/>
        </p:spPr>
        <p:txBody>
          <a:bodyPr wrap="square" rtlCol="0">
            <a:spAutoFit/>
          </a:bodyPr>
          <a:lstStyle/>
          <a:p>
            <a:pPr marL="514350" indent="-514350">
              <a:buFont typeface="+mj-lt"/>
              <a:buAutoNum type="alphaUcPeriod"/>
            </a:pPr>
            <a:r>
              <a:rPr lang="en-US" sz="3200" b="1" dirty="0">
                <a:latin typeface="Aptos" panose="020B0004020202020204" pitchFamily="34" charset="0"/>
              </a:rPr>
              <a:t>What to preach</a:t>
            </a:r>
          </a:p>
          <a:p>
            <a:pPr marL="514350" indent="-514350">
              <a:buFont typeface="+mj-lt"/>
              <a:buAutoNum type="alphaUcPeriod"/>
            </a:pPr>
            <a:endParaRPr lang="en-US" sz="1000" b="1" dirty="0">
              <a:latin typeface="Aptos" panose="020B0004020202020204" pitchFamily="34" charset="0"/>
            </a:endParaRPr>
          </a:p>
          <a:p>
            <a:pPr marL="514350" indent="-514350">
              <a:buFont typeface="+mj-lt"/>
              <a:buAutoNum type="alphaUcPeriod"/>
            </a:pPr>
            <a:r>
              <a:rPr lang="en-US" sz="3200" b="1" dirty="0">
                <a:latin typeface="Aptos" panose="020B0004020202020204" pitchFamily="34" charset="0"/>
              </a:rPr>
              <a:t>To fulfill the word of God (v. 25b)</a:t>
            </a:r>
            <a:endParaRPr lang="en-US" sz="3200" dirty="0">
              <a:latin typeface="Aptos" panose="020B0004020202020204" pitchFamily="34" charset="0"/>
            </a:endParaRPr>
          </a:p>
          <a:p>
            <a:pPr marL="971550" lvl="1" indent="-514350">
              <a:buFont typeface="+mj-lt"/>
              <a:buAutoNum type="arabicPeriod"/>
            </a:pPr>
            <a:r>
              <a:rPr lang="en-US" sz="2400" i="1" dirty="0">
                <a:latin typeface="Aptos" panose="020B0004020202020204" pitchFamily="34" charset="0"/>
              </a:rPr>
              <a:t>May mean to fully preach the word</a:t>
            </a:r>
          </a:p>
          <a:p>
            <a:pPr marL="1428750" lvl="2" indent="-514350">
              <a:buFont typeface="+mj-lt"/>
              <a:buAutoNum type="alphaLcPeriod"/>
            </a:pPr>
            <a:r>
              <a:rPr lang="en-US" sz="2400" dirty="0">
                <a:latin typeface="Aptos" panose="020B0004020202020204" pitchFamily="34" charset="0"/>
              </a:rPr>
              <a:t>NASV: “…that I might fully carry out the preaching of the word of God”</a:t>
            </a:r>
          </a:p>
          <a:p>
            <a:pPr marL="1428750" lvl="2" indent="-514350">
              <a:buFont typeface="+mj-lt"/>
              <a:buAutoNum type="alphaLcPeriod"/>
            </a:pPr>
            <a:r>
              <a:rPr lang="en-US" sz="2400" dirty="0">
                <a:latin typeface="Aptos" panose="020B0004020202020204" pitchFamily="34" charset="0"/>
              </a:rPr>
              <a:t>NIV: “…to present to you the word of God in its fullness”</a:t>
            </a:r>
          </a:p>
          <a:p>
            <a:pPr marL="1428750" lvl="2" indent="-514350">
              <a:buFont typeface="+mj-lt"/>
              <a:buAutoNum type="alphaLcPeriod"/>
            </a:pPr>
            <a:r>
              <a:rPr lang="en-US" sz="2400" dirty="0">
                <a:latin typeface="Aptos" panose="020B0004020202020204" pitchFamily="34" charset="0"/>
              </a:rPr>
              <a:t>RSV: “…to make the word of God fully known”</a:t>
            </a:r>
          </a:p>
        </p:txBody>
      </p:sp>
    </p:spTree>
    <p:extLst>
      <p:ext uri="{BB962C8B-B14F-4D97-AF65-F5344CB8AC3E}">
        <p14:creationId xmlns:p14="http://schemas.microsoft.com/office/powerpoint/2010/main" val="426061035"/>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1000"/>
                                        <p:tgtEl>
                                          <p:spTgt spid="3">
                                            <p:txEl>
                                              <p:pRg st="5" end="5"/>
                                            </p:txEl>
                                          </p:spTgt>
                                        </p:tgtEl>
                                      </p:cBhvr>
                                    </p:animEffect>
                                    <p:anim calcmode="lin" valueType="num">
                                      <p:cBhvr>
                                        <p:cTn id="22"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1000"/>
                                        <p:tgtEl>
                                          <p:spTgt spid="3">
                                            <p:txEl>
                                              <p:pRg st="6" end="6"/>
                                            </p:txEl>
                                          </p:spTgt>
                                        </p:tgtEl>
                                      </p:cBhvr>
                                    </p:animEffect>
                                    <p:anim calcmode="lin" valueType="num">
                                      <p:cBhvr>
                                        <p:cTn id="2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A0265C-62AE-F6A6-873D-81378BFEEE60}"/>
            </a:ext>
          </a:extLst>
        </p:cNvPr>
        <p:cNvGrpSpPr/>
        <p:nvPr/>
      </p:nvGrpSpPr>
      <p:grpSpPr>
        <a:xfrm>
          <a:off x="0" y="0"/>
          <a:ext cx="0" cy="0"/>
          <a:chOff x="0" y="0"/>
          <a:chExt cx="0" cy="0"/>
        </a:xfrm>
      </p:grpSpPr>
      <p:sp>
        <p:nvSpPr>
          <p:cNvPr id="2" name="Scroll: Horizontal 1">
            <a:extLst>
              <a:ext uri="{FF2B5EF4-FFF2-40B4-BE49-F238E27FC236}">
                <a16:creationId xmlns:a16="http://schemas.microsoft.com/office/drawing/2014/main" id="{F18E0A07-9F91-246F-EDCB-5CEFCF7ADB6F}"/>
              </a:ext>
            </a:extLst>
          </p:cNvPr>
          <p:cNvSpPr/>
          <p:nvPr/>
        </p:nvSpPr>
        <p:spPr>
          <a:xfrm>
            <a:off x="1058237" y="364436"/>
            <a:ext cx="10078950" cy="1431234"/>
          </a:xfrm>
          <a:prstGeom prst="horizontalScroll">
            <a:avLst>
              <a:gd name="adj" fmla="val 18986"/>
            </a:avLst>
          </a:prstGeom>
          <a:solidFill>
            <a:srgbClr val="E7DFC9"/>
          </a:solidFill>
          <a:ln>
            <a:solidFill>
              <a:srgbClr val="6633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startAt="3"/>
            </a:pPr>
            <a:r>
              <a:rPr lang="en-US" sz="4400" dirty="0">
                <a:solidFill>
                  <a:srgbClr val="663300"/>
                </a:solidFill>
                <a:latin typeface="Congenial SemiBold" panose="02000503040000020004" pitchFamily="2" charset="0"/>
              </a:rPr>
              <a:t>His Message (vv. 25b-27)</a:t>
            </a:r>
          </a:p>
        </p:txBody>
      </p:sp>
      <p:sp>
        <p:nvSpPr>
          <p:cNvPr id="3" name="TextBox 2">
            <a:extLst>
              <a:ext uri="{FF2B5EF4-FFF2-40B4-BE49-F238E27FC236}">
                <a16:creationId xmlns:a16="http://schemas.microsoft.com/office/drawing/2014/main" id="{4CD8D3EC-403D-4F3C-0563-4F107046F598}"/>
              </a:ext>
            </a:extLst>
          </p:cNvPr>
          <p:cNvSpPr txBox="1"/>
          <p:nvPr/>
        </p:nvSpPr>
        <p:spPr>
          <a:xfrm>
            <a:off x="1058237" y="1993189"/>
            <a:ext cx="10489916" cy="2708434"/>
          </a:xfrm>
          <a:prstGeom prst="rect">
            <a:avLst/>
          </a:prstGeom>
          <a:noFill/>
        </p:spPr>
        <p:txBody>
          <a:bodyPr wrap="square" rtlCol="0">
            <a:spAutoFit/>
          </a:bodyPr>
          <a:lstStyle/>
          <a:p>
            <a:pPr marL="514350" indent="-514350">
              <a:buFont typeface="+mj-lt"/>
              <a:buAutoNum type="alphaUcPeriod"/>
            </a:pPr>
            <a:r>
              <a:rPr lang="en-US" sz="3200" b="1" dirty="0">
                <a:latin typeface="Aptos" panose="020B0004020202020204" pitchFamily="34" charset="0"/>
              </a:rPr>
              <a:t>What to preach</a:t>
            </a:r>
          </a:p>
          <a:p>
            <a:pPr marL="514350" indent="-514350">
              <a:buFont typeface="+mj-lt"/>
              <a:buAutoNum type="alphaUcPeriod"/>
            </a:pPr>
            <a:endParaRPr lang="en-US" sz="1000" b="1" dirty="0">
              <a:latin typeface="Aptos" panose="020B0004020202020204" pitchFamily="34" charset="0"/>
            </a:endParaRPr>
          </a:p>
          <a:p>
            <a:pPr marL="514350" indent="-514350">
              <a:buFont typeface="+mj-lt"/>
              <a:buAutoNum type="alphaUcPeriod"/>
            </a:pPr>
            <a:r>
              <a:rPr lang="en-US" sz="3200" b="1" dirty="0">
                <a:latin typeface="Aptos" panose="020B0004020202020204" pitchFamily="34" charset="0"/>
              </a:rPr>
              <a:t>To fulfill the word of God (v. 25b)</a:t>
            </a:r>
            <a:endParaRPr lang="en-US" sz="3200" dirty="0">
              <a:latin typeface="Aptos" panose="020B0004020202020204" pitchFamily="34" charset="0"/>
            </a:endParaRPr>
          </a:p>
          <a:p>
            <a:pPr marL="971550" lvl="1" indent="-514350">
              <a:buFont typeface="+mj-lt"/>
              <a:buAutoNum type="arabicPeriod"/>
            </a:pPr>
            <a:r>
              <a:rPr lang="en-US" sz="2400" i="1" dirty="0">
                <a:latin typeface="Aptos" panose="020B0004020202020204" pitchFamily="34" charset="0"/>
              </a:rPr>
              <a:t>May mean to fully preach the word</a:t>
            </a:r>
          </a:p>
          <a:p>
            <a:pPr marL="971550" lvl="1" indent="-514350">
              <a:buFont typeface="+mj-lt"/>
              <a:buAutoNum type="arabicPeriod"/>
            </a:pPr>
            <a:r>
              <a:rPr lang="en-US" sz="2400" i="1" dirty="0">
                <a:latin typeface="Aptos" panose="020B0004020202020204" pitchFamily="34" charset="0"/>
              </a:rPr>
              <a:t>More probable that means to fulfill God’s word or plan</a:t>
            </a:r>
          </a:p>
          <a:p>
            <a:pPr marL="1428750" lvl="2" indent="-514350">
              <a:buFont typeface="+mj-lt"/>
              <a:buAutoNum type="alphaLcPeriod"/>
            </a:pPr>
            <a:r>
              <a:rPr lang="en-US" sz="2400" dirty="0">
                <a:latin typeface="Aptos" panose="020B0004020202020204" pitchFamily="34" charset="0"/>
              </a:rPr>
              <a:t>KJV, ASV and NKJV</a:t>
            </a:r>
          </a:p>
          <a:p>
            <a:pPr marL="1428750" lvl="2" indent="-514350">
              <a:buFont typeface="+mj-lt"/>
              <a:buAutoNum type="alphaLcPeriod"/>
            </a:pPr>
            <a:r>
              <a:rPr lang="en-US" sz="2400" dirty="0">
                <a:latin typeface="Aptos" panose="020B0004020202020204" pitchFamily="34" charset="0"/>
              </a:rPr>
              <a:t>Idea of carrying out the purpose of the gospel</a:t>
            </a:r>
          </a:p>
        </p:txBody>
      </p:sp>
    </p:spTree>
    <p:extLst>
      <p:ext uri="{BB962C8B-B14F-4D97-AF65-F5344CB8AC3E}">
        <p14:creationId xmlns:p14="http://schemas.microsoft.com/office/powerpoint/2010/main" val="2964184596"/>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fade">
                                      <p:cBhvr>
                                        <p:cTn id="7" dur="1000"/>
                                        <p:tgtEl>
                                          <p:spTgt spid="3">
                                            <p:txEl>
                                              <p:pRg st="5" end="5"/>
                                            </p:txEl>
                                          </p:spTgt>
                                        </p:tgtEl>
                                      </p:cBhvr>
                                    </p:animEffect>
                                    <p:anim calcmode="lin" valueType="num">
                                      <p:cBhvr>
                                        <p:cTn id="8"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6" end="6"/>
                                            </p:txEl>
                                          </p:spTgt>
                                        </p:tgtEl>
                                        <p:attrNameLst>
                                          <p:attrName>style.visibility</p:attrName>
                                        </p:attrNameLst>
                                      </p:cBhvr>
                                      <p:to>
                                        <p:strVal val="visible"/>
                                      </p:to>
                                    </p:set>
                                    <p:animEffect transition="in" filter="fade">
                                      <p:cBhvr>
                                        <p:cTn id="14" dur="1000"/>
                                        <p:tgtEl>
                                          <p:spTgt spid="3">
                                            <p:txEl>
                                              <p:pRg st="6" end="6"/>
                                            </p:txEl>
                                          </p:spTgt>
                                        </p:tgtEl>
                                      </p:cBhvr>
                                    </p:animEffect>
                                    <p:anim calcmode="lin" valueType="num">
                                      <p:cBhvr>
                                        <p:cTn id="15"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491A98D-6919-67E8-8E0A-21D9B451A0D0}"/>
              </a:ext>
            </a:extLst>
          </p:cNvPr>
          <p:cNvSpPr txBox="1"/>
          <p:nvPr/>
        </p:nvSpPr>
        <p:spPr>
          <a:xfrm>
            <a:off x="702067" y="1520575"/>
            <a:ext cx="10787865" cy="3108543"/>
          </a:xfrm>
          <a:prstGeom prst="rect">
            <a:avLst/>
          </a:prstGeom>
          <a:solidFill>
            <a:schemeClr val="bg1"/>
          </a:solidFill>
          <a:ln>
            <a:solidFill>
              <a:srgbClr val="6600FF"/>
            </a:solidFill>
          </a:ln>
        </p:spPr>
        <p:txBody>
          <a:bodyPr wrap="square" rtlCol="0">
            <a:spAutoFit/>
          </a:bodyPr>
          <a:lstStyle/>
          <a:p>
            <a:r>
              <a:rPr lang="en-US" sz="2800" dirty="0"/>
              <a:t>“It was not just the completion of the assignment given to Paul, but the carrying out of the intended purpose God had for having the gospel preached among the Gentiles. The gospel was accomplishing its divine purpose as it was being preached in all regions of the world. In this sense the word was being fulfilled.”</a:t>
            </a:r>
          </a:p>
          <a:p>
            <a:endParaRPr lang="en-US" sz="2800" dirty="0"/>
          </a:p>
          <a:p>
            <a:r>
              <a:rPr lang="en-US" sz="2400" dirty="0"/>
              <a:t>Walton Weaver, </a:t>
            </a:r>
            <a:r>
              <a:rPr lang="en-US" sz="2400" i="1" dirty="0"/>
              <a:t>Truth Commentaries – Philippians, Colossians, </a:t>
            </a:r>
            <a:r>
              <a:rPr lang="en-US" sz="2400" dirty="0"/>
              <a:t> 389.</a:t>
            </a:r>
          </a:p>
        </p:txBody>
      </p:sp>
    </p:spTree>
    <p:extLst>
      <p:ext uri="{BB962C8B-B14F-4D97-AF65-F5344CB8AC3E}">
        <p14:creationId xmlns:p14="http://schemas.microsoft.com/office/powerpoint/2010/main" val="3171600654"/>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C2DD77-3A9B-5143-D24E-B9C75040D259}"/>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CF859C80-6571-69AB-7C0F-0D47EED87667}"/>
              </a:ext>
            </a:extLst>
          </p:cNvPr>
          <p:cNvSpPr txBox="1"/>
          <p:nvPr/>
        </p:nvSpPr>
        <p:spPr>
          <a:xfrm>
            <a:off x="1068512" y="2169640"/>
            <a:ext cx="10839236" cy="2523768"/>
          </a:xfrm>
          <a:prstGeom prst="rect">
            <a:avLst/>
          </a:prstGeom>
          <a:noFill/>
        </p:spPr>
        <p:txBody>
          <a:bodyPr wrap="square" rtlCol="0">
            <a:spAutoFit/>
          </a:bodyPr>
          <a:lstStyle/>
          <a:p>
            <a:pPr marL="571500" indent="-571500">
              <a:buFont typeface="+mj-lt"/>
              <a:buAutoNum type="romanUcPeriod"/>
            </a:pPr>
            <a:r>
              <a:rPr lang="en-US" sz="3200" b="1" dirty="0"/>
              <a:t>His Attitude (v. 24)</a:t>
            </a:r>
          </a:p>
          <a:p>
            <a:pPr marL="571500" indent="-571500">
              <a:buFont typeface="+mj-lt"/>
              <a:buAutoNum type="romanUcPeriod"/>
            </a:pPr>
            <a:endParaRPr lang="en-US" sz="1000" b="1" dirty="0"/>
          </a:p>
          <a:p>
            <a:pPr marL="571500" indent="-571500">
              <a:buFont typeface="+mj-lt"/>
              <a:buAutoNum type="romanUcPeriod"/>
            </a:pPr>
            <a:r>
              <a:rPr lang="en-US" sz="3200" b="1" dirty="0"/>
              <a:t>His Master (v. 25)</a:t>
            </a:r>
          </a:p>
          <a:p>
            <a:pPr marL="571500" indent="-571500">
              <a:buFont typeface="+mj-lt"/>
              <a:buAutoNum type="romanUcPeriod"/>
            </a:pPr>
            <a:endParaRPr lang="en-US" sz="1000" b="1" dirty="0"/>
          </a:p>
          <a:p>
            <a:pPr marL="571500" indent="-571500">
              <a:buFont typeface="+mj-lt"/>
              <a:buAutoNum type="romanUcPeriod"/>
            </a:pPr>
            <a:r>
              <a:rPr lang="en-US" sz="3200" b="1" dirty="0"/>
              <a:t>His Message (vv. 25b-27)</a:t>
            </a:r>
          </a:p>
          <a:p>
            <a:pPr marL="571500" indent="-571500">
              <a:buFont typeface="+mj-lt"/>
              <a:buAutoNum type="romanUcPeriod"/>
            </a:pPr>
            <a:endParaRPr lang="en-US" sz="1000" b="1" dirty="0"/>
          </a:p>
          <a:p>
            <a:pPr marL="571500" indent="-571500">
              <a:buFont typeface="+mj-lt"/>
              <a:buAutoNum type="romanUcPeriod"/>
            </a:pPr>
            <a:r>
              <a:rPr lang="en-US" sz="3200" b="1" dirty="0"/>
              <a:t> His Task (v. 28)</a:t>
            </a:r>
            <a:endParaRPr lang="en-US" sz="3200" dirty="0"/>
          </a:p>
        </p:txBody>
      </p:sp>
      <p:sp>
        <p:nvSpPr>
          <p:cNvPr id="3" name="Rectangle: Rounded Corners 2">
            <a:extLst>
              <a:ext uri="{FF2B5EF4-FFF2-40B4-BE49-F238E27FC236}">
                <a16:creationId xmlns:a16="http://schemas.microsoft.com/office/drawing/2014/main" id="{54E8B9D5-F160-F078-C22B-3F4D4B4C6BB4}"/>
              </a:ext>
            </a:extLst>
          </p:cNvPr>
          <p:cNvSpPr/>
          <p:nvPr/>
        </p:nvSpPr>
        <p:spPr>
          <a:xfrm>
            <a:off x="3246633" y="442782"/>
            <a:ext cx="8291246" cy="1140430"/>
          </a:xfrm>
          <a:prstGeom prst="roundRect">
            <a:avLst>
              <a:gd name="adj" fmla="val 21015"/>
            </a:avLst>
          </a:prstGeom>
          <a:solidFill>
            <a:srgbClr val="6633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bg1"/>
                </a:solidFill>
                <a:effectLst>
                  <a:outerShdw blurRad="38100" dist="38100" dir="2700000" algn="tl">
                    <a:srgbClr val="000000">
                      <a:alpha val="43137"/>
                    </a:srgbClr>
                  </a:outerShdw>
                </a:effectLst>
                <a:latin typeface="Congenial SemiBold" panose="02000503040000020004" pitchFamily="2" charset="0"/>
              </a:rPr>
              <a:t>Colossians 1:23b-29</a:t>
            </a:r>
          </a:p>
          <a:p>
            <a:pPr algn="ctr"/>
            <a:r>
              <a:rPr lang="en-US" sz="3600" i="1" dirty="0">
                <a:solidFill>
                  <a:srgbClr val="CCCC00"/>
                </a:solidFill>
                <a:effectLst>
                  <a:outerShdw blurRad="38100" dist="38100" dir="2700000" algn="tl">
                    <a:srgbClr val="000000">
                      <a:alpha val="43137"/>
                    </a:srgbClr>
                  </a:outerShdw>
                </a:effectLst>
                <a:latin typeface="Congenial SemiBold" panose="02000503040000020004" pitchFamily="2" charset="0"/>
              </a:rPr>
              <a:t>Paul’s Ministry</a:t>
            </a:r>
          </a:p>
        </p:txBody>
      </p:sp>
    </p:spTree>
    <p:extLst>
      <p:ext uri="{BB962C8B-B14F-4D97-AF65-F5344CB8AC3E}">
        <p14:creationId xmlns:p14="http://schemas.microsoft.com/office/powerpoint/2010/main" val="3674061180"/>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029015-23B1-DEF7-9E76-16BF650056E3}"/>
            </a:ext>
          </a:extLst>
        </p:cNvPr>
        <p:cNvGrpSpPr/>
        <p:nvPr/>
      </p:nvGrpSpPr>
      <p:grpSpPr>
        <a:xfrm>
          <a:off x="0" y="0"/>
          <a:ext cx="0" cy="0"/>
          <a:chOff x="0" y="0"/>
          <a:chExt cx="0" cy="0"/>
        </a:xfrm>
      </p:grpSpPr>
      <p:sp>
        <p:nvSpPr>
          <p:cNvPr id="2" name="Scroll: Horizontal 1">
            <a:extLst>
              <a:ext uri="{FF2B5EF4-FFF2-40B4-BE49-F238E27FC236}">
                <a16:creationId xmlns:a16="http://schemas.microsoft.com/office/drawing/2014/main" id="{50EACBE9-0069-3600-D318-418FDAB48E86}"/>
              </a:ext>
            </a:extLst>
          </p:cNvPr>
          <p:cNvSpPr/>
          <p:nvPr/>
        </p:nvSpPr>
        <p:spPr>
          <a:xfrm>
            <a:off x="1058237" y="364436"/>
            <a:ext cx="10078950" cy="1431234"/>
          </a:xfrm>
          <a:prstGeom prst="horizontalScroll">
            <a:avLst>
              <a:gd name="adj" fmla="val 18986"/>
            </a:avLst>
          </a:prstGeom>
          <a:solidFill>
            <a:srgbClr val="E7DFC9"/>
          </a:solidFill>
          <a:ln>
            <a:solidFill>
              <a:srgbClr val="6633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startAt="4"/>
            </a:pPr>
            <a:r>
              <a:rPr lang="en-US" sz="4400" dirty="0">
                <a:solidFill>
                  <a:srgbClr val="663300"/>
                </a:solidFill>
                <a:latin typeface="Congenial SemiBold" panose="02000503040000020004" pitchFamily="2" charset="0"/>
              </a:rPr>
              <a:t>His Task (v. 28)</a:t>
            </a:r>
          </a:p>
        </p:txBody>
      </p:sp>
      <p:sp>
        <p:nvSpPr>
          <p:cNvPr id="3" name="TextBox 2">
            <a:extLst>
              <a:ext uri="{FF2B5EF4-FFF2-40B4-BE49-F238E27FC236}">
                <a16:creationId xmlns:a16="http://schemas.microsoft.com/office/drawing/2014/main" id="{7BE8BBD1-7AB2-F4FA-F99C-1D54A8A352E3}"/>
              </a:ext>
            </a:extLst>
          </p:cNvPr>
          <p:cNvSpPr txBox="1"/>
          <p:nvPr/>
        </p:nvSpPr>
        <p:spPr>
          <a:xfrm>
            <a:off x="1058237" y="1993189"/>
            <a:ext cx="10489916" cy="1877437"/>
          </a:xfrm>
          <a:prstGeom prst="rect">
            <a:avLst/>
          </a:prstGeom>
          <a:noFill/>
        </p:spPr>
        <p:txBody>
          <a:bodyPr wrap="square" rtlCol="0">
            <a:spAutoFit/>
          </a:bodyPr>
          <a:lstStyle/>
          <a:p>
            <a:pPr marL="514350" indent="-514350">
              <a:buFont typeface="+mj-lt"/>
              <a:buAutoNum type="alphaUcPeriod"/>
            </a:pPr>
            <a:r>
              <a:rPr lang="en-US" sz="3200" b="1" dirty="0">
                <a:latin typeface="Aptos" panose="020B0004020202020204" pitchFamily="34" charset="0"/>
              </a:rPr>
              <a:t>Preach </a:t>
            </a:r>
            <a:r>
              <a:rPr lang="en-US" sz="3200" dirty="0">
                <a:latin typeface="Aptos" panose="020B0004020202020204" pitchFamily="34" charset="0"/>
              </a:rPr>
              <a:t>–</a:t>
            </a:r>
            <a:r>
              <a:rPr lang="en-US" sz="3200" b="1" dirty="0">
                <a:latin typeface="Aptos" panose="020B0004020202020204" pitchFamily="34" charset="0"/>
              </a:rPr>
              <a:t> </a:t>
            </a:r>
            <a:r>
              <a:rPr lang="en-US" sz="3200" dirty="0">
                <a:latin typeface="Aptos" panose="020B0004020202020204" pitchFamily="34" charset="0"/>
              </a:rPr>
              <a:t>“to announce”</a:t>
            </a:r>
          </a:p>
          <a:p>
            <a:pPr marL="514350" indent="-514350">
              <a:buFont typeface="+mj-lt"/>
              <a:buAutoNum type="alphaUcPeriod"/>
            </a:pPr>
            <a:endParaRPr lang="en-US" sz="1000" b="1" dirty="0">
              <a:latin typeface="Aptos" panose="020B0004020202020204" pitchFamily="34" charset="0"/>
            </a:endParaRPr>
          </a:p>
          <a:p>
            <a:pPr marL="514350" indent="-514350">
              <a:buFont typeface="+mj-lt"/>
              <a:buAutoNum type="alphaUcPeriod"/>
            </a:pPr>
            <a:r>
              <a:rPr lang="en-US" sz="3200" b="1" dirty="0">
                <a:latin typeface="Aptos" panose="020B0004020202020204" pitchFamily="34" charset="0"/>
              </a:rPr>
              <a:t>Warning </a:t>
            </a:r>
            <a:r>
              <a:rPr lang="en-US" sz="3200" dirty="0">
                <a:latin typeface="Aptos" panose="020B0004020202020204" pitchFamily="34" charset="0"/>
              </a:rPr>
              <a:t>–</a:t>
            </a:r>
            <a:r>
              <a:rPr lang="en-US" sz="3200" b="1" dirty="0">
                <a:latin typeface="Aptos" panose="020B0004020202020204" pitchFamily="34" charset="0"/>
              </a:rPr>
              <a:t> </a:t>
            </a:r>
            <a:r>
              <a:rPr lang="en-US" sz="3200" dirty="0">
                <a:latin typeface="Aptos" panose="020B0004020202020204" pitchFamily="34" charset="0"/>
              </a:rPr>
              <a:t>“to admonish, exhort, warn”</a:t>
            </a:r>
          </a:p>
          <a:p>
            <a:pPr marL="514350" indent="-514350">
              <a:buFont typeface="+mj-lt"/>
              <a:buAutoNum type="alphaUcPeriod"/>
            </a:pPr>
            <a:endParaRPr lang="en-US" sz="1000" b="1" dirty="0">
              <a:latin typeface="Aptos" panose="020B0004020202020204" pitchFamily="34" charset="0"/>
            </a:endParaRPr>
          </a:p>
          <a:p>
            <a:pPr marL="514350" indent="-514350">
              <a:buFont typeface="+mj-lt"/>
              <a:buAutoNum type="alphaUcPeriod"/>
            </a:pPr>
            <a:r>
              <a:rPr lang="en-US" sz="3200" b="1" dirty="0">
                <a:latin typeface="Aptos" panose="020B0004020202020204" pitchFamily="34" charset="0"/>
              </a:rPr>
              <a:t>Teaching </a:t>
            </a:r>
            <a:r>
              <a:rPr lang="en-US" sz="3200" dirty="0">
                <a:latin typeface="Aptos" panose="020B0004020202020204" pitchFamily="34" charset="0"/>
              </a:rPr>
              <a:t>–</a:t>
            </a:r>
            <a:r>
              <a:rPr lang="en-US" sz="3200" b="1" dirty="0">
                <a:latin typeface="Aptos" panose="020B0004020202020204" pitchFamily="34" charset="0"/>
              </a:rPr>
              <a:t> </a:t>
            </a:r>
            <a:r>
              <a:rPr lang="en-US" sz="3200" dirty="0">
                <a:latin typeface="Aptos" panose="020B0004020202020204" pitchFamily="34" charset="0"/>
              </a:rPr>
              <a:t>“to instruct”</a:t>
            </a:r>
          </a:p>
        </p:txBody>
      </p:sp>
    </p:spTree>
    <p:extLst>
      <p:ext uri="{BB962C8B-B14F-4D97-AF65-F5344CB8AC3E}">
        <p14:creationId xmlns:p14="http://schemas.microsoft.com/office/powerpoint/2010/main" val="3752343129"/>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D840CF-88F8-288A-3DA5-BE66B0EDE60C}"/>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30D1B700-5A2F-283A-8198-A2AC509957F4}"/>
              </a:ext>
            </a:extLst>
          </p:cNvPr>
          <p:cNvSpPr txBox="1"/>
          <p:nvPr/>
        </p:nvSpPr>
        <p:spPr>
          <a:xfrm>
            <a:off x="1068512" y="2169640"/>
            <a:ext cx="10839236" cy="3170099"/>
          </a:xfrm>
          <a:prstGeom prst="rect">
            <a:avLst/>
          </a:prstGeom>
          <a:noFill/>
        </p:spPr>
        <p:txBody>
          <a:bodyPr wrap="square" rtlCol="0">
            <a:spAutoFit/>
          </a:bodyPr>
          <a:lstStyle/>
          <a:p>
            <a:pPr marL="571500" indent="-571500">
              <a:buFont typeface="+mj-lt"/>
              <a:buAutoNum type="romanUcPeriod"/>
            </a:pPr>
            <a:r>
              <a:rPr lang="en-US" sz="3200" b="1" dirty="0"/>
              <a:t>His Attitude (v. 24)</a:t>
            </a:r>
          </a:p>
          <a:p>
            <a:pPr marL="571500" indent="-571500">
              <a:buFont typeface="+mj-lt"/>
              <a:buAutoNum type="romanUcPeriod"/>
            </a:pPr>
            <a:endParaRPr lang="en-US" sz="1000" b="1" dirty="0"/>
          </a:p>
          <a:p>
            <a:pPr marL="571500" indent="-571500">
              <a:buFont typeface="+mj-lt"/>
              <a:buAutoNum type="romanUcPeriod"/>
            </a:pPr>
            <a:r>
              <a:rPr lang="en-US" sz="3200" b="1" dirty="0"/>
              <a:t>His Master (v. 25)</a:t>
            </a:r>
          </a:p>
          <a:p>
            <a:pPr marL="571500" indent="-571500">
              <a:buFont typeface="+mj-lt"/>
              <a:buAutoNum type="romanUcPeriod"/>
            </a:pPr>
            <a:endParaRPr lang="en-US" sz="1000" b="1" dirty="0"/>
          </a:p>
          <a:p>
            <a:pPr marL="571500" indent="-571500">
              <a:buFont typeface="+mj-lt"/>
              <a:buAutoNum type="romanUcPeriod"/>
            </a:pPr>
            <a:r>
              <a:rPr lang="en-US" sz="3200" b="1" dirty="0"/>
              <a:t>His Message (vv. 25b-27)</a:t>
            </a:r>
          </a:p>
          <a:p>
            <a:pPr marL="571500" indent="-571500">
              <a:buFont typeface="+mj-lt"/>
              <a:buAutoNum type="romanUcPeriod"/>
            </a:pPr>
            <a:endParaRPr lang="en-US" sz="1000" b="1" dirty="0"/>
          </a:p>
          <a:p>
            <a:pPr marL="571500" indent="-571500">
              <a:buFont typeface="+mj-lt"/>
              <a:buAutoNum type="romanUcPeriod"/>
            </a:pPr>
            <a:r>
              <a:rPr lang="en-US" sz="3200" b="1" dirty="0"/>
              <a:t> His Task (v. 28)</a:t>
            </a:r>
          </a:p>
          <a:p>
            <a:pPr marL="571500" indent="-571500">
              <a:buFont typeface="+mj-lt"/>
              <a:buAutoNum type="romanUcPeriod"/>
            </a:pPr>
            <a:endParaRPr lang="en-US" sz="1000" b="1" dirty="0"/>
          </a:p>
          <a:p>
            <a:pPr marL="571500" indent="-571500">
              <a:buFont typeface="+mj-lt"/>
              <a:buAutoNum type="romanUcPeriod"/>
            </a:pPr>
            <a:r>
              <a:rPr lang="en-US" sz="3200" b="1" dirty="0"/>
              <a:t> His Manner (vv. 28-29)</a:t>
            </a:r>
            <a:endParaRPr lang="en-US" sz="3200" dirty="0"/>
          </a:p>
        </p:txBody>
      </p:sp>
      <p:sp>
        <p:nvSpPr>
          <p:cNvPr id="3" name="Rectangle: Rounded Corners 2">
            <a:extLst>
              <a:ext uri="{FF2B5EF4-FFF2-40B4-BE49-F238E27FC236}">
                <a16:creationId xmlns:a16="http://schemas.microsoft.com/office/drawing/2014/main" id="{C9EE97CF-5AEF-4FB0-9D3E-9FBAC951CED7}"/>
              </a:ext>
            </a:extLst>
          </p:cNvPr>
          <p:cNvSpPr/>
          <p:nvPr/>
        </p:nvSpPr>
        <p:spPr>
          <a:xfrm>
            <a:off x="3246633" y="442782"/>
            <a:ext cx="8291246" cy="1140430"/>
          </a:xfrm>
          <a:prstGeom prst="roundRect">
            <a:avLst>
              <a:gd name="adj" fmla="val 21015"/>
            </a:avLst>
          </a:prstGeom>
          <a:solidFill>
            <a:srgbClr val="6633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bg1"/>
                </a:solidFill>
                <a:effectLst>
                  <a:outerShdw blurRad="38100" dist="38100" dir="2700000" algn="tl">
                    <a:srgbClr val="000000">
                      <a:alpha val="43137"/>
                    </a:srgbClr>
                  </a:outerShdw>
                </a:effectLst>
                <a:latin typeface="Congenial SemiBold" panose="02000503040000020004" pitchFamily="2" charset="0"/>
              </a:rPr>
              <a:t>Colossians 1:23b-29</a:t>
            </a:r>
          </a:p>
          <a:p>
            <a:pPr algn="ctr"/>
            <a:r>
              <a:rPr lang="en-US" sz="3600" i="1" dirty="0">
                <a:solidFill>
                  <a:srgbClr val="CCCC00"/>
                </a:solidFill>
                <a:effectLst>
                  <a:outerShdw blurRad="38100" dist="38100" dir="2700000" algn="tl">
                    <a:srgbClr val="000000">
                      <a:alpha val="43137"/>
                    </a:srgbClr>
                  </a:outerShdw>
                </a:effectLst>
                <a:latin typeface="Congenial SemiBold" panose="02000503040000020004" pitchFamily="2" charset="0"/>
              </a:rPr>
              <a:t>Paul’s Ministry</a:t>
            </a:r>
          </a:p>
        </p:txBody>
      </p:sp>
    </p:spTree>
    <p:extLst>
      <p:ext uri="{BB962C8B-B14F-4D97-AF65-F5344CB8AC3E}">
        <p14:creationId xmlns:p14="http://schemas.microsoft.com/office/powerpoint/2010/main" val="713138587"/>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E9F6E2-90F3-A921-2547-C5E342D8BB29}"/>
            </a:ext>
          </a:extLst>
        </p:cNvPr>
        <p:cNvGrpSpPr/>
        <p:nvPr/>
      </p:nvGrpSpPr>
      <p:grpSpPr>
        <a:xfrm>
          <a:off x="0" y="0"/>
          <a:ext cx="0" cy="0"/>
          <a:chOff x="0" y="0"/>
          <a:chExt cx="0" cy="0"/>
        </a:xfrm>
      </p:grpSpPr>
      <p:sp>
        <p:nvSpPr>
          <p:cNvPr id="2" name="Scroll: Horizontal 1">
            <a:extLst>
              <a:ext uri="{FF2B5EF4-FFF2-40B4-BE49-F238E27FC236}">
                <a16:creationId xmlns:a16="http://schemas.microsoft.com/office/drawing/2014/main" id="{CFFCD933-E0C0-692B-E3FA-FEE686530D9C}"/>
              </a:ext>
            </a:extLst>
          </p:cNvPr>
          <p:cNvSpPr/>
          <p:nvPr/>
        </p:nvSpPr>
        <p:spPr>
          <a:xfrm>
            <a:off x="1058237" y="364436"/>
            <a:ext cx="10078950" cy="1431234"/>
          </a:xfrm>
          <a:prstGeom prst="horizontalScroll">
            <a:avLst>
              <a:gd name="adj" fmla="val 18986"/>
            </a:avLst>
          </a:prstGeom>
          <a:solidFill>
            <a:srgbClr val="E7DFC9"/>
          </a:solidFill>
          <a:ln>
            <a:solidFill>
              <a:srgbClr val="6633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startAt="5"/>
            </a:pPr>
            <a:r>
              <a:rPr lang="en-US" sz="4400" dirty="0">
                <a:solidFill>
                  <a:srgbClr val="663300"/>
                </a:solidFill>
                <a:latin typeface="Congenial SemiBold" panose="02000503040000020004" pitchFamily="2" charset="0"/>
              </a:rPr>
              <a:t>His Manner (vv. 28-29)</a:t>
            </a:r>
          </a:p>
        </p:txBody>
      </p:sp>
      <p:sp>
        <p:nvSpPr>
          <p:cNvPr id="3" name="TextBox 2">
            <a:extLst>
              <a:ext uri="{FF2B5EF4-FFF2-40B4-BE49-F238E27FC236}">
                <a16:creationId xmlns:a16="http://schemas.microsoft.com/office/drawing/2014/main" id="{736EF546-9E2C-975A-01F8-F6CBEA5D4E14}"/>
              </a:ext>
            </a:extLst>
          </p:cNvPr>
          <p:cNvSpPr txBox="1"/>
          <p:nvPr/>
        </p:nvSpPr>
        <p:spPr>
          <a:xfrm>
            <a:off x="1058237" y="1993189"/>
            <a:ext cx="10489916" cy="2062103"/>
          </a:xfrm>
          <a:prstGeom prst="rect">
            <a:avLst/>
          </a:prstGeom>
          <a:noFill/>
        </p:spPr>
        <p:txBody>
          <a:bodyPr wrap="square" rtlCol="0">
            <a:spAutoFit/>
          </a:bodyPr>
          <a:lstStyle/>
          <a:p>
            <a:pPr marL="514350" indent="-514350">
              <a:buFont typeface="+mj-lt"/>
              <a:buAutoNum type="alphaUcPeriod"/>
            </a:pPr>
            <a:r>
              <a:rPr lang="en-US" sz="3200" b="1" dirty="0">
                <a:latin typeface="Aptos" panose="020B0004020202020204" pitchFamily="34" charset="0"/>
              </a:rPr>
              <a:t>Uses Wisdom </a:t>
            </a:r>
            <a:r>
              <a:rPr lang="en-US" sz="3200" dirty="0">
                <a:latin typeface="Aptos" panose="020B0004020202020204" pitchFamily="34" charset="0"/>
              </a:rPr>
              <a:t>(v. 28)</a:t>
            </a:r>
          </a:p>
          <a:p>
            <a:pPr marL="971550" lvl="1" indent="-514350">
              <a:buFont typeface="+mj-lt"/>
              <a:buAutoNum type="arabicPeriod"/>
            </a:pPr>
            <a:r>
              <a:rPr lang="en-US" sz="2400" i="1" dirty="0">
                <a:latin typeface="Aptos" panose="020B0004020202020204" pitchFamily="34" charset="0"/>
              </a:rPr>
              <a:t>“With all wisdom” (NASV &amp; NIV)</a:t>
            </a:r>
          </a:p>
          <a:p>
            <a:pPr marL="971550" lvl="1" indent="-514350">
              <a:buFont typeface="+mj-lt"/>
              <a:buAutoNum type="arabicPeriod"/>
            </a:pPr>
            <a:r>
              <a:rPr lang="en-US" sz="2400" dirty="0">
                <a:latin typeface="Aptos" panose="020B0004020202020204" pitchFamily="34" charset="0"/>
              </a:rPr>
              <a:t>“Their mode and spirit of teaching the gospel reflect the highest skill and prudence; they use the best means to reach the highest goal which Paul is to state in the next part of the verse.” (Weaver</a:t>
            </a:r>
            <a:r>
              <a:rPr lang="en-US" sz="2400" i="1" dirty="0">
                <a:latin typeface="Aptos" panose="020B0004020202020204" pitchFamily="34" charset="0"/>
              </a:rPr>
              <a:t>, </a:t>
            </a:r>
            <a:r>
              <a:rPr lang="en-US" sz="2400" dirty="0">
                <a:latin typeface="Aptos" panose="020B0004020202020204" pitchFamily="34" charset="0"/>
              </a:rPr>
              <a:t> 398)</a:t>
            </a:r>
          </a:p>
        </p:txBody>
      </p:sp>
    </p:spTree>
    <p:extLst>
      <p:ext uri="{BB962C8B-B14F-4D97-AF65-F5344CB8AC3E}">
        <p14:creationId xmlns:p14="http://schemas.microsoft.com/office/powerpoint/2010/main" val="145934873"/>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281E61-858A-CA50-768F-9017ACC3664C}"/>
            </a:ext>
          </a:extLst>
        </p:cNvPr>
        <p:cNvGrpSpPr/>
        <p:nvPr/>
      </p:nvGrpSpPr>
      <p:grpSpPr>
        <a:xfrm>
          <a:off x="0" y="0"/>
          <a:ext cx="0" cy="0"/>
          <a:chOff x="0" y="0"/>
          <a:chExt cx="0" cy="0"/>
        </a:xfrm>
      </p:grpSpPr>
      <p:sp>
        <p:nvSpPr>
          <p:cNvPr id="2" name="Scroll: Horizontal 1">
            <a:extLst>
              <a:ext uri="{FF2B5EF4-FFF2-40B4-BE49-F238E27FC236}">
                <a16:creationId xmlns:a16="http://schemas.microsoft.com/office/drawing/2014/main" id="{1209B00F-CD49-D676-4FFA-AF7DBF640285}"/>
              </a:ext>
            </a:extLst>
          </p:cNvPr>
          <p:cNvSpPr/>
          <p:nvPr/>
        </p:nvSpPr>
        <p:spPr>
          <a:xfrm>
            <a:off x="1058237" y="364436"/>
            <a:ext cx="10078950" cy="1431234"/>
          </a:xfrm>
          <a:prstGeom prst="horizontalScroll">
            <a:avLst>
              <a:gd name="adj" fmla="val 18986"/>
            </a:avLst>
          </a:prstGeom>
          <a:solidFill>
            <a:srgbClr val="E7DFC9"/>
          </a:solidFill>
          <a:ln>
            <a:solidFill>
              <a:srgbClr val="6633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startAt="5"/>
            </a:pPr>
            <a:r>
              <a:rPr lang="en-US" sz="4400" dirty="0">
                <a:solidFill>
                  <a:srgbClr val="663300"/>
                </a:solidFill>
                <a:latin typeface="Congenial SemiBold" panose="02000503040000020004" pitchFamily="2" charset="0"/>
              </a:rPr>
              <a:t>His Manner (vv. 28-29)</a:t>
            </a:r>
          </a:p>
        </p:txBody>
      </p:sp>
      <p:sp>
        <p:nvSpPr>
          <p:cNvPr id="3" name="TextBox 2">
            <a:extLst>
              <a:ext uri="{FF2B5EF4-FFF2-40B4-BE49-F238E27FC236}">
                <a16:creationId xmlns:a16="http://schemas.microsoft.com/office/drawing/2014/main" id="{074B2D9E-981D-6C23-6B6D-94FE13A6BA52}"/>
              </a:ext>
            </a:extLst>
          </p:cNvPr>
          <p:cNvSpPr txBox="1"/>
          <p:nvPr/>
        </p:nvSpPr>
        <p:spPr>
          <a:xfrm>
            <a:off x="1058237" y="1993189"/>
            <a:ext cx="10489916" cy="3816429"/>
          </a:xfrm>
          <a:prstGeom prst="rect">
            <a:avLst/>
          </a:prstGeom>
          <a:noFill/>
        </p:spPr>
        <p:txBody>
          <a:bodyPr wrap="square" rtlCol="0">
            <a:spAutoFit/>
          </a:bodyPr>
          <a:lstStyle/>
          <a:p>
            <a:pPr marL="514350" indent="-514350">
              <a:buFont typeface="+mj-lt"/>
              <a:buAutoNum type="alphaUcPeriod"/>
            </a:pPr>
            <a:r>
              <a:rPr lang="en-US" sz="3200" b="1" dirty="0">
                <a:latin typeface="Aptos" panose="020B0004020202020204" pitchFamily="34" charset="0"/>
              </a:rPr>
              <a:t>Uses Wisdom </a:t>
            </a:r>
            <a:r>
              <a:rPr lang="en-US" sz="3200" dirty="0">
                <a:latin typeface="Aptos" panose="020B0004020202020204" pitchFamily="34" charset="0"/>
              </a:rPr>
              <a:t>(v. 28)</a:t>
            </a:r>
          </a:p>
          <a:p>
            <a:pPr marL="514350" indent="-514350">
              <a:buFont typeface="+mj-lt"/>
              <a:buAutoNum type="alphaUcPeriod"/>
            </a:pPr>
            <a:endParaRPr lang="en-US" sz="1000" dirty="0">
              <a:latin typeface="Aptos" panose="020B0004020202020204" pitchFamily="34" charset="0"/>
            </a:endParaRPr>
          </a:p>
          <a:p>
            <a:pPr marL="514350" indent="-514350">
              <a:buFont typeface="+mj-lt"/>
              <a:buAutoNum type="alphaUcPeriod"/>
            </a:pPr>
            <a:r>
              <a:rPr lang="en-US" sz="3200" b="1" dirty="0">
                <a:latin typeface="Aptos" panose="020B0004020202020204" pitchFamily="34" charset="0"/>
              </a:rPr>
              <a:t>Works Hard </a:t>
            </a:r>
            <a:r>
              <a:rPr lang="en-US" sz="3200" dirty="0">
                <a:latin typeface="Aptos" panose="020B0004020202020204" pitchFamily="34" charset="0"/>
              </a:rPr>
              <a:t>(v. 29)</a:t>
            </a:r>
          </a:p>
          <a:p>
            <a:pPr marL="971550" lvl="1" indent="-514350">
              <a:buFont typeface="+mj-lt"/>
              <a:buAutoNum type="arabicPeriod"/>
            </a:pPr>
            <a:r>
              <a:rPr lang="en-US" sz="2400" i="1" dirty="0">
                <a:latin typeface="Aptos" panose="020B0004020202020204" pitchFamily="34" charset="0"/>
              </a:rPr>
              <a:t>Labor: “to feel fatigue; by implication, to work hard” (Strongs)</a:t>
            </a:r>
          </a:p>
          <a:p>
            <a:pPr marL="971550" lvl="1" indent="-514350">
              <a:buFont typeface="+mj-lt"/>
              <a:buAutoNum type="arabicPeriod"/>
            </a:pPr>
            <a:r>
              <a:rPr lang="en-US" sz="2400" i="1" dirty="0">
                <a:latin typeface="Aptos" panose="020B0004020202020204" pitchFamily="34" charset="0"/>
              </a:rPr>
              <a:t>Striving: “to struggle, literally (to compete for a prize), figuratively (to contend with an adversary), or genitive case (to endeavor to accomplish something)” (Strongs)</a:t>
            </a:r>
          </a:p>
          <a:p>
            <a:pPr marL="971550" lvl="1" indent="-514350">
              <a:buFont typeface="+mj-lt"/>
              <a:buAutoNum type="arabicPeriod"/>
            </a:pPr>
            <a:r>
              <a:rPr lang="en-US" sz="2400" i="1" dirty="0">
                <a:latin typeface="Aptos" panose="020B0004020202020204" pitchFamily="34" charset="0"/>
              </a:rPr>
              <a:t>Paul didn’t approach his work in half-hearted manner</a:t>
            </a:r>
          </a:p>
          <a:p>
            <a:pPr marL="971550" lvl="1" indent="-514350">
              <a:buFont typeface="+mj-lt"/>
              <a:buAutoNum type="arabicPeriod"/>
            </a:pPr>
            <a:r>
              <a:rPr lang="en-US" sz="2400" i="1" dirty="0">
                <a:latin typeface="Aptos" panose="020B0004020202020204" pitchFamily="34" charset="0"/>
              </a:rPr>
              <a:t>He approached his work: “with arduous toil, ‘agonizing’ like an </a:t>
            </a:r>
            <a:r>
              <a:rPr lang="en-US" sz="2400" i="1" dirty="0" err="1">
                <a:latin typeface="Aptos" panose="020B0004020202020204" pitchFamily="34" charset="0"/>
              </a:rPr>
              <a:t>atheletic</a:t>
            </a:r>
            <a:r>
              <a:rPr lang="en-US" sz="2400" i="1" dirty="0">
                <a:latin typeface="Aptos" panose="020B0004020202020204" pitchFamily="34" charset="0"/>
              </a:rPr>
              <a:t> contestant” (Lenski, 82)</a:t>
            </a:r>
            <a:endParaRPr lang="en-US" sz="2400" dirty="0">
              <a:latin typeface="Aptos" panose="020B0004020202020204" pitchFamily="34" charset="0"/>
            </a:endParaRPr>
          </a:p>
        </p:txBody>
      </p:sp>
    </p:spTree>
    <p:extLst>
      <p:ext uri="{BB962C8B-B14F-4D97-AF65-F5344CB8AC3E}">
        <p14:creationId xmlns:p14="http://schemas.microsoft.com/office/powerpoint/2010/main" val="1547090940"/>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1000"/>
                                        <p:tgtEl>
                                          <p:spTgt spid="3">
                                            <p:txEl>
                                              <p:pRg st="5" end="5"/>
                                            </p:txEl>
                                          </p:spTgt>
                                        </p:tgtEl>
                                      </p:cBhvr>
                                    </p:animEffect>
                                    <p:anim calcmode="lin" valueType="num">
                                      <p:cBhvr>
                                        <p:cTn id="22"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1000"/>
                                        <p:tgtEl>
                                          <p:spTgt spid="3">
                                            <p:txEl>
                                              <p:pRg st="6" end="6"/>
                                            </p:txEl>
                                          </p:spTgt>
                                        </p:tgtEl>
                                      </p:cBhvr>
                                    </p:animEffect>
                                    <p:anim calcmode="lin" valueType="num">
                                      <p:cBhvr>
                                        <p:cTn id="2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AD0D33-B8D9-3D5B-1816-D681727D0358}"/>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E15F7F89-61B7-9334-6851-C92D02F8071F}"/>
              </a:ext>
            </a:extLst>
          </p:cNvPr>
          <p:cNvSpPr txBox="1"/>
          <p:nvPr/>
        </p:nvSpPr>
        <p:spPr>
          <a:xfrm>
            <a:off x="1068512" y="2169640"/>
            <a:ext cx="10839236" cy="3816429"/>
          </a:xfrm>
          <a:prstGeom prst="rect">
            <a:avLst/>
          </a:prstGeom>
          <a:noFill/>
        </p:spPr>
        <p:txBody>
          <a:bodyPr wrap="square" rtlCol="0">
            <a:spAutoFit/>
          </a:bodyPr>
          <a:lstStyle/>
          <a:p>
            <a:pPr marL="571500" indent="-571500">
              <a:buFont typeface="+mj-lt"/>
              <a:buAutoNum type="romanUcPeriod"/>
            </a:pPr>
            <a:r>
              <a:rPr lang="en-US" sz="3200" b="1" dirty="0"/>
              <a:t>His Attitude (v. 24)</a:t>
            </a:r>
          </a:p>
          <a:p>
            <a:pPr marL="571500" indent="-571500">
              <a:buFont typeface="+mj-lt"/>
              <a:buAutoNum type="romanUcPeriod"/>
            </a:pPr>
            <a:endParaRPr lang="en-US" sz="1000" b="1" dirty="0"/>
          </a:p>
          <a:p>
            <a:pPr marL="571500" indent="-571500">
              <a:buFont typeface="+mj-lt"/>
              <a:buAutoNum type="romanUcPeriod"/>
            </a:pPr>
            <a:r>
              <a:rPr lang="en-US" sz="3200" b="1" dirty="0"/>
              <a:t>His Master (v. 25)</a:t>
            </a:r>
          </a:p>
          <a:p>
            <a:pPr marL="571500" indent="-571500">
              <a:buFont typeface="+mj-lt"/>
              <a:buAutoNum type="romanUcPeriod"/>
            </a:pPr>
            <a:endParaRPr lang="en-US" sz="1000" b="1" dirty="0"/>
          </a:p>
          <a:p>
            <a:pPr marL="571500" indent="-571500">
              <a:buFont typeface="+mj-lt"/>
              <a:buAutoNum type="romanUcPeriod"/>
            </a:pPr>
            <a:r>
              <a:rPr lang="en-US" sz="3200" b="1" dirty="0"/>
              <a:t>His Message (vv. 25b-27)</a:t>
            </a:r>
          </a:p>
          <a:p>
            <a:pPr marL="571500" indent="-571500">
              <a:buFont typeface="+mj-lt"/>
              <a:buAutoNum type="romanUcPeriod"/>
            </a:pPr>
            <a:endParaRPr lang="en-US" sz="1000" b="1" dirty="0"/>
          </a:p>
          <a:p>
            <a:pPr marL="571500" indent="-571500">
              <a:buFont typeface="+mj-lt"/>
              <a:buAutoNum type="romanUcPeriod"/>
            </a:pPr>
            <a:r>
              <a:rPr lang="en-US" sz="3200" b="1" dirty="0"/>
              <a:t> His Task (v. 28)</a:t>
            </a:r>
          </a:p>
          <a:p>
            <a:pPr marL="571500" indent="-571500">
              <a:buFont typeface="+mj-lt"/>
              <a:buAutoNum type="romanUcPeriod"/>
            </a:pPr>
            <a:endParaRPr lang="en-US" sz="1000" b="1" dirty="0"/>
          </a:p>
          <a:p>
            <a:pPr marL="571500" indent="-571500">
              <a:buFont typeface="+mj-lt"/>
              <a:buAutoNum type="romanUcPeriod"/>
            </a:pPr>
            <a:r>
              <a:rPr lang="en-US" sz="3200" b="1" dirty="0"/>
              <a:t> His Manner (vv. 28-29)</a:t>
            </a:r>
          </a:p>
          <a:p>
            <a:pPr marL="571500" indent="-571500">
              <a:buFont typeface="+mj-lt"/>
              <a:buAutoNum type="romanUcPeriod"/>
            </a:pPr>
            <a:endParaRPr lang="en-US" sz="1000" b="1" dirty="0"/>
          </a:p>
          <a:p>
            <a:pPr marL="571500" indent="-571500">
              <a:buFont typeface="+mj-lt"/>
              <a:buAutoNum type="romanUcPeriod"/>
            </a:pPr>
            <a:r>
              <a:rPr lang="en-US" sz="3200" b="1" dirty="0"/>
              <a:t> His Purpose / Goal (vv. 28-29)</a:t>
            </a:r>
            <a:endParaRPr lang="en-US" sz="3200" dirty="0"/>
          </a:p>
        </p:txBody>
      </p:sp>
      <p:sp>
        <p:nvSpPr>
          <p:cNvPr id="3" name="Rectangle: Rounded Corners 2">
            <a:extLst>
              <a:ext uri="{FF2B5EF4-FFF2-40B4-BE49-F238E27FC236}">
                <a16:creationId xmlns:a16="http://schemas.microsoft.com/office/drawing/2014/main" id="{56BD2DC5-E4B0-F40B-6123-587C11000EAF}"/>
              </a:ext>
            </a:extLst>
          </p:cNvPr>
          <p:cNvSpPr/>
          <p:nvPr/>
        </p:nvSpPr>
        <p:spPr>
          <a:xfrm>
            <a:off x="3246633" y="442782"/>
            <a:ext cx="8291246" cy="1140430"/>
          </a:xfrm>
          <a:prstGeom prst="roundRect">
            <a:avLst>
              <a:gd name="adj" fmla="val 21015"/>
            </a:avLst>
          </a:prstGeom>
          <a:solidFill>
            <a:srgbClr val="6633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bg1"/>
                </a:solidFill>
                <a:effectLst>
                  <a:outerShdw blurRad="38100" dist="38100" dir="2700000" algn="tl">
                    <a:srgbClr val="000000">
                      <a:alpha val="43137"/>
                    </a:srgbClr>
                  </a:outerShdw>
                </a:effectLst>
                <a:latin typeface="Congenial SemiBold" panose="02000503040000020004" pitchFamily="2" charset="0"/>
              </a:rPr>
              <a:t>Colossians 1:23b-29</a:t>
            </a:r>
          </a:p>
          <a:p>
            <a:pPr algn="ctr"/>
            <a:r>
              <a:rPr lang="en-US" sz="3600" i="1" dirty="0">
                <a:solidFill>
                  <a:srgbClr val="CCCC00"/>
                </a:solidFill>
                <a:effectLst>
                  <a:outerShdw blurRad="38100" dist="38100" dir="2700000" algn="tl">
                    <a:srgbClr val="000000">
                      <a:alpha val="43137"/>
                    </a:srgbClr>
                  </a:outerShdw>
                </a:effectLst>
                <a:latin typeface="Congenial SemiBold" panose="02000503040000020004" pitchFamily="2" charset="0"/>
              </a:rPr>
              <a:t>Paul’s Ministry</a:t>
            </a:r>
          </a:p>
        </p:txBody>
      </p:sp>
    </p:spTree>
    <p:extLst>
      <p:ext uri="{BB962C8B-B14F-4D97-AF65-F5344CB8AC3E}">
        <p14:creationId xmlns:p14="http://schemas.microsoft.com/office/powerpoint/2010/main" val="1577324837"/>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26613A-EB57-33E5-B326-3C9A6F65F860}"/>
            </a:ext>
          </a:extLst>
        </p:cNvPr>
        <p:cNvGrpSpPr/>
        <p:nvPr/>
      </p:nvGrpSpPr>
      <p:grpSpPr>
        <a:xfrm>
          <a:off x="0" y="0"/>
          <a:ext cx="0" cy="0"/>
          <a:chOff x="0" y="0"/>
          <a:chExt cx="0" cy="0"/>
        </a:xfrm>
      </p:grpSpPr>
      <p:sp>
        <p:nvSpPr>
          <p:cNvPr id="2" name="Scroll: Horizontal 1">
            <a:extLst>
              <a:ext uri="{FF2B5EF4-FFF2-40B4-BE49-F238E27FC236}">
                <a16:creationId xmlns:a16="http://schemas.microsoft.com/office/drawing/2014/main" id="{7DA56C05-5451-B895-03A8-8CCCEB7B4743}"/>
              </a:ext>
            </a:extLst>
          </p:cNvPr>
          <p:cNvSpPr/>
          <p:nvPr/>
        </p:nvSpPr>
        <p:spPr>
          <a:xfrm>
            <a:off x="1058237" y="364436"/>
            <a:ext cx="10078950" cy="1431234"/>
          </a:xfrm>
          <a:prstGeom prst="horizontalScroll">
            <a:avLst>
              <a:gd name="adj" fmla="val 18986"/>
            </a:avLst>
          </a:prstGeom>
          <a:solidFill>
            <a:srgbClr val="E7DFC9"/>
          </a:solidFill>
          <a:ln>
            <a:solidFill>
              <a:srgbClr val="6633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startAt="6"/>
            </a:pPr>
            <a:r>
              <a:rPr lang="en-US" sz="4400" dirty="0">
                <a:solidFill>
                  <a:srgbClr val="663300"/>
                </a:solidFill>
                <a:latin typeface="Congenial SemiBold" panose="02000503040000020004" pitchFamily="2" charset="0"/>
              </a:rPr>
              <a:t>His Purpose / Goal (vv. 28-29)</a:t>
            </a:r>
          </a:p>
        </p:txBody>
      </p:sp>
      <p:sp>
        <p:nvSpPr>
          <p:cNvPr id="5" name="Oval 1029">
            <a:extLst>
              <a:ext uri="{FF2B5EF4-FFF2-40B4-BE49-F238E27FC236}">
                <a16:creationId xmlns:a16="http://schemas.microsoft.com/office/drawing/2014/main" id="{F9A3821D-A06A-F300-995B-DF4B3F8DC0F5}"/>
              </a:ext>
            </a:extLst>
          </p:cNvPr>
          <p:cNvSpPr>
            <a:spLocks noChangeArrowheads="1"/>
          </p:cNvSpPr>
          <p:nvPr/>
        </p:nvSpPr>
        <p:spPr bwMode="auto">
          <a:xfrm>
            <a:off x="976045" y="2177265"/>
            <a:ext cx="10161142" cy="2744056"/>
          </a:xfrm>
          <a:prstGeom prst="ellipse">
            <a:avLst/>
          </a:prstGeom>
          <a:solidFill>
            <a:srgbClr val="CC66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4400" dirty="0">
                <a:solidFill>
                  <a:srgbClr val="FFFF00"/>
                </a:solidFill>
                <a:effectLst>
                  <a:outerShdw blurRad="38100" dist="38100" dir="2700000" algn="tl">
                    <a:srgbClr val="000000">
                      <a:alpha val="43137"/>
                    </a:srgbClr>
                  </a:outerShdw>
                </a:effectLst>
                <a:latin typeface="Aptos" panose="020B0004020202020204" pitchFamily="34" charset="0"/>
              </a:rPr>
              <a:t>“…that we may present every man</a:t>
            </a:r>
          </a:p>
          <a:p>
            <a:pPr algn="ctr"/>
            <a:r>
              <a:rPr lang="en-US" altLang="en-US" sz="4400" dirty="0">
                <a:solidFill>
                  <a:srgbClr val="FFFF00"/>
                </a:solidFill>
                <a:effectLst>
                  <a:outerShdw blurRad="38100" dist="38100" dir="2700000" algn="tl">
                    <a:srgbClr val="000000">
                      <a:alpha val="43137"/>
                    </a:srgbClr>
                  </a:outerShdw>
                </a:effectLst>
                <a:latin typeface="Aptos" panose="020B0004020202020204" pitchFamily="34" charset="0"/>
              </a:rPr>
              <a:t>perfect in Christ Jesus” (v. 28)</a:t>
            </a:r>
          </a:p>
        </p:txBody>
      </p:sp>
    </p:spTree>
    <p:extLst>
      <p:ext uri="{BB962C8B-B14F-4D97-AF65-F5344CB8AC3E}">
        <p14:creationId xmlns:p14="http://schemas.microsoft.com/office/powerpoint/2010/main" val="2725139037"/>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out)">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autoUpdateAnimBg="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6034AB-472C-021A-7119-B6AF83E77148}"/>
            </a:ext>
          </a:extLst>
        </p:cNvPr>
        <p:cNvGrpSpPr/>
        <p:nvPr/>
      </p:nvGrpSpPr>
      <p:grpSpPr>
        <a:xfrm>
          <a:off x="0" y="0"/>
          <a:ext cx="0" cy="0"/>
          <a:chOff x="0" y="0"/>
          <a:chExt cx="0" cy="0"/>
        </a:xfrm>
      </p:grpSpPr>
      <p:sp>
        <p:nvSpPr>
          <p:cNvPr id="2" name="Scroll: Horizontal 1">
            <a:extLst>
              <a:ext uri="{FF2B5EF4-FFF2-40B4-BE49-F238E27FC236}">
                <a16:creationId xmlns:a16="http://schemas.microsoft.com/office/drawing/2014/main" id="{BDB98548-9F35-2A25-CBBB-7F6617676479}"/>
              </a:ext>
            </a:extLst>
          </p:cNvPr>
          <p:cNvSpPr/>
          <p:nvPr/>
        </p:nvSpPr>
        <p:spPr>
          <a:xfrm>
            <a:off x="1058237" y="364436"/>
            <a:ext cx="10078950" cy="1431234"/>
          </a:xfrm>
          <a:prstGeom prst="horizontalScroll">
            <a:avLst>
              <a:gd name="adj" fmla="val 18986"/>
            </a:avLst>
          </a:prstGeom>
          <a:solidFill>
            <a:srgbClr val="E7DFC9"/>
          </a:solidFill>
          <a:ln>
            <a:solidFill>
              <a:srgbClr val="6633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startAt="6"/>
            </a:pPr>
            <a:r>
              <a:rPr lang="en-US" sz="4400" dirty="0">
                <a:solidFill>
                  <a:srgbClr val="663300"/>
                </a:solidFill>
                <a:latin typeface="Congenial SemiBold" panose="02000503040000020004" pitchFamily="2" charset="0"/>
              </a:rPr>
              <a:t>His Purpose / Goal (vv. 28-29)</a:t>
            </a:r>
          </a:p>
        </p:txBody>
      </p:sp>
      <p:sp>
        <p:nvSpPr>
          <p:cNvPr id="3" name="TextBox 2">
            <a:extLst>
              <a:ext uri="{FF2B5EF4-FFF2-40B4-BE49-F238E27FC236}">
                <a16:creationId xmlns:a16="http://schemas.microsoft.com/office/drawing/2014/main" id="{22CB2531-1F3F-3C03-5EDF-D25AFC809CF2}"/>
              </a:ext>
            </a:extLst>
          </p:cNvPr>
          <p:cNvSpPr txBox="1"/>
          <p:nvPr/>
        </p:nvSpPr>
        <p:spPr>
          <a:xfrm>
            <a:off x="1058237" y="1993189"/>
            <a:ext cx="10489916" cy="1692771"/>
          </a:xfrm>
          <a:prstGeom prst="rect">
            <a:avLst/>
          </a:prstGeom>
          <a:noFill/>
        </p:spPr>
        <p:txBody>
          <a:bodyPr wrap="square" rtlCol="0">
            <a:spAutoFit/>
          </a:bodyPr>
          <a:lstStyle/>
          <a:p>
            <a:pPr marL="514350" indent="-514350">
              <a:buFont typeface="+mj-lt"/>
              <a:buAutoNum type="alphaUcPeriod"/>
            </a:pPr>
            <a:r>
              <a:rPr lang="en-US" sz="3200" b="1" dirty="0">
                <a:latin typeface="Aptos" panose="020B0004020202020204" pitchFamily="34" charset="0"/>
              </a:rPr>
              <a:t>Every man </a:t>
            </a:r>
            <a:r>
              <a:rPr lang="en-US" sz="3200" dirty="0">
                <a:latin typeface="Aptos" panose="020B0004020202020204" pitchFamily="34" charset="0"/>
              </a:rPr>
              <a:t>(v. 28)</a:t>
            </a:r>
          </a:p>
          <a:p>
            <a:pPr marL="971550" lvl="1" indent="-514350">
              <a:buFont typeface="+mj-lt"/>
              <a:buAutoNum type="arabicPeriod"/>
            </a:pPr>
            <a:r>
              <a:rPr lang="en-US" sz="2400" i="1" dirty="0">
                <a:latin typeface="Aptos" panose="020B0004020202020204" pitchFamily="34" charset="0"/>
              </a:rPr>
              <a:t>Mentioned 3 times</a:t>
            </a:r>
          </a:p>
          <a:p>
            <a:pPr marL="971550" lvl="1" indent="-514350">
              <a:buFont typeface="+mj-lt"/>
              <a:buAutoNum type="arabicPeriod"/>
            </a:pPr>
            <a:r>
              <a:rPr lang="en-US" sz="2400" i="1" dirty="0">
                <a:latin typeface="Aptos" panose="020B0004020202020204" pitchFamily="34" charset="0"/>
              </a:rPr>
              <a:t>Points to the universality of the gospel</a:t>
            </a:r>
          </a:p>
          <a:p>
            <a:pPr marL="971550" lvl="1" indent="-514350">
              <a:buFont typeface="+mj-lt"/>
              <a:buAutoNum type="arabicPeriod"/>
            </a:pPr>
            <a:r>
              <a:rPr lang="en-US" sz="2400" i="1" dirty="0">
                <a:latin typeface="Aptos" panose="020B0004020202020204" pitchFamily="34" charset="0"/>
              </a:rPr>
              <a:t>The gospel is for every man</a:t>
            </a:r>
            <a:endParaRPr lang="en-US" sz="2400" dirty="0">
              <a:latin typeface="Aptos" panose="020B0004020202020204" pitchFamily="34" charset="0"/>
            </a:endParaRPr>
          </a:p>
        </p:txBody>
      </p:sp>
    </p:spTree>
    <p:extLst>
      <p:ext uri="{BB962C8B-B14F-4D97-AF65-F5344CB8AC3E}">
        <p14:creationId xmlns:p14="http://schemas.microsoft.com/office/powerpoint/2010/main" val="3810858393"/>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801CF0-23E8-DBC3-D559-B399B80A98A1}"/>
            </a:ext>
          </a:extLst>
        </p:cNvPr>
        <p:cNvGrpSpPr/>
        <p:nvPr/>
      </p:nvGrpSpPr>
      <p:grpSpPr>
        <a:xfrm>
          <a:off x="0" y="0"/>
          <a:ext cx="0" cy="0"/>
          <a:chOff x="0" y="0"/>
          <a:chExt cx="0" cy="0"/>
        </a:xfrm>
      </p:grpSpPr>
      <p:sp>
        <p:nvSpPr>
          <p:cNvPr id="2" name="Scroll: Horizontal 1">
            <a:extLst>
              <a:ext uri="{FF2B5EF4-FFF2-40B4-BE49-F238E27FC236}">
                <a16:creationId xmlns:a16="http://schemas.microsoft.com/office/drawing/2014/main" id="{6B974437-2090-77B4-BBB0-D371590F6E6F}"/>
              </a:ext>
            </a:extLst>
          </p:cNvPr>
          <p:cNvSpPr/>
          <p:nvPr/>
        </p:nvSpPr>
        <p:spPr>
          <a:xfrm>
            <a:off x="1058237" y="364436"/>
            <a:ext cx="10078950" cy="1431234"/>
          </a:xfrm>
          <a:prstGeom prst="horizontalScroll">
            <a:avLst>
              <a:gd name="adj" fmla="val 18986"/>
            </a:avLst>
          </a:prstGeom>
          <a:solidFill>
            <a:srgbClr val="E7DFC9"/>
          </a:solidFill>
          <a:ln>
            <a:solidFill>
              <a:srgbClr val="6633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startAt="6"/>
            </a:pPr>
            <a:r>
              <a:rPr lang="en-US" sz="4400" dirty="0">
                <a:solidFill>
                  <a:srgbClr val="663300"/>
                </a:solidFill>
                <a:latin typeface="Congenial SemiBold" panose="02000503040000020004" pitchFamily="2" charset="0"/>
              </a:rPr>
              <a:t>His Purpose / Goal (vv. 28-29)</a:t>
            </a:r>
          </a:p>
        </p:txBody>
      </p:sp>
      <p:sp>
        <p:nvSpPr>
          <p:cNvPr id="3" name="TextBox 2">
            <a:extLst>
              <a:ext uri="{FF2B5EF4-FFF2-40B4-BE49-F238E27FC236}">
                <a16:creationId xmlns:a16="http://schemas.microsoft.com/office/drawing/2014/main" id="{2DA08B13-939B-F492-BED9-BFD16048ADF3}"/>
              </a:ext>
            </a:extLst>
          </p:cNvPr>
          <p:cNvSpPr txBox="1"/>
          <p:nvPr/>
        </p:nvSpPr>
        <p:spPr>
          <a:xfrm>
            <a:off x="1058237" y="1993189"/>
            <a:ext cx="10489916" cy="2339102"/>
          </a:xfrm>
          <a:prstGeom prst="rect">
            <a:avLst/>
          </a:prstGeom>
          <a:noFill/>
        </p:spPr>
        <p:txBody>
          <a:bodyPr wrap="square" rtlCol="0">
            <a:spAutoFit/>
          </a:bodyPr>
          <a:lstStyle/>
          <a:p>
            <a:pPr marL="514350" indent="-514350">
              <a:buFont typeface="+mj-lt"/>
              <a:buAutoNum type="alphaUcPeriod"/>
            </a:pPr>
            <a:r>
              <a:rPr lang="en-US" sz="3200" b="1" dirty="0">
                <a:latin typeface="Aptos" panose="020B0004020202020204" pitchFamily="34" charset="0"/>
              </a:rPr>
              <a:t>Every man </a:t>
            </a:r>
            <a:r>
              <a:rPr lang="en-US" sz="3200" dirty="0">
                <a:latin typeface="Aptos" panose="020B0004020202020204" pitchFamily="34" charset="0"/>
              </a:rPr>
              <a:t>(v. 28)</a:t>
            </a:r>
          </a:p>
          <a:p>
            <a:pPr marL="514350" indent="-514350">
              <a:buFont typeface="+mj-lt"/>
              <a:buAutoNum type="alphaUcPeriod"/>
            </a:pPr>
            <a:endParaRPr lang="en-US" sz="1000" dirty="0">
              <a:latin typeface="Aptos" panose="020B0004020202020204" pitchFamily="34" charset="0"/>
            </a:endParaRPr>
          </a:p>
          <a:p>
            <a:pPr marL="514350" indent="-514350">
              <a:buFont typeface="+mj-lt"/>
              <a:buAutoNum type="alphaUcPeriod"/>
            </a:pPr>
            <a:r>
              <a:rPr lang="en-US" sz="3200" b="1" dirty="0">
                <a:latin typeface="Aptos" panose="020B0004020202020204" pitchFamily="34" charset="0"/>
              </a:rPr>
              <a:t>Perfect</a:t>
            </a:r>
            <a:r>
              <a:rPr lang="en-US" sz="3200" dirty="0">
                <a:latin typeface="Aptos" panose="020B0004020202020204" pitchFamily="34" charset="0"/>
              </a:rPr>
              <a:t> (v. 28)</a:t>
            </a:r>
          </a:p>
          <a:p>
            <a:pPr marL="971550" lvl="1" indent="-514350">
              <a:buFont typeface="+mj-lt"/>
              <a:buAutoNum type="arabicPeriod"/>
            </a:pPr>
            <a:r>
              <a:rPr lang="en-US" sz="2400" i="1" dirty="0">
                <a:latin typeface="Aptos" panose="020B0004020202020204" pitchFamily="34" charset="0"/>
              </a:rPr>
              <a:t>Not sinless or flawless</a:t>
            </a:r>
          </a:p>
          <a:p>
            <a:pPr marL="971550" lvl="1" indent="-514350">
              <a:buFont typeface="+mj-lt"/>
              <a:buAutoNum type="arabicPeriod"/>
            </a:pPr>
            <a:r>
              <a:rPr lang="en-US" sz="2400" i="1" dirty="0">
                <a:latin typeface="Aptos" panose="020B0004020202020204" pitchFamily="34" charset="0"/>
              </a:rPr>
              <a:t>Completeness, maturity</a:t>
            </a:r>
          </a:p>
          <a:p>
            <a:pPr marL="971550" lvl="1" indent="-514350">
              <a:buFont typeface="+mj-lt"/>
              <a:buAutoNum type="arabicPeriod"/>
            </a:pPr>
            <a:r>
              <a:rPr lang="en-US" sz="2400" i="1" dirty="0">
                <a:latin typeface="Aptos" panose="020B0004020202020204" pitchFamily="34" charset="0"/>
              </a:rPr>
              <a:t>Same word translated “full age” (Heb. 5:14)</a:t>
            </a:r>
            <a:endParaRPr lang="en-US" sz="2400" dirty="0">
              <a:latin typeface="Aptos" panose="020B0004020202020204" pitchFamily="34" charset="0"/>
            </a:endParaRPr>
          </a:p>
        </p:txBody>
      </p:sp>
      <p:sp>
        <p:nvSpPr>
          <p:cNvPr id="4" name="TextBox 3">
            <a:extLst>
              <a:ext uri="{FF2B5EF4-FFF2-40B4-BE49-F238E27FC236}">
                <a16:creationId xmlns:a16="http://schemas.microsoft.com/office/drawing/2014/main" id="{32230AA8-AB47-BA4A-047A-9C46A2FFE32E}"/>
              </a:ext>
            </a:extLst>
          </p:cNvPr>
          <p:cNvSpPr txBox="1"/>
          <p:nvPr/>
        </p:nvSpPr>
        <p:spPr>
          <a:xfrm>
            <a:off x="976046" y="4674741"/>
            <a:ext cx="10489916" cy="1569660"/>
          </a:xfrm>
          <a:prstGeom prst="rect">
            <a:avLst/>
          </a:prstGeom>
          <a:solidFill>
            <a:schemeClr val="bg1"/>
          </a:solidFill>
          <a:ln>
            <a:solidFill>
              <a:srgbClr val="6600FF"/>
            </a:solidFill>
          </a:ln>
        </p:spPr>
        <p:txBody>
          <a:bodyPr wrap="square" rtlCol="0">
            <a:spAutoFit/>
          </a:bodyPr>
          <a:lstStyle/>
          <a:p>
            <a:r>
              <a:rPr lang="en-US" sz="2400" dirty="0"/>
              <a:t>“There may be in this word a hint of its use in the ancient mysteries to designate the fully instructed as distinguished from the novices.” </a:t>
            </a:r>
          </a:p>
          <a:p>
            <a:r>
              <a:rPr lang="en-US" sz="2400" dirty="0"/>
              <a:t> </a:t>
            </a:r>
          </a:p>
          <a:p>
            <a:r>
              <a:rPr lang="en-US" sz="2400" dirty="0"/>
              <a:t>M. R. Vincent, </a:t>
            </a:r>
            <a:r>
              <a:rPr lang="en-US" sz="2400" i="1" dirty="0"/>
              <a:t>Word Studies of the New Testament</a:t>
            </a:r>
          </a:p>
        </p:txBody>
      </p:sp>
    </p:spTree>
    <p:extLst>
      <p:ext uri="{BB962C8B-B14F-4D97-AF65-F5344CB8AC3E}">
        <p14:creationId xmlns:p14="http://schemas.microsoft.com/office/powerpoint/2010/main" val="755379411"/>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1000"/>
                                        <p:tgtEl>
                                          <p:spTgt spid="3">
                                            <p:txEl>
                                              <p:pRg st="5" end="5"/>
                                            </p:txEl>
                                          </p:spTgt>
                                        </p:tgtEl>
                                      </p:cBhvr>
                                    </p:animEffect>
                                    <p:anim calcmode="lin" valueType="num">
                                      <p:cBhvr>
                                        <p:cTn id="22"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fade">
                                      <p:cBhvr>
                                        <p:cTn id="28" dur="1000"/>
                                        <p:tgtEl>
                                          <p:spTgt spid="4"/>
                                        </p:tgtEl>
                                      </p:cBhvr>
                                    </p:animEffect>
                                    <p:anim calcmode="lin" valueType="num">
                                      <p:cBhvr>
                                        <p:cTn id="29" dur="1000" fill="hold"/>
                                        <p:tgtEl>
                                          <p:spTgt spid="4"/>
                                        </p:tgtEl>
                                        <p:attrNameLst>
                                          <p:attrName>ppt_x</p:attrName>
                                        </p:attrNameLst>
                                      </p:cBhvr>
                                      <p:tavLst>
                                        <p:tav tm="0">
                                          <p:val>
                                            <p:strVal val="#ppt_x"/>
                                          </p:val>
                                        </p:tav>
                                        <p:tav tm="100000">
                                          <p:val>
                                            <p:strVal val="#ppt_x"/>
                                          </p:val>
                                        </p:tav>
                                      </p:tavLst>
                                    </p:anim>
                                    <p:anim calcmode="lin" valueType="num">
                                      <p:cBhvr>
                                        <p:cTn id="30"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P spid="4"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EB4828-DE74-E81F-4D62-1A6B99A01D05}"/>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8A4DC405-5531-62EB-B1E0-E0F5E172D833}"/>
              </a:ext>
            </a:extLst>
          </p:cNvPr>
          <p:cNvSpPr txBox="1"/>
          <p:nvPr/>
        </p:nvSpPr>
        <p:spPr>
          <a:xfrm>
            <a:off x="1068512" y="2169640"/>
            <a:ext cx="10839236" cy="3816429"/>
          </a:xfrm>
          <a:prstGeom prst="rect">
            <a:avLst/>
          </a:prstGeom>
          <a:noFill/>
        </p:spPr>
        <p:txBody>
          <a:bodyPr wrap="square" rtlCol="0">
            <a:spAutoFit/>
          </a:bodyPr>
          <a:lstStyle/>
          <a:p>
            <a:pPr marL="571500" indent="-571500">
              <a:buFont typeface="+mj-lt"/>
              <a:buAutoNum type="romanUcPeriod"/>
            </a:pPr>
            <a:r>
              <a:rPr lang="en-US" sz="3200" b="1" dirty="0"/>
              <a:t>His Attitude (v. 24)</a:t>
            </a:r>
          </a:p>
          <a:p>
            <a:pPr marL="571500" indent="-571500">
              <a:buFont typeface="+mj-lt"/>
              <a:buAutoNum type="romanUcPeriod"/>
            </a:pPr>
            <a:endParaRPr lang="en-US" sz="1000" b="1" dirty="0"/>
          </a:p>
          <a:p>
            <a:pPr marL="571500" indent="-571500">
              <a:buFont typeface="+mj-lt"/>
              <a:buAutoNum type="romanUcPeriod"/>
            </a:pPr>
            <a:r>
              <a:rPr lang="en-US" sz="3200" b="1" dirty="0"/>
              <a:t>His Master (v. 25)</a:t>
            </a:r>
          </a:p>
          <a:p>
            <a:pPr marL="571500" indent="-571500">
              <a:buFont typeface="+mj-lt"/>
              <a:buAutoNum type="romanUcPeriod"/>
            </a:pPr>
            <a:endParaRPr lang="en-US" sz="1000" b="1" dirty="0"/>
          </a:p>
          <a:p>
            <a:pPr marL="571500" indent="-571500">
              <a:buFont typeface="+mj-lt"/>
              <a:buAutoNum type="romanUcPeriod"/>
            </a:pPr>
            <a:r>
              <a:rPr lang="en-US" sz="3200" b="1" dirty="0"/>
              <a:t>His Message (vv. 25b-27)</a:t>
            </a:r>
          </a:p>
          <a:p>
            <a:pPr marL="571500" indent="-571500">
              <a:buFont typeface="+mj-lt"/>
              <a:buAutoNum type="romanUcPeriod"/>
            </a:pPr>
            <a:endParaRPr lang="en-US" sz="1000" b="1" dirty="0"/>
          </a:p>
          <a:p>
            <a:pPr marL="571500" indent="-571500">
              <a:buFont typeface="+mj-lt"/>
              <a:buAutoNum type="romanUcPeriod"/>
            </a:pPr>
            <a:r>
              <a:rPr lang="en-US" sz="3200" b="1" dirty="0"/>
              <a:t> His Task (v. 28)</a:t>
            </a:r>
          </a:p>
          <a:p>
            <a:pPr marL="571500" indent="-571500">
              <a:buFont typeface="+mj-lt"/>
              <a:buAutoNum type="romanUcPeriod"/>
            </a:pPr>
            <a:endParaRPr lang="en-US" sz="1000" b="1" dirty="0"/>
          </a:p>
          <a:p>
            <a:pPr marL="571500" indent="-571500">
              <a:buFont typeface="+mj-lt"/>
              <a:buAutoNum type="romanUcPeriod"/>
            </a:pPr>
            <a:r>
              <a:rPr lang="en-US" sz="3200" b="1" dirty="0"/>
              <a:t> His Manner (vv. 28-29)</a:t>
            </a:r>
          </a:p>
          <a:p>
            <a:pPr marL="571500" indent="-571500">
              <a:buFont typeface="+mj-lt"/>
              <a:buAutoNum type="romanUcPeriod"/>
            </a:pPr>
            <a:endParaRPr lang="en-US" sz="1000" b="1" dirty="0"/>
          </a:p>
          <a:p>
            <a:pPr marL="571500" indent="-571500">
              <a:buFont typeface="+mj-lt"/>
              <a:buAutoNum type="romanUcPeriod"/>
            </a:pPr>
            <a:r>
              <a:rPr lang="en-US" sz="3200" b="1" dirty="0"/>
              <a:t> His Purpose / Goal (vv. 28-29)</a:t>
            </a:r>
            <a:endParaRPr lang="en-US" sz="3200" dirty="0"/>
          </a:p>
        </p:txBody>
      </p:sp>
      <p:sp>
        <p:nvSpPr>
          <p:cNvPr id="3" name="Rectangle: Rounded Corners 2">
            <a:extLst>
              <a:ext uri="{FF2B5EF4-FFF2-40B4-BE49-F238E27FC236}">
                <a16:creationId xmlns:a16="http://schemas.microsoft.com/office/drawing/2014/main" id="{FCBAB03F-857E-A25E-43C3-5608CFB00D08}"/>
              </a:ext>
            </a:extLst>
          </p:cNvPr>
          <p:cNvSpPr/>
          <p:nvPr/>
        </p:nvSpPr>
        <p:spPr>
          <a:xfrm>
            <a:off x="3246633" y="442782"/>
            <a:ext cx="8291246" cy="1140430"/>
          </a:xfrm>
          <a:prstGeom prst="roundRect">
            <a:avLst>
              <a:gd name="adj" fmla="val 21015"/>
            </a:avLst>
          </a:prstGeom>
          <a:solidFill>
            <a:srgbClr val="6633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bg1"/>
                </a:solidFill>
                <a:effectLst>
                  <a:outerShdw blurRad="38100" dist="38100" dir="2700000" algn="tl">
                    <a:srgbClr val="000000">
                      <a:alpha val="43137"/>
                    </a:srgbClr>
                  </a:outerShdw>
                </a:effectLst>
                <a:latin typeface="Congenial SemiBold" panose="02000503040000020004" pitchFamily="2" charset="0"/>
              </a:rPr>
              <a:t>Colossians 1:23b-29</a:t>
            </a:r>
          </a:p>
          <a:p>
            <a:pPr algn="ctr"/>
            <a:r>
              <a:rPr lang="en-US" sz="3600" i="1" dirty="0">
                <a:solidFill>
                  <a:srgbClr val="CCCC00"/>
                </a:solidFill>
                <a:effectLst>
                  <a:outerShdw blurRad="38100" dist="38100" dir="2700000" algn="tl">
                    <a:srgbClr val="000000">
                      <a:alpha val="43137"/>
                    </a:srgbClr>
                  </a:outerShdw>
                </a:effectLst>
                <a:latin typeface="Congenial SemiBold" panose="02000503040000020004" pitchFamily="2" charset="0"/>
              </a:rPr>
              <a:t>Paul’s Ministry</a:t>
            </a:r>
          </a:p>
        </p:txBody>
      </p:sp>
    </p:spTree>
    <p:extLst>
      <p:ext uri="{BB962C8B-B14F-4D97-AF65-F5344CB8AC3E}">
        <p14:creationId xmlns:p14="http://schemas.microsoft.com/office/powerpoint/2010/main" val="4098759797"/>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462A38-38CA-24CE-C721-DDE07AFCBB5F}"/>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24541AE8-7ECE-13D1-BE12-C34316DB1037}"/>
              </a:ext>
            </a:extLst>
          </p:cNvPr>
          <p:cNvSpPr/>
          <p:nvPr/>
        </p:nvSpPr>
        <p:spPr bwMode="auto">
          <a:xfrm>
            <a:off x="493158" y="3101302"/>
            <a:ext cx="11205683" cy="504927"/>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800" b="1" i="0" u="none" strike="noStrike" cap="none" normalizeH="0" baseline="0">
              <a:ln>
                <a:noFill/>
              </a:ln>
              <a:solidFill>
                <a:schemeClr val="tx1"/>
              </a:solidFill>
              <a:effectLst/>
              <a:latin typeface="Arial" panose="020B0604020202020204" pitchFamily="34" charset="0"/>
            </a:endParaRPr>
          </a:p>
        </p:txBody>
      </p:sp>
      <p:sp>
        <p:nvSpPr>
          <p:cNvPr id="24578" name="Text Box 2">
            <a:extLst>
              <a:ext uri="{FF2B5EF4-FFF2-40B4-BE49-F238E27FC236}">
                <a16:creationId xmlns:a16="http://schemas.microsoft.com/office/drawing/2014/main" id="{DA22FDB4-A038-9723-12D8-408617028857}"/>
              </a:ext>
            </a:extLst>
          </p:cNvPr>
          <p:cNvSpPr txBox="1">
            <a:spLocks noChangeArrowheads="1"/>
          </p:cNvSpPr>
          <p:nvPr/>
        </p:nvSpPr>
        <p:spPr bwMode="auto">
          <a:xfrm>
            <a:off x="493158" y="951936"/>
            <a:ext cx="11483083" cy="56938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altLang="en-US" sz="2800" b="1" dirty="0">
                <a:latin typeface="Times New Roman" panose="02020603050405020304" pitchFamily="18" charset="0"/>
              </a:rPr>
              <a:t>June 8   	Introduction</a:t>
            </a:r>
          </a:p>
          <a:p>
            <a:r>
              <a:rPr lang="en-US" altLang="en-US" sz="2800" b="1" dirty="0">
                <a:latin typeface="Times New Roman" panose="02020603050405020304" pitchFamily="18" charset="0"/>
              </a:rPr>
              <a:t>June 15	1:1-8 –  </a:t>
            </a:r>
            <a:r>
              <a:rPr lang="en-US" altLang="en-US" sz="2800" b="1" i="1" dirty="0">
                <a:latin typeface="Times New Roman" panose="02020603050405020304" pitchFamily="18" charset="0"/>
              </a:rPr>
              <a:t>Thanks For The Colossians</a:t>
            </a:r>
            <a:endParaRPr lang="en-US" altLang="en-US" sz="2800" b="1" dirty="0">
              <a:latin typeface="Times New Roman" panose="02020603050405020304" pitchFamily="18" charset="0"/>
            </a:endParaRPr>
          </a:p>
          <a:p>
            <a:r>
              <a:rPr lang="en-US" altLang="en-US" sz="2800" b="1" dirty="0">
                <a:latin typeface="Times New Roman" panose="02020603050405020304" pitchFamily="18" charset="0"/>
              </a:rPr>
              <a:t>June 22	1:9-14 –  </a:t>
            </a:r>
            <a:r>
              <a:rPr lang="en-US" altLang="en-US" sz="2800" b="1" i="1" dirty="0">
                <a:latin typeface="Times New Roman" panose="02020603050405020304" pitchFamily="18" charset="0"/>
              </a:rPr>
              <a:t>Prayer For The Colossians</a:t>
            </a:r>
            <a:endParaRPr lang="en-US" altLang="en-US" sz="2800" b="1" dirty="0">
              <a:latin typeface="Times New Roman" panose="02020603050405020304" pitchFamily="18" charset="0"/>
            </a:endParaRPr>
          </a:p>
          <a:p>
            <a:r>
              <a:rPr lang="en-US" altLang="en-US" sz="2800" b="1" dirty="0">
                <a:latin typeface="Times New Roman" panose="02020603050405020304" pitchFamily="18" charset="0"/>
              </a:rPr>
              <a:t>July 6	1:15-23a –  </a:t>
            </a:r>
            <a:r>
              <a:rPr lang="en-US" altLang="en-US" sz="2800" b="1" i="1" dirty="0">
                <a:latin typeface="Times New Roman" panose="02020603050405020304" pitchFamily="18" charset="0"/>
              </a:rPr>
              <a:t>Preeminence of Christ</a:t>
            </a:r>
            <a:endParaRPr lang="en-US" altLang="en-US" sz="2800" b="1" dirty="0">
              <a:latin typeface="Times New Roman" panose="02020603050405020304" pitchFamily="18" charset="0"/>
            </a:endParaRPr>
          </a:p>
          <a:p>
            <a:r>
              <a:rPr lang="en-US" altLang="en-US" sz="2800" b="1" dirty="0">
                <a:latin typeface="Times New Roman" panose="02020603050405020304" pitchFamily="18" charset="0"/>
              </a:rPr>
              <a:t>July 13	1:23b-29 –  </a:t>
            </a:r>
            <a:r>
              <a:rPr lang="en-US" altLang="en-US" sz="2800" b="1" i="1" dirty="0">
                <a:latin typeface="Times New Roman" panose="02020603050405020304" pitchFamily="18" charset="0"/>
              </a:rPr>
              <a:t>Paul’s Ministry</a:t>
            </a:r>
            <a:endParaRPr lang="en-US" altLang="en-US" sz="2800" b="1" dirty="0">
              <a:latin typeface="Times New Roman" panose="02020603050405020304" pitchFamily="18" charset="0"/>
            </a:endParaRPr>
          </a:p>
          <a:p>
            <a:r>
              <a:rPr lang="en-US" altLang="en-US" sz="2800" b="1" dirty="0">
                <a:latin typeface="Times New Roman" panose="02020603050405020304" pitchFamily="18" charset="0"/>
              </a:rPr>
              <a:t>July 20	2:1-3, 9-13 –  </a:t>
            </a:r>
            <a:r>
              <a:rPr lang="en-US" altLang="en-US" sz="2800" b="1" i="1" dirty="0">
                <a:latin typeface="Times New Roman" panose="02020603050405020304" pitchFamily="18" charset="0"/>
              </a:rPr>
              <a:t>All Needs Supplied in Christ</a:t>
            </a:r>
            <a:r>
              <a:rPr lang="en-US" altLang="en-US" sz="2800" b="1" dirty="0">
                <a:latin typeface="Times New Roman" panose="02020603050405020304" pitchFamily="18" charset="0"/>
              </a:rPr>
              <a:t> (Complete In Him)</a:t>
            </a:r>
          </a:p>
          <a:p>
            <a:r>
              <a:rPr lang="en-US" altLang="en-US" sz="2800" b="1" dirty="0">
                <a:latin typeface="Times New Roman" panose="02020603050405020304" pitchFamily="18" charset="0"/>
              </a:rPr>
              <a:t>Aug. 3	2:4-7  –  </a:t>
            </a:r>
            <a:r>
              <a:rPr lang="en-US" altLang="en-US" sz="2800" b="1" i="1" dirty="0">
                <a:latin typeface="Times New Roman" panose="02020603050405020304" pitchFamily="18" charset="0"/>
              </a:rPr>
              <a:t>Remain Steadfast</a:t>
            </a:r>
            <a:endParaRPr lang="en-US" altLang="en-US" sz="2800" b="1" dirty="0">
              <a:latin typeface="Times New Roman" panose="02020603050405020304" pitchFamily="18" charset="0"/>
            </a:endParaRPr>
          </a:p>
          <a:p>
            <a:r>
              <a:rPr lang="en-US" altLang="en-US" sz="2800" b="1" dirty="0">
                <a:latin typeface="Times New Roman" panose="02020603050405020304" pitchFamily="18" charset="0"/>
              </a:rPr>
              <a:t>Aug. 10	2:8, 14-23 – </a:t>
            </a:r>
            <a:r>
              <a:rPr lang="en-US" altLang="en-US" sz="2800" b="1" i="1" dirty="0">
                <a:latin typeface="Times New Roman" panose="02020603050405020304" pitchFamily="18" charset="0"/>
              </a:rPr>
              <a:t>Don’t Be Lead Away</a:t>
            </a:r>
            <a:endParaRPr lang="en-US" altLang="en-US" sz="2800" b="1" dirty="0">
              <a:latin typeface="Times New Roman" panose="02020603050405020304" pitchFamily="18" charset="0"/>
            </a:endParaRPr>
          </a:p>
          <a:p>
            <a:r>
              <a:rPr lang="en-US" altLang="en-US" sz="2800" b="1" dirty="0">
                <a:latin typeface="Times New Roman" panose="02020603050405020304" pitchFamily="18" charset="0"/>
              </a:rPr>
              <a:t>Aug. 17	3:1-4 –  </a:t>
            </a:r>
            <a:r>
              <a:rPr lang="en-US" altLang="en-US" sz="2800" b="1" i="1" dirty="0">
                <a:latin typeface="Times New Roman" panose="02020603050405020304" pitchFamily="18" charset="0"/>
              </a:rPr>
              <a:t>Set Affections On Things Above</a:t>
            </a:r>
            <a:endParaRPr lang="en-US" altLang="en-US" sz="2800" b="1" dirty="0">
              <a:latin typeface="Times New Roman" panose="02020603050405020304" pitchFamily="18" charset="0"/>
            </a:endParaRPr>
          </a:p>
          <a:p>
            <a:r>
              <a:rPr lang="en-US" altLang="en-US" sz="2800" b="1" dirty="0">
                <a:latin typeface="Times New Roman" panose="02020603050405020304" pitchFamily="18" charset="0"/>
              </a:rPr>
              <a:t>Aug. 24	3:5-9 –  </a:t>
            </a:r>
            <a:r>
              <a:rPr lang="en-US" altLang="en-US" sz="2800" b="1" i="1" dirty="0">
                <a:latin typeface="Times New Roman" panose="02020603050405020304" pitchFamily="18" charset="0"/>
              </a:rPr>
              <a:t>Put Off The Old Man</a:t>
            </a:r>
            <a:endParaRPr lang="en-US" altLang="en-US" sz="2800" b="1" dirty="0">
              <a:latin typeface="Times New Roman" panose="02020603050405020304" pitchFamily="18" charset="0"/>
            </a:endParaRPr>
          </a:p>
          <a:p>
            <a:r>
              <a:rPr lang="en-US" altLang="en-US" sz="2800" b="1" dirty="0">
                <a:latin typeface="Times New Roman" panose="02020603050405020304" pitchFamily="18" charset="0"/>
              </a:rPr>
              <a:t>Sept. 7	3:10-17  –  </a:t>
            </a:r>
            <a:r>
              <a:rPr lang="en-US" altLang="en-US" sz="2800" b="1" i="1" dirty="0">
                <a:latin typeface="Times New Roman" panose="02020603050405020304" pitchFamily="18" charset="0"/>
              </a:rPr>
              <a:t>Put On The New Man</a:t>
            </a:r>
            <a:endParaRPr lang="en-US" altLang="en-US" sz="2800" b="1" dirty="0">
              <a:latin typeface="Times New Roman" panose="02020603050405020304" pitchFamily="18" charset="0"/>
            </a:endParaRPr>
          </a:p>
          <a:p>
            <a:r>
              <a:rPr lang="en-US" altLang="en-US" sz="2800" b="1" dirty="0">
                <a:latin typeface="Times New Roman" panose="02020603050405020304" pitchFamily="18" charset="0"/>
              </a:rPr>
              <a:t>Sept. 14	3:18-25 –  </a:t>
            </a:r>
            <a:r>
              <a:rPr lang="en-US" altLang="en-US" sz="2800" b="1" i="1" dirty="0">
                <a:latin typeface="Times New Roman" panose="02020603050405020304" pitchFamily="18" charset="0"/>
              </a:rPr>
              <a:t>Family Obligations &amp; Servant Master Relationship</a:t>
            </a:r>
            <a:endParaRPr lang="en-US" altLang="en-US" sz="2800" b="1" dirty="0">
              <a:latin typeface="Times New Roman" panose="02020603050405020304" pitchFamily="18" charset="0"/>
            </a:endParaRPr>
          </a:p>
          <a:p>
            <a:r>
              <a:rPr lang="en-US" altLang="en-US" sz="2800" b="1" dirty="0">
                <a:latin typeface="Times New Roman" panose="02020603050405020304" pitchFamily="18" charset="0"/>
              </a:rPr>
              <a:t>Sept. 21	4:1-18 –  </a:t>
            </a:r>
            <a:r>
              <a:rPr lang="en-US" altLang="en-US" sz="2800" b="1" i="1" dirty="0">
                <a:latin typeface="Times New Roman" panose="02020603050405020304" pitchFamily="18" charset="0"/>
              </a:rPr>
              <a:t>Further Duties Of A Hidden Life</a:t>
            </a:r>
          </a:p>
        </p:txBody>
      </p:sp>
      <p:sp>
        <p:nvSpPr>
          <p:cNvPr id="2" name="Rectangle: Rounded Corners 1">
            <a:extLst>
              <a:ext uri="{FF2B5EF4-FFF2-40B4-BE49-F238E27FC236}">
                <a16:creationId xmlns:a16="http://schemas.microsoft.com/office/drawing/2014/main" id="{3F9BBEAA-0E71-4286-467B-6AE691027FF4}"/>
              </a:ext>
            </a:extLst>
          </p:cNvPr>
          <p:cNvSpPr/>
          <p:nvPr/>
        </p:nvSpPr>
        <p:spPr>
          <a:xfrm>
            <a:off x="2455524" y="253294"/>
            <a:ext cx="7304926" cy="599461"/>
          </a:xfrm>
          <a:prstGeom prst="roundRect">
            <a:avLst>
              <a:gd name="adj" fmla="val 21015"/>
            </a:avLst>
          </a:prstGeom>
          <a:solidFill>
            <a:srgbClr val="6633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bg1"/>
                </a:solidFill>
                <a:effectLst>
                  <a:outerShdw blurRad="38100" dist="38100" dir="2700000" algn="tl">
                    <a:srgbClr val="000000">
                      <a:alpha val="43137"/>
                    </a:srgbClr>
                  </a:outerShdw>
                </a:effectLst>
                <a:latin typeface="Congenial SemiBold" panose="02000503040000020004" pitchFamily="2" charset="0"/>
              </a:rPr>
              <a:t>Schedule of Studies</a:t>
            </a:r>
          </a:p>
        </p:txBody>
      </p:sp>
    </p:spTree>
    <p:extLst>
      <p:ext uri="{BB962C8B-B14F-4D97-AF65-F5344CB8AC3E}">
        <p14:creationId xmlns:p14="http://schemas.microsoft.com/office/powerpoint/2010/main" val="3276404178"/>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83042179"/>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800" b="1" i="0" u="none" strike="noStrike" cap="none" normalizeH="0" baseline="0" smtClean="0">
            <a:ln>
              <a:noFill/>
            </a:ln>
            <a:solidFill>
              <a:schemeClr val="tx1"/>
            </a:solidFill>
            <a:effectLst/>
            <a:latin typeface="Arial" panose="020B060402020202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800" b="1" i="0" u="none" strike="noStrike" cap="none" normalizeH="0" baseline="0" smtClean="0">
            <a:ln>
              <a:noFill/>
            </a:ln>
            <a:solidFill>
              <a:schemeClr val="tx1"/>
            </a:solidFill>
            <a:effectLst/>
            <a:latin typeface="Arial" panose="020B0604020202020204" pitchFamily="34" charset="0"/>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800" b="1" i="0" u="none" strike="noStrike" cap="none" normalizeH="0" baseline="0" smtClean="0">
            <a:ln>
              <a:noFill/>
            </a:ln>
            <a:solidFill>
              <a:schemeClr val="tx1"/>
            </a:solidFill>
            <a:effectLst/>
            <a:latin typeface="Arial" panose="020B060402020202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800" b="1" i="0" u="none" strike="noStrike" cap="none" normalizeH="0" baseline="0" smtClean="0">
            <a:ln>
              <a:noFill/>
            </a:ln>
            <a:solidFill>
              <a:schemeClr val="tx1"/>
            </a:solidFill>
            <a:effectLst/>
            <a:latin typeface="Arial" panose="020B0604020202020204" pitchFamily="34"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3438</TotalTime>
  <Words>2302</Words>
  <Application>Microsoft Office PowerPoint</Application>
  <PresentationFormat>Widescreen</PresentationFormat>
  <Paragraphs>285</Paragraphs>
  <Slides>41</Slides>
  <Notes>8</Notes>
  <HiddenSlides>0</HiddenSlides>
  <MMClips>0</MMClips>
  <ScaleCrop>false</ScaleCrop>
  <HeadingPairs>
    <vt:vector size="8" baseType="variant">
      <vt:variant>
        <vt:lpstr>Fonts Used</vt:lpstr>
      </vt:variant>
      <vt:variant>
        <vt:i4>7</vt:i4>
      </vt:variant>
      <vt:variant>
        <vt:lpstr>Theme</vt:lpstr>
      </vt:variant>
      <vt:variant>
        <vt:i4>3</vt:i4>
      </vt:variant>
      <vt:variant>
        <vt:lpstr>Embedded OLE Servers</vt:lpstr>
      </vt:variant>
      <vt:variant>
        <vt:i4>1</vt:i4>
      </vt:variant>
      <vt:variant>
        <vt:lpstr>Slide Titles</vt:lpstr>
      </vt:variant>
      <vt:variant>
        <vt:i4>41</vt:i4>
      </vt:variant>
    </vt:vector>
  </HeadingPairs>
  <TitlesOfParts>
    <vt:vector size="52" baseType="lpstr">
      <vt:lpstr>Aptos</vt:lpstr>
      <vt:lpstr>Aptos Black</vt:lpstr>
      <vt:lpstr>Aptos Display</vt:lpstr>
      <vt:lpstr>Arial</vt:lpstr>
      <vt:lpstr>Congenial SemiBold</vt:lpstr>
      <vt:lpstr>Times New Roman</vt:lpstr>
      <vt:lpstr>Wingdings</vt:lpstr>
      <vt:lpstr>Office Theme</vt:lpstr>
      <vt:lpstr>1_Office Theme</vt:lpstr>
      <vt:lpstr>Default Design</vt:lpstr>
      <vt:lpstr>Clip</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Donnie V. Rader</dc:creator>
  <cp:lastModifiedBy>Dathan Rader</cp:lastModifiedBy>
  <cp:revision>10</cp:revision>
  <cp:lastPrinted>2025-07-13T20:22:28Z</cp:lastPrinted>
  <dcterms:created xsi:type="dcterms:W3CDTF">2025-06-04T15:10:21Z</dcterms:created>
  <dcterms:modified xsi:type="dcterms:W3CDTF">2025-07-14T02:06:34Z</dcterms:modified>
</cp:coreProperties>
</file>