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53" r:id="rId1"/>
    <p:sldMasterId id="2147483712" r:id="rId2"/>
    <p:sldMasterId id="2147483724" r:id="rId3"/>
  </p:sldMasterIdLst>
  <p:notesMasterIdLst>
    <p:notesMasterId r:id="rId59"/>
  </p:notesMasterIdLst>
  <p:handoutMasterIdLst>
    <p:handoutMasterId r:id="rId60"/>
  </p:handoutMasterIdLst>
  <p:sldIdLst>
    <p:sldId id="516" r:id="rId4"/>
    <p:sldId id="256" r:id="rId5"/>
    <p:sldId id="517" r:id="rId6"/>
    <p:sldId id="454" r:id="rId7"/>
    <p:sldId id="455" r:id="rId8"/>
    <p:sldId id="460" r:id="rId9"/>
    <p:sldId id="464" r:id="rId10"/>
    <p:sldId id="390" r:id="rId11"/>
    <p:sldId id="518" r:id="rId12"/>
    <p:sldId id="468" r:id="rId13"/>
    <p:sldId id="469" r:id="rId14"/>
    <p:sldId id="470" r:id="rId15"/>
    <p:sldId id="456" r:id="rId16"/>
    <p:sldId id="461" r:id="rId17"/>
    <p:sldId id="526" r:id="rId18"/>
    <p:sldId id="527" r:id="rId19"/>
    <p:sldId id="529" r:id="rId20"/>
    <p:sldId id="525" r:id="rId21"/>
    <p:sldId id="530" r:id="rId22"/>
    <p:sldId id="519" r:id="rId23"/>
    <p:sldId id="471" r:id="rId24"/>
    <p:sldId id="521" r:id="rId25"/>
    <p:sldId id="531" r:id="rId26"/>
    <p:sldId id="520" r:id="rId27"/>
    <p:sldId id="472" r:id="rId28"/>
    <p:sldId id="473" r:id="rId29"/>
    <p:sldId id="457" r:id="rId30"/>
    <p:sldId id="462" r:id="rId31"/>
    <p:sldId id="474" r:id="rId32"/>
    <p:sldId id="475" r:id="rId33"/>
    <p:sldId id="458" r:id="rId34"/>
    <p:sldId id="463" r:id="rId35"/>
    <p:sldId id="477" r:id="rId36"/>
    <p:sldId id="479" r:id="rId37"/>
    <p:sldId id="487" r:id="rId38"/>
    <p:sldId id="488" r:id="rId39"/>
    <p:sldId id="491" r:id="rId40"/>
    <p:sldId id="493" r:id="rId41"/>
    <p:sldId id="494" r:id="rId42"/>
    <p:sldId id="495" r:id="rId43"/>
    <p:sldId id="496" r:id="rId44"/>
    <p:sldId id="498" r:id="rId45"/>
    <p:sldId id="499" r:id="rId46"/>
    <p:sldId id="501" r:id="rId47"/>
    <p:sldId id="502" r:id="rId48"/>
    <p:sldId id="503" r:id="rId49"/>
    <p:sldId id="504" r:id="rId50"/>
    <p:sldId id="506" r:id="rId51"/>
    <p:sldId id="507" r:id="rId52"/>
    <p:sldId id="509" r:id="rId53"/>
    <p:sldId id="510" r:id="rId54"/>
    <p:sldId id="511" r:id="rId55"/>
    <p:sldId id="513" r:id="rId56"/>
    <p:sldId id="514" r:id="rId57"/>
    <p:sldId id="515" r:id="rId58"/>
  </p:sldIdLst>
  <p:sldSz cx="12192000" cy="6858000"/>
  <p:notesSz cx="7004050" cy="9290050"/>
  <p:embeddedFontLst>
    <p:embeddedFont>
      <p:font typeface="Arial Black" panose="020B0A04020102020204" pitchFamily="34" charset="0"/>
      <p:bold r:id="rId61"/>
    </p:embeddedFont>
    <p:embeddedFont>
      <p:font typeface="Arial Narrow" panose="020B0606020202030204" pitchFamily="34" charset="0"/>
      <p:regular r:id="rId62"/>
      <p:bold r:id="rId63"/>
      <p:italic r:id="rId64"/>
      <p:boldItalic r:id="rId65"/>
    </p:embeddedFont>
    <p:embeddedFont>
      <p:font typeface="Complete in Him" panose="020B0604020202020204" charset="0"/>
      <p:regular r:id="rId66"/>
    </p:embeddedFont>
    <p:embeddedFont>
      <p:font typeface="Tempus Sans ITC" panose="04020404030D07020202" pitchFamily="82" charset="0"/>
      <p:regular r:id="rId67"/>
    </p:embeddedFont>
  </p:embeddedFontLst>
  <p:defaultTextStyle>
    <a:defPPr>
      <a:defRPr lang="en-US"/>
    </a:defPPr>
    <a:lvl1pPr algn="l" rtl="0" eaLnBrk="0" fontAlgn="base" hangingPunct="0">
      <a:spcBef>
        <a:spcPct val="0"/>
      </a:spcBef>
      <a:spcAft>
        <a:spcPct val="0"/>
      </a:spcAft>
      <a:defRPr sz="3200" kern="1200">
        <a:solidFill>
          <a:schemeClr val="tx1"/>
        </a:solidFill>
        <a:latin typeface="Arial" charset="0"/>
        <a:ea typeface="+mn-ea"/>
        <a:cs typeface="+mn-cs"/>
      </a:defRPr>
    </a:lvl1pPr>
    <a:lvl2pPr marL="457200" algn="l" rtl="0" eaLnBrk="0" fontAlgn="base" hangingPunct="0">
      <a:spcBef>
        <a:spcPct val="0"/>
      </a:spcBef>
      <a:spcAft>
        <a:spcPct val="0"/>
      </a:spcAft>
      <a:defRPr sz="3200" kern="1200">
        <a:solidFill>
          <a:schemeClr val="tx1"/>
        </a:solidFill>
        <a:latin typeface="Arial" charset="0"/>
        <a:ea typeface="+mn-ea"/>
        <a:cs typeface="+mn-cs"/>
      </a:defRPr>
    </a:lvl2pPr>
    <a:lvl3pPr marL="914400" algn="l" rtl="0" eaLnBrk="0" fontAlgn="base" hangingPunct="0">
      <a:spcBef>
        <a:spcPct val="0"/>
      </a:spcBef>
      <a:spcAft>
        <a:spcPct val="0"/>
      </a:spcAft>
      <a:defRPr sz="3200" kern="1200">
        <a:solidFill>
          <a:schemeClr val="tx1"/>
        </a:solidFill>
        <a:latin typeface="Arial" charset="0"/>
        <a:ea typeface="+mn-ea"/>
        <a:cs typeface="+mn-cs"/>
      </a:defRPr>
    </a:lvl3pPr>
    <a:lvl4pPr marL="1371600" algn="l" rtl="0" eaLnBrk="0" fontAlgn="base" hangingPunct="0">
      <a:spcBef>
        <a:spcPct val="0"/>
      </a:spcBef>
      <a:spcAft>
        <a:spcPct val="0"/>
      </a:spcAft>
      <a:defRPr sz="3200" kern="1200">
        <a:solidFill>
          <a:schemeClr val="tx1"/>
        </a:solidFill>
        <a:latin typeface="Arial" charset="0"/>
        <a:ea typeface="+mn-ea"/>
        <a:cs typeface="+mn-cs"/>
      </a:defRPr>
    </a:lvl4pPr>
    <a:lvl5pPr marL="1828800" algn="l" rtl="0" eaLnBrk="0" fontAlgn="base" hangingPunct="0">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6" userDrawn="1">
          <p15:clr>
            <a:srgbClr val="A4A3A4"/>
          </p15:clr>
        </p15:guide>
        <p15:guide id="2" pos="220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00"/>
    <a:srgbClr val="333399"/>
    <a:srgbClr val="009900"/>
    <a:srgbClr val="FF0000"/>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87" autoAdjust="0"/>
    <p:restoredTop sz="90941" autoAdjust="0"/>
  </p:normalViewPr>
  <p:slideViewPr>
    <p:cSldViewPr>
      <p:cViewPr varScale="1">
        <p:scale>
          <a:sx n="76" d="100"/>
          <a:sy n="76" d="100"/>
        </p:scale>
        <p:origin x="729" y="267"/>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8" d="100"/>
          <a:sy n="38" d="100"/>
        </p:scale>
        <p:origin x="-1446" y="-72"/>
      </p:cViewPr>
      <p:guideLst>
        <p:guide orient="horz" pos="2926"/>
        <p:guide pos="220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3.fntdata"/><Relationship Id="rId68"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font" Target="fonts/font6.fntdata"/><Relationship Id="rId5" Type="http://schemas.openxmlformats.org/officeDocument/2006/relationships/slide" Target="slides/slide2.xml"/><Relationship Id="rId61" Type="http://schemas.openxmlformats.org/officeDocument/2006/relationships/font" Target="fonts/font1.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4.fntdata"/><Relationship Id="rId69"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notesMaster" Target="notesMasters/notesMaster1.xml"/><Relationship Id="rId67" Type="http://schemas.openxmlformats.org/officeDocument/2006/relationships/font" Target="fonts/font7.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2.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handoutMaster" Target="handoutMasters/handoutMaster1.xml"/><Relationship Id="rId65" Type="http://schemas.openxmlformats.org/officeDocument/2006/relationships/font" Target="fonts/font5.fnt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4772" cy="464345"/>
          </a:xfrm>
          <a:prstGeom prst="rect">
            <a:avLst/>
          </a:prstGeom>
        </p:spPr>
        <p:txBody>
          <a:bodyPr vert="horz" lIns="91257" tIns="45629" rIns="91257" bIns="45629" rtlCol="0"/>
          <a:lstStyle>
            <a:lvl1pPr algn="l">
              <a:defRPr sz="1200"/>
            </a:lvl1pPr>
          </a:lstStyle>
          <a:p>
            <a:endParaRPr lang="en-US" dirty="0"/>
          </a:p>
        </p:txBody>
      </p:sp>
      <p:sp>
        <p:nvSpPr>
          <p:cNvPr id="3" name="Date Placeholder 2"/>
          <p:cNvSpPr>
            <a:spLocks noGrp="1"/>
          </p:cNvSpPr>
          <p:nvPr>
            <p:ph type="dt" sz="quarter" idx="1"/>
          </p:nvPr>
        </p:nvSpPr>
        <p:spPr>
          <a:xfrm>
            <a:off x="3967695" y="0"/>
            <a:ext cx="3034772" cy="464345"/>
          </a:xfrm>
          <a:prstGeom prst="rect">
            <a:avLst/>
          </a:prstGeom>
        </p:spPr>
        <p:txBody>
          <a:bodyPr vert="horz" lIns="91257" tIns="45629" rIns="91257" bIns="45629" rtlCol="0"/>
          <a:lstStyle>
            <a:lvl1pPr algn="r">
              <a:defRPr sz="1200"/>
            </a:lvl1pPr>
          </a:lstStyle>
          <a:p>
            <a:fld id="{96F0A560-9DDA-458C-88D2-D5A6A73C0EEE}" type="datetimeFigureOut">
              <a:rPr lang="en-US" smtClean="0"/>
              <a:t>6/8/2025</a:t>
            </a:fld>
            <a:endParaRPr lang="en-US" dirty="0"/>
          </a:p>
        </p:txBody>
      </p:sp>
      <p:sp>
        <p:nvSpPr>
          <p:cNvPr id="4" name="Footer Placeholder 3"/>
          <p:cNvSpPr>
            <a:spLocks noGrp="1"/>
          </p:cNvSpPr>
          <p:nvPr>
            <p:ph type="ftr" sz="quarter" idx="2"/>
          </p:nvPr>
        </p:nvSpPr>
        <p:spPr>
          <a:xfrm>
            <a:off x="0" y="8824121"/>
            <a:ext cx="3034772" cy="464345"/>
          </a:xfrm>
          <a:prstGeom prst="rect">
            <a:avLst/>
          </a:prstGeom>
        </p:spPr>
        <p:txBody>
          <a:bodyPr vert="horz" lIns="91257" tIns="45629" rIns="91257" bIns="4562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67695" y="8824121"/>
            <a:ext cx="3034772" cy="464345"/>
          </a:xfrm>
          <a:prstGeom prst="rect">
            <a:avLst/>
          </a:prstGeom>
        </p:spPr>
        <p:txBody>
          <a:bodyPr vert="horz" lIns="91257" tIns="45629" rIns="91257" bIns="45629" rtlCol="0" anchor="b"/>
          <a:lstStyle>
            <a:lvl1pPr algn="r">
              <a:defRPr sz="1200"/>
            </a:lvl1pPr>
          </a:lstStyle>
          <a:p>
            <a:fld id="{405ACEBF-C701-44E7-BD1E-7A8C9651ED3E}" type="slidenum">
              <a:rPr lang="en-US" smtClean="0"/>
              <a:t>‹#›</a:t>
            </a:fld>
            <a:endParaRPr lang="en-US" dirty="0"/>
          </a:p>
        </p:txBody>
      </p:sp>
    </p:spTree>
    <p:extLst>
      <p:ext uri="{BB962C8B-B14F-4D97-AF65-F5344CB8AC3E}">
        <p14:creationId xmlns:p14="http://schemas.microsoft.com/office/powerpoint/2010/main" val="30604758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35089" cy="464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0" tIns="46551" rIns="93100" bIns="46551" numCol="1" anchor="t" anchorCtr="0" compatLnSpc="1">
            <a:prstTxWarp prst="textNoShape">
              <a:avLst/>
            </a:prstTxWarp>
          </a:bodyPr>
          <a:lstStyle>
            <a:lvl1pPr>
              <a:defRPr sz="1200">
                <a:latin typeface="Times New Roman" charset="0"/>
              </a:defRPr>
            </a:lvl1pPr>
          </a:lstStyle>
          <a:p>
            <a:endParaRPr lang="en-US" dirty="0"/>
          </a:p>
        </p:txBody>
      </p:sp>
      <p:sp>
        <p:nvSpPr>
          <p:cNvPr id="23555" name="Rectangle 3"/>
          <p:cNvSpPr>
            <a:spLocks noGrp="1" noChangeArrowheads="1"/>
          </p:cNvSpPr>
          <p:nvPr>
            <p:ph type="dt" idx="1"/>
          </p:nvPr>
        </p:nvSpPr>
        <p:spPr bwMode="auto">
          <a:xfrm>
            <a:off x="3968961" y="0"/>
            <a:ext cx="3035089" cy="464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0" tIns="46551" rIns="93100" bIns="46551" numCol="1" anchor="t" anchorCtr="0" compatLnSpc="1">
            <a:prstTxWarp prst="textNoShape">
              <a:avLst/>
            </a:prstTxWarp>
          </a:bodyPr>
          <a:lstStyle>
            <a:lvl1pPr algn="r">
              <a:defRPr sz="1200">
                <a:latin typeface="Times New Roman" charset="0"/>
              </a:defRPr>
            </a:lvl1pPr>
          </a:lstStyle>
          <a:p>
            <a:endParaRPr lang="en-US" dirty="0"/>
          </a:p>
        </p:txBody>
      </p:sp>
      <p:sp>
        <p:nvSpPr>
          <p:cNvPr id="23556" name="Rectangle 4"/>
          <p:cNvSpPr>
            <a:spLocks noGrp="1" noRot="1" noChangeAspect="1" noChangeArrowheads="1" noTextEdit="1"/>
          </p:cNvSpPr>
          <p:nvPr>
            <p:ph type="sldImg" idx="2"/>
          </p:nvPr>
        </p:nvSpPr>
        <p:spPr bwMode="auto">
          <a:xfrm>
            <a:off x="404813" y="696913"/>
            <a:ext cx="6194425" cy="3484562"/>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3557" name="Rectangle 5"/>
          <p:cNvSpPr>
            <a:spLocks noGrp="1" noChangeArrowheads="1"/>
          </p:cNvSpPr>
          <p:nvPr>
            <p:ph type="body" sz="quarter" idx="3"/>
          </p:nvPr>
        </p:nvSpPr>
        <p:spPr bwMode="auto">
          <a:xfrm>
            <a:off x="933874" y="4412774"/>
            <a:ext cx="5136303" cy="4180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0" tIns="46551" rIns="93100" bIns="4655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558" name="Rectangle 6"/>
          <p:cNvSpPr>
            <a:spLocks noGrp="1" noChangeArrowheads="1"/>
          </p:cNvSpPr>
          <p:nvPr>
            <p:ph type="ftr" sz="quarter" idx="4"/>
          </p:nvPr>
        </p:nvSpPr>
        <p:spPr bwMode="auto">
          <a:xfrm>
            <a:off x="0" y="8825548"/>
            <a:ext cx="3035089" cy="464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0" tIns="46551" rIns="93100" bIns="46551" numCol="1" anchor="b" anchorCtr="0" compatLnSpc="1">
            <a:prstTxWarp prst="textNoShape">
              <a:avLst/>
            </a:prstTxWarp>
          </a:bodyPr>
          <a:lstStyle>
            <a:lvl1pPr>
              <a:defRPr sz="1200">
                <a:latin typeface="Times New Roman" charset="0"/>
              </a:defRPr>
            </a:lvl1pPr>
          </a:lstStyle>
          <a:p>
            <a:endParaRPr lang="en-US" dirty="0"/>
          </a:p>
        </p:txBody>
      </p:sp>
      <p:sp>
        <p:nvSpPr>
          <p:cNvPr id="23559" name="Rectangle 7"/>
          <p:cNvSpPr>
            <a:spLocks noGrp="1" noChangeArrowheads="1"/>
          </p:cNvSpPr>
          <p:nvPr>
            <p:ph type="sldNum" sz="quarter" idx="5"/>
          </p:nvPr>
        </p:nvSpPr>
        <p:spPr bwMode="auto">
          <a:xfrm>
            <a:off x="3968961" y="8825548"/>
            <a:ext cx="3035089" cy="464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0" tIns="46551" rIns="93100" bIns="46551" numCol="1" anchor="b" anchorCtr="0" compatLnSpc="1">
            <a:prstTxWarp prst="textNoShape">
              <a:avLst/>
            </a:prstTxWarp>
          </a:bodyPr>
          <a:lstStyle>
            <a:lvl1pPr algn="r">
              <a:defRPr sz="1200">
                <a:latin typeface="Times New Roman" charset="0"/>
              </a:defRPr>
            </a:lvl1pPr>
          </a:lstStyle>
          <a:p>
            <a:fld id="{B9C7DF7B-CDE2-45D2-8A7F-24200F1B4AEA}" type="slidenum">
              <a:rPr lang="en-US"/>
              <a:pPr/>
              <a:t>‹#›</a:t>
            </a:fld>
            <a:endParaRPr lang="en-US" dirty="0"/>
          </a:p>
        </p:txBody>
      </p:sp>
    </p:spTree>
    <p:extLst>
      <p:ext uri="{BB962C8B-B14F-4D97-AF65-F5344CB8AC3E}">
        <p14:creationId xmlns:p14="http://schemas.microsoft.com/office/powerpoint/2010/main" val="25318312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6913"/>
            <a:ext cx="6194425"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C7DF7B-CDE2-45D2-8A7F-24200F1B4AEA}" type="slidenum">
              <a:rPr lang="en-US" smtClean="0"/>
              <a:pPr/>
              <a:t>2</a:t>
            </a:fld>
            <a:endParaRPr lang="en-US" dirty="0"/>
          </a:p>
        </p:txBody>
      </p:sp>
    </p:spTree>
    <p:extLst>
      <p:ext uri="{BB962C8B-B14F-4D97-AF65-F5344CB8AC3E}">
        <p14:creationId xmlns:p14="http://schemas.microsoft.com/office/powerpoint/2010/main" val="2036877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4CD4A-87C0-843F-C7F7-B7698930F1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84EC8-FEFB-402F-0172-DF78C0263E53}"/>
              </a:ext>
            </a:extLst>
          </p:cNvPr>
          <p:cNvSpPr>
            <a:spLocks noGrp="1" noRot="1" noChangeAspect="1"/>
          </p:cNvSpPr>
          <p:nvPr>
            <p:ph type="sldImg"/>
          </p:nvPr>
        </p:nvSpPr>
        <p:spPr>
          <a:xfrm>
            <a:off x="404813" y="696913"/>
            <a:ext cx="6194425" cy="3484562"/>
          </a:xfrm>
        </p:spPr>
      </p:sp>
      <p:sp>
        <p:nvSpPr>
          <p:cNvPr id="3" name="Notes Placeholder 2">
            <a:extLst>
              <a:ext uri="{FF2B5EF4-FFF2-40B4-BE49-F238E27FC236}">
                <a16:creationId xmlns:a16="http://schemas.microsoft.com/office/drawing/2014/main" id="{A88ECB55-00D3-D573-BB10-D01C32027A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3B778D-5A77-8133-2DDD-2BF1AAFA8E2D}"/>
              </a:ext>
            </a:extLst>
          </p:cNvPr>
          <p:cNvSpPr>
            <a:spLocks noGrp="1"/>
          </p:cNvSpPr>
          <p:nvPr>
            <p:ph type="sldNum" sz="quarter" idx="10"/>
          </p:nvPr>
        </p:nvSpPr>
        <p:spPr/>
        <p:txBody>
          <a:bodyPr/>
          <a:lstStyle/>
          <a:p>
            <a:fld id="{B9C7DF7B-CDE2-45D2-8A7F-24200F1B4AEA}" type="slidenum">
              <a:rPr lang="en-US" smtClean="0"/>
              <a:pPr/>
              <a:t>3</a:t>
            </a:fld>
            <a:endParaRPr lang="en-US" dirty="0"/>
          </a:p>
        </p:txBody>
      </p:sp>
    </p:spTree>
    <p:extLst>
      <p:ext uri="{BB962C8B-B14F-4D97-AF65-F5344CB8AC3E}">
        <p14:creationId xmlns:p14="http://schemas.microsoft.com/office/powerpoint/2010/main" val="215996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6913"/>
            <a:ext cx="6194425"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C7DF7B-CDE2-45D2-8A7F-24200F1B4AEA}" type="slidenum">
              <a:rPr lang="en-US" smtClean="0">
                <a:solidFill>
                  <a:srgbClr val="000000"/>
                </a:solidFill>
              </a:rPr>
              <a:pPr/>
              <a:t>4</a:t>
            </a:fld>
            <a:endParaRPr lang="en-US" dirty="0">
              <a:solidFill>
                <a:srgbClr val="000000"/>
              </a:solidFill>
            </a:endParaRPr>
          </a:p>
        </p:txBody>
      </p:sp>
    </p:spTree>
    <p:extLst>
      <p:ext uri="{BB962C8B-B14F-4D97-AF65-F5344CB8AC3E}">
        <p14:creationId xmlns:p14="http://schemas.microsoft.com/office/powerpoint/2010/main" val="848337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6913"/>
            <a:ext cx="6194425"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C7DF7B-CDE2-45D2-8A7F-24200F1B4AEA}" type="slidenum">
              <a:rPr lang="en-US" smtClean="0">
                <a:solidFill>
                  <a:srgbClr val="000000"/>
                </a:solidFill>
              </a:rPr>
              <a:pPr/>
              <a:t>5</a:t>
            </a:fld>
            <a:endParaRPr lang="en-US" dirty="0">
              <a:solidFill>
                <a:srgbClr val="000000"/>
              </a:solidFill>
            </a:endParaRPr>
          </a:p>
        </p:txBody>
      </p:sp>
    </p:spTree>
    <p:extLst>
      <p:ext uri="{BB962C8B-B14F-4D97-AF65-F5344CB8AC3E}">
        <p14:creationId xmlns:p14="http://schemas.microsoft.com/office/powerpoint/2010/main" val="866666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6913"/>
            <a:ext cx="6194425"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C7DF7B-CDE2-45D2-8A7F-24200F1B4AEA}" type="slidenum">
              <a:rPr lang="en-US" smtClean="0">
                <a:solidFill>
                  <a:srgbClr val="000000"/>
                </a:solidFill>
              </a:rPr>
              <a:pPr/>
              <a:t>13</a:t>
            </a:fld>
            <a:endParaRPr lang="en-US" dirty="0">
              <a:solidFill>
                <a:srgbClr val="000000"/>
              </a:solidFill>
            </a:endParaRPr>
          </a:p>
        </p:txBody>
      </p:sp>
    </p:spTree>
    <p:extLst>
      <p:ext uri="{BB962C8B-B14F-4D97-AF65-F5344CB8AC3E}">
        <p14:creationId xmlns:p14="http://schemas.microsoft.com/office/powerpoint/2010/main" val="1921152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6913"/>
            <a:ext cx="6194425"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C7DF7B-CDE2-45D2-8A7F-24200F1B4AEA}" type="slidenum">
              <a:rPr lang="en-US" smtClean="0">
                <a:solidFill>
                  <a:srgbClr val="000000"/>
                </a:solidFill>
              </a:rPr>
              <a:pPr/>
              <a:t>27</a:t>
            </a:fld>
            <a:endParaRPr lang="en-US" dirty="0">
              <a:solidFill>
                <a:srgbClr val="000000"/>
              </a:solidFill>
            </a:endParaRPr>
          </a:p>
        </p:txBody>
      </p:sp>
    </p:spTree>
    <p:extLst>
      <p:ext uri="{BB962C8B-B14F-4D97-AF65-F5344CB8AC3E}">
        <p14:creationId xmlns:p14="http://schemas.microsoft.com/office/powerpoint/2010/main" val="1102347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6913"/>
            <a:ext cx="6194425"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C7DF7B-CDE2-45D2-8A7F-24200F1B4AEA}" type="slidenum">
              <a:rPr lang="en-US" smtClean="0">
                <a:solidFill>
                  <a:srgbClr val="000000"/>
                </a:solidFill>
              </a:rPr>
              <a:pPr/>
              <a:t>31</a:t>
            </a:fld>
            <a:endParaRPr lang="en-US" dirty="0">
              <a:solidFill>
                <a:srgbClr val="000000"/>
              </a:solidFill>
            </a:endParaRPr>
          </a:p>
        </p:txBody>
      </p:sp>
    </p:spTree>
    <p:extLst>
      <p:ext uri="{BB962C8B-B14F-4D97-AF65-F5344CB8AC3E}">
        <p14:creationId xmlns:p14="http://schemas.microsoft.com/office/powerpoint/2010/main" val="428668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6913"/>
            <a:ext cx="6194425"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C7DF7B-CDE2-45D2-8A7F-24200F1B4AEA}" type="slidenum">
              <a:rPr lang="en-US" smtClean="0">
                <a:solidFill>
                  <a:srgbClr val="000000"/>
                </a:solidFill>
              </a:rPr>
              <a:pPr/>
              <a:t>55</a:t>
            </a:fld>
            <a:endParaRPr lang="en-US" dirty="0">
              <a:solidFill>
                <a:srgbClr val="000000"/>
              </a:solidFill>
            </a:endParaRPr>
          </a:p>
        </p:txBody>
      </p:sp>
    </p:spTree>
    <p:extLst>
      <p:ext uri="{BB962C8B-B14F-4D97-AF65-F5344CB8AC3E}">
        <p14:creationId xmlns:p14="http://schemas.microsoft.com/office/powerpoint/2010/main" val="384568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194" name="Group 2"/>
          <p:cNvGrpSpPr>
            <a:grpSpLocks/>
          </p:cNvGrpSpPr>
          <p:nvPr/>
        </p:nvGrpSpPr>
        <p:grpSpPr bwMode="auto">
          <a:xfrm>
            <a:off x="0" y="-1588"/>
            <a:ext cx="12192000" cy="6859588"/>
            <a:chOff x="0" y="-1"/>
            <a:chExt cx="5760" cy="4321"/>
          </a:xfrm>
        </p:grpSpPr>
        <p:sp>
          <p:nvSpPr>
            <p:cNvPr id="8195" name="Rectangle 3"/>
            <p:cNvSpPr>
              <a:spLocks noChangeArrowheads="1"/>
            </p:cNvSpPr>
            <p:nvPr/>
          </p:nvSpPr>
          <p:spPr bwMode="auto">
            <a:xfrm>
              <a:off x="0" y="1824"/>
              <a:ext cx="5760" cy="249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3200" dirty="0"/>
            </a:p>
          </p:txBody>
        </p:sp>
        <p:sp>
          <p:nvSpPr>
            <p:cNvPr id="8196" name="Rectangle 4"/>
            <p:cNvSpPr>
              <a:spLocks noChangeArrowheads="1"/>
            </p:cNvSpPr>
            <p:nvPr/>
          </p:nvSpPr>
          <p:spPr bwMode="white">
            <a:xfrm>
              <a:off x="0" y="4125"/>
              <a:ext cx="5760" cy="19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3200" dirty="0"/>
            </a:p>
          </p:txBody>
        </p:sp>
        <p:sp>
          <p:nvSpPr>
            <p:cNvPr id="8197" name="Rectangle 5"/>
            <p:cNvSpPr>
              <a:spLocks noChangeArrowheads="1"/>
            </p:cNvSpPr>
            <p:nvPr/>
          </p:nvSpPr>
          <p:spPr bwMode="white">
            <a:xfrm>
              <a:off x="0" y="-1"/>
              <a:ext cx="5760" cy="2017"/>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3200" dirty="0"/>
            </a:p>
          </p:txBody>
        </p:sp>
        <p:grpSp>
          <p:nvGrpSpPr>
            <p:cNvPr id="8198" name="Group 6"/>
            <p:cNvGrpSpPr>
              <a:grpSpLocks/>
            </p:cNvGrpSpPr>
            <p:nvPr/>
          </p:nvGrpSpPr>
          <p:grpSpPr bwMode="auto">
            <a:xfrm>
              <a:off x="0" y="2016"/>
              <a:ext cx="5760" cy="261"/>
              <a:chOff x="0" y="115"/>
              <a:chExt cx="5760" cy="464"/>
            </a:xfrm>
          </p:grpSpPr>
          <p:sp>
            <p:nvSpPr>
              <p:cNvPr id="8199" name="Rectangle 7"/>
              <p:cNvSpPr>
                <a:spLocks noChangeArrowheads="1"/>
              </p:cNvSpPr>
              <p:nvPr/>
            </p:nvSpPr>
            <p:spPr bwMode="ltGray">
              <a:xfrm>
                <a:off x="0" y="115"/>
                <a:ext cx="5760" cy="116"/>
              </a:xfrm>
              <a:prstGeom prst="rect">
                <a:avLst/>
              </a:prstGeom>
              <a:solidFill>
                <a:schemeClr val="accent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3200" dirty="0"/>
              </a:p>
            </p:txBody>
          </p:sp>
          <p:sp>
            <p:nvSpPr>
              <p:cNvPr id="8200" name="Rectangle 8"/>
              <p:cNvSpPr>
                <a:spLocks noChangeArrowheads="1"/>
              </p:cNvSpPr>
              <p:nvPr/>
            </p:nvSpPr>
            <p:spPr bwMode="ltGray">
              <a:xfrm>
                <a:off x="0" y="231"/>
                <a:ext cx="5760" cy="116"/>
              </a:xfrm>
              <a:prstGeom prst="rect">
                <a:avLst/>
              </a:prstGeom>
              <a:solidFill>
                <a:schemeClr va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3200" dirty="0"/>
              </a:p>
            </p:txBody>
          </p:sp>
          <p:sp>
            <p:nvSpPr>
              <p:cNvPr id="8201" name="Rectangle 9"/>
              <p:cNvSpPr>
                <a:spLocks noChangeArrowheads="1"/>
              </p:cNvSpPr>
              <p:nvPr/>
            </p:nvSpPr>
            <p:spPr bwMode="ltGray">
              <a:xfrm>
                <a:off x="0" y="347"/>
                <a:ext cx="5760" cy="116"/>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3200" dirty="0"/>
              </a:p>
            </p:txBody>
          </p:sp>
          <p:sp>
            <p:nvSpPr>
              <p:cNvPr id="8202" name="Rectangle 10"/>
              <p:cNvSpPr>
                <a:spLocks noChangeArrowheads="1"/>
              </p:cNvSpPr>
              <p:nvPr/>
            </p:nvSpPr>
            <p:spPr bwMode="ltGray">
              <a:xfrm>
                <a:off x="0" y="463"/>
                <a:ext cx="5760" cy="116"/>
              </a:xfrm>
              <a:prstGeom prst="rect">
                <a:avLst/>
              </a:prstGeom>
              <a:solidFill>
                <a:schemeClr val="fo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3200" dirty="0"/>
              </a:p>
            </p:txBody>
          </p:sp>
        </p:grpSp>
      </p:grpSp>
      <p:sp>
        <p:nvSpPr>
          <p:cNvPr id="8203" name="Rectangle 11"/>
          <p:cNvSpPr>
            <a:spLocks noGrp="1" noChangeArrowheads="1"/>
          </p:cNvSpPr>
          <p:nvPr>
            <p:ph type="ctrTitle"/>
          </p:nvPr>
        </p:nvSpPr>
        <p:spPr>
          <a:xfrm>
            <a:off x="914400" y="1712913"/>
            <a:ext cx="10363200" cy="1143000"/>
          </a:xfrm>
        </p:spPr>
        <p:txBody>
          <a:bodyPr/>
          <a:lstStyle>
            <a:lvl1pPr>
              <a:defRPr/>
            </a:lvl1pPr>
          </a:lstStyle>
          <a:p>
            <a:pPr lvl="0"/>
            <a:r>
              <a:rPr lang="en-US" noProof="0"/>
              <a:t>Click to edit Master title style</a:t>
            </a:r>
          </a:p>
        </p:txBody>
      </p:sp>
      <p:sp>
        <p:nvSpPr>
          <p:cNvPr id="8204" name="Rectangle 12"/>
          <p:cNvSpPr>
            <a:spLocks noGrp="1" noChangeArrowheads="1"/>
          </p:cNvSpPr>
          <p:nvPr>
            <p:ph type="subTitle" idx="1"/>
          </p:nvPr>
        </p:nvSpPr>
        <p:spPr>
          <a:xfrm>
            <a:off x="1828800" y="4267200"/>
            <a:ext cx="8534400" cy="1752600"/>
          </a:xfrm>
        </p:spPr>
        <p:txBody>
          <a:bodyPr/>
          <a:lstStyle>
            <a:lvl1pPr marL="0" indent="0" algn="ctr">
              <a:buFont typeface="Monotype Sorts" pitchFamily="2" charset="2"/>
              <a:buNone/>
              <a:defRPr/>
            </a:lvl1pPr>
          </a:lstStyle>
          <a:p>
            <a:pPr lvl="0"/>
            <a:r>
              <a:rPr lang="en-US" noProof="0"/>
              <a:t>Click to edit Master subtitle style</a:t>
            </a:r>
          </a:p>
        </p:txBody>
      </p:sp>
      <p:sp>
        <p:nvSpPr>
          <p:cNvPr id="8205" name="Rectangle 13"/>
          <p:cNvSpPr>
            <a:spLocks noGrp="1" noChangeArrowheads="1"/>
          </p:cNvSpPr>
          <p:nvPr>
            <p:ph type="dt" sz="half" idx="2"/>
          </p:nvPr>
        </p:nvSpPr>
        <p:spPr/>
        <p:txBody>
          <a:bodyPr/>
          <a:lstStyle>
            <a:lvl1pPr>
              <a:defRPr>
                <a:solidFill>
                  <a:srgbClr val="FFFFFF"/>
                </a:solidFill>
              </a:defRPr>
            </a:lvl1pPr>
          </a:lstStyle>
          <a:p>
            <a:endParaRPr lang="en-US" dirty="0"/>
          </a:p>
        </p:txBody>
      </p:sp>
      <p:sp>
        <p:nvSpPr>
          <p:cNvPr id="8206" name="Rectangle 14"/>
          <p:cNvSpPr>
            <a:spLocks noGrp="1" noChangeArrowheads="1"/>
          </p:cNvSpPr>
          <p:nvPr>
            <p:ph type="ftr" sz="quarter" idx="3"/>
          </p:nvPr>
        </p:nvSpPr>
        <p:spPr/>
        <p:txBody>
          <a:bodyPr/>
          <a:lstStyle>
            <a:lvl1pPr>
              <a:defRPr>
                <a:solidFill>
                  <a:srgbClr val="FFFFFF"/>
                </a:solidFill>
              </a:defRPr>
            </a:lvl1pPr>
          </a:lstStyle>
          <a:p>
            <a:endParaRPr lang="en-US" dirty="0"/>
          </a:p>
        </p:txBody>
      </p:sp>
      <p:sp>
        <p:nvSpPr>
          <p:cNvPr id="8207" name="Rectangle 15"/>
          <p:cNvSpPr>
            <a:spLocks noGrp="1" noChangeArrowheads="1"/>
          </p:cNvSpPr>
          <p:nvPr>
            <p:ph type="sldNum" sz="quarter" idx="4"/>
          </p:nvPr>
        </p:nvSpPr>
        <p:spPr/>
        <p:txBody>
          <a:bodyPr/>
          <a:lstStyle>
            <a:lvl1pPr>
              <a:defRPr>
                <a:solidFill>
                  <a:srgbClr val="FFFFFF"/>
                </a:solidFill>
              </a:defRPr>
            </a:lvl1pPr>
          </a:lstStyle>
          <a:p>
            <a:fld id="{0B6F3107-DBAF-4084-BE76-FC90A7C57A3B}" type="slidenum">
              <a:rPr lang="en-US"/>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338444BC-640B-4673-98CC-5138B7415118}" type="slidenum">
              <a:rPr lang="en-US"/>
              <a:pPr/>
              <a:t>‹#›</a:t>
            </a:fld>
            <a:endParaRPr lang="en-US" dirty="0"/>
          </a:p>
        </p:txBody>
      </p:sp>
    </p:spTree>
    <p:extLst>
      <p:ext uri="{BB962C8B-B14F-4D97-AF65-F5344CB8AC3E}">
        <p14:creationId xmlns:p14="http://schemas.microsoft.com/office/powerpoint/2010/main" val="23032079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4840C377-0C46-4950-A242-B62FD5A45628}" type="slidenum">
              <a:rPr lang="en-US"/>
              <a:pPr/>
              <a:t>‹#›</a:t>
            </a:fld>
            <a:endParaRPr lang="en-US" dirty="0"/>
          </a:p>
        </p:txBody>
      </p:sp>
    </p:spTree>
    <p:extLst>
      <p:ext uri="{BB962C8B-B14F-4D97-AF65-F5344CB8AC3E}">
        <p14:creationId xmlns:p14="http://schemas.microsoft.com/office/powerpoint/2010/main" val="4132103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1336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1336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C34B52E5-04D4-46E0-9C3F-E6A3821DDE6E}" type="slidenum">
              <a:rPr lang="en-US"/>
              <a:pPr/>
              <a:t>‹#›</a:t>
            </a:fld>
            <a:endParaRPr lang="en-US" dirty="0"/>
          </a:p>
        </p:txBody>
      </p:sp>
    </p:spTree>
    <p:extLst>
      <p:ext uri="{BB962C8B-B14F-4D97-AF65-F5344CB8AC3E}">
        <p14:creationId xmlns:p14="http://schemas.microsoft.com/office/powerpoint/2010/main" val="5167159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5E5848F6-2D30-403B-86A1-F8C94AA5A49D}" type="slidenum">
              <a:rPr lang="en-US"/>
              <a:pPr/>
              <a:t>‹#›</a:t>
            </a:fld>
            <a:endParaRPr lang="en-US" dirty="0"/>
          </a:p>
        </p:txBody>
      </p:sp>
    </p:spTree>
    <p:extLst>
      <p:ext uri="{BB962C8B-B14F-4D97-AF65-F5344CB8AC3E}">
        <p14:creationId xmlns:p14="http://schemas.microsoft.com/office/powerpoint/2010/main" val="2212870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2DB7FCBD-8F02-4BD2-A662-8CDB63803313}" type="slidenum">
              <a:rPr lang="en-US"/>
              <a:pPr/>
              <a:t>‹#›</a:t>
            </a:fld>
            <a:endParaRPr lang="en-US" dirty="0"/>
          </a:p>
        </p:txBody>
      </p:sp>
    </p:spTree>
    <p:extLst>
      <p:ext uri="{BB962C8B-B14F-4D97-AF65-F5344CB8AC3E}">
        <p14:creationId xmlns:p14="http://schemas.microsoft.com/office/powerpoint/2010/main" val="3766926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1E05D44A-F5BE-4C36-AC1E-2F865A8F68CE}" type="slidenum">
              <a:rPr lang="en-US"/>
              <a:pPr/>
              <a:t>‹#›</a:t>
            </a:fld>
            <a:endParaRPr lang="en-US" dirty="0"/>
          </a:p>
        </p:txBody>
      </p:sp>
    </p:spTree>
    <p:extLst>
      <p:ext uri="{BB962C8B-B14F-4D97-AF65-F5344CB8AC3E}">
        <p14:creationId xmlns:p14="http://schemas.microsoft.com/office/powerpoint/2010/main" val="9202651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F7044AA1-8575-44F5-97BB-85A16D10F55D}" type="slidenum">
              <a:rPr lang="en-US"/>
              <a:pPr/>
              <a:t>‹#›</a:t>
            </a:fld>
            <a:endParaRPr lang="en-US" dirty="0"/>
          </a:p>
        </p:txBody>
      </p:sp>
    </p:spTree>
    <p:extLst>
      <p:ext uri="{BB962C8B-B14F-4D97-AF65-F5344CB8AC3E}">
        <p14:creationId xmlns:p14="http://schemas.microsoft.com/office/powerpoint/2010/main" val="2526212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03B4DB68-3337-4FAC-96A0-F2A44EA18CA3}" type="slidenum">
              <a:rPr lang="en-US"/>
              <a:pPr/>
              <a:t>‹#›</a:t>
            </a:fld>
            <a:endParaRPr lang="en-US" dirty="0"/>
          </a:p>
        </p:txBody>
      </p:sp>
    </p:spTree>
    <p:extLst>
      <p:ext uri="{BB962C8B-B14F-4D97-AF65-F5344CB8AC3E}">
        <p14:creationId xmlns:p14="http://schemas.microsoft.com/office/powerpoint/2010/main" val="1893029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38FC7419-8851-4EA8-BCD5-16A4E1ACBFAC}" type="slidenum">
              <a:rPr lang="en-US"/>
              <a:pPr/>
              <a:t>‹#›</a:t>
            </a:fld>
            <a:endParaRPr lang="en-US" dirty="0"/>
          </a:p>
        </p:txBody>
      </p:sp>
    </p:spTree>
    <p:extLst>
      <p:ext uri="{BB962C8B-B14F-4D97-AF65-F5344CB8AC3E}">
        <p14:creationId xmlns:p14="http://schemas.microsoft.com/office/powerpoint/2010/main" val="2433649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04800"/>
            <a:ext cx="2590800"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04800"/>
            <a:ext cx="75692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E37B1B93-E39E-498F-9571-43D97A86FDAA}" type="slidenum">
              <a:rPr lang="en-US"/>
              <a:pPr/>
              <a:t>‹#›</a:t>
            </a:fld>
            <a:endParaRPr lang="en-US" dirty="0"/>
          </a:p>
        </p:txBody>
      </p:sp>
    </p:spTree>
    <p:extLst>
      <p:ext uri="{BB962C8B-B14F-4D97-AF65-F5344CB8AC3E}">
        <p14:creationId xmlns:p14="http://schemas.microsoft.com/office/powerpoint/2010/main" val="1315679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6/8/2025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43194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6/8/2025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8389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6/8/2025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789126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6/8/2025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7006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6/8/2025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838653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6/8/2025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78525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6/8/2025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8838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6/8/2025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20244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6/8/2025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91083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6/8/2025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88708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6/8/2025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882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4"/>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D72FF0C-C712-4793-830B-3DF0FCD0E525}" type="datetimeFigureOut">
              <a:rPr lang="en-US" smtClean="0"/>
              <a:t>6/8/2025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4207817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72FF0C-C712-4793-830B-3DF0FCD0E525}" type="datetimeFigureOut">
              <a:rPr lang="en-US" smtClean="0"/>
              <a:t>6/8/2025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1731491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D72FF0C-C712-4793-830B-3DF0FCD0E525}" type="datetimeFigureOut">
              <a:rPr lang="en-US" smtClean="0"/>
              <a:t>6/8/2025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21731122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D72FF0C-C712-4793-830B-3DF0FCD0E525}" type="datetimeFigureOut">
              <a:rPr lang="en-US" smtClean="0"/>
              <a:t>6/8/2025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102372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4"/>
            <a:ext cx="5157787" cy="82391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4"/>
            <a:ext cx="5183188" cy="82391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72FF0C-C712-4793-830B-3DF0FCD0E525}" type="datetimeFigureOut">
              <a:rPr lang="en-US" smtClean="0"/>
              <a:t>6/8/2025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26112593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D72FF0C-C712-4793-830B-3DF0FCD0E525}" type="datetimeFigureOut">
              <a:rPr lang="en-US" smtClean="0"/>
              <a:t>6/8/2025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3662407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72FF0C-C712-4793-830B-3DF0FCD0E525}" type="datetimeFigureOut">
              <a:rPr lang="en-US" smtClean="0"/>
              <a:t>6/8/2025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858214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189" indent="0">
              <a:buNone/>
              <a:defRPr sz="1400"/>
            </a:lvl2pPr>
            <a:lvl3pPr marL="914378" indent="0">
              <a:buNone/>
              <a:defRPr sz="1200"/>
            </a:lvl3pPr>
            <a:lvl4pPr marL="1371566" indent="0">
              <a:buNone/>
              <a:defRPr sz="1000"/>
            </a:lvl4pPr>
            <a:lvl5pPr marL="1828754" indent="0">
              <a:buNone/>
              <a:defRPr sz="1000"/>
            </a:lvl5pPr>
            <a:lvl6pPr marL="2285943" indent="0">
              <a:buNone/>
              <a:defRPr sz="1000"/>
            </a:lvl6pPr>
            <a:lvl7pPr marL="2743132"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D72FF0C-C712-4793-830B-3DF0FCD0E525}" type="datetimeFigureOut">
              <a:rPr lang="en-US" smtClean="0"/>
              <a:t>6/8/2025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2227492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189" indent="0">
              <a:buNone/>
              <a:defRPr sz="1400"/>
            </a:lvl2pPr>
            <a:lvl3pPr marL="914378" indent="0">
              <a:buNone/>
              <a:defRPr sz="1200"/>
            </a:lvl3pPr>
            <a:lvl4pPr marL="1371566" indent="0">
              <a:buNone/>
              <a:defRPr sz="1000"/>
            </a:lvl4pPr>
            <a:lvl5pPr marL="1828754" indent="0">
              <a:buNone/>
              <a:defRPr sz="1000"/>
            </a:lvl5pPr>
            <a:lvl6pPr marL="2285943" indent="0">
              <a:buNone/>
              <a:defRPr sz="1000"/>
            </a:lvl6pPr>
            <a:lvl7pPr marL="2743132"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D72FF0C-C712-4793-830B-3DF0FCD0E525}" type="datetimeFigureOut">
              <a:rPr lang="en-US" smtClean="0"/>
              <a:t>6/8/2025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1206131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72FF0C-C712-4793-830B-3DF0FCD0E525}" type="datetimeFigureOut">
              <a:rPr lang="en-US" smtClean="0"/>
              <a:t>6/8/2025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3404008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6"/>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72FF0C-C712-4793-830B-3DF0FCD0E525}" type="datetimeFigureOut">
              <a:rPr lang="en-US" smtClean="0"/>
              <a:t>6/8/2025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13863398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69696"/>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7170" name="Group 2"/>
          <p:cNvGrpSpPr>
            <a:grpSpLocks/>
          </p:cNvGrpSpPr>
          <p:nvPr/>
        </p:nvGrpSpPr>
        <p:grpSpPr bwMode="auto">
          <a:xfrm>
            <a:off x="0" y="-1588"/>
            <a:ext cx="12192000" cy="6859588"/>
            <a:chOff x="0" y="-1"/>
            <a:chExt cx="5760" cy="4321"/>
          </a:xfrm>
        </p:grpSpPr>
        <p:sp>
          <p:nvSpPr>
            <p:cNvPr id="7171" name="Rectangle 3"/>
            <p:cNvSpPr>
              <a:spLocks noChangeArrowheads="1"/>
            </p:cNvSpPr>
            <p:nvPr/>
          </p:nvSpPr>
          <p:spPr bwMode="auto">
            <a:xfrm>
              <a:off x="0" y="864"/>
              <a:ext cx="5760" cy="34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3200" dirty="0"/>
            </a:p>
          </p:txBody>
        </p:sp>
        <p:sp>
          <p:nvSpPr>
            <p:cNvPr id="7172" name="Rectangle 4"/>
            <p:cNvSpPr>
              <a:spLocks noChangeArrowheads="1"/>
            </p:cNvSpPr>
            <p:nvPr/>
          </p:nvSpPr>
          <p:spPr bwMode="white">
            <a:xfrm>
              <a:off x="0" y="4125"/>
              <a:ext cx="5760" cy="19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3200" dirty="0"/>
            </a:p>
          </p:txBody>
        </p:sp>
        <p:sp>
          <p:nvSpPr>
            <p:cNvPr id="7173" name="Rectangle 5"/>
            <p:cNvSpPr>
              <a:spLocks noChangeArrowheads="1"/>
            </p:cNvSpPr>
            <p:nvPr/>
          </p:nvSpPr>
          <p:spPr bwMode="white">
            <a:xfrm>
              <a:off x="0" y="-1"/>
              <a:ext cx="5760" cy="101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3200" dirty="0"/>
            </a:p>
          </p:txBody>
        </p:sp>
        <p:grpSp>
          <p:nvGrpSpPr>
            <p:cNvPr id="7174" name="Group 6"/>
            <p:cNvGrpSpPr>
              <a:grpSpLocks/>
            </p:cNvGrpSpPr>
            <p:nvPr/>
          </p:nvGrpSpPr>
          <p:grpSpPr bwMode="auto">
            <a:xfrm>
              <a:off x="0" y="1014"/>
              <a:ext cx="5760" cy="261"/>
              <a:chOff x="0" y="115"/>
              <a:chExt cx="5760" cy="464"/>
            </a:xfrm>
          </p:grpSpPr>
          <p:sp>
            <p:nvSpPr>
              <p:cNvPr id="7175" name="Rectangle 7"/>
              <p:cNvSpPr>
                <a:spLocks noChangeArrowheads="1"/>
              </p:cNvSpPr>
              <p:nvPr/>
            </p:nvSpPr>
            <p:spPr bwMode="ltGray">
              <a:xfrm>
                <a:off x="0" y="115"/>
                <a:ext cx="5760" cy="116"/>
              </a:xfrm>
              <a:prstGeom prst="rect">
                <a:avLst/>
              </a:prstGeom>
              <a:solidFill>
                <a:schemeClr val="accent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3200" dirty="0"/>
              </a:p>
            </p:txBody>
          </p:sp>
          <p:sp>
            <p:nvSpPr>
              <p:cNvPr id="7176" name="Rectangle 8"/>
              <p:cNvSpPr>
                <a:spLocks noChangeArrowheads="1"/>
              </p:cNvSpPr>
              <p:nvPr/>
            </p:nvSpPr>
            <p:spPr bwMode="ltGray">
              <a:xfrm>
                <a:off x="0" y="231"/>
                <a:ext cx="5760" cy="116"/>
              </a:xfrm>
              <a:prstGeom prst="rect">
                <a:avLst/>
              </a:prstGeom>
              <a:solidFill>
                <a:schemeClr va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3200" dirty="0"/>
              </a:p>
            </p:txBody>
          </p:sp>
          <p:sp>
            <p:nvSpPr>
              <p:cNvPr id="7177" name="Rectangle 9"/>
              <p:cNvSpPr>
                <a:spLocks noChangeArrowheads="1"/>
              </p:cNvSpPr>
              <p:nvPr/>
            </p:nvSpPr>
            <p:spPr bwMode="ltGray">
              <a:xfrm>
                <a:off x="0" y="347"/>
                <a:ext cx="5760" cy="116"/>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3200" dirty="0"/>
              </a:p>
            </p:txBody>
          </p:sp>
          <p:sp>
            <p:nvSpPr>
              <p:cNvPr id="7178" name="Rectangle 10"/>
              <p:cNvSpPr>
                <a:spLocks noChangeArrowheads="1"/>
              </p:cNvSpPr>
              <p:nvPr/>
            </p:nvSpPr>
            <p:spPr bwMode="ltGray">
              <a:xfrm>
                <a:off x="0" y="463"/>
                <a:ext cx="5760" cy="116"/>
              </a:xfrm>
              <a:prstGeom prst="rect">
                <a:avLst/>
              </a:prstGeom>
              <a:solidFill>
                <a:schemeClr val="fo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3200" dirty="0"/>
              </a:p>
            </p:txBody>
          </p:sp>
        </p:grpSp>
      </p:grpSp>
      <p:sp>
        <p:nvSpPr>
          <p:cNvPr id="7179" name="Rectangle 11"/>
          <p:cNvSpPr>
            <a:spLocks noGrp="1" noChangeArrowheads="1"/>
          </p:cNvSpPr>
          <p:nvPr>
            <p:ph type="title"/>
          </p:nvPr>
        </p:nvSpPr>
        <p:spPr bwMode="auto">
          <a:xfrm>
            <a:off x="914400" y="3048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7180" name="Rectangle 12"/>
          <p:cNvSpPr>
            <a:spLocks noGrp="1" noChangeArrowheads="1"/>
          </p:cNvSpPr>
          <p:nvPr>
            <p:ph type="body" idx="1"/>
          </p:nvPr>
        </p:nvSpPr>
        <p:spPr bwMode="auto">
          <a:xfrm>
            <a:off x="914400" y="21336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181" name="Rectangle 13"/>
          <p:cNvSpPr>
            <a:spLocks noGrp="1" noChangeArrowheads="1"/>
          </p:cNvSpPr>
          <p:nvPr>
            <p:ph type="dt" sz="half" idx="2"/>
          </p:nvPr>
        </p:nvSpPr>
        <p:spPr bwMode="auto">
          <a:xfrm>
            <a:off x="914400" y="64008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spcBef>
                <a:spcPct val="50000"/>
              </a:spcBef>
              <a:defRPr sz="1400">
                <a:solidFill>
                  <a:schemeClr val="tx2"/>
                </a:solidFill>
                <a:latin typeface="+mn-lt"/>
              </a:defRPr>
            </a:lvl1pPr>
          </a:lstStyle>
          <a:p>
            <a:endParaRPr lang="en-US" dirty="0"/>
          </a:p>
        </p:txBody>
      </p:sp>
      <p:sp>
        <p:nvSpPr>
          <p:cNvPr id="7182" name="Rectangle 14"/>
          <p:cNvSpPr>
            <a:spLocks noGrp="1" noChangeArrowheads="1"/>
          </p:cNvSpPr>
          <p:nvPr>
            <p:ph type="ftr" sz="quarter" idx="3"/>
          </p:nvPr>
        </p:nvSpPr>
        <p:spPr bwMode="auto">
          <a:xfrm>
            <a:off x="4165600" y="64008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ctr">
              <a:spcBef>
                <a:spcPct val="50000"/>
              </a:spcBef>
              <a:defRPr sz="1400">
                <a:solidFill>
                  <a:schemeClr val="tx2"/>
                </a:solidFill>
                <a:latin typeface="+mn-lt"/>
              </a:defRPr>
            </a:lvl1pPr>
          </a:lstStyle>
          <a:p>
            <a:endParaRPr lang="en-US" dirty="0"/>
          </a:p>
        </p:txBody>
      </p:sp>
      <p:sp>
        <p:nvSpPr>
          <p:cNvPr id="7183" name="Rectangle 15"/>
          <p:cNvSpPr>
            <a:spLocks noGrp="1" noChangeArrowheads="1"/>
          </p:cNvSpPr>
          <p:nvPr>
            <p:ph type="sldNum" sz="quarter" idx="4"/>
          </p:nvPr>
        </p:nvSpPr>
        <p:spPr bwMode="auto">
          <a:xfrm>
            <a:off x="8737600" y="64008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spcBef>
                <a:spcPct val="50000"/>
              </a:spcBef>
              <a:defRPr sz="1400">
                <a:solidFill>
                  <a:schemeClr val="tx2"/>
                </a:solidFill>
                <a:latin typeface="+mn-lt"/>
              </a:defRPr>
            </a:lvl1pPr>
          </a:lstStyle>
          <a:p>
            <a:fld id="{3A520AE2-86BE-4F7C-A0AF-86C7FDBADE3D}" type="slidenum">
              <a:rPr lang="en-US"/>
              <a:pPr/>
              <a:t>‹#›</a:t>
            </a:fld>
            <a:endParaRPr lang="en-US" dirty="0"/>
          </a:p>
        </p:txBody>
      </p:sp>
    </p:spTree>
  </p:cSld>
  <p:clrMap bg1="dk2" tx1="lt1" bg2="dk1"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Black" pitchFamily="34" charset="0"/>
        </a:defRPr>
      </a:lvl2pPr>
      <a:lvl3pPr algn="ctr" rtl="0" eaLnBrk="0" fontAlgn="base" hangingPunct="0">
        <a:spcBef>
          <a:spcPct val="0"/>
        </a:spcBef>
        <a:spcAft>
          <a:spcPct val="0"/>
        </a:spcAft>
        <a:defRPr kumimoji="1" sz="4400">
          <a:solidFill>
            <a:schemeClr val="tx2"/>
          </a:solidFill>
          <a:latin typeface="Arial Black" pitchFamily="34" charset="0"/>
        </a:defRPr>
      </a:lvl3pPr>
      <a:lvl4pPr algn="ctr" rtl="0" eaLnBrk="0" fontAlgn="base" hangingPunct="0">
        <a:spcBef>
          <a:spcPct val="0"/>
        </a:spcBef>
        <a:spcAft>
          <a:spcPct val="0"/>
        </a:spcAft>
        <a:defRPr kumimoji="1" sz="4400">
          <a:solidFill>
            <a:schemeClr val="tx2"/>
          </a:solidFill>
          <a:latin typeface="Arial Black" pitchFamily="34" charset="0"/>
        </a:defRPr>
      </a:lvl4pPr>
      <a:lvl5pPr algn="ctr" rtl="0" eaLnBrk="0" fontAlgn="base" hangingPunct="0">
        <a:spcBef>
          <a:spcPct val="0"/>
        </a:spcBef>
        <a:spcAft>
          <a:spcPct val="0"/>
        </a:spcAft>
        <a:defRPr kumimoji="1" sz="4400">
          <a:solidFill>
            <a:schemeClr val="tx2"/>
          </a:solidFill>
          <a:latin typeface="Arial Black" pitchFamily="34" charset="0"/>
        </a:defRPr>
      </a:lvl5pPr>
      <a:lvl6pPr marL="457200" algn="ctr" rtl="0" eaLnBrk="0" fontAlgn="base" hangingPunct="0">
        <a:spcBef>
          <a:spcPct val="0"/>
        </a:spcBef>
        <a:spcAft>
          <a:spcPct val="0"/>
        </a:spcAft>
        <a:defRPr kumimoji="1" sz="4400">
          <a:solidFill>
            <a:schemeClr val="tx2"/>
          </a:solidFill>
          <a:latin typeface="Arial Black" pitchFamily="34" charset="0"/>
        </a:defRPr>
      </a:lvl6pPr>
      <a:lvl7pPr marL="914400" algn="ctr" rtl="0" eaLnBrk="0" fontAlgn="base" hangingPunct="0">
        <a:spcBef>
          <a:spcPct val="0"/>
        </a:spcBef>
        <a:spcAft>
          <a:spcPct val="0"/>
        </a:spcAft>
        <a:defRPr kumimoji="1" sz="4400">
          <a:solidFill>
            <a:schemeClr val="tx2"/>
          </a:solidFill>
          <a:latin typeface="Arial Black" pitchFamily="34" charset="0"/>
        </a:defRPr>
      </a:lvl7pPr>
      <a:lvl8pPr marL="1371600" algn="ctr" rtl="0" eaLnBrk="0" fontAlgn="base" hangingPunct="0">
        <a:spcBef>
          <a:spcPct val="0"/>
        </a:spcBef>
        <a:spcAft>
          <a:spcPct val="0"/>
        </a:spcAft>
        <a:defRPr kumimoji="1" sz="4400">
          <a:solidFill>
            <a:schemeClr val="tx2"/>
          </a:solidFill>
          <a:latin typeface="Arial Black" pitchFamily="34" charset="0"/>
        </a:defRPr>
      </a:lvl8pPr>
      <a:lvl9pPr marL="1828800" algn="ctr" rtl="0" eaLnBrk="0" fontAlgn="base" hangingPunct="0">
        <a:spcBef>
          <a:spcPct val="0"/>
        </a:spcBef>
        <a:spcAft>
          <a:spcPct val="0"/>
        </a:spcAft>
        <a:defRPr kumimoji="1" sz="4400">
          <a:solidFill>
            <a:schemeClr val="tx2"/>
          </a:solidFill>
          <a:latin typeface="Arial Black" pitchFamily="34" charset="0"/>
        </a:defRPr>
      </a:lvl9pPr>
    </p:titleStyle>
    <p:bodyStyle>
      <a:lvl1pPr marL="342900" indent="-342900" algn="l" rtl="0" eaLnBrk="0" fontAlgn="base" hangingPunct="0">
        <a:spcBef>
          <a:spcPct val="20000"/>
        </a:spcBef>
        <a:spcAft>
          <a:spcPct val="0"/>
        </a:spcAft>
        <a:buClr>
          <a:schemeClr val="accent1"/>
        </a:buClr>
        <a:buSzPct val="70000"/>
        <a:buFont typeface="Monotype Sorts"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kumimoji="1" sz="2800">
          <a:solidFill>
            <a:schemeClr val="tx1"/>
          </a:solidFill>
          <a:latin typeface="+mn-lt"/>
        </a:defRPr>
      </a:lvl2pPr>
      <a:lvl3pPr marL="1143000" indent="-228600" algn="l" rtl="0" eaLnBrk="0" fontAlgn="base" hangingPunct="0">
        <a:spcBef>
          <a:spcPct val="20000"/>
        </a:spcBef>
        <a:spcAft>
          <a:spcPct val="0"/>
        </a:spcAft>
        <a:buClr>
          <a:schemeClr val="accent2"/>
        </a:buClr>
        <a:buSzPct val="100000"/>
        <a:buChar char="•"/>
        <a:defRPr kumimoji="1" sz="2400">
          <a:solidFill>
            <a:schemeClr val="tx1"/>
          </a:solidFill>
          <a:latin typeface="+mn-lt"/>
        </a:defRPr>
      </a:lvl3pPr>
      <a:lvl4pPr marL="1600200" indent="-228600" algn="l" rtl="0" eaLnBrk="0" fontAlgn="base" hangingPunct="0">
        <a:spcBef>
          <a:spcPct val="20000"/>
        </a:spcBef>
        <a:spcAft>
          <a:spcPct val="0"/>
        </a:spcAft>
        <a:buClr>
          <a:schemeClr val="tx2"/>
        </a:buClr>
        <a:buChar char="•"/>
        <a:defRPr kumimoji="1" sz="2000">
          <a:solidFill>
            <a:schemeClr val="tx1"/>
          </a:solidFill>
          <a:latin typeface="+mn-lt"/>
        </a:defRPr>
      </a:lvl4pPr>
      <a:lvl5pPr marL="2057400" indent="-228600" algn="l" rtl="0" eaLnBrk="0" fontAlgn="base" hangingPunct="0">
        <a:spcBef>
          <a:spcPct val="20000"/>
        </a:spcBef>
        <a:spcAft>
          <a:spcPct val="0"/>
        </a:spcAft>
        <a:buClr>
          <a:schemeClr val="accent2"/>
        </a:buClr>
        <a:buChar char="•"/>
        <a:defRPr kumimoji="1" sz="2000">
          <a:solidFill>
            <a:schemeClr val="tx1"/>
          </a:solidFill>
          <a:latin typeface="+mn-lt"/>
        </a:defRPr>
      </a:lvl5pPr>
      <a:lvl6pPr marL="2514600" indent="-228600" algn="l" rtl="0" eaLnBrk="0" fontAlgn="base" hangingPunct="0">
        <a:spcBef>
          <a:spcPct val="20000"/>
        </a:spcBef>
        <a:spcAft>
          <a:spcPct val="0"/>
        </a:spcAft>
        <a:buClr>
          <a:schemeClr val="accent2"/>
        </a:buClr>
        <a:buChar char="•"/>
        <a:defRPr kumimoji="1" sz="2000">
          <a:solidFill>
            <a:schemeClr val="tx1"/>
          </a:solidFill>
          <a:latin typeface="+mn-lt"/>
        </a:defRPr>
      </a:lvl6pPr>
      <a:lvl7pPr marL="2971800" indent="-228600" algn="l" rtl="0" eaLnBrk="0" fontAlgn="base" hangingPunct="0">
        <a:spcBef>
          <a:spcPct val="20000"/>
        </a:spcBef>
        <a:spcAft>
          <a:spcPct val="0"/>
        </a:spcAft>
        <a:buClr>
          <a:schemeClr val="accent2"/>
        </a:buClr>
        <a:buChar char="•"/>
        <a:defRPr kumimoji="1" sz="2000">
          <a:solidFill>
            <a:schemeClr val="tx1"/>
          </a:solidFill>
          <a:latin typeface="+mn-lt"/>
        </a:defRPr>
      </a:lvl7pPr>
      <a:lvl8pPr marL="3429000" indent="-228600" algn="l" rtl="0" eaLnBrk="0" fontAlgn="base" hangingPunct="0">
        <a:spcBef>
          <a:spcPct val="20000"/>
        </a:spcBef>
        <a:spcAft>
          <a:spcPct val="0"/>
        </a:spcAft>
        <a:buClr>
          <a:schemeClr val="accent2"/>
        </a:buClr>
        <a:buChar char="•"/>
        <a:defRPr kumimoji="1" sz="2000">
          <a:solidFill>
            <a:schemeClr val="tx1"/>
          </a:solidFill>
          <a:latin typeface="+mn-lt"/>
        </a:defRPr>
      </a:lvl8pPr>
      <a:lvl9pPr marL="3886200" indent="-228600" algn="l" rtl="0" eaLnBrk="0" fontAlgn="base" hangingPunct="0">
        <a:spcBef>
          <a:spcPct val="20000"/>
        </a:spcBef>
        <a:spcAft>
          <a:spcPct val="0"/>
        </a:spcAft>
        <a:buClr>
          <a:schemeClr val="accent2"/>
        </a:buClr>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350ACC7-3908-4E49-80D3-73D7F0FDBFDE}" type="datetimeFigureOut">
              <a:rPr lang="en-US" smtClean="0">
                <a:solidFill>
                  <a:prstClr val="black">
                    <a:tint val="75000"/>
                  </a:prstClr>
                </a:solidFill>
                <a:latin typeface="Calibri"/>
                <a:cs typeface="Arial" charset="0"/>
              </a:rPr>
              <a:pPr eaLnBrk="1" fontAlgn="auto" hangingPunct="1">
                <a:spcBef>
                  <a:spcPts val="0"/>
                </a:spcBef>
                <a:spcAft>
                  <a:spcPts val="0"/>
                </a:spcAft>
              </a:pPr>
              <a:t>6/8/2025</a:t>
            </a:fld>
            <a:endParaRPr lang="en-US" dirty="0">
              <a:solidFill>
                <a:prstClr val="black">
                  <a:tint val="75000"/>
                </a:prstClr>
              </a:solidFill>
              <a:latin typeface="Calibri"/>
              <a:cs typeface="Arial"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dirty="0">
              <a:solidFill>
                <a:prstClr val="black">
                  <a:tint val="75000"/>
                </a:prstClr>
              </a:solidFill>
              <a:latin typeface="Calibri"/>
              <a:cs typeface="Arial" charset="0"/>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282FA3C6-7C60-430F-B028-42B5104B86BE}" type="slidenum">
              <a:rPr lang="en-US" smtClean="0">
                <a:solidFill>
                  <a:prstClr val="black">
                    <a:tint val="75000"/>
                  </a:prstClr>
                </a:solidFill>
                <a:latin typeface="Calibri"/>
                <a:cs typeface="Arial" charset="0"/>
              </a:rPr>
              <a:pPr eaLnBrk="1" fontAlgn="auto" hangingPunct="1">
                <a:spcBef>
                  <a:spcPts val="0"/>
                </a:spcBef>
                <a:spcAft>
                  <a:spcPts val="0"/>
                </a:spcAft>
              </a:pPr>
              <a:t>‹#›</a:t>
            </a:fld>
            <a:endParaRPr lang="en-US" dirty="0">
              <a:solidFill>
                <a:prstClr val="black">
                  <a:tint val="75000"/>
                </a:prstClr>
              </a:solidFill>
              <a:latin typeface="Calibri"/>
              <a:cs typeface="Arial" charset="0"/>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221" y="0"/>
            <a:ext cx="122182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6459358"/>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72FF0C-C712-4793-830B-3DF0FCD0E525}" type="datetimeFigureOut">
              <a:rPr lang="en-US" smtClean="0"/>
              <a:t>6/8/2025</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52D05F-82E0-4F03-8754-48F203004741}" type="slidenum">
              <a:rPr lang="en-US" smtClean="0"/>
              <a:t>‹#›</a:t>
            </a:fld>
            <a:endParaRPr lang="en-US"/>
          </a:p>
        </p:txBody>
      </p:sp>
    </p:spTree>
    <p:extLst>
      <p:ext uri="{BB962C8B-B14F-4D97-AF65-F5344CB8AC3E}">
        <p14:creationId xmlns:p14="http://schemas.microsoft.com/office/powerpoint/2010/main" val="2050679611"/>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w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3.gi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pic>
        <p:nvPicPr>
          <p:cNvPr id="2052" name="Picture 4" descr="Pope Francis dies at 88 – Vatican - Starconnect Media">
            <a:extLst>
              <a:ext uri="{FF2B5EF4-FFF2-40B4-BE49-F238E27FC236}">
                <a16:creationId xmlns:a16="http://schemas.microsoft.com/office/drawing/2014/main" id="{D4A22D66-DB1D-376C-374C-7589985E3F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62305"/>
            <a:ext cx="2686050" cy="3581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9469FE9-D14C-0AF8-D9D2-6AFDF381338E}"/>
              </a:ext>
            </a:extLst>
          </p:cNvPr>
          <p:cNvSpPr txBox="1"/>
          <p:nvPr/>
        </p:nvSpPr>
        <p:spPr>
          <a:xfrm>
            <a:off x="352424" y="3643705"/>
            <a:ext cx="3200401" cy="1384995"/>
          </a:xfrm>
          <a:prstGeom prst="rect">
            <a:avLst/>
          </a:prstGeom>
          <a:noFill/>
        </p:spPr>
        <p:txBody>
          <a:bodyPr wrap="square" rtlCol="0">
            <a:spAutoFit/>
          </a:bodyPr>
          <a:lstStyle/>
          <a:p>
            <a:pPr algn="ctr"/>
            <a:r>
              <a:rPr lang="en-US" sz="2800" dirty="0"/>
              <a:t>Pope Francis</a:t>
            </a:r>
          </a:p>
          <a:p>
            <a:pPr algn="ctr"/>
            <a:r>
              <a:rPr lang="en-US" sz="2800" dirty="0"/>
              <a:t>Died</a:t>
            </a:r>
          </a:p>
          <a:p>
            <a:pPr algn="ctr"/>
            <a:r>
              <a:rPr lang="en-US" sz="2800" dirty="0"/>
              <a:t>April 21, 2025</a:t>
            </a:r>
          </a:p>
        </p:txBody>
      </p:sp>
      <p:grpSp>
        <p:nvGrpSpPr>
          <p:cNvPr id="8" name="Group 7">
            <a:extLst>
              <a:ext uri="{FF2B5EF4-FFF2-40B4-BE49-F238E27FC236}">
                <a16:creationId xmlns:a16="http://schemas.microsoft.com/office/drawing/2014/main" id="{61401171-3CE0-19CB-7453-64A53E239ED1}"/>
              </a:ext>
            </a:extLst>
          </p:cNvPr>
          <p:cNvGrpSpPr/>
          <p:nvPr/>
        </p:nvGrpSpPr>
        <p:grpSpPr>
          <a:xfrm>
            <a:off x="8991599" y="62305"/>
            <a:ext cx="3200401" cy="4099241"/>
            <a:chOff x="8991599" y="62305"/>
            <a:chExt cx="3200401" cy="4099241"/>
          </a:xfrm>
        </p:grpSpPr>
        <p:pic>
          <p:nvPicPr>
            <p:cNvPr id="2054" name="Picture 6" descr="Pope Leo XIV, Who is He? | Coffee With Damian">
              <a:extLst>
                <a:ext uri="{FF2B5EF4-FFF2-40B4-BE49-F238E27FC236}">
                  <a16:creationId xmlns:a16="http://schemas.microsoft.com/office/drawing/2014/main" id="{7BE2228F-A5D8-EB7E-510A-F7C62565367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770" r="16657"/>
            <a:stretch>
              <a:fillRect/>
            </a:stretch>
          </p:blipFill>
          <p:spPr bwMode="auto">
            <a:xfrm>
              <a:off x="8991600" y="62305"/>
              <a:ext cx="2984499" cy="3581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D90C885-853F-6AEE-9018-D6B35F777DD8}"/>
                </a:ext>
              </a:extLst>
            </p:cNvPr>
            <p:cNvSpPr txBox="1"/>
            <p:nvPr/>
          </p:nvSpPr>
          <p:spPr>
            <a:xfrm>
              <a:off x="8991599" y="3638326"/>
              <a:ext cx="3200401" cy="523220"/>
            </a:xfrm>
            <a:prstGeom prst="rect">
              <a:avLst/>
            </a:prstGeom>
            <a:noFill/>
          </p:spPr>
          <p:txBody>
            <a:bodyPr wrap="square" rtlCol="0">
              <a:spAutoFit/>
            </a:bodyPr>
            <a:lstStyle/>
            <a:p>
              <a:pPr algn="ctr"/>
              <a:r>
                <a:rPr lang="en-US" sz="2800" dirty="0"/>
                <a:t>Pope Leo XIV</a:t>
              </a:r>
            </a:p>
          </p:txBody>
        </p:sp>
      </p:grpSp>
      <p:grpSp>
        <p:nvGrpSpPr>
          <p:cNvPr id="7" name="Group 6">
            <a:extLst>
              <a:ext uri="{FF2B5EF4-FFF2-40B4-BE49-F238E27FC236}">
                <a16:creationId xmlns:a16="http://schemas.microsoft.com/office/drawing/2014/main" id="{0241D4A6-5F97-165B-1979-BCD4F43C308D}"/>
              </a:ext>
            </a:extLst>
          </p:cNvPr>
          <p:cNvGrpSpPr/>
          <p:nvPr/>
        </p:nvGrpSpPr>
        <p:grpSpPr>
          <a:xfrm>
            <a:off x="3514725" y="2819400"/>
            <a:ext cx="5257800" cy="3502498"/>
            <a:chOff x="3514725" y="2819400"/>
            <a:chExt cx="5257800" cy="3502498"/>
          </a:xfrm>
        </p:grpSpPr>
        <p:pic>
          <p:nvPicPr>
            <p:cNvPr id="2050" name="Picture 2" descr="Nuns beatbox, dance on Brazilian TV show">
              <a:extLst>
                <a:ext uri="{FF2B5EF4-FFF2-40B4-BE49-F238E27FC236}">
                  <a16:creationId xmlns:a16="http://schemas.microsoft.com/office/drawing/2014/main" id="{D2971CC7-576D-189E-E42D-5FF424F6396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14725" y="2819400"/>
              <a:ext cx="5257800" cy="350249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E51E061-6433-E316-AC60-141A822E3C24}"/>
                </a:ext>
              </a:extLst>
            </p:cNvPr>
            <p:cNvSpPr txBox="1"/>
            <p:nvPr/>
          </p:nvSpPr>
          <p:spPr>
            <a:xfrm>
              <a:off x="4800600" y="5715000"/>
              <a:ext cx="3200401" cy="523220"/>
            </a:xfrm>
            <a:prstGeom prst="rect">
              <a:avLst/>
            </a:prstGeom>
            <a:noFill/>
          </p:spPr>
          <p:txBody>
            <a:bodyPr wrap="square" rtlCol="0">
              <a:spAutoFit/>
            </a:bodyPr>
            <a:lstStyle/>
            <a:p>
              <a:pPr algn="ctr"/>
              <a:r>
                <a:rPr lang="en-US" sz="2800" dirty="0"/>
                <a:t>May 8, 2025</a:t>
              </a:r>
            </a:p>
          </p:txBody>
        </p:sp>
      </p:grpSp>
    </p:spTree>
    <p:extLst>
      <p:ext uri="{BB962C8B-B14F-4D97-AF65-F5344CB8AC3E}">
        <p14:creationId xmlns:p14="http://schemas.microsoft.com/office/powerpoint/2010/main" val="3860517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6300" y="3187237"/>
            <a:ext cx="10439399" cy="1862048"/>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115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Complete in Him" pitchFamily="2" charset="0"/>
              </a:rPr>
              <a:t>The Catholic Church</a:t>
            </a:r>
          </a:p>
        </p:txBody>
      </p:sp>
      <p:pic>
        <p:nvPicPr>
          <p:cNvPr id="1032" name="Picture 8" descr="http://ncronline.org/sites/default/files/stories/images/oldimgs/20100928cnsbr0275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1199" y="-3986"/>
            <a:ext cx="2590801" cy="205551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Pope Leo XIV looks on as he leads the Regina Caeli prayer in St. Peter's Square at the Vatican, June 1, 2025.">
            <a:extLst>
              <a:ext uri="{FF2B5EF4-FFF2-40B4-BE49-F238E27FC236}">
                <a16:creationId xmlns:a16="http://schemas.microsoft.com/office/drawing/2014/main" id="{3EC1777B-E39F-8FD1-5688-FEDA535C53C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59" r="12128" b="24434"/>
          <a:stretch>
            <a:fillRect/>
          </a:stretch>
        </p:blipFill>
        <p:spPr bwMode="auto">
          <a:xfrm>
            <a:off x="0" y="-15640"/>
            <a:ext cx="3126024" cy="20555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3024B-7496-3D40-0079-4B9E99FC208D}"/>
            </a:ext>
          </a:extLst>
        </p:cNvPr>
        <p:cNvGrpSpPr/>
        <p:nvPr/>
      </p:nvGrpSpPr>
      <p:grpSpPr>
        <a:xfrm>
          <a:off x="0" y="0"/>
          <a:ext cx="0" cy="0"/>
          <a:chOff x="0" y="0"/>
          <a:chExt cx="0" cy="0"/>
        </a:xfrm>
      </p:grpSpPr>
      <p:pic>
        <p:nvPicPr>
          <p:cNvPr id="1032" name="Picture 8" descr="http://ncronline.org/sites/default/files/stories/images/oldimgs/20100928cnsbr02753.jpg">
            <a:extLst>
              <a:ext uri="{FF2B5EF4-FFF2-40B4-BE49-F238E27FC236}">
                <a16:creationId xmlns:a16="http://schemas.microsoft.com/office/drawing/2014/main" id="{A040D5AA-FD46-170D-EA5E-A121B82948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1199" y="-3986"/>
            <a:ext cx="2590801" cy="205551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7332A14-77C3-41C7-7B8A-FEB70B92DB02}"/>
              </a:ext>
            </a:extLst>
          </p:cNvPr>
          <p:cNvSpPr/>
          <p:nvPr/>
        </p:nvSpPr>
        <p:spPr>
          <a:xfrm>
            <a:off x="2740680" y="381000"/>
            <a:ext cx="6860519" cy="1025281"/>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lnSpc>
                <a:spcPts val="6500"/>
              </a:lnSpc>
            </a:pPr>
            <a:r>
              <a:rPr lang="en-US" sz="800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38100" dist="38100" dir="2700000" algn="tl">
                    <a:srgbClr val="000000">
                      <a:alpha val="43137"/>
                    </a:srgbClr>
                  </a:outerShdw>
                </a:effectLst>
                <a:latin typeface="Complete in Him" pitchFamily="2" charset="0"/>
              </a:rPr>
              <a:t>Catholic Church</a:t>
            </a:r>
          </a:p>
        </p:txBody>
      </p:sp>
      <p:sp>
        <p:nvSpPr>
          <p:cNvPr id="4" name="TextBox 3">
            <a:extLst>
              <a:ext uri="{FF2B5EF4-FFF2-40B4-BE49-F238E27FC236}">
                <a16:creationId xmlns:a16="http://schemas.microsoft.com/office/drawing/2014/main" id="{FB43AAC6-AAAC-0F80-E2B0-5A0731F485F7}"/>
              </a:ext>
            </a:extLst>
          </p:cNvPr>
          <p:cNvSpPr txBox="1"/>
          <p:nvPr/>
        </p:nvSpPr>
        <p:spPr>
          <a:xfrm>
            <a:off x="1219200" y="2819400"/>
            <a:ext cx="10515600" cy="2217082"/>
          </a:xfrm>
          <a:prstGeom prst="rect">
            <a:avLst/>
          </a:prstGeom>
          <a:noFill/>
        </p:spPr>
        <p:txBody>
          <a:bodyPr wrap="square" rtlCol="0">
            <a:spAutoFit/>
          </a:bodyPr>
          <a:lstStyle/>
          <a:p>
            <a:pPr marL="457200" indent="-457200">
              <a:lnSpc>
                <a:spcPct val="150000"/>
              </a:lnSpc>
              <a:buFont typeface="Wingdings" panose="05000000000000000000" pitchFamily="2" charset="2"/>
              <a:buChar char="§"/>
            </a:pPr>
            <a:r>
              <a:rPr lang="en-US" dirty="0"/>
              <a:t>What does the Catholic church believe &amp; teach?</a:t>
            </a:r>
          </a:p>
          <a:p>
            <a:pPr marL="457200" indent="-457200">
              <a:lnSpc>
                <a:spcPct val="150000"/>
              </a:lnSpc>
              <a:buFont typeface="Wingdings" panose="05000000000000000000" pitchFamily="2" charset="2"/>
              <a:buChar char="§"/>
            </a:pPr>
            <a:r>
              <a:rPr lang="en-US" dirty="0"/>
              <a:t>How and when did it begin?</a:t>
            </a:r>
          </a:p>
          <a:p>
            <a:pPr marL="457200" indent="-457200">
              <a:lnSpc>
                <a:spcPct val="150000"/>
              </a:lnSpc>
              <a:buFont typeface="Wingdings" panose="05000000000000000000" pitchFamily="2" charset="2"/>
              <a:buChar char="§"/>
            </a:pPr>
            <a:r>
              <a:rPr lang="en-US" dirty="0"/>
              <a:t>What about their claim that Peter was first Pope?</a:t>
            </a:r>
          </a:p>
        </p:txBody>
      </p:sp>
      <p:pic>
        <p:nvPicPr>
          <p:cNvPr id="3" name="Picture 2" descr="Pope Leo XIV looks on as he leads the Regina Caeli prayer in St. Peter's Square at the Vatican, June 1, 2025.">
            <a:extLst>
              <a:ext uri="{FF2B5EF4-FFF2-40B4-BE49-F238E27FC236}">
                <a16:creationId xmlns:a16="http://schemas.microsoft.com/office/drawing/2014/main" id="{874D0EDB-01B2-7B5B-F047-54AB7CB70D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59" r="12128" b="24434"/>
          <a:stretch>
            <a:fillRect/>
          </a:stretch>
        </p:blipFill>
        <p:spPr bwMode="auto">
          <a:xfrm>
            <a:off x="0" y="-15640"/>
            <a:ext cx="3126024" cy="2055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8609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66800" y="2209800"/>
            <a:ext cx="10058400" cy="2953822"/>
          </a:xfrm>
          <a:prstGeom prst="rect">
            <a:avLst/>
          </a:prstGeom>
          <a:noFill/>
        </p:spPr>
        <p:txBody>
          <a:bodyPr wrap="square" rtlCol="0">
            <a:spAutoFit/>
          </a:bodyPr>
          <a:lstStyle/>
          <a:p>
            <a:pPr marL="457200" indent="-457200">
              <a:lnSpc>
                <a:spcPct val="150000"/>
              </a:lnSpc>
              <a:buFont typeface="Arial" pitchFamily="34" charset="0"/>
              <a:buChar char="•"/>
            </a:pPr>
            <a:r>
              <a:rPr lang="en-US" dirty="0">
                <a:latin typeface="Arial Narrow" pitchFamily="34" charset="0"/>
              </a:rPr>
              <a:t>One of the first (perhaps the first) denomination</a:t>
            </a:r>
          </a:p>
          <a:p>
            <a:pPr marL="457200" indent="-457200">
              <a:lnSpc>
                <a:spcPct val="150000"/>
              </a:lnSpc>
              <a:buFont typeface="Arial" pitchFamily="34" charset="0"/>
              <a:buChar char="•"/>
            </a:pPr>
            <a:r>
              <a:rPr lang="en-US" dirty="0">
                <a:latin typeface="Arial Narrow" pitchFamily="34" charset="0"/>
              </a:rPr>
              <a:t>The largest “Christian” denomination (at least half “Christians”)</a:t>
            </a:r>
          </a:p>
          <a:p>
            <a:pPr marL="457200" indent="-457200">
              <a:lnSpc>
                <a:spcPct val="150000"/>
              </a:lnSpc>
              <a:buFont typeface="Arial" pitchFamily="34" charset="0"/>
              <a:buChar char="•"/>
            </a:pPr>
            <a:r>
              <a:rPr lang="en-US" dirty="0">
                <a:latin typeface="Arial Narrow" pitchFamily="34" charset="0"/>
              </a:rPr>
              <a:t>Powerful (religious, political &amp; business)</a:t>
            </a:r>
          </a:p>
          <a:p>
            <a:pPr marL="457200" indent="-457200">
              <a:lnSpc>
                <a:spcPct val="150000"/>
              </a:lnSpc>
              <a:buFont typeface="Arial" pitchFamily="34" charset="0"/>
              <a:buChar char="•"/>
            </a:pPr>
            <a:r>
              <a:rPr lang="en-US" dirty="0">
                <a:latin typeface="Arial Narrow" pitchFamily="34" charset="0"/>
              </a:rPr>
              <a:t>“Catholic” = Universal</a:t>
            </a:r>
            <a:endParaRPr lang="en-US" sz="2800" dirty="0">
              <a:latin typeface="Arial Narrow" pitchFamily="34" charset="0"/>
            </a:endParaRPr>
          </a:p>
        </p:txBody>
      </p:sp>
      <p:pic>
        <p:nvPicPr>
          <p:cNvPr id="3" name="Picture 8" descr="http://ncronline.org/sites/default/files/stories/images/oldimgs/20100928cnsbr02753.jpg">
            <a:extLst>
              <a:ext uri="{FF2B5EF4-FFF2-40B4-BE49-F238E27FC236}">
                <a16:creationId xmlns:a16="http://schemas.microsoft.com/office/drawing/2014/main" id="{9E894209-1CC9-4C67-7F24-FCFB1A0BC53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1199" y="-3986"/>
            <a:ext cx="2590801" cy="20555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85F2A7C-08D0-ADB7-70EA-F42142294131}"/>
              </a:ext>
            </a:extLst>
          </p:cNvPr>
          <p:cNvSpPr/>
          <p:nvPr/>
        </p:nvSpPr>
        <p:spPr>
          <a:xfrm>
            <a:off x="2740680" y="381000"/>
            <a:ext cx="6860519" cy="1025281"/>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lnSpc>
                <a:spcPts val="6500"/>
              </a:lnSpc>
            </a:pPr>
            <a:r>
              <a:rPr lang="en-US" sz="800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38100" dist="38100" dir="2700000" algn="tl">
                    <a:srgbClr val="000000">
                      <a:alpha val="43137"/>
                    </a:srgbClr>
                  </a:outerShdw>
                </a:effectLst>
                <a:latin typeface="Complete in Him" pitchFamily="2" charset="0"/>
              </a:rPr>
              <a:t>Catholic Church</a:t>
            </a:r>
          </a:p>
        </p:txBody>
      </p:sp>
      <p:pic>
        <p:nvPicPr>
          <p:cNvPr id="5" name="Picture 4" descr="Pope Leo XIV looks on as he leads the Regina Caeli prayer in St. Peter's Square at the Vatican, June 1, 2025.">
            <a:extLst>
              <a:ext uri="{FF2B5EF4-FFF2-40B4-BE49-F238E27FC236}">
                <a16:creationId xmlns:a16="http://schemas.microsoft.com/office/drawing/2014/main" id="{C5B18763-ACC2-63EB-BC34-9B696755EEF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59" r="12128" b="24434"/>
          <a:stretch>
            <a:fillRect/>
          </a:stretch>
        </p:blipFill>
        <p:spPr bwMode="auto">
          <a:xfrm>
            <a:off x="0" y="-15640"/>
            <a:ext cx="3126024" cy="2055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214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57400" y="2374880"/>
            <a:ext cx="8839200" cy="923330"/>
          </a:xfrm>
          <a:prstGeom prst="rect">
            <a:avLst/>
          </a:prstGeom>
          <a:noFill/>
        </p:spPr>
        <p:txBody>
          <a:bodyPr wrap="square" rtlCol="0">
            <a:spAutoFit/>
          </a:bodyPr>
          <a:lstStyle/>
          <a:p>
            <a:pPr marL="571500" indent="-571500">
              <a:buFont typeface="+mj-lt"/>
              <a:buAutoNum type="romanUcPeriod"/>
            </a:pPr>
            <a:r>
              <a:rPr lang="en-US" sz="5400" dirty="0">
                <a:latin typeface="Tempus Sans ITC" pitchFamily="82" charset="0"/>
                <a:cs typeface="Aparajita" pitchFamily="34" charset="0"/>
              </a:rPr>
              <a:t>Its Origin</a:t>
            </a:r>
          </a:p>
        </p:txBody>
      </p:sp>
      <p:pic>
        <p:nvPicPr>
          <p:cNvPr id="3" name="Picture 8" descr="http://ncronline.org/sites/default/files/stories/images/oldimgs/20100928cnsbr02753.jpg">
            <a:extLst>
              <a:ext uri="{FF2B5EF4-FFF2-40B4-BE49-F238E27FC236}">
                <a16:creationId xmlns:a16="http://schemas.microsoft.com/office/drawing/2014/main" id="{D41817DD-B887-D058-25B9-5E0F644B41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1199" y="-3986"/>
            <a:ext cx="2590801" cy="20555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5ECD4E4-3071-FE98-84B4-CC2E3F9FC37E}"/>
              </a:ext>
            </a:extLst>
          </p:cNvPr>
          <p:cNvSpPr/>
          <p:nvPr/>
        </p:nvSpPr>
        <p:spPr>
          <a:xfrm>
            <a:off x="2740680" y="381000"/>
            <a:ext cx="6860519" cy="1025281"/>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lnSpc>
                <a:spcPts val="6500"/>
              </a:lnSpc>
            </a:pPr>
            <a:r>
              <a:rPr lang="en-US" sz="800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38100" dist="38100" dir="2700000" algn="tl">
                    <a:srgbClr val="000000">
                      <a:alpha val="43137"/>
                    </a:srgbClr>
                  </a:outerShdw>
                </a:effectLst>
                <a:latin typeface="Complete in Him" pitchFamily="2" charset="0"/>
              </a:rPr>
              <a:t>Catholic Church</a:t>
            </a:r>
          </a:p>
        </p:txBody>
      </p:sp>
      <p:pic>
        <p:nvPicPr>
          <p:cNvPr id="5" name="Picture 4" descr="Pope Leo XIV looks on as he leads the Regina Caeli prayer in St. Peter's Square at the Vatican, June 1, 2025.">
            <a:extLst>
              <a:ext uri="{FF2B5EF4-FFF2-40B4-BE49-F238E27FC236}">
                <a16:creationId xmlns:a16="http://schemas.microsoft.com/office/drawing/2014/main" id="{ED4AC677-2FC7-BD1D-9816-E8BBA4FE68C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59" r="12128" b="24434"/>
          <a:stretch>
            <a:fillRect/>
          </a:stretch>
        </p:blipFill>
        <p:spPr bwMode="auto">
          <a:xfrm>
            <a:off x="0" y="-15640"/>
            <a:ext cx="3126024" cy="2055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72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7315200" cy="923330"/>
          </a:xfrm>
          <a:prstGeom prst="rect">
            <a:avLst/>
          </a:prstGeom>
          <a:noFill/>
        </p:spPr>
        <p:txBody>
          <a:bodyPr wrap="square" rtlCol="0">
            <a:spAutoFit/>
          </a:bodyPr>
          <a:lstStyle/>
          <a:p>
            <a:pPr marL="571500" indent="-571500" algn="ctr">
              <a:buFont typeface="+mj-lt"/>
              <a:buAutoNum type="romanUcPeriod"/>
            </a:pPr>
            <a:r>
              <a:rPr lang="en-US" sz="5400" dirty="0">
                <a:latin typeface="Tempus Sans ITC" pitchFamily="82" charset="0"/>
                <a:cs typeface="Aparajita" pitchFamily="34" charset="0"/>
              </a:rPr>
              <a:t>Its Origin</a:t>
            </a:r>
          </a:p>
        </p:txBody>
      </p:sp>
      <p:sp>
        <p:nvSpPr>
          <p:cNvPr id="3" name="TextBox 2"/>
          <p:cNvSpPr txBox="1"/>
          <p:nvPr/>
        </p:nvSpPr>
        <p:spPr>
          <a:xfrm>
            <a:off x="1066800" y="2133600"/>
            <a:ext cx="9372600" cy="1631216"/>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Apostles warned of apostasy</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1 Tim. 4:1-3</a:t>
            </a:r>
          </a:p>
          <a:p>
            <a:pPr marL="971550" lvl="1" indent="-514350">
              <a:buFont typeface="+mj-lt"/>
              <a:buAutoNum type="arabicPeriod"/>
            </a:pPr>
            <a:r>
              <a:rPr lang="en-US" sz="2400" i="1" dirty="0">
                <a:latin typeface="Arial Narrow" pitchFamily="34" charset="0"/>
              </a:rPr>
              <a:t>Acts 20:28-31 – from within the eldership</a:t>
            </a:r>
          </a:p>
          <a:p>
            <a:pPr marL="971550" lvl="1" indent="-514350">
              <a:buFont typeface="+mj-lt"/>
              <a:buAutoNum type="arabicPeriod"/>
            </a:pPr>
            <a:r>
              <a:rPr lang="en-US" sz="2400" i="1" dirty="0">
                <a:latin typeface="Arial Narrow" pitchFamily="34" charset="0"/>
              </a:rPr>
              <a:t>2 Thess. 2:3-12 – a falling away</a:t>
            </a:r>
          </a:p>
        </p:txBody>
      </p:sp>
    </p:spTree>
    <p:extLst>
      <p:ext uri="{BB962C8B-B14F-4D97-AF65-F5344CB8AC3E}">
        <p14:creationId xmlns:p14="http://schemas.microsoft.com/office/powerpoint/2010/main" val="2512629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7315200" cy="923330"/>
          </a:xfrm>
          <a:prstGeom prst="rect">
            <a:avLst/>
          </a:prstGeom>
          <a:noFill/>
        </p:spPr>
        <p:txBody>
          <a:bodyPr wrap="square" rtlCol="0">
            <a:spAutoFit/>
          </a:bodyPr>
          <a:lstStyle/>
          <a:p>
            <a:pPr marL="571500" indent="-571500" algn="ctr">
              <a:buFont typeface="+mj-lt"/>
              <a:buAutoNum type="romanUcPeriod"/>
            </a:pPr>
            <a:r>
              <a:rPr lang="en-US" sz="5400" dirty="0">
                <a:latin typeface="Tempus Sans ITC" pitchFamily="82" charset="0"/>
                <a:cs typeface="Aparajita" pitchFamily="34" charset="0"/>
              </a:rPr>
              <a:t>Its Origin</a:t>
            </a:r>
          </a:p>
        </p:txBody>
      </p:sp>
      <p:sp>
        <p:nvSpPr>
          <p:cNvPr id="3" name="TextBox 2"/>
          <p:cNvSpPr txBox="1"/>
          <p:nvPr/>
        </p:nvSpPr>
        <p:spPr>
          <a:xfrm>
            <a:off x="1066800" y="2133600"/>
            <a:ext cx="9372600" cy="3908762"/>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Apostles warned of apostasy</a:t>
            </a:r>
          </a:p>
          <a:p>
            <a:pPr marL="514350" indent="-514350">
              <a:buFont typeface="+mj-lt"/>
              <a:buAutoNum type="alphaUcPeriod"/>
            </a:pPr>
            <a:r>
              <a:rPr lang="en-US" sz="2800" dirty="0">
                <a:solidFill>
                  <a:srgbClr val="FFFF00"/>
                </a:solidFill>
                <a:latin typeface="Arial Narrow" pitchFamily="34" charset="0"/>
              </a:rPr>
              <a:t>Departures within the organization of the church</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In NT: elders (plural) in every church (Acts 14:23), each having equal authority (Acts 20:28)</a:t>
            </a:r>
          </a:p>
          <a:p>
            <a:pPr marL="971550" lvl="1" indent="-514350">
              <a:buFont typeface="+mj-lt"/>
              <a:buAutoNum type="arabicPeriod"/>
            </a:pPr>
            <a:r>
              <a:rPr lang="en-US" sz="2400" i="1" dirty="0">
                <a:latin typeface="Arial Narrow" pitchFamily="34" charset="0"/>
              </a:rPr>
              <a:t>Began to distinguish between elders (presbyters) and “presiding elders” – later called “bishops”</a:t>
            </a:r>
          </a:p>
          <a:p>
            <a:pPr marL="971550" lvl="1" indent="-514350">
              <a:buFont typeface="+mj-lt"/>
              <a:buAutoNum type="arabicPeriod"/>
            </a:pPr>
            <a:r>
              <a:rPr lang="en-US" sz="2400" i="1" dirty="0">
                <a:latin typeface="Arial Narrow" pitchFamily="34" charset="0"/>
              </a:rPr>
              <a:t>Thought “bishops” in larger city churches had more authority</a:t>
            </a:r>
          </a:p>
          <a:p>
            <a:pPr marL="971550" lvl="1" indent="-514350">
              <a:buFont typeface="+mj-lt"/>
              <a:buAutoNum type="arabicPeriod"/>
            </a:pPr>
            <a:r>
              <a:rPr lang="en-US" sz="2400" i="1" dirty="0">
                <a:latin typeface="Arial Narrow" pitchFamily="34" charset="0"/>
              </a:rPr>
              <a:t>Councils of bishops would meet – then select presiding bishop</a:t>
            </a:r>
          </a:p>
          <a:p>
            <a:pPr marL="971550" lvl="1" indent="-514350">
              <a:buFont typeface="+mj-lt"/>
              <a:buAutoNum type="arabicPeriod"/>
            </a:pPr>
            <a:r>
              <a:rPr lang="en-US" sz="2400" i="1" dirty="0">
                <a:latin typeface="Arial Narrow" pitchFamily="34" charset="0"/>
              </a:rPr>
              <a:t>Now – have Archbishops – They meet – select presiding man –</a:t>
            </a:r>
          </a:p>
          <a:p>
            <a:pPr marL="971550" lvl="1" indent="-514350">
              <a:buFont typeface="+mj-lt"/>
              <a:buAutoNum type="arabicPeriod"/>
            </a:pPr>
            <a:r>
              <a:rPr lang="en-US" sz="2400" i="1" dirty="0">
                <a:latin typeface="Arial Narrow" pitchFamily="34" charset="0"/>
              </a:rPr>
              <a:t>Now have Cardinals – Then finally the Pope  </a:t>
            </a:r>
          </a:p>
        </p:txBody>
      </p:sp>
    </p:spTree>
    <p:extLst>
      <p:ext uri="{BB962C8B-B14F-4D97-AF65-F5344CB8AC3E}">
        <p14:creationId xmlns:p14="http://schemas.microsoft.com/office/powerpoint/2010/main" val="529516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174749" y="317502"/>
            <a:ext cx="9899650" cy="1200329"/>
          </a:xfrm>
          <a:prstGeom prst="rect">
            <a:avLst/>
          </a:prstGeom>
          <a:noFill/>
          <a:ln w="38100">
            <a:solidFill>
              <a:schemeClr val="bg1"/>
            </a:solidFill>
          </a:ln>
          <a:effectLst/>
        </p:spPr>
        <p:txBody>
          <a:bodyPr wrap="square">
            <a:spAutoFit/>
          </a:bodyPr>
          <a:lstStyle/>
          <a:p>
            <a:pPr algn="ctr" defTabSz="685800" eaLnBrk="1" fontAlgn="auto" hangingPunct="1">
              <a:spcBef>
                <a:spcPts val="0"/>
              </a:spcBef>
              <a:spcAft>
                <a:spcPts val="0"/>
              </a:spcAft>
              <a:defRPr/>
            </a:pPr>
            <a:r>
              <a:rPr lang="en-US" altLang="en-US" sz="7200" b="1" kern="0" dirty="0">
                <a:solidFill>
                  <a:srgbClr val="080808"/>
                </a:solidFill>
                <a:latin typeface="Calibri" panose="020F0502020204030204"/>
              </a:rPr>
              <a:t>Gr</a:t>
            </a:r>
            <a:r>
              <a:rPr lang="en-US" altLang="en-US" sz="7200" b="1" kern="0" dirty="0">
                <a:solidFill>
                  <a:srgbClr val="4D4D4D"/>
                </a:solidFill>
                <a:latin typeface="Calibri" panose="020F0502020204030204"/>
              </a:rPr>
              <a:t>ad</a:t>
            </a:r>
            <a:r>
              <a:rPr lang="en-US" altLang="en-US" sz="7200" b="1" kern="0" dirty="0">
                <a:solidFill>
                  <a:srgbClr val="5F5F5F"/>
                </a:solidFill>
                <a:latin typeface="Calibri" panose="020F0502020204030204"/>
              </a:rPr>
              <a:t>ua</a:t>
            </a:r>
            <a:r>
              <a:rPr lang="en-US" altLang="en-US" sz="7200" b="1" kern="0" dirty="0">
                <a:solidFill>
                  <a:srgbClr val="777777"/>
                </a:solidFill>
                <a:latin typeface="Calibri" panose="020F0502020204030204"/>
              </a:rPr>
              <a:t>ll</a:t>
            </a:r>
            <a:r>
              <a:rPr lang="en-US" altLang="en-US" sz="7200" b="1" kern="0" dirty="0">
                <a:solidFill>
                  <a:srgbClr val="808080"/>
                </a:solidFill>
                <a:latin typeface="Calibri" panose="020F0502020204030204"/>
              </a:rPr>
              <a:t>y &amp;</a:t>
            </a:r>
            <a:r>
              <a:rPr lang="en-US" altLang="en-US" sz="7200" b="1" kern="0" dirty="0">
                <a:solidFill>
                  <a:sysClr val="windowText" lastClr="000000"/>
                </a:solidFill>
                <a:latin typeface="Calibri" panose="020F0502020204030204"/>
              </a:rPr>
              <a:t> </a:t>
            </a:r>
            <a:r>
              <a:rPr lang="en-US" altLang="en-US" sz="7200" b="1" kern="0" dirty="0">
                <a:solidFill>
                  <a:srgbClr val="969696"/>
                </a:solidFill>
                <a:latin typeface="Calibri" panose="020F0502020204030204"/>
              </a:rPr>
              <a:t>Sl</a:t>
            </a:r>
            <a:r>
              <a:rPr lang="en-US" altLang="en-US" sz="7200" b="1" kern="0" dirty="0">
                <a:solidFill>
                  <a:srgbClr val="B2B2B2"/>
                </a:solidFill>
                <a:latin typeface="Calibri" panose="020F0502020204030204"/>
              </a:rPr>
              <a:t>ow</a:t>
            </a:r>
            <a:r>
              <a:rPr lang="en-US" altLang="en-US" sz="7200" b="1" kern="0" dirty="0">
                <a:solidFill>
                  <a:srgbClr val="C0C0C0"/>
                </a:solidFill>
                <a:latin typeface="Calibri" panose="020F0502020204030204"/>
              </a:rPr>
              <a:t>ly</a:t>
            </a:r>
            <a:endParaRPr lang="en-US" altLang="en-US" sz="7200" b="1" kern="0" dirty="0">
              <a:solidFill>
                <a:sysClr val="windowText" lastClr="000000"/>
              </a:solidFill>
              <a:latin typeface="Calibri" panose="020F0502020204030204"/>
            </a:endParaRPr>
          </a:p>
        </p:txBody>
      </p:sp>
      <p:sp>
        <p:nvSpPr>
          <p:cNvPr id="3" name="Text Box 19"/>
          <p:cNvSpPr txBox="1">
            <a:spLocks noChangeArrowheads="1"/>
          </p:cNvSpPr>
          <p:nvPr/>
        </p:nvSpPr>
        <p:spPr bwMode="auto">
          <a:xfrm>
            <a:off x="5324956" y="1494746"/>
            <a:ext cx="1649811"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fontAlgn="auto" hangingPunct="1">
              <a:spcBef>
                <a:spcPts val="0"/>
              </a:spcBef>
              <a:spcAft>
                <a:spcPts val="0"/>
              </a:spcAft>
              <a:defRPr/>
            </a:pPr>
            <a:r>
              <a:rPr lang="en-US" altLang="en-US" sz="3300" b="1" kern="0" dirty="0">
                <a:solidFill>
                  <a:sysClr val="windowText" lastClr="000000"/>
                </a:solidFill>
                <a:latin typeface="Calibri" panose="020F0502020204030204"/>
              </a:rPr>
              <a:t>Heb. 2:1</a:t>
            </a:r>
          </a:p>
        </p:txBody>
      </p:sp>
      <p:grpSp>
        <p:nvGrpSpPr>
          <p:cNvPr id="11" name="Group 10"/>
          <p:cNvGrpSpPr/>
          <p:nvPr/>
        </p:nvGrpSpPr>
        <p:grpSpPr>
          <a:xfrm>
            <a:off x="774701" y="1993122"/>
            <a:ext cx="2298700" cy="2058178"/>
            <a:chOff x="1032934" y="2657496"/>
            <a:chExt cx="3064933" cy="2744237"/>
          </a:xfrm>
        </p:grpSpPr>
        <p:sp>
          <p:nvSpPr>
            <p:cNvPr id="4" name="Oval 3"/>
            <p:cNvSpPr/>
            <p:nvPr/>
          </p:nvSpPr>
          <p:spPr>
            <a:xfrm>
              <a:off x="1032934" y="2657496"/>
              <a:ext cx="3064933" cy="27442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alibri" panose="020F0502020204030204"/>
              </a:endParaRPr>
            </a:p>
          </p:txBody>
        </p:sp>
        <p:pic>
          <p:nvPicPr>
            <p:cNvPr id="7"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1545165" y="287467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2589004" y="287467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1553629" y="3771894"/>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2535117" y="3771894"/>
              <a:ext cx="855133" cy="8972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32934" y="4748838"/>
              <a:ext cx="2946400" cy="615553"/>
            </a:xfrm>
            <a:prstGeom prst="rect">
              <a:avLst/>
            </a:prstGeom>
            <a:noFill/>
          </p:spPr>
          <p:txBody>
            <a:bodyPr wrap="square" rtlCol="0">
              <a:spAutoFit/>
            </a:bodyPr>
            <a:lstStyle/>
            <a:p>
              <a:pPr algn="ctr" defTabSz="342900" eaLnBrk="1" fontAlgn="auto" hangingPunct="1">
                <a:spcBef>
                  <a:spcPts val="0"/>
                </a:spcBef>
                <a:spcAft>
                  <a:spcPts val="0"/>
                </a:spcAft>
              </a:pPr>
              <a:r>
                <a:rPr lang="en-US" sz="2400" dirty="0">
                  <a:solidFill>
                    <a:prstClr val="black"/>
                  </a:solidFill>
                  <a:latin typeface="Calibri" panose="020F0502020204030204"/>
                </a:rPr>
                <a:t>Elders</a:t>
              </a:r>
            </a:p>
          </p:txBody>
        </p:sp>
      </p:grpSp>
      <p:grpSp>
        <p:nvGrpSpPr>
          <p:cNvPr id="14" name="Group 13"/>
          <p:cNvGrpSpPr/>
          <p:nvPr/>
        </p:nvGrpSpPr>
        <p:grpSpPr>
          <a:xfrm>
            <a:off x="4422773" y="2093862"/>
            <a:ext cx="2298700" cy="2058178"/>
            <a:chOff x="1032934" y="2657496"/>
            <a:chExt cx="3064933" cy="2744237"/>
          </a:xfrm>
        </p:grpSpPr>
        <p:sp>
          <p:nvSpPr>
            <p:cNvPr id="15" name="Oval 14"/>
            <p:cNvSpPr/>
            <p:nvPr/>
          </p:nvSpPr>
          <p:spPr>
            <a:xfrm>
              <a:off x="1032934" y="2657496"/>
              <a:ext cx="3064933" cy="27442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alibri" panose="020F0502020204030204"/>
              </a:endParaRPr>
            </a:p>
          </p:txBody>
        </p:sp>
        <p:pic>
          <p:nvPicPr>
            <p:cNvPr id="16"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1545165" y="2874676"/>
              <a:ext cx="855133" cy="897218"/>
            </a:xfrm>
            <a:prstGeom prst="rect">
              <a:avLst/>
            </a:prstGeom>
            <a:noFill/>
          </p:spPr>
        </p:pic>
        <p:pic>
          <p:nvPicPr>
            <p:cNvPr id="17"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2589004" y="287467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1553629" y="3771894"/>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2535117" y="3771894"/>
              <a:ext cx="855133" cy="89721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1032934" y="4748838"/>
              <a:ext cx="2946400" cy="615553"/>
            </a:xfrm>
            <a:prstGeom prst="rect">
              <a:avLst/>
            </a:prstGeom>
            <a:noFill/>
          </p:spPr>
          <p:txBody>
            <a:bodyPr wrap="square" rtlCol="0">
              <a:spAutoFit/>
            </a:bodyPr>
            <a:lstStyle/>
            <a:p>
              <a:pPr algn="ctr" defTabSz="342900" eaLnBrk="1" fontAlgn="auto" hangingPunct="1">
                <a:spcBef>
                  <a:spcPts val="0"/>
                </a:spcBef>
                <a:spcAft>
                  <a:spcPts val="0"/>
                </a:spcAft>
              </a:pPr>
              <a:r>
                <a:rPr lang="en-US" sz="2400" dirty="0">
                  <a:solidFill>
                    <a:prstClr val="black"/>
                  </a:solidFill>
                  <a:latin typeface="Calibri" panose="020F0502020204030204"/>
                </a:rPr>
                <a:t>Elders</a:t>
              </a:r>
            </a:p>
          </p:txBody>
        </p:sp>
      </p:grpSp>
      <p:sp>
        <p:nvSpPr>
          <p:cNvPr id="21" name="Oval 20"/>
          <p:cNvSpPr/>
          <p:nvPr/>
        </p:nvSpPr>
        <p:spPr>
          <a:xfrm>
            <a:off x="4686300" y="2256747"/>
            <a:ext cx="885822" cy="7654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alibri" panose="020F0502020204030204"/>
            </a:endParaRPr>
          </a:p>
        </p:txBody>
      </p:sp>
      <p:sp>
        <p:nvSpPr>
          <p:cNvPr id="23" name="Oval 22"/>
          <p:cNvSpPr/>
          <p:nvPr/>
        </p:nvSpPr>
        <p:spPr>
          <a:xfrm>
            <a:off x="1834169" y="2145241"/>
            <a:ext cx="885822" cy="7654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alibri" panose="020F0502020204030204"/>
            </a:endParaRPr>
          </a:p>
        </p:txBody>
      </p:sp>
      <p:sp>
        <p:nvSpPr>
          <p:cNvPr id="22" name="TextBox 21"/>
          <p:cNvSpPr txBox="1"/>
          <p:nvPr/>
        </p:nvSpPr>
        <p:spPr>
          <a:xfrm>
            <a:off x="2766394" y="1792995"/>
            <a:ext cx="2148746" cy="830997"/>
          </a:xfrm>
          <a:prstGeom prst="rect">
            <a:avLst/>
          </a:prstGeom>
          <a:noFill/>
        </p:spPr>
        <p:txBody>
          <a:bodyPr wrap="square" rtlCol="0">
            <a:spAutoFit/>
          </a:bodyPr>
          <a:lstStyle/>
          <a:p>
            <a:pPr algn="ctr" defTabSz="342900" eaLnBrk="1" fontAlgn="auto" hangingPunct="1">
              <a:spcBef>
                <a:spcPts val="0"/>
              </a:spcBef>
              <a:spcAft>
                <a:spcPts val="0"/>
              </a:spcAft>
            </a:pPr>
            <a:r>
              <a:rPr lang="en-US" sz="2400" dirty="0">
                <a:solidFill>
                  <a:prstClr val="black"/>
                </a:solidFill>
                <a:latin typeface="Calibri" panose="020F0502020204030204"/>
              </a:rPr>
              <a:t>Presiding Elder</a:t>
            </a:r>
          </a:p>
          <a:p>
            <a:pPr algn="ctr" defTabSz="342900" eaLnBrk="1" fontAlgn="auto" hangingPunct="1">
              <a:spcBef>
                <a:spcPts val="0"/>
              </a:spcBef>
              <a:spcAft>
                <a:spcPts val="0"/>
              </a:spcAft>
            </a:pPr>
            <a:r>
              <a:rPr lang="en-US" sz="2400" dirty="0">
                <a:solidFill>
                  <a:prstClr val="black"/>
                </a:solidFill>
                <a:latin typeface="Calibri" panose="020F0502020204030204"/>
              </a:rPr>
              <a:t>(Bishop)</a:t>
            </a:r>
          </a:p>
        </p:txBody>
      </p:sp>
      <p:cxnSp>
        <p:nvCxnSpPr>
          <p:cNvPr id="25" name="Straight Arrow Connector 24"/>
          <p:cNvCxnSpPr/>
          <p:nvPr/>
        </p:nvCxnSpPr>
        <p:spPr>
          <a:xfrm flipH="1">
            <a:off x="2583103" y="2256746"/>
            <a:ext cx="490298" cy="2357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4422773" y="2196952"/>
            <a:ext cx="390521" cy="3310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973743" y="4802963"/>
            <a:ext cx="5556251" cy="1714500"/>
            <a:chOff x="1198029" y="6334872"/>
            <a:chExt cx="7408334" cy="2286000"/>
          </a:xfrm>
        </p:grpSpPr>
        <p:sp>
          <p:nvSpPr>
            <p:cNvPr id="28" name="Rectangle 27"/>
            <p:cNvSpPr/>
            <p:nvPr/>
          </p:nvSpPr>
          <p:spPr>
            <a:xfrm>
              <a:off x="1198029" y="6334872"/>
              <a:ext cx="7408334" cy="2286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alibri" panose="020F0502020204030204"/>
              </a:endParaRPr>
            </a:p>
          </p:txBody>
        </p:sp>
        <p:pic>
          <p:nvPicPr>
            <p:cNvPr id="30"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1757475" y="675916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2771522" y="675916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3819762" y="6758581"/>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4902196" y="6758581"/>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5899146" y="6798295"/>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6971647" y="6798295"/>
              <a:ext cx="855133" cy="897218"/>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3688525" y="7908219"/>
              <a:ext cx="2946400" cy="615553"/>
            </a:xfrm>
            <a:prstGeom prst="rect">
              <a:avLst/>
            </a:prstGeom>
            <a:noFill/>
          </p:spPr>
          <p:txBody>
            <a:bodyPr wrap="square" rtlCol="0">
              <a:spAutoFit/>
            </a:bodyPr>
            <a:lstStyle/>
            <a:p>
              <a:pPr algn="ctr" defTabSz="342900" eaLnBrk="1" fontAlgn="auto" hangingPunct="1">
                <a:spcBef>
                  <a:spcPts val="0"/>
                </a:spcBef>
                <a:spcAft>
                  <a:spcPts val="0"/>
                </a:spcAft>
              </a:pPr>
              <a:r>
                <a:rPr lang="en-US" sz="2400" dirty="0">
                  <a:solidFill>
                    <a:prstClr val="black"/>
                  </a:solidFill>
                  <a:latin typeface="Calibri" panose="020F0502020204030204"/>
                </a:rPr>
                <a:t>Bishops</a:t>
              </a:r>
            </a:p>
          </p:txBody>
        </p:sp>
      </p:grpSp>
      <p:cxnSp>
        <p:nvCxnSpPr>
          <p:cNvPr id="37" name="Straight Arrow Connector 36"/>
          <p:cNvCxnSpPr/>
          <p:nvPr/>
        </p:nvCxnSpPr>
        <p:spPr>
          <a:xfrm flipH="1">
            <a:off x="4114800" y="2929660"/>
            <a:ext cx="630234" cy="1821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2637454" y="2845753"/>
            <a:ext cx="737568" cy="19054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5194298" y="5152347"/>
            <a:ext cx="885822" cy="7654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alibri" panose="020F0502020204030204"/>
            </a:endParaRPr>
          </a:p>
        </p:txBody>
      </p:sp>
      <p:sp>
        <p:nvSpPr>
          <p:cNvPr id="43" name="TextBox 42"/>
          <p:cNvSpPr txBox="1"/>
          <p:nvPr/>
        </p:nvSpPr>
        <p:spPr>
          <a:xfrm>
            <a:off x="5229829" y="5899047"/>
            <a:ext cx="2554783" cy="830997"/>
          </a:xfrm>
          <a:prstGeom prst="rect">
            <a:avLst/>
          </a:prstGeom>
          <a:noFill/>
        </p:spPr>
        <p:txBody>
          <a:bodyPr wrap="square" rtlCol="0">
            <a:spAutoFit/>
          </a:bodyPr>
          <a:lstStyle/>
          <a:p>
            <a:pPr algn="ctr" defTabSz="342900" eaLnBrk="1" fontAlgn="auto" hangingPunct="1">
              <a:spcBef>
                <a:spcPts val="0"/>
              </a:spcBef>
              <a:spcAft>
                <a:spcPts val="0"/>
              </a:spcAft>
            </a:pPr>
            <a:r>
              <a:rPr lang="en-US" sz="2400" dirty="0">
                <a:solidFill>
                  <a:prstClr val="black"/>
                </a:solidFill>
                <a:latin typeface="Calibri" panose="020F0502020204030204"/>
              </a:rPr>
              <a:t>Presiding Bishop</a:t>
            </a:r>
          </a:p>
          <a:p>
            <a:pPr algn="ctr" defTabSz="342900" eaLnBrk="1" fontAlgn="auto" hangingPunct="1">
              <a:spcBef>
                <a:spcPts val="0"/>
              </a:spcBef>
              <a:spcAft>
                <a:spcPts val="0"/>
              </a:spcAft>
            </a:pPr>
            <a:r>
              <a:rPr lang="en-US" sz="2400" dirty="0">
                <a:solidFill>
                  <a:prstClr val="black"/>
                </a:solidFill>
                <a:latin typeface="Calibri" panose="020F0502020204030204"/>
              </a:rPr>
              <a:t>(Cardinal)</a:t>
            </a:r>
          </a:p>
        </p:txBody>
      </p:sp>
      <p:grpSp>
        <p:nvGrpSpPr>
          <p:cNvPr id="44" name="Group 43"/>
          <p:cNvGrpSpPr/>
          <p:nvPr/>
        </p:nvGrpSpPr>
        <p:grpSpPr>
          <a:xfrm>
            <a:off x="6990857" y="3436945"/>
            <a:ext cx="5053496" cy="1714500"/>
            <a:chOff x="1198029" y="6334872"/>
            <a:chExt cx="7408334" cy="2286000"/>
          </a:xfrm>
        </p:grpSpPr>
        <p:sp>
          <p:nvSpPr>
            <p:cNvPr id="45" name="Rectangle 44"/>
            <p:cNvSpPr/>
            <p:nvPr/>
          </p:nvSpPr>
          <p:spPr>
            <a:xfrm>
              <a:off x="1198029" y="6334872"/>
              <a:ext cx="7408334" cy="2286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alibri" panose="020F0502020204030204"/>
              </a:endParaRPr>
            </a:p>
          </p:txBody>
        </p:sp>
        <p:pic>
          <p:nvPicPr>
            <p:cNvPr id="46"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1757475" y="675916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2771522" y="675916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3819762" y="6758581"/>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4902196" y="6758581"/>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5899146" y="6798295"/>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Image result for man"/>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6971647" y="6798295"/>
              <a:ext cx="855133" cy="897218"/>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p:cNvSpPr txBox="1"/>
            <p:nvPr/>
          </p:nvSpPr>
          <p:spPr>
            <a:xfrm>
              <a:off x="3688526" y="7908219"/>
              <a:ext cx="2946399" cy="615553"/>
            </a:xfrm>
            <a:prstGeom prst="rect">
              <a:avLst/>
            </a:prstGeom>
            <a:noFill/>
          </p:spPr>
          <p:txBody>
            <a:bodyPr wrap="square" rtlCol="0">
              <a:spAutoFit/>
            </a:bodyPr>
            <a:lstStyle/>
            <a:p>
              <a:pPr algn="ctr" defTabSz="342900" eaLnBrk="1" fontAlgn="auto" hangingPunct="1">
                <a:spcBef>
                  <a:spcPts val="0"/>
                </a:spcBef>
                <a:spcAft>
                  <a:spcPts val="0"/>
                </a:spcAft>
              </a:pPr>
              <a:r>
                <a:rPr lang="en-US" sz="2400" dirty="0">
                  <a:solidFill>
                    <a:prstClr val="black"/>
                  </a:solidFill>
                  <a:latin typeface="Calibri" panose="020F0502020204030204"/>
                </a:rPr>
                <a:t>Cardinals</a:t>
              </a:r>
            </a:p>
          </p:txBody>
        </p:sp>
      </p:grpSp>
      <p:cxnSp>
        <p:nvCxnSpPr>
          <p:cNvPr id="53" name="Straight Arrow Connector 52"/>
          <p:cNvCxnSpPr/>
          <p:nvPr/>
        </p:nvCxnSpPr>
        <p:spPr>
          <a:xfrm flipV="1">
            <a:off x="6189778" y="4751155"/>
            <a:ext cx="1015277" cy="5708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10874112" y="3769307"/>
            <a:ext cx="885822" cy="7654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alibri" panose="020F0502020204030204"/>
            </a:endParaRPr>
          </a:p>
        </p:txBody>
      </p:sp>
      <p:sp>
        <p:nvSpPr>
          <p:cNvPr id="56" name="TextBox 55"/>
          <p:cNvSpPr txBox="1"/>
          <p:nvPr/>
        </p:nvSpPr>
        <p:spPr>
          <a:xfrm>
            <a:off x="9694639" y="2734096"/>
            <a:ext cx="2554783" cy="830997"/>
          </a:xfrm>
          <a:prstGeom prst="rect">
            <a:avLst/>
          </a:prstGeom>
          <a:noFill/>
        </p:spPr>
        <p:txBody>
          <a:bodyPr wrap="square" rtlCol="0">
            <a:spAutoFit/>
          </a:bodyPr>
          <a:lstStyle/>
          <a:p>
            <a:pPr algn="ctr" defTabSz="342900" eaLnBrk="1" fontAlgn="auto" hangingPunct="1">
              <a:spcBef>
                <a:spcPts val="0"/>
              </a:spcBef>
              <a:spcAft>
                <a:spcPts val="0"/>
              </a:spcAft>
            </a:pPr>
            <a:r>
              <a:rPr lang="en-US" sz="2400" dirty="0">
                <a:solidFill>
                  <a:prstClr val="black"/>
                </a:solidFill>
                <a:latin typeface="Calibri" panose="020F0502020204030204"/>
              </a:rPr>
              <a:t>Presiding Cardinal</a:t>
            </a:r>
          </a:p>
          <a:p>
            <a:pPr algn="ctr" defTabSz="342900" eaLnBrk="1" fontAlgn="auto" hangingPunct="1">
              <a:spcBef>
                <a:spcPts val="0"/>
              </a:spcBef>
              <a:spcAft>
                <a:spcPts val="0"/>
              </a:spcAft>
            </a:pPr>
            <a:r>
              <a:rPr lang="en-US" sz="2400" dirty="0">
                <a:solidFill>
                  <a:prstClr val="black"/>
                </a:solidFill>
                <a:latin typeface="Calibri" panose="020F0502020204030204"/>
              </a:rPr>
              <a:t>(POPE)</a:t>
            </a:r>
          </a:p>
        </p:txBody>
      </p:sp>
    </p:spTree>
    <p:extLst>
      <p:ext uri="{BB962C8B-B14F-4D97-AF65-F5344CB8AC3E}">
        <p14:creationId xmlns:p14="http://schemas.microsoft.com/office/powerpoint/2010/main" val="34336414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down)">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up)">
                                      <p:cBhvr>
                                        <p:cTn id="38" dur="5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50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ipe(up)">
                                      <p:cBhvr>
                                        <p:cTn id="48" dur="500"/>
                                        <p:tgtEl>
                                          <p:spTgt spid="37"/>
                                        </p:tgtEl>
                                      </p:cBhvr>
                                    </p:animEffect>
                                  </p:childTnLst>
                                </p:cTn>
                              </p:par>
                              <p:par>
                                <p:cTn id="49" presetID="22" presetClass="entr" presetSubtype="1"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up)">
                                      <p:cBhvr>
                                        <p:cTn id="51" dur="500"/>
                                        <p:tgtEl>
                                          <p:spTgt spid="39"/>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1000"/>
                                        <p:tgtEl>
                                          <p:spTgt spid="40"/>
                                        </p:tgtEl>
                                      </p:cBhvr>
                                    </p:animEffect>
                                    <p:anim calcmode="lin" valueType="num">
                                      <p:cBhvr>
                                        <p:cTn id="57" dur="1000" fill="hold"/>
                                        <p:tgtEl>
                                          <p:spTgt spid="40"/>
                                        </p:tgtEl>
                                        <p:attrNameLst>
                                          <p:attrName>ppt_x</p:attrName>
                                        </p:attrNameLst>
                                      </p:cBhvr>
                                      <p:tavLst>
                                        <p:tav tm="0">
                                          <p:val>
                                            <p:strVal val="#ppt_x"/>
                                          </p:val>
                                        </p:tav>
                                        <p:tav tm="100000">
                                          <p:val>
                                            <p:strVal val="#ppt_x"/>
                                          </p:val>
                                        </p:tav>
                                      </p:tavLst>
                                    </p:anim>
                                    <p:anim calcmode="lin" valueType="num">
                                      <p:cBhvr>
                                        <p:cTn id="58"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down)">
                                      <p:cBhvr>
                                        <p:cTn id="63" dur="500"/>
                                        <p:tgtEl>
                                          <p:spTgt spid="42"/>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1000"/>
                                        <p:tgtEl>
                                          <p:spTgt spid="43"/>
                                        </p:tgtEl>
                                      </p:cBhvr>
                                    </p:animEffect>
                                    <p:anim calcmode="lin" valueType="num">
                                      <p:cBhvr>
                                        <p:cTn id="69" dur="1000" fill="hold"/>
                                        <p:tgtEl>
                                          <p:spTgt spid="43"/>
                                        </p:tgtEl>
                                        <p:attrNameLst>
                                          <p:attrName>ppt_x</p:attrName>
                                        </p:attrNameLst>
                                      </p:cBhvr>
                                      <p:tavLst>
                                        <p:tav tm="0">
                                          <p:val>
                                            <p:strVal val="#ppt_x"/>
                                          </p:val>
                                        </p:tav>
                                        <p:tav tm="100000">
                                          <p:val>
                                            <p:strVal val="#ppt_x"/>
                                          </p:val>
                                        </p:tav>
                                      </p:tavLst>
                                    </p:anim>
                                    <p:anim calcmode="lin" valueType="num">
                                      <p:cBhvr>
                                        <p:cTn id="7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1000"/>
                                        <p:tgtEl>
                                          <p:spTgt spid="44"/>
                                        </p:tgtEl>
                                      </p:cBhvr>
                                    </p:animEffect>
                                    <p:anim calcmode="lin" valueType="num">
                                      <p:cBhvr>
                                        <p:cTn id="76" dur="1000" fill="hold"/>
                                        <p:tgtEl>
                                          <p:spTgt spid="44"/>
                                        </p:tgtEl>
                                        <p:attrNameLst>
                                          <p:attrName>ppt_x</p:attrName>
                                        </p:attrNameLst>
                                      </p:cBhvr>
                                      <p:tavLst>
                                        <p:tav tm="0">
                                          <p:val>
                                            <p:strVal val="#ppt_x"/>
                                          </p:val>
                                        </p:tav>
                                        <p:tav tm="100000">
                                          <p:val>
                                            <p:strVal val="#ppt_x"/>
                                          </p:val>
                                        </p:tav>
                                      </p:tavLst>
                                    </p:anim>
                                    <p:anim calcmode="lin" valueType="num">
                                      <p:cBhvr>
                                        <p:cTn id="77" dur="1000" fill="hold"/>
                                        <p:tgtEl>
                                          <p:spTgt spid="44"/>
                                        </p:tgtEl>
                                        <p:attrNameLst>
                                          <p:attrName>ppt_y</p:attrName>
                                        </p:attrNameLst>
                                      </p:cBhvr>
                                      <p:tavLst>
                                        <p:tav tm="0">
                                          <p:val>
                                            <p:strVal val="#ppt_y+.1"/>
                                          </p:val>
                                        </p:tav>
                                        <p:tav tm="100000">
                                          <p:val>
                                            <p:strVal val="#ppt_y"/>
                                          </p:val>
                                        </p:tav>
                                      </p:tavLst>
                                    </p:anim>
                                  </p:childTnLst>
                                </p:cTn>
                              </p:par>
                              <p:par>
                                <p:cTn id="78" presetID="22" presetClass="entr" presetSubtype="4" fill="hold" nodeType="withEffect">
                                  <p:stCondLst>
                                    <p:cond delay="0"/>
                                  </p:stCondLst>
                                  <p:childTnLst>
                                    <p:set>
                                      <p:cBhvr>
                                        <p:cTn id="79" dur="1" fill="hold">
                                          <p:stCondLst>
                                            <p:cond delay="0"/>
                                          </p:stCondLst>
                                        </p:cTn>
                                        <p:tgtEl>
                                          <p:spTgt spid="53"/>
                                        </p:tgtEl>
                                        <p:attrNameLst>
                                          <p:attrName>style.visibility</p:attrName>
                                        </p:attrNameLst>
                                      </p:cBhvr>
                                      <p:to>
                                        <p:strVal val="visible"/>
                                      </p:to>
                                    </p:set>
                                    <p:animEffect transition="in" filter="wipe(down)">
                                      <p:cBhvr>
                                        <p:cTn id="80" dur="500"/>
                                        <p:tgtEl>
                                          <p:spTgt spid="53"/>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wipe(down)">
                                      <p:cBhvr>
                                        <p:cTn id="85" dur="500"/>
                                        <p:tgtEl>
                                          <p:spTgt spid="55"/>
                                        </p:tgtEl>
                                      </p:cBhvr>
                                    </p:animEffect>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fade">
                                      <p:cBhvr>
                                        <p:cTn id="90" dur="1000"/>
                                        <p:tgtEl>
                                          <p:spTgt spid="56"/>
                                        </p:tgtEl>
                                      </p:cBhvr>
                                    </p:animEffect>
                                    <p:anim calcmode="lin" valueType="num">
                                      <p:cBhvr>
                                        <p:cTn id="91" dur="1000" fill="hold"/>
                                        <p:tgtEl>
                                          <p:spTgt spid="56"/>
                                        </p:tgtEl>
                                        <p:attrNameLst>
                                          <p:attrName>ppt_x</p:attrName>
                                        </p:attrNameLst>
                                      </p:cBhvr>
                                      <p:tavLst>
                                        <p:tav tm="0">
                                          <p:val>
                                            <p:strVal val="#ppt_x"/>
                                          </p:val>
                                        </p:tav>
                                        <p:tav tm="100000">
                                          <p:val>
                                            <p:strVal val="#ppt_x"/>
                                          </p:val>
                                        </p:tav>
                                      </p:tavLst>
                                    </p:anim>
                                    <p:anim calcmode="lin" valueType="num">
                                      <p:cBhvr>
                                        <p:cTn id="92"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2" grpId="0"/>
      <p:bldP spid="42" grpId="0" animBg="1"/>
      <p:bldP spid="43" grpId="0"/>
      <p:bldP spid="55" grpId="0" animBg="1"/>
      <p:bldP spid="56"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3" name="Isosceles Triangle 2">
            <a:extLst>
              <a:ext uri="{FF2B5EF4-FFF2-40B4-BE49-F238E27FC236}">
                <a16:creationId xmlns:a16="http://schemas.microsoft.com/office/drawing/2014/main" id="{C705C006-1B0C-A865-2281-B30630012AA9}"/>
              </a:ext>
            </a:extLst>
          </p:cNvPr>
          <p:cNvSpPr/>
          <p:nvPr/>
        </p:nvSpPr>
        <p:spPr bwMode="auto">
          <a:xfrm>
            <a:off x="762000" y="76200"/>
            <a:ext cx="10515600" cy="6705600"/>
          </a:xfrm>
          <a:prstGeom prst="triangle">
            <a:avLst>
              <a:gd name="adj" fmla="val 50716"/>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552849BD-5787-0B11-D6AB-50AA094F1C1A}"/>
              </a:ext>
            </a:extLst>
          </p:cNvPr>
          <p:cNvCxnSpPr/>
          <p:nvPr/>
        </p:nvCxnSpPr>
        <p:spPr bwMode="auto">
          <a:xfrm>
            <a:off x="5105400" y="1371600"/>
            <a:ext cx="19812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a:extLst>
              <a:ext uri="{FF2B5EF4-FFF2-40B4-BE49-F238E27FC236}">
                <a16:creationId xmlns:a16="http://schemas.microsoft.com/office/drawing/2014/main" id="{8A06689F-380D-A5B3-6BED-0305564ED8AC}"/>
              </a:ext>
            </a:extLst>
          </p:cNvPr>
          <p:cNvCxnSpPr/>
          <p:nvPr/>
        </p:nvCxnSpPr>
        <p:spPr bwMode="auto">
          <a:xfrm>
            <a:off x="4419600" y="2209800"/>
            <a:ext cx="33528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a:extLst>
              <a:ext uri="{FF2B5EF4-FFF2-40B4-BE49-F238E27FC236}">
                <a16:creationId xmlns:a16="http://schemas.microsoft.com/office/drawing/2014/main" id="{EC7D4CF1-1532-29EC-0CBD-1D926F2BF20E}"/>
              </a:ext>
            </a:extLst>
          </p:cNvPr>
          <p:cNvCxnSpPr/>
          <p:nvPr/>
        </p:nvCxnSpPr>
        <p:spPr bwMode="auto">
          <a:xfrm>
            <a:off x="3733800" y="3048000"/>
            <a:ext cx="46101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a:extLst>
              <a:ext uri="{FF2B5EF4-FFF2-40B4-BE49-F238E27FC236}">
                <a16:creationId xmlns:a16="http://schemas.microsoft.com/office/drawing/2014/main" id="{D9F508CA-397D-2352-D288-F58BAD944D46}"/>
              </a:ext>
            </a:extLst>
          </p:cNvPr>
          <p:cNvCxnSpPr/>
          <p:nvPr/>
        </p:nvCxnSpPr>
        <p:spPr bwMode="auto">
          <a:xfrm>
            <a:off x="3124200" y="3886200"/>
            <a:ext cx="59055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a:extLst>
              <a:ext uri="{FF2B5EF4-FFF2-40B4-BE49-F238E27FC236}">
                <a16:creationId xmlns:a16="http://schemas.microsoft.com/office/drawing/2014/main" id="{EC784E17-98E3-A878-DCE4-F81235233212}"/>
              </a:ext>
            </a:extLst>
          </p:cNvPr>
          <p:cNvCxnSpPr/>
          <p:nvPr/>
        </p:nvCxnSpPr>
        <p:spPr bwMode="auto">
          <a:xfrm>
            <a:off x="2438400" y="4724400"/>
            <a:ext cx="72390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a:extLst>
              <a:ext uri="{FF2B5EF4-FFF2-40B4-BE49-F238E27FC236}">
                <a16:creationId xmlns:a16="http://schemas.microsoft.com/office/drawing/2014/main" id="{E44D99FE-9271-268B-C922-F7503BD379B3}"/>
              </a:ext>
            </a:extLst>
          </p:cNvPr>
          <p:cNvCxnSpPr/>
          <p:nvPr/>
        </p:nvCxnSpPr>
        <p:spPr bwMode="auto">
          <a:xfrm flipV="1">
            <a:off x="1676400" y="5562600"/>
            <a:ext cx="8610600" cy="76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Box 23">
            <a:extLst>
              <a:ext uri="{FF2B5EF4-FFF2-40B4-BE49-F238E27FC236}">
                <a16:creationId xmlns:a16="http://schemas.microsoft.com/office/drawing/2014/main" id="{0778368F-71CF-383C-2F96-6EAE30065FC3}"/>
              </a:ext>
            </a:extLst>
          </p:cNvPr>
          <p:cNvSpPr txBox="1"/>
          <p:nvPr/>
        </p:nvSpPr>
        <p:spPr>
          <a:xfrm>
            <a:off x="811194" y="308596"/>
            <a:ext cx="3429000" cy="2862322"/>
          </a:xfrm>
          <a:prstGeom prst="rect">
            <a:avLst/>
          </a:prstGeom>
          <a:noFill/>
        </p:spPr>
        <p:txBody>
          <a:bodyPr wrap="square" rtlCol="0">
            <a:spAutoFit/>
          </a:bodyPr>
          <a:lstStyle/>
          <a:p>
            <a:r>
              <a:rPr lang="en-US" sz="3600" dirty="0"/>
              <a:t>Hierarchy</a:t>
            </a:r>
          </a:p>
          <a:p>
            <a:r>
              <a:rPr lang="en-US" sz="3600" dirty="0"/>
              <a:t>of the </a:t>
            </a:r>
          </a:p>
          <a:p>
            <a:r>
              <a:rPr lang="en-US" sz="3600" dirty="0"/>
              <a:t>Roman</a:t>
            </a:r>
          </a:p>
          <a:p>
            <a:r>
              <a:rPr lang="en-US" sz="3600" dirty="0"/>
              <a:t>Catholic</a:t>
            </a:r>
          </a:p>
          <a:p>
            <a:r>
              <a:rPr lang="en-US" sz="3600" dirty="0"/>
              <a:t>Church</a:t>
            </a:r>
          </a:p>
        </p:txBody>
      </p:sp>
      <p:sp>
        <p:nvSpPr>
          <p:cNvPr id="25" name="TextBox 24">
            <a:extLst>
              <a:ext uri="{FF2B5EF4-FFF2-40B4-BE49-F238E27FC236}">
                <a16:creationId xmlns:a16="http://schemas.microsoft.com/office/drawing/2014/main" id="{B586AF2F-E89B-60B9-8F96-F0F84F0B6831}"/>
              </a:ext>
            </a:extLst>
          </p:cNvPr>
          <p:cNvSpPr txBox="1"/>
          <p:nvPr/>
        </p:nvSpPr>
        <p:spPr>
          <a:xfrm>
            <a:off x="5181600" y="552805"/>
            <a:ext cx="1828800" cy="523220"/>
          </a:xfrm>
          <a:prstGeom prst="rect">
            <a:avLst/>
          </a:prstGeom>
          <a:noFill/>
        </p:spPr>
        <p:txBody>
          <a:bodyPr wrap="square" rtlCol="0">
            <a:spAutoFit/>
          </a:bodyPr>
          <a:lstStyle/>
          <a:p>
            <a:pPr algn="ctr"/>
            <a:r>
              <a:rPr lang="en-US" sz="2800" dirty="0"/>
              <a:t>Pope</a:t>
            </a:r>
          </a:p>
        </p:txBody>
      </p:sp>
      <p:sp>
        <p:nvSpPr>
          <p:cNvPr id="26" name="TextBox 25">
            <a:extLst>
              <a:ext uri="{FF2B5EF4-FFF2-40B4-BE49-F238E27FC236}">
                <a16:creationId xmlns:a16="http://schemas.microsoft.com/office/drawing/2014/main" id="{444FD5EE-A2BE-DD0D-32B0-7C5DDD179EFB}"/>
              </a:ext>
            </a:extLst>
          </p:cNvPr>
          <p:cNvSpPr txBox="1"/>
          <p:nvPr/>
        </p:nvSpPr>
        <p:spPr>
          <a:xfrm>
            <a:off x="5209391" y="1329423"/>
            <a:ext cx="1828800" cy="523220"/>
          </a:xfrm>
          <a:prstGeom prst="rect">
            <a:avLst/>
          </a:prstGeom>
          <a:noFill/>
        </p:spPr>
        <p:txBody>
          <a:bodyPr wrap="square" rtlCol="0">
            <a:spAutoFit/>
          </a:bodyPr>
          <a:lstStyle/>
          <a:p>
            <a:pPr algn="ctr"/>
            <a:r>
              <a:rPr lang="en-US" sz="2800" dirty="0"/>
              <a:t>Cardinals</a:t>
            </a:r>
          </a:p>
        </p:txBody>
      </p:sp>
      <p:sp>
        <p:nvSpPr>
          <p:cNvPr id="27" name="TextBox 26">
            <a:extLst>
              <a:ext uri="{FF2B5EF4-FFF2-40B4-BE49-F238E27FC236}">
                <a16:creationId xmlns:a16="http://schemas.microsoft.com/office/drawing/2014/main" id="{6AC62BA5-E726-9F8B-A40C-DD563283E9EC}"/>
              </a:ext>
            </a:extLst>
          </p:cNvPr>
          <p:cNvSpPr txBox="1"/>
          <p:nvPr/>
        </p:nvSpPr>
        <p:spPr>
          <a:xfrm>
            <a:off x="4752975" y="2209800"/>
            <a:ext cx="2647950" cy="523220"/>
          </a:xfrm>
          <a:prstGeom prst="rect">
            <a:avLst/>
          </a:prstGeom>
          <a:noFill/>
        </p:spPr>
        <p:txBody>
          <a:bodyPr wrap="square" rtlCol="0">
            <a:spAutoFit/>
          </a:bodyPr>
          <a:lstStyle/>
          <a:p>
            <a:pPr algn="ctr"/>
            <a:r>
              <a:rPr lang="en-US" sz="2800" dirty="0"/>
              <a:t>Archbishops</a:t>
            </a:r>
          </a:p>
        </p:txBody>
      </p:sp>
      <p:sp>
        <p:nvSpPr>
          <p:cNvPr id="28" name="TextBox 27">
            <a:extLst>
              <a:ext uri="{FF2B5EF4-FFF2-40B4-BE49-F238E27FC236}">
                <a16:creationId xmlns:a16="http://schemas.microsoft.com/office/drawing/2014/main" id="{7A124B74-131D-A4BC-BA36-A5A6A0C99816}"/>
              </a:ext>
            </a:extLst>
          </p:cNvPr>
          <p:cNvSpPr txBox="1"/>
          <p:nvPr/>
        </p:nvSpPr>
        <p:spPr>
          <a:xfrm>
            <a:off x="4799816" y="3083308"/>
            <a:ext cx="2647950" cy="523220"/>
          </a:xfrm>
          <a:prstGeom prst="rect">
            <a:avLst/>
          </a:prstGeom>
          <a:noFill/>
        </p:spPr>
        <p:txBody>
          <a:bodyPr wrap="square" rtlCol="0">
            <a:spAutoFit/>
          </a:bodyPr>
          <a:lstStyle/>
          <a:p>
            <a:pPr algn="ctr"/>
            <a:r>
              <a:rPr lang="en-US" sz="2800" dirty="0"/>
              <a:t>Bishops</a:t>
            </a:r>
          </a:p>
        </p:txBody>
      </p:sp>
      <p:sp>
        <p:nvSpPr>
          <p:cNvPr id="29" name="TextBox 28">
            <a:extLst>
              <a:ext uri="{FF2B5EF4-FFF2-40B4-BE49-F238E27FC236}">
                <a16:creationId xmlns:a16="http://schemas.microsoft.com/office/drawing/2014/main" id="{65257773-8980-556E-D596-B6FAF1C8B389}"/>
              </a:ext>
            </a:extLst>
          </p:cNvPr>
          <p:cNvSpPr txBox="1"/>
          <p:nvPr/>
        </p:nvSpPr>
        <p:spPr>
          <a:xfrm>
            <a:off x="4752975" y="3841549"/>
            <a:ext cx="2647950" cy="523220"/>
          </a:xfrm>
          <a:prstGeom prst="rect">
            <a:avLst/>
          </a:prstGeom>
          <a:noFill/>
        </p:spPr>
        <p:txBody>
          <a:bodyPr wrap="square" rtlCol="0">
            <a:spAutoFit/>
          </a:bodyPr>
          <a:lstStyle/>
          <a:p>
            <a:pPr algn="ctr"/>
            <a:r>
              <a:rPr lang="en-US" sz="2800" dirty="0"/>
              <a:t>Priests</a:t>
            </a:r>
          </a:p>
        </p:txBody>
      </p:sp>
      <p:sp>
        <p:nvSpPr>
          <p:cNvPr id="30" name="TextBox 29">
            <a:extLst>
              <a:ext uri="{FF2B5EF4-FFF2-40B4-BE49-F238E27FC236}">
                <a16:creationId xmlns:a16="http://schemas.microsoft.com/office/drawing/2014/main" id="{FDDD49B1-D06B-DC3E-74FC-9B6C05FD43A5}"/>
              </a:ext>
            </a:extLst>
          </p:cNvPr>
          <p:cNvSpPr txBox="1"/>
          <p:nvPr/>
        </p:nvSpPr>
        <p:spPr>
          <a:xfrm>
            <a:off x="4752975" y="4724400"/>
            <a:ext cx="2647950" cy="523220"/>
          </a:xfrm>
          <a:prstGeom prst="rect">
            <a:avLst/>
          </a:prstGeom>
          <a:noFill/>
        </p:spPr>
        <p:txBody>
          <a:bodyPr wrap="square" rtlCol="0">
            <a:spAutoFit/>
          </a:bodyPr>
          <a:lstStyle/>
          <a:p>
            <a:pPr algn="ctr"/>
            <a:r>
              <a:rPr lang="en-US" sz="2800" dirty="0"/>
              <a:t>Deacons</a:t>
            </a:r>
          </a:p>
        </p:txBody>
      </p:sp>
      <p:sp>
        <p:nvSpPr>
          <p:cNvPr id="31" name="TextBox 30">
            <a:extLst>
              <a:ext uri="{FF2B5EF4-FFF2-40B4-BE49-F238E27FC236}">
                <a16:creationId xmlns:a16="http://schemas.microsoft.com/office/drawing/2014/main" id="{0E1A9525-A886-D384-2B84-5D9736B4B871}"/>
              </a:ext>
            </a:extLst>
          </p:cNvPr>
          <p:cNvSpPr txBox="1"/>
          <p:nvPr/>
        </p:nvSpPr>
        <p:spPr>
          <a:xfrm>
            <a:off x="4779197" y="5620668"/>
            <a:ext cx="2647950" cy="523220"/>
          </a:xfrm>
          <a:prstGeom prst="rect">
            <a:avLst/>
          </a:prstGeom>
          <a:noFill/>
        </p:spPr>
        <p:txBody>
          <a:bodyPr wrap="square" rtlCol="0">
            <a:spAutoFit/>
          </a:bodyPr>
          <a:lstStyle/>
          <a:p>
            <a:pPr algn="ctr"/>
            <a:r>
              <a:rPr lang="en-US" sz="2800" dirty="0"/>
              <a:t>The Laity</a:t>
            </a:r>
          </a:p>
        </p:txBody>
      </p:sp>
      <p:sp>
        <p:nvSpPr>
          <p:cNvPr id="32" name="TextBox 31">
            <a:extLst>
              <a:ext uri="{FF2B5EF4-FFF2-40B4-BE49-F238E27FC236}">
                <a16:creationId xmlns:a16="http://schemas.microsoft.com/office/drawing/2014/main" id="{80639D1E-716F-A92C-0FB7-2A316FA6011B}"/>
              </a:ext>
            </a:extLst>
          </p:cNvPr>
          <p:cNvSpPr txBox="1"/>
          <p:nvPr/>
        </p:nvSpPr>
        <p:spPr>
          <a:xfrm>
            <a:off x="4533900" y="6148509"/>
            <a:ext cx="3048000" cy="461665"/>
          </a:xfrm>
          <a:prstGeom prst="rect">
            <a:avLst/>
          </a:prstGeom>
          <a:noFill/>
        </p:spPr>
        <p:txBody>
          <a:bodyPr wrap="square" rtlCol="0">
            <a:spAutoFit/>
          </a:bodyPr>
          <a:lstStyle/>
          <a:p>
            <a:pPr algn="ctr"/>
            <a:r>
              <a:rPr lang="en-US" sz="2400" dirty="0">
                <a:solidFill>
                  <a:schemeClr val="bg1"/>
                </a:solidFill>
              </a:rPr>
              <a:t>The People</a:t>
            </a:r>
          </a:p>
        </p:txBody>
      </p:sp>
      <p:sp>
        <p:nvSpPr>
          <p:cNvPr id="33" name="TextBox 32">
            <a:extLst>
              <a:ext uri="{FF2B5EF4-FFF2-40B4-BE49-F238E27FC236}">
                <a16:creationId xmlns:a16="http://schemas.microsoft.com/office/drawing/2014/main" id="{DB1E9E7E-7C4F-80DC-DCD5-B6ED6EF607CF}"/>
              </a:ext>
            </a:extLst>
          </p:cNvPr>
          <p:cNvSpPr txBox="1"/>
          <p:nvPr/>
        </p:nvSpPr>
        <p:spPr>
          <a:xfrm>
            <a:off x="4267200" y="5110959"/>
            <a:ext cx="3581400" cy="461665"/>
          </a:xfrm>
          <a:prstGeom prst="rect">
            <a:avLst/>
          </a:prstGeom>
          <a:noFill/>
        </p:spPr>
        <p:txBody>
          <a:bodyPr wrap="square" rtlCol="0">
            <a:spAutoFit/>
          </a:bodyPr>
          <a:lstStyle/>
          <a:p>
            <a:pPr algn="ctr"/>
            <a:r>
              <a:rPr lang="en-US" sz="2400" dirty="0">
                <a:solidFill>
                  <a:schemeClr val="bg1"/>
                </a:solidFill>
              </a:rPr>
              <a:t>Aid the priest for Mass</a:t>
            </a:r>
          </a:p>
        </p:txBody>
      </p:sp>
      <p:sp>
        <p:nvSpPr>
          <p:cNvPr id="34" name="TextBox 33">
            <a:extLst>
              <a:ext uri="{FF2B5EF4-FFF2-40B4-BE49-F238E27FC236}">
                <a16:creationId xmlns:a16="http://schemas.microsoft.com/office/drawing/2014/main" id="{AE0AE22D-2178-FD2E-6527-73D659A20F1D}"/>
              </a:ext>
            </a:extLst>
          </p:cNvPr>
          <p:cNvSpPr txBox="1"/>
          <p:nvPr/>
        </p:nvSpPr>
        <p:spPr>
          <a:xfrm>
            <a:off x="4369735" y="4219312"/>
            <a:ext cx="3581400" cy="461665"/>
          </a:xfrm>
          <a:prstGeom prst="rect">
            <a:avLst/>
          </a:prstGeom>
          <a:noFill/>
        </p:spPr>
        <p:txBody>
          <a:bodyPr wrap="square" rtlCol="0">
            <a:spAutoFit/>
          </a:bodyPr>
          <a:lstStyle/>
          <a:p>
            <a:pPr algn="ctr"/>
            <a:r>
              <a:rPr lang="en-US" sz="2400" dirty="0">
                <a:solidFill>
                  <a:schemeClr val="bg1"/>
                </a:solidFill>
              </a:rPr>
              <a:t>Serve in Parish</a:t>
            </a:r>
          </a:p>
        </p:txBody>
      </p:sp>
      <p:sp>
        <p:nvSpPr>
          <p:cNvPr id="35" name="TextBox 34">
            <a:extLst>
              <a:ext uri="{FF2B5EF4-FFF2-40B4-BE49-F238E27FC236}">
                <a16:creationId xmlns:a16="http://schemas.microsoft.com/office/drawing/2014/main" id="{8F0082F0-039A-6CF9-2783-6F57FD506499}"/>
              </a:ext>
            </a:extLst>
          </p:cNvPr>
          <p:cNvSpPr txBox="1"/>
          <p:nvPr/>
        </p:nvSpPr>
        <p:spPr>
          <a:xfrm>
            <a:off x="2978972" y="3478770"/>
            <a:ext cx="6248400" cy="461665"/>
          </a:xfrm>
          <a:prstGeom prst="rect">
            <a:avLst/>
          </a:prstGeom>
          <a:noFill/>
        </p:spPr>
        <p:txBody>
          <a:bodyPr wrap="square" rtlCol="0">
            <a:spAutoFit/>
          </a:bodyPr>
          <a:lstStyle/>
          <a:p>
            <a:pPr algn="ctr"/>
            <a:r>
              <a:rPr lang="en-US" sz="2400" dirty="0">
                <a:solidFill>
                  <a:schemeClr val="bg1"/>
                </a:solidFill>
              </a:rPr>
              <a:t>Preside over one diocese, many parishes</a:t>
            </a:r>
          </a:p>
        </p:txBody>
      </p:sp>
      <p:sp>
        <p:nvSpPr>
          <p:cNvPr id="36" name="TextBox 35">
            <a:extLst>
              <a:ext uri="{FF2B5EF4-FFF2-40B4-BE49-F238E27FC236}">
                <a16:creationId xmlns:a16="http://schemas.microsoft.com/office/drawing/2014/main" id="{74D6656B-D530-5D69-29A8-1526411959E6}"/>
              </a:ext>
            </a:extLst>
          </p:cNvPr>
          <p:cNvSpPr txBox="1"/>
          <p:nvPr/>
        </p:nvSpPr>
        <p:spPr>
          <a:xfrm>
            <a:off x="3962400" y="2572090"/>
            <a:ext cx="4191000" cy="461665"/>
          </a:xfrm>
          <a:prstGeom prst="rect">
            <a:avLst/>
          </a:prstGeom>
          <a:noFill/>
        </p:spPr>
        <p:txBody>
          <a:bodyPr wrap="square" rtlCol="0">
            <a:spAutoFit/>
          </a:bodyPr>
          <a:lstStyle/>
          <a:p>
            <a:pPr algn="ctr"/>
            <a:r>
              <a:rPr lang="en-US" sz="2400" dirty="0">
                <a:solidFill>
                  <a:schemeClr val="bg1"/>
                </a:solidFill>
              </a:rPr>
              <a:t>Over several dioceses</a:t>
            </a:r>
          </a:p>
        </p:txBody>
      </p:sp>
      <p:sp>
        <p:nvSpPr>
          <p:cNvPr id="37" name="TextBox 36">
            <a:extLst>
              <a:ext uri="{FF2B5EF4-FFF2-40B4-BE49-F238E27FC236}">
                <a16:creationId xmlns:a16="http://schemas.microsoft.com/office/drawing/2014/main" id="{06122B01-906C-96E9-BA40-D93C8B594650}"/>
              </a:ext>
            </a:extLst>
          </p:cNvPr>
          <p:cNvSpPr txBox="1"/>
          <p:nvPr/>
        </p:nvSpPr>
        <p:spPr>
          <a:xfrm>
            <a:off x="2914650" y="888099"/>
            <a:ext cx="6248400" cy="461665"/>
          </a:xfrm>
          <a:prstGeom prst="rect">
            <a:avLst/>
          </a:prstGeom>
          <a:noFill/>
        </p:spPr>
        <p:txBody>
          <a:bodyPr wrap="square" rtlCol="0">
            <a:spAutoFit/>
          </a:bodyPr>
          <a:lstStyle/>
          <a:p>
            <a:pPr algn="ctr"/>
            <a:r>
              <a:rPr lang="en-US" sz="2400" dirty="0">
                <a:solidFill>
                  <a:schemeClr val="bg1"/>
                </a:solidFill>
              </a:rPr>
              <a:t>Head</a:t>
            </a:r>
          </a:p>
        </p:txBody>
      </p:sp>
      <p:sp>
        <p:nvSpPr>
          <p:cNvPr id="38" name="TextBox 37">
            <a:extLst>
              <a:ext uri="{FF2B5EF4-FFF2-40B4-BE49-F238E27FC236}">
                <a16:creationId xmlns:a16="http://schemas.microsoft.com/office/drawing/2014/main" id="{6E50E7AC-CBC8-C0E8-A5C6-D9E2B6E653CD}"/>
              </a:ext>
            </a:extLst>
          </p:cNvPr>
          <p:cNvSpPr txBox="1"/>
          <p:nvPr/>
        </p:nvSpPr>
        <p:spPr>
          <a:xfrm>
            <a:off x="2933700" y="1739757"/>
            <a:ext cx="6248400" cy="461665"/>
          </a:xfrm>
          <a:prstGeom prst="rect">
            <a:avLst/>
          </a:prstGeom>
          <a:noFill/>
        </p:spPr>
        <p:txBody>
          <a:bodyPr wrap="square" rtlCol="0">
            <a:spAutoFit/>
          </a:bodyPr>
          <a:lstStyle/>
          <a:p>
            <a:pPr algn="ctr"/>
            <a:r>
              <a:rPr lang="en-US" sz="2400" dirty="0">
                <a:solidFill>
                  <a:schemeClr val="bg1"/>
                </a:solidFill>
              </a:rPr>
              <a:t>251 worldwide</a:t>
            </a:r>
          </a:p>
        </p:txBody>
      </p:sp>
    </p:spTree>
    <p:extLst>
      <p:ext uri="{BB962C8B-B14F-4D97-AF65-F5344CB8AC3E}">
        <p14:creationId xmlns:p14="http://schemas.microsoft.com/office/powerpoint/2010/main" val="24498024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7315200" cy="923330"/>
          </a:xfrm>
          <a:prstGeom prst="rect">
            <a:avLst/>
          </a:prstGeom>
          <a:noFill/>
        </p:spPr>
        <p:txBody>
          <a:bodyPr wrap="square" rtlCol="0">
            <a:spAutoFit/>
          </a:bodyPr>
          <a:lstStyle/>
          <a:p>
            <a:pPr marL="571500" indent="-571500" algn="ctr">
              <a:buFont typeface="+mj-lt"/>
              <a:buAutoNum type="romanUcPeriod"/>
            </a:pPr>
            <a:r>
              <a:rPr lang="en-US" sz="5400" dirty="0">
                <a:latin typeface="Tempus Sans ITC" pitchFamily="82" charset="0"/>
                <a:cs typeface="Aparajita" pitchFamily="34" charset="0"/>
              </a:rPr>
              <a:t>Its Origin</a:t>
            </a:r>
          </a:p>
        </p:txBody>
      </p:sp>
      <p:sp>
        <p:nvSpPr>
          <p:cNvPr id="3" name="TextBox 2"/>
          <p:cNvSpPr txBox="1"/>
          <p:nvPr/>
        </p:nvSpPr>
        <p:spPr>
          <a:xfrm>
            <a:off x="1066800" y="2133600"/>
            <a:ext cx="9372600" cy="2492990"/>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Apostles warned of apostasy</a:t>
            </a:r>
          </a:p>
          <a:p>
            <a:pPr marL="514350" indent="-514350">
              <a:buFont typeface="+mj-lt"/>
              <a:buAutoNum type="alphaUcPeriod"/>
            </a:pPr>
            <a:r>
              <a:rPr lang="en-US" sz="2800" dirty="0">
                <a:solidFill>
                  <a:srgbClr val="FFFF00"/>
                </a:solidFill>
                <a:latin typeface="Arial Narrow" pitchFamily="34" charset="0"/>
              </a:rPr>
              <a:t>Departures within the organization of the church</a:t>
            </a:r>
          </a:p>
          <a:p>
            <a:pPr marL="514350" indent="-514350">
              <a:buFont typeface="+mj-lt"/>
              <a:buAutoNum type="alphaUcPeriod"/>
            </a:pPr>
            <a:r>
              <a:rPr lang="en-US" sz="2800" dirty="0">
                <a:solidFill>
                  <a:srgbClr val="FFFF00"/>
                </a:solidFill>
                <a:latin typeface="Arial Narrow" pitchFamily="34" charset="0"/>
              </a:rPr>
              <a:t>Boniface, III</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Bishop of Rome</a:t>
            </a:r>
          </a:p>
          <a:p>
            <a:pPr marL="971550" lvl="1" indent="-514350">
              <a:buFont typeface="+mj-lt"/>
              <a:buAutoNum type="arabicPeriod"/>
            </a:pPr>
            <a:r>
              <a:rPr lang="en-US" sz="2400" i="1" dirty="0">
                <a:latin typeface="Arial Narrow" pitchFamily="34" charset="0"/>
              </a:rPr>
              <a:t>Claimed to be “Universal Bishop” (“papa”)</a:t>
            </a:r>
          </a:p>
          <a:p>
            <a:pPr marL="971550" lvl="1" indent="-514350">
              <a:buFont typeface="+mj-lt"/>
              <a:buAutoNum type="arabicPeriod"/>
            </a:pPr>
            <a:r>
              <a:rPr lang="en-US" sz="2400" i="1" dirty="0">
                <a:latin typeface="Arial Narrow" pitchFamily="34" charset="0"/>
              </a:rPr>
              <a:t>Declared Pope 607 AD by Roman Emperor</a:t>
            </a:r>
          </a:p>
        </p:txBody>
      </p:sp>
      <p:pic>
        <p:nvPicPr>
          <p:cNvPr id="3074" name="Picture 2" descr="Pope Boniface II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3900" y="3352801"/>
            <a:ext cx="2095500" cy="30099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843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7315200" cy="923330"/>
          </a:xfrm>
          <a:prstGeom prst="rect">
            <a:avLst/>
          </a:prstGeom>
          <a:noFill/>
        </p:spPr>
        <p:txBody>
          <a:bodyPr wrap="square" rtlCol="0">
            <a:spAutoFit/>
          </a:bodyPr>
          <a:lstStyle/>
          <a:p>
            <a:pPr marL="571500" indent="-571500" algn="ctr">
              <a:buFont typeface="+mj-lt"/>
              <a:buAutoNum type="romanUcPeriod"/>
            </a:pPr>
            <a:r>
              <a:rPr lang="en-US" sz="5400" dirty="0">
                <a:latin typeface="Tempus Sans ITC" pitchFamily="82" charset="0"/>
                <a:cs typeface="Aparajita" pitchFamily="34" charset="0"/>
              </a:rPr>
              <a:t>Its Origin</a:t>
            </a:r>
          </a:p>
        </p:txBody>
      </p:sp>
      <p:sp>
        <p:nvSpPr>
          <p:cNvPr id="3" name="TextBox 2"/>
          <p:cNvSpPr txBox="1"/>
          <p:nvPr/>
        </p:nvSpPr>
        <p:spPr>
          <a:xfrm>
            <a:off x="1066800" y="2133601"/>
            <a:ext cx="10210800" cy="3293209"/>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Apostles warned of apostasy</a:t>
            </a:r>
          </a:p>
          <a:p>
            <a:pPr marL="514350" indent="-514350">
              <a:buFont typeface="+mj-lt"/>
              <a:buAutoNum type="alphaUcPeriod"/>
            </a:pPr>
            <a:r>
              <a:rPr lang="en-US" sz="2800" dirty="0">
                <a:solidFill>
                  <a:srgbClr val="FFFF00"/>
                </a:solidFill>
                <a:latin typeface="Arial Narrow" pitchFamily="34" charset="0"/>
              </a:rPr>
              <a:t>Departures within the organization of the church</a:t>
            </a:r>
          </a:p>
          <a:p>
            <a:pPr marL="514350" indent="-514350">
              <a:buFont typeface="+mj-lt"/>
              <a:buAutoNum type="alphaUcPeriod"/>
            </a:pPr>
            <a:r>
              <a:rPr lang="en-US" sz="2800" dirty="0">
                <a:solidFill>
                  <a:srgbClr val="FFFF00"/>
                </a:solidFill>
                <a:latin typeface="Arial Narrow" pitchFamily="34" charset="0"/>
              </a:rPr>
              <a:t>Boniface, III</a:t>
            </a:r>
          </a:p>
          <a:p>
            <a:pPr marL="514350" indent="-514350">
              <a:buFont typeface="+mj-lt"/>
              <a:buAutoNum type="alphaUcPeriod"/>
            </a:pPr>
            <a:r>
              <a:rPr lang="en-US" sz="2800" dirty="0">
                <a:solidFill>
                  <a:srgbClr val="FFFF00"/>
                </a:solidFill>
                <a:latin typeface="Arial Narrow" pitchFamily="34" charset="0"/>
              </a:rPr>
              <a:t>Constantine – Union of church &amp; state</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Roman emperor (306-337)</a:t>
            </a:r>
          </a:p>
          <a:p>
            <a:pPr marL="971550" lvl="1" indent="-514350">
              <a:buFont typeface="+mj-lt"/>
              <a:buAutoNum type="arabicPeriod"/>
            </a:pPr>
            <a:r>
              <a:rPr lang="en-US" sz="2400" i="1" dirty="0">
                <a:latin typeface="Arial Narrow" pitchFamily="34" charset="0"/>
              </a:rPr>
              <a:t>Recognized the Council of </a:t>
            </a:r>
            <a:r>
              <a:rPr lang="en-US" sz="2400" i="1" dirty="0" err="1">
                <a:latin typeface="Arial Narrow" pitchFamily="34" charset="0"/>
              </a:rPr>
              <a:t>Nicea</a:t>
            </a:r>
            <a:r>
              <a:rPr lang="en-US" sz="2400" i="1" dirty="0">
                <a:latin typeface="Arial Narrow" pitchFamily="34" charset="0"/>
              </a:rPr>
              <a:t> (325) as first church law making assembly</a:t>
            </a:r>
          </a:p>
          <a:p>
            <a:pPr marL="971550" lvl="1" indent="-514350">
              <a:buFont typeface="+mj-lt"/>
              <a:buAutoNum type="arabicPeriod"/>
            </a:pPr>
            <a:r>
              <a:rPr lang="en-US" sz="2400" i="1" dirty="0">
                <a:latin typeface="Arial Narrow" pitchFamily="34" charset="0"/>
              </a:rPr>
              <a:t>Adopted the “Creed of </a:t>
            </a:r>
            <a:r>
              <a:rPr lang="en-US" sz="2400" i="1" dirty="0" err="1">
                <a:latin typeface="Arial Narrow" pitchFamily="34" charset="0"/>
              </a:rPr>
              <a:t>Nicea</a:t>
            </a:r>
            <a:r>
              <a:rPr lang="en-US" sz="2400" i="1" dirty="0">
                <a:latin typeface="Arial Narrow" pitchFamily="34" charset="0"/>
              </a:rPr>
              <a:t>”</a:t>
            </a:r>
          </a:p>
          <a:p>
            <a:pPr marL="971550" lvl="1" indent="-514350">
              <a:buFont typeface="+mj-lt"/>
              <a:buAutoNum type="arabicPeriod"/>
            </a:pPr>
            <a:r>
              <a:rPr lang="en-US" sz="2400" i="1" dirty="0">
                <a:latin typeface="Arial Narrow" pitchFamily="34" charset="0"/>
              </a:rPr>
              <a:t>Made “Christianity” the national religion</a:t>
            </a:r>
          </a:p>
        </p:txBody>
      </p:sp>
      <p:pic>
        <p:nvPicPr>
          <p:cNvPr id="4098" name="Picture 2" descr="https://upload.wikimedia.org/wikipedia/commons/thumb/7/76/Constantine_Chiaramonti_Inv1749.jpg/220px-Constantine_Chiaramonti_Inv17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0" y="842665"/>
            <a:ext cx="2095500" cy="31908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292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7315200" cy="923330"/>
          </a:xfrm>
          <a:prstGeom prst="rect">
            <a:avLst/>
          </a:prstGeom>
          <a:noFill/>
        </p:spPr>
        <p:txBody>
          <a:bodyPr wrap="square" rtlCol="0">
            <a:spAutoFit/>
          </a:bodyPr>
          <a:lstStyle/>
          <a:p>
            <a:pPr marL="571500" indent="-571500" algn="ctr">
              <a:buFont typeface="+mj-lt"/>
              <a:buAutoNum type="romanUcPeriod"/>
            </a:pPr>
            <a:r>
              <a:rPr lang="en-US" sz="5400" dirty="0">
                <a:latin typeface="Tempus Sans ITC" pitchFamily="82" charset="0"/>
                <a:cs typeface="Aparajita" pitchFamily="34" charset="0"/>
              </a:rPr>
              <a:t>Its Origin</a:t>
            </a:r>
          </a:p>
        </p:txBody>
      </p:sp>
      <p:sp>
        <p:nvSpPr>
          <p:cNvPr id="3" name="TextBox 2"/>
          <p:cNvSpPr txBox="1"/>
          <p:nvPr/>
        </p:nvSpPr>
        <p:spPr>
          <a:xfrm>
            <a:off x="1066800" y="2133600"/>
            <a:ext cx="9372600" cy="3724096"/>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Apostles warned of apostasy</a:t>
            </a:r>
          </a:p>
          <a:p>
            <a:pPr marL="514350" indent="-514350">
              <a:buFont typeface="+mj-lt"/>
              <a:buAutoNum type="alphaUcPeriod"/>
            </a:pPr>
            <a:r>
              <a:rPr lang="en-US" sz="2800" dirty="0">
                <a:solidFill>
                  <a:srgbClr val="FFFF00"/>
                </a:solidFill>
                <a:latin typeface="Arial Narrow" pitchFamily="34" charset="0"/>
              </a:rPr>
              <a:t>Departures within the organization of the church</a:t>
            </a:r>
          </a:p>
          <a:p>
            <a:pPr marL="514350" indent="-514350">
              <a:buFont typeface="+mj-lt"/>
              <a:buAutoNum type="alphaUcPeriod"/>
            </a:pPr>
            <a:r>
              <a:rPr lang="en-US" sz="2800" dirty="0">
                <a:solidFill>
                  <a:srgbClr val="FFFF00"/>
                </a:solidFill>
                <a:latin typeface="Arial Narrow" pitchFamily="34" charset="0"/>
              </a:rPr>
              <a:t>Boniface, III</a:t>
            </a:r>
          </a:p>
          <a:p>
            <a:pPr marL="514350" indent="-514350">
              <a:buFont typeface="+mj-lt"/>
              <a:buAutoNum type="alphaUcPeriod"/>
            </a:pPr>
            <a:r>
              <a:rPr lang="en-US" sz="2800" dirty="0">
                <a:solidFill>
                  <a:srgbClr val="FFFF00"/>
                </a:solidFill>
                <a:latin typeface="Arial Narrow" pitchFamily="34" charset="0"/>
              </a:rPr>
              <a:t>Constantine – Union of church &amp; state</a:t>
            </a:r>
          </a:p>
          <a:p>
            <a:pPr marL="514350" indent="-514350">
              <a:buFont typeface="+mj-lt"/>
              <a:buAutoNum type="alphaUcPeriod"/>
            </a:pPr>
            <a:r>
              <a:rPr lang="en-US" sz="2800" dirty="0">
                <a:solidFill>
                  <a:srgbClr val="FFFF00"/>
                </a:solidFill>
                <a:latin typeface="Arial Narrow" pitchFamily="34" charset="0"/>
              </a:rPr>
              <a:t>Divisions within the Catholic Church</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In 1054  divided into Greek &amp; Roman Catholic</a:t>
            </a:r>
          </a:p>
          <a:p>
            <a:pPr marL="971550" lvl="1" indent="-514350">
              <a:buFont typeface="+mj-lt"/>
              <a:buAutoNum type="arabicPeriod"/>
            </a:pPr>
            <a:r>
              <a:rPr lang="en-US" sz="2400" i="1" dirty="0">
                <a:latin typeface="Arial Narrow" pitchFamily="34" charset="0"/>
              </a:rPr>
              <a:t>Difference in Bishop of Rome &amp; Bishop of Constantinople</a:t>
            </a:r>
          </a:p>
          <a:p>
            <a:pPr marL="971550" lvl="1" indent="-514350">
              <a:buFont typeface="+mj-lt"/>
              <a:buAutoNum type="arabicPeriod"/>
            </a:pPr>
            <a:r>
              <a:rPr lang="en-US" sz="2400" i="1" dirty="0">
                <a:latin typeface="Arial Narrow" pitchFamily="34" charset="0"/>
              </a:rPr>
              <a:t>Principally: over “Filioque” addition to the Nicene creed by Roman Catholics [over the Holy Spirit proceeding “from the Son”]</a:t>
            </a:r>
          </a:p>
        </p:txBody>
      </p:sp>
    </p:spTree>
    <p:extLst>
      <p:ext uri="{BB962C8B-B14F-4D97-AF65-F5344CB8AC3E}">
        <p14:creationId xmlns:p14="http://schemas.microsoft.com/office/powerpoint/2010/main" val="2908260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57400" y="2374880"/>
            <a:ext cx="8839200" cy="1754326"/>
          </a:xfrm>
          <a:prstGeom prst="rect">
            <a:avLst/>
          </a:prstGeom>
          <a:noFill/>
        </p:spPr>
        <p:txBody>
          <a:bodyPr wrap="square" rtlCol="0">
            <a:spAutoFit/>
          </a:bodyPr>
          <a:lstStyle/>
          <a:p>
            <a:pPr marL="571500" indent="-571500">
              <a:buFont typeface="+mj-lt"/>
              <a:buAutoNum type="romanUcPeriod"/>
            </a:pPr>
            <a:r>
              <a:rPr lang="en-US" sz="5400" dirty="0">
                <a:latin typeface="Tempus Sans ITC" pitchFamily="82" charset="0"/>
                <a:cs typeface="Aparajita" pitchFamily="34" charset="0"/>
              </a:rPr>
              <a:t>Its Origin</a:t>
            </a:r>
          </a:p>
          <a:p>
            <a:pPr marL="571500" indent="-571500">
              <a:buFont typeface="+mj-lt"/>
              <a:buAutoNum type="romanUcPeriod"/>
            </a:pPr>
            <a:r>
              <a:rPr lang="en-US" sz="5400" dirty="0">
                <a:latin typeface="Tempus Sans ITC" pitchFamily="82" charset="0"/>
                <a:cs typeface="Aparajita" pitchFamily="34" charset="0"/>
              </a:rPr>
              <a:t> Its Pope</a:t>
            </a:r>
          </a:p>
        </p:txBody>
      </p:sp>
      <p:pic>
        <p:nvPicPr>
          <p:cNvPr id="3" name="Picture 8" descr="http://ncronline.org/sites/default/files/stories/images/oldimgs/20100928cnsbr02753.jpg">
            <a:extLst>
              <a:ext uri="{FF2B5EF4-FFF2-40B4-BE49-F238E27FC236}">
                <a16:creationId xmlns:a16="http://schemas.microsoft.com/office/drawing/2014/main" id="{0C91546C-A8B6-4AEC-5B48-338BCA1DBC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1199" y="-3986"/>
            <a:ext cx="2590801" cy="20555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7F345F8-A2B1-3E19-9E38-8A95D530E067}"/>
              </a:ext>
            </a:extLst>
          </p:cNvPr>
          <p:cNvSpPr/>
          <p:nvPr/>
        </p:nvSpPr>
        <p:spPr>
          <a:xfrm>
            <a:off x="2740680" y="381000"/>
            <a:ext cx="6860519" cy="1025281"/>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lnSpc>
                <a:spcPts val="6500"/>
              </a:lnSpc>
            </a:pPr>
            <a:r>
              <a:rPr lang="en-US" sz="800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38100" dist="38100" dir="2700000" algn="tl">
                    <a:srgbClr val="000000">
                      <a:alpha val="43137"/>
                    </a:srgbClr>
                  </a:outerShdw>
                </a:effectLst>
                <a:latin typeface="Complete in Him" pitchFamily="2" charset="0"/>
              </a:rPr>
              <a:t>Catholic Church</a:t>
            </a:r>
          </a:p>
        </p:txBody>
      </p:sp>
      <p:pic>
        <p:nvPicPr>
          <p:cNvPr id="5" name="Picture 4" descr="Pope Leo XIV looks on as he leads the Regina Caeli prayer in St. Peter's Square at the Vatican, June 1, 2025.">
            <a:extLst>
              <a:ext uri="{FF2B5EF4-FFF2-40B4-BE49-F238E27FC236}">
                <a16:creationId xmlns:a16="http://schemas.microsoft.com/office/drawing/2014/main" id="{98369293-1197-9A6D-51B7-ABC8EC1A418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59" r="12128" b="24434"/>
          <a:stretch>
            <a:fillRect/>
          </a:stretch>
        </p:blipFill>
        <p:spPr bwMode="auto">
          <a:xfrm>
            <a:off x="0" y="-15640"/>
            <a:ext cx="3126024" cy="2055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779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381000"/>
            <a:ext cx="6400800" cy="923330"/>
          </a:xfrm>
          <a:prstGeom prst="rect">
            <a:avLst/>
          </a:prstGeom>
          <a:noFill/>
        </p:spPr>
        <p:txBody>
          <a:bodyPr wrap="square" rtlCol="0">
            <a:spAutoFit/>
          </a:bodyPr>
          <a:lstStyle/>
          <a:p>
            <a:pPr marL="1028700" indent="-1028700" algn="ctr">
              <a:buFont typeface="+mj-lt"/>
              <a:buAutoNum type="romanUcPeriod" startAt="2"/>
            </a:pPr>
            <a:r>
              <a:rPr lang="en-US" sz="5400" dirty="0">
                <a:latin typeface="Tempus Sans ITC" pitchFamily="82" charset="0"/>
                <a:cs typeface="Aparajita" pitchFamily="34" charset="0"/>
              </a:rPr>
              <a:t>Its Pope</a:t>
            </a:r>
          </a:p>
        </p:txBody>
      </p:sp>
      <p:sp>
        <p:nvSpPr>
          <p:cNvPr id="3" name="TextBox 2"/>
          <p:cNvSpPr txBox="1"/>
          <p:nvPr/>
        </p:nvSpPr>
        <p:spPr>
          <a:xfrm>
            <a:off x="1066800" y="2133601"/>
            <a:ext cx="9372600" cy="892552"/>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Was Peter the Pope?</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Argued from Matthew 16:16-18</a:t>
            </a:r>
          </a:p>
        </p:txBody>
      </p:sp>
      <p:pic>
        <p:nvPicPr>
          <p:cNvPr id="1026" name="Picture 2" descr="ConversationPrints Pope Leo XIV Greeting Crowd GLOSSY POSTER PICTURE ...">
            <a:extLst>
              <a:ext uri="{FF2B5EF4-FFF2-40B4-BE49-F238E27FC236}">
                <a16:creationId xmlns:a16="http://schemas.microsoft.com/office/drawing/2014/main" id="{7CDE903C-16E0-2EAF-F68B-D5D8B42D423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333" t="10400" r="6838" b="25470"/>
          <a:stretch>
            <a:fillRect/>
          </a:stretch>
        </p:blipFill>
        <p:spPr bwMode="auto">
          <a:xfrm>
            <a:off x="7467601" y="76201"/>
            <a:ext cx="3124199" cy="28194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480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517369-EA2E-C7B7-1E4C-8E47382B2350}"/>
              </a:ext>
            </a:extLst>
          </p:cNvPr>
          <p:cNvSpPr txBox="1"/>
          <p:nvPr/>
        </p:nvSpPr>
        <p:spPr>
          <a:xfrm>
            <a:off x="1447800" y="1295400"/>
            <a:ext cx="9906000" cy="3662541"/>
          </a:xfrm>
          <a:prstGeom prst="rect">
            <a:avLst/>
          </a:prstGeom>
          <a:noFill/>
        </p:spPr>
        <p:txBody>
          <a:bodyPr wrap="square" rtlCol="0">
            <a:spAutoFit/>
          </a:bodyPr>
          <a:lstStyle/>
          <a:p>
            <a:r>
              <a:rPr lang="en-US" sz="4000" dirty="0"/>
              <a:t>Peter was “the first pope and bishop of Rome, prince of the Apostles, vicar of Jesus Christ, and human foundation of the church.”</a:t>
            </a:r>
          </a:p>
          <a:p>
            <a:endParaRPr lang="en-US" sz="4000" dirty="0"/>
          </a:p>
          <a:p>
            <a:r>
              <a:rPr lang="en-US" dirty="0"/>
              <a:t>- Donald Attwater, </a:t>
            </a:r>
            <a:r>
              <a:rPr lang="en-US" i="1" dirty="0"/>
              <a:t>A Catholic Dictionary</a:t>
            </a:r>
            <a:r>
              <a:rPr lang="en-US" dirty="0"/>
              <a:t>, 380</a:t>
            </a:r>
          </a:p>
        </p:txBody>
      </p:sp>
    </p:spTree>
    <p:extLst>
      <p:ext uri="{BB962C8B-B14F-4D97-AF65-F5344CB8AC3E}">
        <p14:creationId xmlns:p14="http://schemas.microsoft.com/office/powerpoint/2010/main" val="3253364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E3E3B5-9C13-E6E1-3333-E5BF9B93C845}"/>
              </a:ext>
            </a:extLst>
          </p:cNvPr>
          <p:cNvSpPr/>
          <p:nvPr/>
        </p:nvSpPr>
        <p:spPr bwMode="auto">
          <a:xfrm>
            <a:off x="6019800" y="228600"/>
            <a:ext cx="152400" cy="632460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
        <p:nvSpPr>
          <p:cNvPr id="3" name="Rectangle: Rounded Corners 2">
            <a:extLst>
              <a:ext uri="{FF2B5EF4-FFF2-40B4-BE49-F238E27FC236}">
                <a16:creationId xmlns:a16="http://schemas.microsoft.com/office/drawing/2014/main" id="{23B7ADF9-80D5-7764-9916-A2E6EF15ADD9}"/>
              </a:ext>
            </a:extLst>
          </p:cNvPr>
          <p:cNvSpPr/>
          <p:nvPr/>
        </p:nvSpPr>
        <p:spPr bwMode="auto">
          <a:xfrm>
            <a:off x="1295400" y="457200"/>
            <a:ext cx="3733800" cy="914400"/>
          </a:xfrm>
          <a:prstGeom prst="roundRect">
            <a:avLst/>
          </a:prstGeom>
          <a:solidFill>
            <a:schemeClr val="accent1"/>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0" u="none" strike="noStrike" cap="none" normalizeH="0" baseline="0" dirty="0">
                <a:ln>
                  <a:noFill/>
                </a:ln>
                <a:solidFill>
                  <a:srgbClr val="FFFF00"/>
                </a:solidFill>
                <a:effectLst>
                  <a:outerShdw blurRad="38100" dist="38100" dir="2700000" algn="tl">
                    <a:srgbClr val="000000">
                      <a:alpha val="43137"/>
                    </a:srgbClr>
                  </a:outerShdw>
                </a:effectLst>
                <a:latin typeface="Arial" charset="0"/>
              </a:rPr>
              <a:t>Peter</a:t>
            </a:r>
          </a:p>
        </p:txBody>
      </p:sp>
      <p:sp>
        <p:nvSpPr>
          <p:cNvPr id="4" name="Rectangle: Rounded Corners 3">
            <a:extLst>
              <a:ext uri="{FF2B5EF4-FFF2-40B4-BE49-F238E27FC236}">
                <a16:creationId xmlns:a16="http://schemas.microsoft.com/office/drawing/2014/main" id="{CFA88E2E-D908-1BCD-CDAA-2EC0D900917B}"/>
              </a:ext>
            </a:extLst>
          </p:cNvPr>
          <p:cNvSpPr/>
          <p:nvPr/>
        </p:nvSpPr>
        <p:spPr bwMode="auto">
          <a:xfrm>
            <a:off x="7543800" y="457200"/>
            <a:ext cx="3733800" cy="914400"/>
          </a:xfrm>
          <a:prstGeom prst="roundRect">
            <a:avLst/>
          </a:prstGeom>
          <a:solidFill>
            <a:schemeClr val="accent1"/>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0" u="none" strike="noStrike" cap="none" normalizeH="0" baseline="0" dirty="0">
                <a:ln>
                  <a:noFill/>
                </a:ln>
                <a:solidFill>
                  <a:srgbClr val="FFFF00"/>
                </a:solidFill>
                <a:effectLst>
                  <a:outerShdw blurRad="38100" dist="38100" dir="2700000" algn="tl">
                    <a:srgbClr val="000000">
                      <a:alpha val="43137"/>
                    </a:srgbClr>
                  </a:outerShdw>
                </a:effectLst>
                <a:latin typeface="Arial" charset="0"/>
              </a:rPr>
              <a:t>Rock</a:t>
            </a:r>
          </a:p>
        </p:txBody>
      </p:sp>
      <p:sp>
        <p:nvSpPr>
          <p:cNvPr id="5" name="TextBox 4">
            <a:extLst>
              <a:ext uri="{FF2B5EF4-FFF2-40B4-BE49-F238E27FC236}">
                <a16:creationId xmlns:a16="http://schemas.microsoft.com/office/drawing/2014/main" id="{27691B4B-458A-703F-D170-F9DF1198BA35}"/>
              </a:ext>
            </a:extLst>
          </p:cNvPr>
          <p:cNvSpPr txBox="1"/>
          <p:nvPr/>
        </p:nvSpPr>
        <p:spPr>
          <a:xfrm>
            <a:off x="1981200" y="1460212"/>
            <a:ext cx="2209800" cy="584775"/>
          </a:xfrm>
          <a:prstGeom prst="rect">
            <a:avLst/>
          </a:prstGeom>
          <a:noFill/>
        </p:spPr>
        <p:txBody>
          <a:bodyPr wrap="square" rtlCol="0">
            <a:spAutoFit/>
          </a:bodyPr>
          <a:lstStyle/>
          <a:p>
            <a:pPr algn="ctr"/>
            <a:r>
              <a:rPr lang="en-US" i="1" dirty="0" err="1"/>
              <a:t>petros</a:t>
            </a:r>
            <a:endParaRPr lang="en-US" i="1" dirty="0"/>
          </a:p>
        </p:txBody>
      </p:sp>
      <p:sp>
        <p:nvSpPr>
          <p:cNvPr id="6" name="TextBox 5">
            <a:extLst>
              <a:ext uri="{FF2B5EF4-FFF2-40B4-BE49-F238E27FC236}">
                <a16:creationId xmlns:a16="http://schemas.microsoft.com/office/drawing/2014/main" id="{EA70450B-D8F9-3D2F-28DF-1B83CFD9738E}"/>
              </a:ext>
            </a:extLst>
          </p:cNvPr>
          <p:cNvSpPr txBox="1"/>
          <p:nvPr/>
        </p:nvSpPr>
        <p:spPr>
          <a:xfrm>
            <a:off x="8229600" y="1493482"/>
            <a:ext cx="2209800" cy="584775"/>
          </a:xfrm>
          <a:prstGeom prst="rect">
            <a:avLst/>
          </a:prstGeom>
          <a:noFill/>
        </p:spPr>
        <p:txBody>
          <a:bodyPr wrap="square" rtlCol="0">
            <a:spAutoFit/>
          </a:bodyPr>
          <a:lstStyle/>
          <a:p>
            <a:pPr algn="ctr"/>
            <a:r>
              <a:rPr lang="en-US" i="1" dirty="0" err="1"/>
              <a:t>petra</a:t>
            </a:r>
            <a:endParaRPr lang="en-US" i="1" dirty="0"/>
          </a:p>
        </p:txBody>
      </p:sp>
      <p:sp>
        <p:nvSpPr>
          <p:cNvPr id="7" name="TextBox 6">
            <a:extLst>
              <a:ext uri="{FF2B5EF4-FFF2-40B4-BE49-F238E27FC236}">
                <a16:creationId xmlns:a16="http://schemas.microsoft.com/office/drawing/2014/main" id="{505EB02A-0C6A-A233-F668-D86AA9CCBA95}"/>
              </a:ext>
            </a:extLst>
          </p:cNvPr>
          <p:cNvSpPr txBox="1"/>
          <p:nvPr/>
        </p:nvSpPr>
        <p:spPr>
          <a:xfrm>
            <a:off x="457200" y="2743200"/>
            <a:ext cx="5257800" cy="1569660"/>
          </a:xfrm>
          <a:prstGeom prst="rect">
            <a:avLst/>
          </a:prstGeom>
          <a:noFill/>
        </p:spPr>
        <p:txBody>
          <a:bodyPr wrap="square" rtlCol="0">
            <a:spAutoFit/>
          </a:bodyPr>
          <a:lstStyle/>
          <a:p>
            <a:pPr algn="ctr"/>
            <a:r>
              <a:rPr lang="en-US" dirty="0"/>
              <a:t>Masculine (form)</a:t>
            </a:r>
          </a:p>
          <a:p>
            <a:pPr algn="ctr"/>
            <a:endParaRPr lang="en-US" dirty="0"/>
          </a:p>
          <a:p>
            <a:pPr algn="ctr"/>
            <a:r>
              <a:rPr lang="en-US" dirty="0"/>
              <a:t>Small rock / Pebble</a:t>
            </a:r>
          </a:p>
        </p:txBody>
      </p:sp>
      <p:sp>
        <p:nvSpPr>
          <p:cNvPr id="8" name="TextBox 7">
            <a:extLst>
              <a:ext uri="{FF2B5EF4-FFF2-40B4-BE49-F238E27FC236}">
                <a16:creationId xmlns:a16="http://schemas.microsoft.com/office/drawing/2014/main" id="{D71F328E-97A7-9C99-33DB-06307B162C4F}"/>
              </a:ext>
            </a:extLst>
          </p:cNvPr>
          <p:cNvSpPr txBox="1"/>
          <p:nvPr/>
        </p:nvSpPr>
        <p:spPr>
          <a:xfrm>
            <a:off x="6705600" y="2743200"/>
            <a:ext cx="5257800" cy="1569660"/>
          </a:xfrm>
          <a:prstGeom prst="rect">
            <a:avLst/>
          </a:prstGeom>
          <a:noFill/>
        </p:spPr>
        <p:txBody>
          <a:bodyPr wrap="square" rtlCol="0">
            <a:spAutoFit/>
          </a:bodyPr>
          <a:lstStyle/>
          <a:p>
            <a:pPr algn="ctr"/>
            <a:r>
              <a:rPr lang="en-US" dirty="0"/>
              <a:t>Feminine (form)</a:t>
            </a:r>
          </a:p>
          <a:p>
            <a:pPr algn="ctr"/>
            <a:endParaRPr lang="en-US" dirty="0"/>
          </a:p>
          <a:p>
            <a:pPr algn="ctr"/>
            <a:r>
              <a:rPr lang="en-US" dirty="0"/>
              <a:t>Boulder / Bedrock</a:t>
            </a:r>
          </a:p>
        </p:txBody>
      </p:sp>
    </p:spTree>
    <p:extLst>
      <p:ext uri="{BB962C8B-B14F-4D97-AF65-F5344CB8AC3E}">
        <p14:creationId xmlns:p14="http://schemas.microsoft.com/office/powerpoint/2010/main" val="21627089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a:outerShdw dist="107763" dir="2700000" algn="ctr" rotWithShape="0">
            <a:srgbClr val="000000"/>
          </a:outerShdw>
        </a:effectLst>
      </p:bgPr>
    </p:bg>
    <p:spTree>
      <p:nvGrpSpPr>
        <p:cNvPr id="1" name="">
          <a:extLst>
            <a:ext uri="{FF2B5EF4-FFF2-40B4-BE49-F238E27FC236}">
              <a16:creationId xmlns:a16="http://schemas.microsoft.com/office/drawing/2014/main" id="{8FAECE46-954B-E7D7-6502-E6950A4CA120}"/>
            </a:ext>
          </a:extLst>
        </p:cNvPr>
        <p:cNvGrpSpPr/>
        <p:nvPr/>
      </p:nvGrpSpPr>
      <p:grpSpPr>
        <a:xfrm>
          <a:off x="0" y="0"/>
          <a:ext cx="0" cy="0"/>
          <a:chOff x="0" y="0"/>
          <a:chExt cx="0" cy="0"/>
        </a:xfrm>
      </p:grpSpPr>
      <p:pic>
        <p:nvPicPr>
          <p:cNvPr id="9" name="Picture 8" descr="A grey rock with cracks&#10;&#10;AI-generated content may be incorrect.">
            <a:extLst>
              <a:ext uri="{FF2B5EF4-FFF2-40B4-BE49-F238E27FC236}">
                <a16:creationId xmlns:a16="http://schemas.microsoft.com/office/drawing/2014/main" id="{0D8FA403-912E-C650-E251-E0F633348CD9}"/>
              </a:ext>
            </a:extLst>
          </p:cNvPr>
          <p:cNvPicPr>
            <a:picLocks noChangeAspect="1"/>
          </p:cNvPicPr>
          <p:nvPr/>
        </p:nvPicPr>
        <p:blipFill>
          <a:blip r:embed="rId2">
            <a:extLst>
              <a:ext uri="{28A0092B-C50C-407E-A947-70E740481C1C}">
                <a14:useLocalDpi xmlns:a14="http://schemas.microsoft.com/office/drawing/2010/main" val="0"/>
              </a:ext>
            </a:extLst>
          </a:blip>
          <a:srcRect l="13552" r="11902" b="15792"/>
          <a:stretch>
            <a:fillRect/>
          </a:stretch>
        </p:blipFill>
        <p:spPr>
          <a:xfrm>
            <a:off x="76200" y="2286000"/>
            <a:ext cx="12115800" cy="4658503"/>
          </a:xfrm>
          <a:prstGeom prst="rect">
            <a:avLst/>
          </a:prstGeom>
        </p:spPr>
      </p:pic>
      <p:sp>
        <p:nvSpPr>
          <p:cNvPr id="10" name="TextBox 9">
            <a:extLst>
              <a:ext uri="{FF2B5EF4-FFF2-40B4-BE49-F238E27FC236}">
                <a16:creationId xmlns:a16="http://schemas.microsoft.com/office/drawing/2014/main" id="{384B6CF9-8589-18BD-01C6-A38F7B82D9C0}"/>
              </a:ext>
            </a:extLst>
          </p:cNvPr>
          <p:cNvSpPr txBox="1"/>
          <p:nvPr/>
        </p:nvSpPr>
        <p:spPr>
          <a:xfrm>
            <a:off x="2743200" y="4114800"/>
            <a:ext cx="7086600" cy="132343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Arial" charset="0"/>
                <a:ea typeface="+mn-ea"/>
                <a:cs typeface="+mn-cs"/>
              </a:rPr>
              <a:t>“You are the Christ, the Son of the living God” (v. 16)</a:t>
            </a:r>
          </a:p>
        </p:txBody>
      </p:sp>
      <p:sp>
        <p:nvSpPr>
          <p:cNvPr id="2" name="TextBox 1">
            <a:extLst>
              <a:ext uri="{FF2B5EF4-FFF2-40B4-BE49-F238E27FC236}">
                <a16:creationId xmlns:a16="http://schemas.microsoft.com/office/drawing/2014/main" id="{58F87CEF-DACB-3967-C05B-17C45BF7253E}"/>
              </a:ext>
            </a:extLst>
          </p:cNvPr>
          <p:cNvSpPr txBox="1"/>
          <p:nvPr/>
        </p:nvSpPr>
        <p:spPr>
          <a:xfrm>
            <a:off x="0" y="792615"/>
            <a:ext cx="12192000" cy="707886"/>
          </a:xfrm>
          <a:prstGeom prst="rect">
            <a:avLst/>
          </a:prstGeom>
          <a:noFill/>
        </p:spPr>
        <p:txBody>
          <a:bodyPr wrap="square" rtlCol="0">
            <a:spAutoFit/>
          </a:bodyPr>
          <a:lstStyle/>
          <a:p>
            <a:pPr algn="ctr"/>
            <a:r>
              <a:rPr lang="en-US" sz="4000" dirty="0">
                <a:solidFill>
                  <a:schemeClr val="bg1"/>
                </a:solidFill>
              </a:rPr>
              <a:t>“On this rock I will build my church…” (v. 18) </a:t>
            </a:r>
          </a:p>
        </p:txBody>
      </p:sp>
      <p:sp>
        <p:nvSpPr>
          <p:cNvPr id="3" name="Arrow: Down 2">
            <a:extLst>
              <a:ext uri="{FF2B5EF4-FFF2-40B4-BE49-F238E27FC236}">
                <a16:creationId xmlns:a16="http://schemas.microsoft.com/office/drawing/2014/main" id="{436880B0-D0C5-FC47-2981-E7A3AD58CB96}"/>
              </a:ext>
            </a:extLst>
          </p:cNvPr>
          <p:cNvSpPr/>
          <p:nvPr/>
        </p:nvSpPr>
        <p:spPr bwMode="auto">
          <a:xfrm>
            <a:off x="4114800" y="1600200"/>
            <a:ext cx="4114800" cy="2068132"/>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2960713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C404F-76A6-5728-9594-E5322C6563E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77C2841-354C-D59D-FB24-F60B6348C2D1}"/>
              </a:ext>
            </a:extLst>
          </p:cNvPr>
          <p:cNvSpPr txBox="1"/>
          <p:nvPr/>
        </p:nvSpPr>
        <p:spPr>
          <a:xfrm>
            <a:off x="1524000" y="381000"/>
            <a:ext cx="6400800" cy="923330"/>
          </a:xfrm>
          <a:prstGeom prst="rect">
            <a:avLst/>
          </a:prstGeom>
          <a:noFill/>
        </p:spPr>
        <p:txBody>
          <a:bodyPr wrap="square" rtlCol="0">
            <a:spAutoFit/>
          </a:bodyPr>
          <a:lstStyle/>
          <a:p>
            <a:pPr marL="1028700" indent="-1028700" algn="ctr">
              <a:buFont typeface="+mj-lt"/>
              <a:buAutoNum type="romanUcPeriod" startAt="2"/>
            </a:pPr>
            <a:r>
              <a:rPr lang="en-US" sz="5400" dirty="0">
                <a:latin typeface="Tempus Sans ITC" pitchFamily="82" charset="0"/>
                <a:cs typeface="Aparajita" pitchFamily="34" charset="0"/>
              </a:rPr>
              <a:t>Its Pope</a:t>
            </a:r>
          </a:p>
        </p:txBody>
      </p:sp>
      <p:sp>
        <p:nvSpPr>
          <p:cNvPr id="3" name="TextBox 2">
            <a:extLst>
              <a:ext uri="{FF2B5EF4-FFF2-40B4-BE49-F238E27FC236}">
                <a16:creationId xmlns:a16="http://schemas.microsoft.com/office/drawing/2014/main" id="{2EB78106-004E-AAEC-BE9F-0FB3EA816B0D}"/>
              </a:ext>
            </a:extLst>
          </p:cNvPr>
          <p:cNvSpPr txBox="1"/>
          <p:nvPr/>
        </p:nvSpPr>
        <p:spPr>
          <a:xfrm>
            <a:off x="1066800" y="2133601"/>
            <a:ext cx="10515600" cy="4216539"/>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Was Peter the Pope?</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Argued from Matthew 16:16-18</a:t>
            </a:r>
            <a:endParaRPr lang="en-US" sz="1000" dirty="0">
              <a:latin typeface="Arial Narrow" pitchFamily="34" charset="0"/>
            </a:endParaRPr>
          </a:p>
          <a:p>
            <a:pPr marL="971550" lvl="1" indent="-514350">
              <a:buFont typeface="+mj-lt"/>
              <a:buAutoNum type="arabicPeriod"/>
            </a:pPr>
            <a:r>
              <a:rPr lang="en-US" sz="2400" i="1" dirty="0">
                <a:latin typeface="Arial Narrow" pitchFamily="34" charset="0"/>
              </a:rPr>
              <a:t>Peter could not have been Pope</a:t>
            </a:r>
          </a:p>
          <a:p>
            <a:pPr marL="1428750" lvl="2" indent="-514350">
              <a:buFont typeface="+mj-lt"/>
              <a:buAutoNum type="alphaLcPeriod"/>
            </a:pPr>
            <a:r>
              <a:rPr lang="en-US" sz="2400" dirty="0">
                <a:latin typeface="Arial Narrow" pitchFamily="34" charset="0"/>
              </a:rPr>
              <a:t>Bible is silent about it (1 Pet. 4:11)</a:t>
            </a:r>
          </a:p>
          <a:p>
            <a:pPr marL="1428750" lvl="2" indent="-514350">
              <a:buFont typeface="+mj-lt"/>
              <a:buAutoNum type="alphaLcPeriod"/>
            </a:pPr>
            <a:r>
              <a:rPr lang="en-US" sz="2400" dirty="0">
                <a:latin typeface="Arial Narrow" pitchFamily="34" charset="0"/>
              </a:rPr>
              <a:t>Same authority given to all apostles (Matt. 18:18)</a:t>
            </a:r>
          </a:p>
          <a:p>
            <a:pPr marL="1428750" lvl="2" indent="-514350">
              <a:buFont typeface="+mj-lt"/>
              <a:buAutoNum type="alphaLcPeriod"/>
            </a:pPr>
            <a:r>
              <a:rPr lang="en-US" sz="2400" dirty="0">
                <a:latin typeface="Arial Narrow" pitchFamily="34" charset="0"/>
              </a:rPr>
              <a:t>Identified self as an apostle (1 Pet. 1:1) – never as Pope</a:t>
            </a:r>
          </a:p>
          <a:p>
            <a:pPr marL="1428750" lvl="2" indent="-514350">
              <a:buFont typeface="+mj-lt"/>
              <a:buAutoNum type="alphaLcPeriod"/>
            </a:pPr>
            <a:r>
              <a:rPr lang="en-US" sz="2400" dirty="0">
                <a:latin typeface="Arial Narrow" pitchFamily="34" charset="0"/>
              </a:rPr>
              <a:t>Peter was married (Matt. 8:14; 1 Cor. 9:5; 1 Pet. 5:1)</a:t>
            </a:r>
          </a:p>
          <a:p>
            <a:pPr marL="1428750" lvl="2" indent="-514350">
              <a:buFont typeface="+mj-lt"/>
              <a:buAutoNum type="alphaLcPeriod"/>
            </a:pPr>
            <a:r>
              <a:rPr lang="en-US" sz="2400" dirty="0">
                <a:latin typeface="Arial Narrow" pitchFamily="34" charset="0"/>
              </a:rPr>
              <a:t>Peter stopped Cornelius from bowing &amp; worshipping him (Acts 10:25-26)</a:t>
            </a:r>
          </a:p>
          <a:p>
            <a:pPr marL="1428750" lvl="2" indent="-514350">
              <a:buFont typeface="+mj-lt"/>
              <a:buAutoNum type="alphaLcPeriod"/>
            </a:pPr>
            <a:r>
              <a:rPr lang="en-US" sz="2400" dirty="0">
                <a:latin typeface="Arial Narrow" pitchFamily="34" charset="0"/>
              </a:rPr>
              <a:t>Would expect some evidence in his writings (1 &amp; 2 Peter) – None!</a:t>
            </a:r>
          </a:p>
          <a:p>
            <a:pPr marL="1428750" lvl="2" indent="-514350">
              <a:buFont typeface="+mj-lt"/>
              <a:buAutoNum type="alphaLcPeriod"/>
            </a:pPr>
            <a:r>
              <a:rPr lang="en-US" sz="2400" dirty="0">
                <a:latin typeface="Arial Narrow" pitchFamily="34" charset="0"/>
              </a:rPr>
              <a:t>Refers to himself as an apostle / servant (1 Pet. 1:1; 2 Pet. 1:1) and fellow elder (1 Pet. 5:1), but never as Pope.</a:t>
            </a:r>
          </a:p>
        </p:txBody>
      </p:sp>
      <p:pic>
        <p:nvPicPr>
          <p:cNvPr id="1026" name="Picture 2" descr="ConversationPrints Pope Leo XIV Greeting Crowd GLOSSY POSTER PICTURE ...">
            <a:extLst>
              <a:ext uri="{FF2B5EF4-FFF2-40B4-BE49-F238E27FC236}">
                <a16:creationId xmlns:a16="http://schemas.microsoft.com/office/drawing/2014/main" id="{DDE06C93-BD86-BFB6-8C0C-92E5564FF34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333" t="10400" r="6838" b="25470"/>
          <a:stretch>
            <a:fillRect/>
          </a:stretch>
        </p:blipFill>
        <p:spPr bwMode="auto">
          <a:xfrm>
            <a:off x="7467601" y="76201"/>
            <a:ext cx="3124199" cy="28194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671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3D88F-AA1E-CBA5-2233-0A116907EC8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D8601D6-F9D8-8103-947A-D7F25EC83ABD}"/>
              </a:ext>
            </a:extLst>
          </p:cNvPr>
          <p:cNvSpPr txBox="1"/>
          <p:nvPr/>
        </p:nvSpPr>
        <p:spPr>
          <a:xfrm>
            <a:off x="1524000" y="381000"/>
            <a:ext cx="6400800" cy="923330"/>
          </a:xfrm>
          <a:prstGeom prst="rect">
            <a:avLst/>
          </a:prstGeom>
          <a:noFill/>
        </p:spPr>
        <p:txBody>
          <a:bodyPr wrap="square" rtlCol="0">
            <a:spAutoFit/>
          </a:bodyPr>
          <a:lstStyle/>
          <a:p>
            <a:pPr marL="1028700" indent="-1028700" algn="ctr">
              <a:buFont typeface="+mj-lt"/>
              <a:buAutoNum type="romanUcPeriod" startAt="2"/>
            </a:pPr>
            <a:r>
              <a:rPr lang="en-US" sz="5400" dirty="0">
                <a:latin typeface="Tempus Sans ITC" pitchFamily="82" charset="0"/>
                <a:cs typeface="Aparajita" pitchFamily="34" charset="0"/>
              </a:rPr>
              <a:t>Its Pope</a:t>
            </a:r>
          </a:p>
        </p:txBody>
      </p:sp>
      <p:sp>
        <p:nvSpPr>
          <p:cNvPr id="3" name="TextBox 2">
            <a:extLst>
              <a:ext uri="{FF2B5EF4-FFF2-40B4-BE49-F238E27FC236}">
                <a16:creationId xmlns:a16="http://schemas.microsoft.com/office/drawing/2014/main" id="{10217DF3-7B44-3B07-4C16-9119B65AF0A8}"/>
              </a:ext>
            </a:extLst>
          </p:cNvPr>
          <p:cNvSpPr txBox="1"/>
          <p:nvPr/>
        </p:nvSpPr>
        <p:spPr>
          <a:xfrm>
            <a:off x="1066800" y="2133601"/>
            <a:ext cx="10515600" cy="2739211"/>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Was Peter the Pope?</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Argued from Matthew 16:16-18</a:t>
            </a:r>
            <a:endParaRPr lang="en-US" sz="1000" dirty="0">
              <a:latin typeface="Arial Narrow" pitchFamily="34" charset="0"/>
            </a:endParaRPr>
          </a:p>
          <a:p>
            <a:pPr marL="971550" lvl="1" indent="-514350">
              <a:buFont typeface="+mj-lt"/>
              <a:buAutoNum type="arabicPeriod"/>
            </a:pPr>
            <a:r>
              <a:rPr lang="en-US" sz="2400" i="1" dirty="0">
                <a:latin typeface="Arial Narrow" pitchFamily="34" charset="0"/>
              </a:rPr>
              <a:t>Peter could not have been Pope</a:t>
            </a:r>
          </a:p>
          <a:p>
            <a:pPr marL="971550" lvl="1" indent="-514350">
              <a:buFont typeface="+mj-lt"/>
              <a:buAutoNum type="arabicPeriod"/>
            </a:pPr>
            <a:r>
              <a:rPr lang="en-US" sz="2400" i="1" dirty="0">
                <a:latin typeface="Arial Narrow" pitchFamily="34" charset="0"/>
              </a:rPr>
              <a:t>No evidence that he was ever in Rome</a:t>
            </a:r>
          </a:p>
          <a:p>
            <a:pPr marL="1428750" lvl="2" indent="-514350">
              <a:buFont typeface="+mj-lt"/>
              <a:buAutoNum type="alphaLcPeriod"/>
            </a:pPr>
            <a:r>
              <a:rPr lang="en-US" sz="2400" dirty="0">
                <a:latin typeface="Arial Narrow" pitchFamily="34" charset="0"/>
              </a:rPr>
              <a:t>Paul’s letter to the Romans never mentions the “Holy Father” who sits in the Papal chair</a:t>
            </a:r>
          </a:p>
          <a:p>
            <a:pPr marL="1428750" lvl="2" indent="-514350">
              <a:buFont typeface="+mj-lt"/>
              <a:buAutoNum type="alphaLcPeriod"/>
            </a:pPr>
            <a:r>
              <a:rPr lang="en-US" sz="2400" dirty="0">
                <a:latin typeface="Arial Narrow" pitchFamily="34" charset="0"/>
              </a:rPr>
              <a:t>Paul spent two years in Rome – never mentioned any contact with the “Pontiff”</a:t>
            </a:r>
          </a:p>
        </p:txBody>
      </p:sp>
      <p:pic>
        <p:nvPicPr>
          <p:cNvPr id="1026" name="Picture 2" descr="ConversationPrints Pope Leo XIV Greeting Crowd GLOSSY POSTER PICTURE ...">
            <a:extLst>
              <a:ext uri="{FF2B5EF4-FFF2-40B4-BE49-F238E27FC236}">
                <a16:creationId xmlns:a16="http://schemas.microsoft.com/office/drawing/2014/main" id="{0CDA2095-C4B9-057C-27F5-BCC98C21DE2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333" t="10400" r="6838" b="25470"/>
          <a:stretch>
            <a:fillRect/>
          </a:stretch>
        </p:blipFill>
        <p:spPr bwMode="auto">
          <a:xfrm>
            <a:off x="7467601" y="76201"/>
            <a:ext cx="3124199" cy="28194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4366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C4AA1A-32BF-8D3F-1468-9319E75E97B0}"/>
              </a:ext>
            </a:extLst>
          </p:cNvPr>
          <p:cNvSpPr txBox="1"/>
          <p:nvPr/>
        </p:nvSpPr>
        <p:spPr>
          <a:xfrm>
            <a:off x="762000" y="2209800"/>
            <a:ext cx="10515600" cy="3046988"/>
          </a:xfrm>
          <a:prstGeom prst="rect">
            <a:avLst/>
          </a:prstGeom>
          <a:noFill/>
        </p:spPr>
        <p:txBody>
          <a:bodyPr wrap="square" rtlCol="0">
            <a:spAutoFit/>
          </a:bodyPr>
          <a:lstStyle/>
          <a:p>
            <a:r>
              <a:rPr lang="en-US" dirty="0"/>
              <a:t>“…whatever official prerogatives were conferred on Peter were not to cease at his death, but were handed down to his successors from generation to generation.”</a:t>
            </a:r>
          </a:p>
          <a:p>
            <a:endParaRPr lang="en-US" dirty="0"/>
          </a:p>
          <a:p>
            <a:r>
              <a:rPr lang="en-US" dirty="0"/>
              <a:t>Archbishop James Cardinal Gibbons, as cited in </a:t>
            </a:r>
            <a:r>
              <a:rPr lang="en-US" i="1" dirty="0"/>
              <a:t>Church History</a:t>
            </a:r>
            <a:r>
              <a:rPr lang="en-US" dirty="0"/>
              <a:t>, John D. Cox, 44)</a:t>
            </a:r>
          </a:p>
        </p:txBody>
      </p:sp>
      <p:sp>
        <p:nvSpPr>
          <p:cNvPr id="5" name="TextBox 4">
            <a:extLst>
              <a:ext uri="{FF2B5EF4-FFF2-40B4-BE49-F238E27FC236}">
                <a16:creationId xmlns:a16="http://schemas.microsoft.com/office/drawing/2014/main" id="{ECEA9946-9879-FE47-83E7-DF6D06ACBF62}"/>
              </a:ext>
            </a:extLst>
          </p:cNvPr>
          <p:cNvSpPr txBox="1"/>
          <p:nvPr/>
        </p:nvSpPr>
        <p:spPr>
          <a:xfrm>
            <a:off x="1295400" y="457200"/>
            <a:ext cx="9601200" cy="646331"/>
          </a:xfrm>
          <a:prstGeom prst="rect">
            <a:avLst/>
          </a:prstGeom>
          <a:noFill/>
        </p:spPr>
        <p:txBody>
          <a:bodyPr wrap="square" rtlCol="0">
            <a:spAutoFit/>
          </a:bodyPr>
          <a:lstStyle/>
          <a:p>
            <a:pPr algn="ctr"/>
            <a:r>
              <a:rPr lang="en-US" sz="3600" b="1" u="sng" dirty="0">
                <a:solidFill>
                  <a:srgbClr val="FFFF00"/>
                </a:solidFill>
              </a:rPr>
              <a:t>Peter’s Powers Did Not Cease at Death</a:t>
            </a:r>
          </a:p>
        </p:txBody>
      </p:sp>
    </p:spTree>
    <p:extLst>
      <p:ext uri="{BB962C8B-B14F-4D97-AF65-F5344CB8AC3E}">
        <p14:creationId xmlns:p14="http://schemas.microsoft.com/office/powerpoint/2010/main" val="737476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2133601"/>
            <a:ext cx="9372600" cy="3170099"/>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Was Peter the Pope?</a:t>
            </a:r>
          </a:p>
          <a:p>
            <a:pPr marL="514350" indent="-514350">
              <a:buFont typeface="+mj-lt"/>
              <a:buAutoNum type="alphaUcPeriod"/>
            </a:pPr>
            <a:r>
              <a:rPr lang="en-US" sz="2800" dirty="0">
                <a:solidFill>
                  <a:srgbClr val="FFFF00"/>
                </a:solidFill>
                <a:latin typeface="Arial Narrow" pitchFamily="34" charset="0"/>
              </a:rPr>
              <a:t>Pope thought to be infallible</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Declared in 1870</a:t>
            </a:r>
          </a:p>
          <a:p>
            <a:pPr marL="1428750" lvl="2" indent="-514350">
              <a:buFont typeface="+mj-lt"/>
              <a:buAutoNum type="alphaLcPeriod"/>
            </a:pPr>
            <a:r>
              <a:rPr lang="en-US" sz="2400" dirty="0">
                <a:latin typeface="Arial Narrow" pitchFamily="34" charset="0"/>
              </a:rPr>
              <a:t>Does that mean were fallible before 1870?</a:t>
            </a:r>
          </a:p>
          <a:p>
            <a:pPr marL="1428750" lvl="2" indent="-514350">
              <a:buFont typeface="+mj-lt"/>
              <a:buAutoNum type="alphaLcPeriod"/>
            </a:pPr>
            <a:r>
              <a:rPr lang="en-US" sz="2400" dirty="0">
                <a:latin typeface="Arial Narrow" pitchFamily="34" charset="0"/>
              </a:rPr>
              <a:t>Does that mean were infallible but didn’t know it?</a:t>
            </a:r>
          </a:p>
          <a:p>
            <a:pPr marL="971550" lvl="1" indent="-514350">
              <a:buFont typeface="+mj-lt"/>
              <a:buAutoNum type="arabicPeriod"/>
            </a:pPr>
            <a:r>
              <a:rPr lang="en-US" sz="2400" i="1" dirty="0">
                <a:latin typeface="Arial Narrow" pitchFamily="34" charset="0"/>
              </a:rPr>
              <a:t>Not saying he is inspired (</a:t>
            </a:r>
            <a:r>
              <a:rPr lang="en-US" sz="2400" dirty="0">
                <a:latin typeface="Arial Narrow" pitchFamily="34" charset="0"/>
              </a:rPr>
              <a:t>Faith of our Fathers</a:t>
            </a:r>
            <a:r>
              <a:rPr lang="en-US" sz="2400" i="1" dirty="0">
                <a:latin typeface="Arial Narrow" pitchFamily="34" charset="0"/>
              </a:rPr>
              <a:t>, 99)</a:t>
            </a:r>
          </a:p>
          <a:p>
            <a:pPr marL="971550" lvl="1" indent="-514350">
              <a:buFont typeface="+mj-lt"/>
              <a:buAutoNum type="arabicPeriod"/>
            </a:pPr>
            <a:r>
              <a:rPr lang="en-US" sz="2400" i="1" dirty="0">
                <a:latin typeface="Arial Narrow" pitchFamily="34" charset="0"/>
              </a:rPr>
              <a:t>Holy Spirit guides him – so that does not err</a:t>
            </a:r>
          </a:p>
          <a:p>
            <a:pPr marL="971550" lvl="1" indent="-514350">
              <a:buFont typeface="+mj-lt"/>
              <a:buAutoNum type="arabicPeriod"/>
            </a:pPr>
            <a:r>
              <a:rPr lang="en-US" sz="2400" i="1" dirty="0">
                <a:latin typeface="Arial Narrow" pitchFamily="34" charset="0"/>
              </a:rPr>
              <a:t>Only when he speaks “ex Cathedra”  (from the chair)</a:t>
            </a:r>
          </a:p>
        </p:txBody>
      </p:sp>
      <p:sp>
        <p:nvSpPr>
          <p:cNvPr id="5" name="TextBox 4">
            <a:extLst>
              <a:ext uri="{FF2B5EF4-FFF2-40B4-BE49-F238E27FC236}">
                <a16:creationId xmlns:a16="http://schemas.microsoft.com/office/drawing/2014/main" id="{B0DDC679-142A-0188-3A47-1B5610856444}"/>
              </a:ext>
            </a:extLst>
          </p:cNvPr>
          <p:cNvSpPr txBox="1"/>
          <p:nvPr/>
        </p:nvSpPr>
        <p:spPr>
          <a:xfrm>
            <a:off x="1524000" y="381000"/>
            <a:ext cx="6400800" cy="923330"/>
          </a:xfrm>
          <a:prstGeom prst="rect">
            <a:avLst/>
          </a:prstGeom>
          <a:noFill/>
        </p:spPr>
        <p:txBody>
          <a:bodyPr wrap="square" rtlCol="0">
            <a:spAutoFit/>
          </a:bodyPr>
          <a:lstStyle/>
          <a:p>
            <a:pPr marL="1028700" indent="-1028700" algn="ctr">
              <a:buFont typeface="+mj-lt"/>
              <a:buAutoNum type="romanUcPeriod" startAt="2"/>
            </a:pPr>
            <a:r>
              <a:rPr lang="en-US" sz="5400" dirty="0">
                <a:latin typeface="Tempus Sans ITC" pitchFamily="82" charset="0"/>
                <a:cs typeface="Aparajita" pitchFamily="34" charset="0"/>
              </a:rPr>
              <a:t>Its Pope</a:t>
            </a:r>
          </a:p>
        </p:txBody>
      </p:sp>
      <p:pic>
        <p:nvPicPr>
          <p:cNvPr id="6" name="Picture 2" descr="ConversationPrints Pope Leo XIV Greeting Crowd GLOSSY POSTER PICTURE ...">
            <a:extLst>
              <a:ext uri="{FF2B5EF4-FFF2-40B4-BE49-F238E27FC236}">
                <a16:creationId xmlns:a16="http://schemas.microsoft.com/office/drawing/2014/main" id="{0443A60D-9833-4858-7087-9F27A357F42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333" t="10400" r="6838" b="25470"/>
          <a:stretch>
            <a:fillRect/>
          </a:stretch>
        </p:blipFill>
        <p:spPr bwMode="auto">
          <a:xfrm>
            <a:off x="7467601" y="76201"/>
            <a:ext cx="3124199" cy="28194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80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B7F551-4718-1A31-CA4C-8FC66741A671}"/>
              </a:ext>
            </a:extLst>
          </p:cNvPr>
          <p:cNvPicPr>
            <a:picLocks noChangeAspect="1"/>
          </p:cNvPicPr>
          <p:nvPr/>
        </p:nvPicPr>
        <p:blipFill>
          <a:blip r:embed="rId2"/>
          <a:stretch>
            <a:fillRect/>
          </a:stretch>
        </p:blipFill>
        <p:spPr>
          <a:xfrm>
            <a:off x="147918" y="1148344"/>
            <a:ext cx="12039600" cy="3652256"/>
          </a:xfrm>
          <a:prstGeom prst="rect">
            <a:avLst/>
          </a:prstGeom>
        </p:spPr>
      </p:pic>
      <p:sp>
        <p:nvSpPr>
          <p:cNvPr id="4" name="TextBox 3">
            <a:extLst>
              <a:ext uri="{FF2B5EF4-FFF2-40B4-BE49-F238E27FC236}">
                <a16:creationId xmlns:a16="http://schemas.microsoft.com/office/drawing/2014/main" id="{02BA1D67-F275-5A74-1308-829AE8293BD8}"/>
              </a:ext>
            </a:extLst>
          </p:cNvPr>
          <p:cNvSpPr txBox="1"/>
          <p:nvPr/>
        </p:nvSpPr>
        <p:spPr>
          <a:xfrm>
            <a:off x="2514600" y="13447"/>
            <a:ext cx="7162800" cy="923330"/>
          </a:xfrm>
          <a:prstGeom prst="rect">
            <a:avLst/>
          </a:prstGeom>
          <a:noFill/>
        </p:spPr>
        <p:txBody>
          <a:bodyPr wrap="square" rtlCol="0">
            <a:spAutoFit/>
          </a:bodyPr>
          <a:lstStyle/>
          <a:p>
            <a:pPr algn="ctr"/>
            <a:r>
              <a:rPr lang="en-US" sz="5400" dirty="0"/>
              <a:t>Pope is Infallible</a:t>
            </a:r>
          </a:p>
        </p:txBody>
      </p:sp>
      <p:sp>
        <p:nvSpPr>
          <p:cNvPr id="5" name="TextBox 4">
            <a:extLst>
              <a:ext uri="{FF2B5EF4-FFF2-40B4-BE49-F238E27FC236}">
                <a16:creationId xmlns:a16="http://schemas.microsoft.com/office/drawing/2014/main" id="{92AF7BCB-8DAE-670C-A3BC-36B7435BEDAD}"/>
              </a:ext>
            </a:extLst>
          </p:cNvPr>
          <p:cNvSpPr txBox="1"/>
          <p:nvPr/>
        </p:nvSpPr>
        <p:spPr>
          <a:xfrm>
            <a:off x="3429000" y="6400800"/>
            <a:ext cx="2743200" cy="584775"/>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4130075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77613-9BCB-9767-3A87-F3AA423C168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7ADA055-5B4C-7E6B-6283-39616323A244}"/>
              </a:ext>
            </a:extLst>
          </p:cNvPr>
          <p:cNvSpPr txBox="1"/>
          <p:nvPr/>
        </p:nvSpPr>
        <p:spPr>
          <a:xfrm>
            <a:off x="2514600" y="13447"/>
            <a:ext cx="7162800" cy="923330"/>
          </a:xfrm>
          <a:prstGeom prst="rect">
            <a:avLst/>
          </a:prstGeom>
          <a:noFill/>
        </p:spPr>
        <p:txBody>
          <a:bodyPr wrap="square" rtlCol="0">
            <a:spAutoFit/>
          </a:bodyPr>
          <a:lstStyle/>
          <a:p>
            <a:pPr algn="ctr"/>
            <a:r>
              <a:rPr lang="en-US" sz="5400" dirty="0"/>
              <a:t>Pope is Infallible</a:t>
            </a:r>
          </a:p>
        </p:txBody>
      </p:sp>
      <p:sp>
        <p:nvSpPr>
          <p:cNvPr id="5" name="TextBox 4">
            <a:extLst>
              <a:ext uri="{FF2B5EF4-FFF2-40B4-BE49-F238E27FC236}">
                <a16:creationId xmlns:a16="http://schemas.microsoft.com/office/drawing/2014/main" id="{FAF26726-C0C6-7F74-05DC-AC9AA4F9B913}"/>
              </a:ext>
            </a:extLst>
          </p:cNvPr>
          <p:cNvSpPr txBox="1"/>
          <p:nvPr/>
        </p:nvSpPr>
        <p:spPr>
          <a:xfrm>
            <a:off x="3429000" y="6400800"/>
            <a:ext cx="2743200" cy="584775"/>
          </a:xfrm>
          <a:prstGeom prst="rect">
            <a:avLst/>
          </a:prstGeom>
          <a:noFill/>
        </p:spPr>
        <p:txBody>
          <a:bodyPr wrap="square" rtlCol="0">
            <a:spAutoFit/>
          </a:bodyPr>
          <a:lstStyle/>
          <a:p>
            <a:endParaRPr lang="en-US" dirty="0"/>
          </a:p>
        </p:txBody>
      </p:sp>
      <p:sp>
        <p:nvSpPr>
          <p:cNvPr id="6" name="TextBox 5">
            <a:extLst>
              <a:ext uri="{FF2B5EF4-FFF2-40B4-BE49-F238E27FC236}">
                <a16:creationId xmlns:a16="http://schemas.microsoft.com/office/drawing/2014/main" id="{81AB330D-AE2D-5D39-F3C3-8D8651F8AC6B}"/>
              </a:ext>
            </a:extLst>
          </p:cNvPr>
          <p:cNvSpPr txBox="1"/>
          <p:nvPr/>
        </p:nvSpPr>
        <p:spPr>
          <a:xfrm>
            <a:off x="460566" y="5939134"/>
            <a:ext cx="3505200" cy="461665"/>
          </a:xfrm>
          <a:prstGeom prst="rect">
            <a:avLst/>
          </a:prstGeom>
          <a:noFill/>
        </p:spPr>
        <p:txBody>
          <a:bodyPr wrap="square" rtlCol="0">
            <a:spAutoFit/>
          </a:bodyPr>
          <a:lstStyle/>
          <a:p>
            <a:r>
              <a:rPr lang="en-US" sz="2400" dirty="0"/>
              <a:t>Robert Francis Prevost</a:t>
            </a:r>
          </a:p>
        </p:txBody>
      </p:sp>
      <p:pic>
        <p:nvPicPr>
          <p:cNvPr id="6146" name="Picture 2" descr="Robert Francis Prevost was born on September 14, 1955, at Mercy ...">
            <a:extLst>
              <a:ext uri="{FF2B5EF4-FFF2-40B4-BE49-F238E27FC236}">
                <a16:creationId xmlns:a16="http://schemas.microsoft.com/office/drawing/2014/main" id="{BC835D40-C9D1-380D-8C7D-045A9F4C20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178" r="28118"/>
          <a:stretch>
            <a:fillRect/>
          </a:stretch>
        </p:blipFill>
        <p:spPr bwMode="auto">
          <a:xfrm>
            <a:off x="1041286" y="2995909"/>
            <a:ext cx="2235361" cy="29432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48" name="Picture 4" descr="Pope Robert Francis Prevost Poster Pope Leo XIV (2) Canvas for Bedroom ...">
            <a:extLst>
              <a:ext uri="{FF2B5EF4-FFF2-40B4-BE49-F238E27FC236}">
                <a16:creationId xmlns:a16="http://schemas.microsoft.com/office/drawing/2014/main" id="{1B736DC3-FE5F-3633-317C-0478F15A48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402" t="14443" r="35709" b="40001"/>
          <a:stretch>
            <a:fillRect/>
          </a:stretch>
        </p:blipFill>
        <p:spPr bwMode="auto">
          <a:xfrm>
            <a:off x="8711319" y="2785407"/>
            <a:ext cx="2642608" cy="30956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C8E014A-E932-9420-6897-5C72C8B492B2}"/>
              </a:ext>
            </a:extLst>
          </p:cNvPr>
          <p:cNvSpPr txBox="1"/>
          <p:nvPr/>
        </p:nvSpPr>
        <p:spPr>
          <a:xfrm>
            <a:off x="8485499" y="5939134"/>
            <a:ext cx="3505200" cy="461665"/>
          </a:xfrm>
          <a:prstGeom prst="rect">
            <a:avLst/>
          </a:prstGeom>
          <a:noFill/>
        </p:spPr>
        <p:txBody>
          <a:bodyPr wrap="square" rtlCol="0">
            <a:spAutoFit/>
          </a:bodyPr>
          <a:lstStyle/>
          <a:p>
            <a:pPr algn="ctr"/>
            <a:r>
              <a:rPr lang="en-US" sz="2400" dirty="0"/>
              <a:t>Pope Leo XIV</a:t>
            </a:r>
          </a:p>
        </p:txBody>
      </p:sp>
      <p:sp>
        <p:nvSpPr>
          <p:cNvPr id="7" name="TextBox 6">
            <a:extLst>
              <a:ext uri="{FF2B5EF4-FFF2-40B4-BE49-F238E27FC236}">
                <a16:creationId xmlns:a16="http://schemas.microsoft.com/office/drawing/2014/main" id="{69B4B72B-520A-98A4-8A9A-4E934DC4CB28}"/>
              </a:ext>
            </a:extLst>
          </p:cNvPr>
          <p:cNvSpPr txBox="1"/>
          <p:nvPr/>
        </p:nvSpPr>
        <p:spPr>
          <a:xfrm>
            <a:off x="536767" y="2262187"/>
            <a:ext cx="3352800" cy="523220"/>
          </a:xfrm>
          <a:prstGeom prst="rect">
            <a:avLst/>
          </a:prstGeom>
          <a:noFill/>
        </p:spPr>
        <p:txBody>
          <a:bodyPr wrap="square" rtlCol="0">
            <a:spAutoFit/>
          </a:bodyPr>
          <a:lstStyle/>
          <a:p>
            <a:pPr algn="ctr"/>
            <a:r>
              <a:rPr lang="en-US" sz="2800" dirty="0"/>
              <a:t>May 7, 2025</a:t>
            </a:r>
          </a:p>
        </p:txBody>
      </p:sp>
      <p:sp>
        <p:nvSpPr>
          <p:cNvPr id="8" name="TextBox 7">
            <a:extLst>
              <a:ext uri="{FF2B5EF4-FFF2-40B4-BE49-F238E27FC236}">
                <a16:creationId xmlns:a16="http://schemas.microsoft.com/office/drawing/2014/main" id="{94576EF3-1FE2-ACDF-15FE-AF969B379334}"/>
              </a:ext>
            </a:extLst>
          </p:cNvPr>
          <p:cNvSpPr txBox="1"/>
          <p:nvPr/>
        </p:nvSpPr>
        <p:spPr>
          <a:xfrm>
            <a:off x="8356223" y="2263980"/>
            <a:ext cx="3352800" cy="523220"/>
          </a:xfrm>
          <a:prstGeom prst="rect">
            <a:avLst/>
          </a:prstGeom>
          <a:noFill/>
        </p:spPr>
        <p:txBody>
          <a:bodyPr wrap="square" rtlCol="0">
            <a:spAutoFit/>
          </a:bodyPr>
          <a:lstStyle/>
          <a:p>
            <a:pPr algn="ctr"/>
            <a:r>
              <a:rPr lang="en-US" sz="2800" dirty="0"/>
              <a:t>May 8, 2025</a:t>
            </a:r>
          </a:p>
        </p:txBody>
      </p:sp>
      <p:sp>
        <p:nvSpPr>
          <p:cNvPr id="9" name="Rectangle: Rounded Corners 8">
            <a:extLst>
              <a:ext uri="{FF2B5EF4-FFF2-40B4-BE49-F238E27FC236}">
                <a16:creationId xmlns:a16="http://schemas.microsoft.com/office/drawing/2014/main" id="{F3EB8AFF-DC9C-137E-991B-AACDC11BD5DB}"/>
              </a:ext>
            </a:extLst>
          </p:cNvPr>
          <p:cNvSpPr/>
          <p:nvPr/>
        </p:nvSpPr>
        <p:spPr bwMode="auto">
          <a:xfrm rot="19777520">
            <a:off x="678567" y="4238921"/>
            <a:ext cx="3069199" cy="457200"/>
          </a:xfrm>
          <a:prstGeom prst="roundRect">
            <a:avLst/>
          </a:prstGeom>
          <a:solidFill>
            <a:schemeClr val="bg1"/>
          </a:solidFill>
          <a:ln w="9525" cap="flat" cmpd="sng" algn="ctr">
            <a:solidFill>
              <a:srgbClr val="FFFF00"/>
            </a:solidFill>
            <a:prstDash val="solid"/>
            <a:round/>
            <a:headEnd type="none" w="med" len="med"/>
            <a:tailEnd type="none" w="med" len="med"/>
          </a:ln>
          <a:effectLst>
            <a:outerShdw blurRad="149987" dist="250190" dir="8460000" algn="ctr">
              <a:srgbClr val="000000">
                <a:alpha val="28000"/>
              </a:srgb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a:ln>
                  <a:noFill/>
                </a:ln>
                <a:solidFill>
                  <a:srgbClr val="FFFF00"/>
                </a:solidFill>
                <a:effectLst/>
                <a:latin typeface="Arial" charset="0"/>
              </a:rPr>
              <a:t>Fallible</a:t>
            </a:r>
          </a:p>
        </p:txBody>
      </p:sp>
      <p:sp>
        <p:nvSpPr>
          <p:cNvPr id="10" name="Rectangle: Rounded Corners 9">
            <a:extLst>
              <a:ext uri="{FF2B5EF4-FFF2-40B4-BE49-F238E27FC236}">
                <a16:creationId xmlns:a16="http://schemas.microsoft.com/office/drawing/2014/main" id="{BD50D68D-908D-8862-8BC3-AC61BEA3BCB6}"/>
              </a:ext>
            </a:extLst>
          </p:cNvPr>
          <p:cNvSpPr/>
          <p:nvPr/>
        </p:nvSpPr>
        <p:spPr bwMode="auto">
          <a:xfrm rot="19777520">
            <a:off x="8703500" y="4478396"/>
            <a:ext cx="3069199" cy="457200"/>
          </a:xfrm>
          <a:prstGeom prst="roundRect">
            <a:avLst/>
          </a:prstGeom>
          <a:solidFill>
            <a:srgbClr val="FFFF00"/>
          </a:solidFill>
          <a:ln w="9525" cap="flat" cmpd="sng" algn="ctr">
            <a:solidFill>
              <a:schemeClr val="bg1"/>
            </a:solidFill>
            <a:prstDash val="solid"/>
            <a:round/>
            <a:headEnd type="none" w="med" len="med"/>
            <a:tailEnd type="none" w="med" len="med"/>
          </a:ln>
          <a:effectLst>
            <a:outerShdw blurRad="149987" dist="250190" dir="8460000" algn="ctr">
              <a:srgbClr val="000000">
                <a:alpha val="28000"/>
              </a:srgb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a:ln>
                  <a:noFill/>
                </a:ln>
                <a:solidFill>
                  <a:schemeClr val="bg1"/>
                </a:solidFill>
                <a:effectLst/>
                <a:latin typeface="Arial" charset="0"/>
              </a:rPr>
              <a:t>Infallible</a:t>
            </a:r>
          </a:p>
        </p:txBody>
      </p:sp>
      <p:sp>
        <p:nvSpPr>
          <p:cNvPr id="11" name="Arrow: Right 10">
            <a:extLst>
              <a:ext uri="{FF2B5EF4-FFF2-40B4-BE49-F238E27FC236}">
                <a16:creationId xmlns:a16="http://schemas.microsoft.com/office/drawing/2014/main" id="{22D90E85-AFE5-FA93-C71B-35EB97EF273D}"/>
              </a:ext>
            </a:extLst>
          </p:cNvPr>
          <p:cNvSpPr/>
          <p:nvPr/>
        </p:nvSpPr>
        <p:spPr bwMode="auto">
          <a:xfrm>
            <a:off x="4315963" y="3494325"/>
            <a:ext cx="3991851" cy="14478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a:ln>
                  <a:noFill/>
                </a:ln>
                <a:effectLst>
                  <a:outerShdw blurRad="38100" dist="38100" dir="2700000" algn="tl">
                    <a:srgbClr val="000000">
                      <a:alpha val="43137"/>
                    </a:srgbClr>
                  </a:outerShdw>
                </a:effectLst>
                <a:latin typeface="Arial" charset="0"/>
              </a:rPr>
              <a:t>God Changes Him</a:t>
            </a:r>
          </a:p>
        </p:txBody>
      </p:sp>
    </p:spTree>
    <p:extLst>
      <p:ext uri="{BB962C8B-B14F-4D97-AF65-F5344CB8AC3E}">
        <p14:creationId xmlns:p14="http://schemas.microsoft.com/office/powerpoint/2010/main" val="5031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F8D870E-4385-5905-4905-D006FE88434C}"/>
              </a:ext>
            </a:extLst>
          </p:cNvPr>
          <p:cNvSpPr txBox="1"/>
          <p:nvPr/>
        </p:nvSpPr>
        <p:spPr>
          <a:xfrm>
            <a:off x="1752600" y="533400"/>
            <a:ext cx="8839200" cy="646331"/>
          </a:xfrm>
          <a:prstGeom prst="rect">
            <a:avLst/>
          </a:prstGeom>
          <a:noFill/>
        </p:spPr>
        <p:txBody>
          <a:bodyPr wrap="square" rtlCol="0">
            <a:spAutoFit/>
          </a:bodyPr>
          <a:lstStyle/>
          <a:p>
            <a:pPr algn="ctr"/>
            <a:r>
              <a:rPr lang="en-US" sz="3600" b="1" u="sng" dirty="0">
                <a:solidFill>
                  <a:srgbClr val="FFFF99"/>
                </a:solidFill>
              </a:rPr>
              <a:t>The Pope is the “Vicor of Christ”</a:t>
            </a:r>
          </a:p>
        </p:txBody>
      </p:sp>
      <p:sp>
        <p:nvSpPr>
          <p:cNvPr id="5" name="TextBox 4">
            <a:extLst>
              <a:ext uri="{FF2B5EF4-FFF2-40B4-BE49-F238E27FC236}">
                <a16:creationId xmlns:a16="http://schemas.microsoft.com/office/drawing/2014/main" id="{513E925E-5309-300D-5846-134ED7C6384C}"/>
              </a:ext>
            </a:extLst>
          </p:cNvPr>
          <p:cNvSpPr txBox="1"/>
          <p:nvPr/>
        </p:nvSpPr>
        <p:spPr>
          <a:xfrm>
            <a:off x="1143000" y="1524000"/>
            <a:ext cx="10134600" cy="584775"/>
          </a:xfrm>
          <a:prstGeom prst="rect">
            <a:avLst/>
          </a:prstGeom>
          <a:noFill/>
          <a:ln>
            <a:solidFill>
              <a:schemeClr val="tx1"/>
            </a:solidFill>
          </a:ln>
        </p:spPr>
        <p:txBody>
          <a:bodyPr wrap="square" rtlCol="0">
            <a:spAutoFit/>
          </a:bodyPr>
          <a:lstStyle/>
          <a:p>
            <a:pPr algn="ctr"/>
            <a:r>
              <a:rPr lang="en-US" i="1" dirty="0"/>
              <a:t>Means: he stands in the place of Christ on earth</a:t>
            </a:r>
          </a:p>
        </p:txBody>
      </p:sp>
      <p:sp>
        <p:nvSpPr>
          <p:cNvPr id="6" name="TextBox 5">
            <a:extLst>
              <a:ext uri="{FF2B5EF4-FFF2-40B4-BE49-F238E27FC236}">
                <a16:creationId xmlns:a16="http://schemas.microsoft.com/office/drawing/2014/main" id="{2C3F62FD-C71F-1B51-EFC6-8E117BDBAC01}"/>
              </a:ext>
            </a:extLst>
          </p:cNvPr>
          <p:cNvSpPr txBox="1"/>
          <p:nvPr/>
        </p:nvSpPr>
        <p:spPr>
          <a:xfrm>
            <a:off x="1752600" y="2679484"/>
            <a:ext cx="8382000" cy="3108543"/>
          </a:xfrm>
          <a:prstGeom prst="rect">
            <a:avLst/>
          </a:prstGeom>
          <a:noFill/>
        </p:spPr>
        <p:txBody>
          <a:bodyPr wrap="square" rtlCol="0">
            <a:spAutoFit/>
          </a:bodyPr>
          <a:lstStyle/>
          <a:p>
            <a:pPr marL="457200" indent="-457200">
              <a:buFont typeface="Wingdings" panose="05000000000000000000" pitchFamily="2" charset="2"/>
              <a:buChar char="§"/>
            </a:pPr>
            <a:r>
              <a:rPr lang="en-US" sz="2800" dirty="0"/>
              <a:t>He has “so great authority and power that he can modify, explain or interpret even divine laws” (</a:t>
            </a:r>
            <a:r>
              <a:rPr lang="en-US" sz="2800" i="1" dirty="0"/>
              <a:t>The Converted Catholic Magazine</a:t>
            </a:r>
            <a:r>
              <a:rPr lang="en-US" sz="2800" dirty="0"/>
              <a:t>, Jan 1946)</a:t>
            </a:r>
          </a:p>
          <a:p>
            <a:pPr marL="457200" indent="-457200">
              <a:buFont typeface="Wingdings" panose="05000000000000000000" pitchFamily="2" charset="2"/>
              <a:buChar char="§"/>
            </a:pPr>
            <a:endParaRPr lang="en-US" sz="2800" dirty="0"/>
          </a:p>
          <a:p>
            <a:pPr marL="457200" indent="-457200">
              <a:buFont typeface="Wingdings" panose="05000000000000000000" pitchFamily="2" charset="2"/>
              <a:buChar char="§"/>
            </a:pPr>
            <a:r>
              <a:rPr lang="en-US" sz="2800" dirty="0"/>
              <a:t>Means: his opinion overrules Scripture!</a:t>
            </a:r>
          </a:p>
          <a:p>
            <a:pPr marL="457200" indent="-457200">
              <a:buFont typeface="Wingdings" panose="05000000000000000000" pitchFamily="2" charset="2"/>
              <a:buChar char="§"/>
            </a:pPr>
            <a:endParaRPr lang="en-US" sz="2800" dirty="0"/>
          </a:p>
          <a:p>
            <a:pPr marL="457200" indent="-457200">
              <a:buFont typeface="Wingdings" panose="05000000000000000000" pitchFamily="2" charset="2"/>
              <a:buChar char="§"/>
            </a:pPr>
            <a:r>
              <a:rPr lang="en-US" sz="2800" dirty="0"/>
              <a:t>Compare: Gal. 1:8</a:t>
            </a:r>
          </a:p>
        </p:txBody>
      </p:sp>
    </p:spTree>
    <p:extLst>
      <p:ext uri="{BB962C8B-B14F-4D97-AF65-F5344CB8AC3E}">
        <p14:creationId xmlns:p14="http://schemas.microsoft.com/office/powerpoint/2010/main" val="1949017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2133600"/>
            <a:ext cx="9372600" cy="2862322"/>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Was Peter the Pope?</a:t>
            </a:r>
          </a:p>
          <a:p>
            <a:pPr marL="514350" indent="-514350">
              <a:buFont typeface="+mj-lt"/>
              <a:buAutoNum type="alphaUcPeriod"/>
            </a:pPr>
            <a:r>
              <a:rPr lang="en-US" sz="2800" dirty="0">
                <a:solidFill>
                  <a:srgbClr val="FFFF00"/>
                </a:solidFill>
                <a:latin typeface="Arial Narrow" pitchFamily="34" charset="0"/>
              </a:rPr>
              <a:t>Pope thought to be infallible</a:t>
            </a:r>
          </a:p>
          <a:p>
            <a:pPr marL="514350" indent="-514350">
              <a:buFont typeface="+mj-lt"/>
              <a:buAutoNum type="alphaUcPeriod"/>
            </a:pPr>
            <a:r>
              <a:rPr lang="en-US" sz="2800" dirty="0">
                <a:solidFill>
                  <a:srgbClr val="FFFF00"/>
                </a:solidFill>
                <a:latin typeface="Arial Narrow" pitchFamily="34" charset="0"/>
              </a:rPr>
              <a:t>Christ is the head of the church</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Matt. 28:18-19 – All authority</a:t>
            </a:r>
          </a:p>
          <a:p>
            <a:pPr marL="971550" lvl="1" indent="-514350">
              <a:buFont typeface="+mj-lt"/>
              <a:buAutoNum type="arabicPeriod"/>
            </a:pPr>
            <a:r>
              <a:rPr lang="en-US" sz="2400" i="1" dirty="0">
                <a:latin typeface="Arial Narrow" pitchFamily="34" charset="0"/>
              </a:rPr>
              <a:t>Eph. 1:22-23</a:t>
            </a:r>
          </a:p>
          <a:p>
            <a:pPr marL="971550" lvl="1" indent="-514350">
              <a:buFont typeface="+mj-lt"/>
              <a:buAutoNum type="arabicPeriod"/>
            </a:pPr>
            <a:r>
              <a:rPr lang="en-US" sz="2400" i="1" dirty="0">
                <a:latin typeface="Arial Narrow" pitchFamily="34" charset="0"/>
              </a:rPr>
              <a:t>Eph. 5:23</a:t>
            </a:r>
          </a:p>
          <a:p>
            <a:pPr marL="971550" lvl="1" indent="-514350">
              <a:buFont typeface="+mj-lt"/>
              <a:buAutoNum type="arabicPeriod"/>
            </a:pPr>
            <a:r>
              <a:rPr lang="en-US" sz="2400" i="1" dirty="0">
                <a:latin typeface="Arial Narrow" pitchFamily="34" charset="0"/>
              </a:rPr>
              <a:t>Col. 1:18</a:t>
            </a:r>
            <a:endParaRPr lang="en-US" sz="2400" dirty="0">
              <a:latin typeface="Arial Narrow" pitchFamily="34" charset="0"/>
            </a:endParaRPr>
          </a:p>
        </p:txBody>
      </p:sp>
      <p:sp>
        <p:nvSpPr>
          <p:cNvPr id="5" name="TextBox 4">
            <a:extLst>
              <a:ext uri="{FF2B5EF4-FFF2-40B4-BE49-F238E27FC236}">
                <a16:creationId xmlns:a16="http://schemas.microsoft.com/office/drawing/2014/main" id="{5CC10A92-0F3D-73C6-60FE-4047B02C0998}"/>
              </a:ext>
            </a:extLst>
          </p:cNvPr>
          <p:cNvSpPr txBox="1"/>
          <p:nvPr/>
        </p:nvSpPr>
        <p:spPr>
          <a:xfrm>
            <a:off x="1524000" y="381000"/>
            <a:ext cx="6400800" cy="923330"/>
          </a:xfrm>
          <a:prstGeom prst="rect">
            <a:avLst/>
          </a:prstGeom>
          <a:noFill/>
        </p:spPr>
        <p:txBody>
          <a:bodyPr wrap="square" rtlCol="0">
            <a:spAutoFit/>
          </a:bodyPr>
          <a:lstStyle/>
          <a:p>
            <a:pPr marL="1028700" indent="-1028700" algn="ctr">
              <a:buFont typeface="+mj-lt"/>
              <a:buAutoNum type="romanUcPeriod" startAt="2"/>
            </a:pPr>
            <a:r>
              <a:rPr lang="en-US" sz="5400" dirty="0">
                <a:latin typeface="Tempus Sans ITC" pitchFamily="82" charset="0"/>
                <a:cs typeface="Aparajita" pitchFamily="34" charset="0"/>
              </a:rPr>
              <a:t>Its Pope</a:t>
            </a:r>
          </a:p>
        </p:txBody>
      </p:sp>
      <p:pic>
        <p:nvPicPr>
          <p:cNvPr id="6" name="Picture 2" descr="ConversationPrints Pope Leo XIV Greeting Crowd GLOSSY POSTER PICTURE ...">
            <a:extLst>
              <a:ext uri="{FF2B5EF4-FFF2-40B4-BE49-F238E27FC236}">
                <a16:creationId xmlns:a16="http://schemas.microsoft.com/office/drawing/2014/main" id="{19C1C190-13ED-482E-8501-4F34BB11725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333" t="10400" r="6838" b="25470"/>
          <a:stretch>
            <a:fillRect/>
          </a:stretch>
        </p:blipFill>
        <p:spPr bwMode="auto">
          <a:xfrm>
            <a:off x="7467601" y="76201"/>
            <a:ext cx="3124199" cy="28194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075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2133601"/>
            <a:ext cx="9372600" cy="2923877"/>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Was Peter the Pope?</a:t>
            </a:r>
          </a:p>
          <a:p>
            <a:pPr marL="514350" indent="-514350">
              <a:buFont typeface="+mj-lt"/>
              <a:buAutoNum type="alphaUcPeriod"/>
            </a:pPr>
            <a:r>
              <a:rPr lang="en-US" sz="2800" dirty="0">
                <a:solidFill>
                  <a:srgbClr val="FFFF00"/>
                </a:solidFill>
                <a:latin typeface="Arial Narrow" pitchFamily="34" charset="0"/>
              </a:rPr>
              <a:t>Pope thought to be infallible</a:t>
            </a:r>
          </a:p>
          <a:p>
            <a:pPr marL="514350" indent="-514350">
              <a:buFont typeface="+mj-lt"/>
              <a:buAutoNum type="alphaUcPeriod"/>
            </a:pPr>
            <a:r>
              <a:rPr lang="en-US" sz="2800" dirty="0">
                <a:solidFill>
                  <a:srgbClr val="FFFF00"/>
                </a:solidFill>
                <a:latin typeface="Arial Narrow" pitchFamily="34" charset="0"/>
              </a:rPr>
              <a:t>Christ is the head of the church</a:t>
            </a:r>
          </a:p>
          <a:p>
            <a:pPr marL="514350" indent="-514350">
              <a:buFont typeface="+mj-lt"/>
              <a:buAutoNum type="alphaUcPeriod"/>
            </a:pPr>
            <a:r>
              <a:rPr lang="en-US" sz="2800" dirty="0">
                <a:solidFill>
                  <a:srgbClr val="FFFF00"/>
                </a:solidFill>
                <a:latin typeface="Arial Narrow" pitchFamily="34" charset="0"/>
              </a:rPr>
              <a:t>Catholic head dies – or quits</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When Pope dies – head is dead (i.e. April 2005; April 2025)</a:t>
            </a:r>
          </a:p>
          <a:p>
            <a:pPr marL="971550" lvl="1" indent="-514350">
              <a:buFont typeface="+mj-lt"/>
              <a:buAutoNum type="arabicPeriod"/>
            </a:pPr>
            <a:r>
              <a:rPr lang="en-US" sz="2400" i="1" dirty="0">
                <a:latin typeface="Arial Narrow" pitchFamily="34" charset="0"/>
              </a:rPr>
              <a:t>When Pope resigns – head quits (i.e. Feb. 2013)</a:t>
            </a:r>
          </a:p>
          <a:p>
            <a:pPr marL="971550" lvl="1" indent="-514350">
              <a:buFont typeface="+mj-lt"/>
              <a:buAutoNum type="arabicPeriod"/>
            </a:pPr>
            <a:r>
              <a:rPr lang="en-US" sz="2400" i="1" dirty="0">
                <a:latin typeface="Arial Narrow" pitchFamily="34" charset="0"/>
              </a:rPr>
              <a:t>Our head doesn’t die or quit!</a:t>
            </a:r>
            <a:endParaRPr lang="en-US" sz="2400" dirty="0">
              <a:latin typeface="Arial Narrow" pitchFamily="34" charset="0"/>
            </a:endParaRPr>
          </a:p>
        </p:txBody>
      </p:sp>
      <p:sp>
        <p:nvSpPr>
          <p:cNvPr id="5" name="TextBox 4">
            <a:extLst>
              <a:ext uri="{FF2B5EF4-FFF2-40B4-BE49-F238E27FC236}">
                <a16:creationId xmlns:a16="http://schemas.microsoft.com/office/drawing/2014/main" id="{89C65FA4-9CF6-B8DB-7F48-EBE38C6F2947}"/>
              </a:ext>
            </a:extLst>
          </p:cNvPr>
          <p:cNvSpPr txBox="1"/>
          <p:nvPr/>
        </p:nvSpPr>
        <p:spPr>
          <a:xfrm>
            <a:off x="1524000" y="381000"/>
            <a:ext cx="6400800" cy="923330"/>
          </a:xfrm>
          <a:prstGeom prst="rect">
            <a:avLst/>
          </a:prstGeom>
          <a:noFill/>
        </p:spPr>
        <p:txBody>
          <a:bodyPr wrap="square" rtlCol="0">
            <a:spAutoFit/>
          </a:bodyPr>
          <a:lstStyle/>
          <a:p>
            <a:pPr marL="1028700" indent="-1028700" algn="ctr">
              <a:buFont typeface="+mj-lt"/>
              <a:buAutoNum type="romanUcPeriod" startAt="2"/>
            </a:pPr>
            <a:r>
              <a:rPr lang="en-US" sz="5400" dirty="0">
                <a:latin typeface="Tempus Sans ITC" pitchFamily="82" charset="0"/>
                <a:cs typeface="Aparajita" pitchFamily="34" charset="0"/>
              </a:rPr>
              <a:t>Its Pope</a:t>
            </a:r>
          </a:p>
        </p:txBody>
      </p:sp>
      <p:pic>
        <p:nvPicPr>
          <p:cNvPr id="6" name="Picture 2" descr="ConversationPrints Pope Leo XIV Greeting Crowd GLOSSY POSTER PICTURE ...">
            <a:extLst>
              <a:ext uri="{FF2B5EF4-FFF2-40B4-BE49-F238E27FC236}">
                <a16:creationId xmlns:a16="http://schemas.microsoft.com/office/drawing/2014/main" id="{77BD2C02-B492-0E69-7CF3-8F5900E3D3D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333" t="10400" r="6838" b="25470"/>
          <a:stretch>
            <a:fillRect/>
          </a:stretch>
        </p:blipFill>
        <p:spPr bwMode="auto">
          <a:xfrm>
            <a:off x="7467601" y="76201"/>
            <a:ext cx="3124199" cy="28194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7924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57400" y="2374881"/>
            <a:ext cx="8839200" cy="2585323"/>
          </a:xfrm>
          <a:prstGeom prst="rect">
            <a:avLst/>
          </a:prstGeom>
          <a:noFill/>
        </p:spPr>
        <p:txBody>
          <a:bodyPr wrap="square" rtlCol="0">
            <a:spAutoFit/>
          </a:bodyPr>
          <a:lstStyle/>
          <a:p>
            <a:pPr marL="571500" indent="-571500">
              <a:buFont typeface="+mj-lt"/>
              <a:buAutoNum type="romanUcPeriod"/>
            </a:pPr>
            <a:r>
              <a:rPr lang="en-US" sz="5400" dirty="0">
                <a:latin typeface="Tempus Sans ITC" pitchFamily="82" charset="0"/>
                <a:cs typeface="Aparajita" pitchFamily="34" charset="0"/>
              </a:rPr>
              <a:t>Its Origin</a:t>
            </a:r>
          </a:p>
          <a:p>
            <a:pPr marL="571500" indent="-571500">
              <a:buFont typeface="+mj-lt"/>
              <a:buAutoNum type="romanUcPeriod"/>
            </a:pPr>
            <a:r>
              <a:rPr lang="en-US" sz="5400" dirty="0">
                <a:latin typeface="Tempus Sans ITC" pitchFamily="82" charset="0"/>
                <a:cs typeface="Aparajita" pitchFamily="34" charset="0"/>
              </a:rPr>
              <a:t> Its Pope</a:t>
            </a:r>
          </a:p>
          <a:p>
            <a:pPr marL="571500" indent="-571500">
              <a:buFont typeface="+mj-lt"/>
              <a:buAutoNum type="romanUcPeriod"/>
            </a:pPr>
            <a:r>
              <a:rPr lang="en-US" sz="5400" dirty="0">
                <a:latin typeface="Tempus Sans ITC" pitchFamily="82" charset="0"/>
                <a:cs typeface="Aparajita" pitchFamily="34" charset="0"/>
              </a:rPr>
              <a:t> Its Doctrine</a:t>
            </a:r>
          </a:p>
        </p:txBody>
      </p:sp>
      <p:pic>
        <p:nvPicPr>
          <p:cNvPr id="3" name="Picture 8" descr="http://ncronline.org/sites/default/files/stories/images/oldimgs/20100928cnsbr02753.jpg">
            <a:extLst>
              <a:ext uri="{FF2B5EF4-FFF2-40B4-BE49-F238E27FC236}">
                <a16:creationId xmlns:a16="http://schemas.microsoft.com/office/drawing/2014/main" id="{C1D4418A-1FC8-00FB-69F4-F80DEB9F99A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1199" y="-3986"/>
            <a:ext cx="2590801" cy="20555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BD3BEFA-B592-33E3-3F27-0DF05BC6B907}"/>
              </a:ext>
            </a:extLst>
          </p:cNvPr>
          <p:cNvSpPr/>
          <p:nvPr/>
        </p:nvSpPr>
        <p:spPr>
          <a:xfrm>
            <a:off x="2740680" y="381000"/>
            <a:ext cx="6860519" cy="1025281"/>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lnSpc>
                <a:spcPts val="6500"/>
              </a:lnSpc>
            </a:pPr>
            <a:r>
              <a:rPr lang="en-US" sz="800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38100" dist="38100" dir="2700000" algn="tl">
                    <a:srgbClr val="000000">
                      <a:alpha val="43137"/>
                    </a:srgbClr>
                  </a:outerShdw>
                </a:effectLst>
                <a:latin typeface="Complete in Him" pitchFamily="2" charset="0"/>
              </a:rPr>
              <a:t>Catholic Church</a:t>
            </a:r>
          </a:p>
        </p:txBody>
      </p:sp>
      <p:pic>
        <p:nvPicPr>
          <p:cNvPr id="5" name="Picture 4" descr="Pope Leo XIV looks on as he leads the Regina Caeli prayer in St. Peter's Square at the Vatican, June 1, 2025.">
            <a:extLst>
              <a:ext uri="{FF2B5EF4-FFF2-40B4-BE49-F238E27FC236}">
                <a16:creationId xmlns:a16="http://schemas.microsoft.com/office/drawing/2014/main" id="{78A44037-8ACF-DED8-7FBF-C9EBFB72D8E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59" r="12128" b="24434"/>
          <a:stretch>
            <a:fillRect/>
          </a:stretch>
        </p:blipFill>
        <p:spPr bwMode="auto">
          <a:xfrm>
            <a:off x="0" y="-15640"/>
            <a:ext cx="3126024" cy="2055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975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7315200" cy="923330"/>
          </a:xfrm>
          <a:prstGeom prst="rect">
            <a:avLst/>
          </a:prstGeom>
          <a:noFill/>
        </p:spPr>
        <p:txBody>
          <a:bodyPr wrap="square" rtlCol="0">
            <a:spAutoFit/>
          </a:bodyPr>
          <a:lstStyle/>
          <a:p>
            <a:pPr marL="1028700" indent="-1028700" algn="ctr">
              <a:buFont typeface="+mj-lt"/>
              <a:buAutoNum type="romanUcPeriod" startAt="3"/>
            </a:pPr>
            <a:r>
              <a:rPr lang="en-US" sz="5400" dirty="0">
                <a:latin typeface="Tempus Sans ITC" pitchFamily="82" charset="0"/>
                <a:cs typeface="Aparajita" pitchFamily="34" charset="0"/>
              </a:rPr>
              <a:t>Its Doctrine</a:t>
            </a:r>
          </a:p>
        </p:txBody>
      </p:sp>
      <p:sp>
        <p:nvSpPr>
          <p:cNvPr id="3" name="TextBox 2"/>
          <p:cNvSpPr txBox="1"/>
          <p:nvPr/>
        </p:nvSpPr>
        <p:spPr>
          <a:xfrm>
            <a:off x="1066800" y="2133601"/>
            <a:ext cx="9372600" cy="3847207"/>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Authority</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Catholic concept:</a:t>
            </a:r>
          </a:p>
          <a:p>
            <a:pPr marL="1428750" lvl="2" indent="-514350">
              <a:buFont typeface="+mj-lt"/>
              <a:buAutoNum type="alphaLcPeriod"/>
            </a:pPr>
            <a:r>
              <a:rPr lang="en-US" sz="2400" dirty="0">
                <a:latin typeface="Arial Narrow" pitchFamily="34" charset="0"/>
              </a:rPr>
              <a:t>Tradition, apocryphal writings, Pope’s words – par with Bible</a:t>
            </a:r>
          </a:p>
          <a:p>
            <a:pPr marL="1428750" lvl="2" indent="-514350">
              <a:buFont typeface="+mj-lt"/>
              <a:buAutoNum type="alphaLcPeriod"/>
            </a:pPr>
            <a:r>
              <a:rPr lang="en-US" sz="2400" dirty="0">
                <a:latin typeface="Arial Narrow" pitchFamily="34" charset="0"/>
              </a:rPr>
              <a:t>Bible cannot be understood by all</a:t>
            </a:r>
          </a:p>
          <a:p>
            <a:pPr marL="1428750" lvl="2" indent="-514350">
              <a:buFont typeface="+mj-lt"/>
              <a:buAutoNum type="alphaLcPeriod"/>
            </a:pPr>
            <a:r>
              <a:rPr lang="en-US" sz="2400" dirty="0">
                <a:latin typeface="Arial Narrow" pitchFamily="34" charset="0"/>
              </a:rPr>
              <a:t>Only Catholics have right to interpret the Bible</a:t>
            </a:r>
          </a:p>
          <a:p>
            <a:pPr marL="1428750" lvl="2" indent="-514350">
              <a:buFont typeface="+mj-lt"/>
              <a:buAutoNum type="alphaLcPeriod"/>
            </a:pPr>
            <a:r>
              <a:rPr lang="en-US" sz="2400" dirty="0">
                <a:latin typeface="Arial Narrow" pitchFamily="34" charset="0"/>
              </a:rPr>
              <a:t>Catholics are not encouraged to read &amp; study their Bibles</a:t>
            </a:r>
          </a:p>
          <a:p>
            <a:pPr marL="971550" lvl="1" indent="-514350">
              <a:buFont typeface="+mj-lt"/>
              <a:buAutoNum type="arabicPeriod"/>
            </a:pPr>
            <a:r>
              <a:rPr lang="en-US" sz="2400" i="1" dirty="0">
                <a:latin typeface="Arial Narrow" pitchFamily="34" charset="0"/>
              </a:rPr>
              <a:t>The Bible:</a:t>
            </a:r>
          </a:p>
          <a:p>
            <a:pPr marL="1428750" lvl="2" indent="-514350">
              <a:buFont typeface="+mj-lt"/>
              <a:buAutoNum type="alphaLcPeriod"/>
            </a:pPr>
            <a:r>
              <a:rPr lang="en-US" sz="2400" dirty="0">
                <a:latin typeface="Arial Narrow" pitchFamily="34" charset="0"/>
              </a:rPr>
              <a:t>Bible is our only guide (2 Tim. 3:16-17; Rev. 22:18-19)</a:t>
            </a:r>
          </a:p>
          <a:p>
            <a:pPr marL="1428750" lvl="2" indent="-514350">
              <a:buFont typeface="+mj-lt"/>
              <a:buAutoNum type="alphaLcPeriod"/>
            </a:pPr>
            <a:r>
              <a:rPr lang="en-US" sz="2400" dirty="0">
                <a:latin typeface="Arial Narrow" pitchFamily="34" charset="0"/>
              </a:rPr>
              <a:t>Can be understood (Eph. 3:3-5)</a:t>
            </a:r>
          </a:p>
          <a:p>
            <a:pPr marL="1428750" lvl="2" indent="-514350">
              <a:buFont typeface="+mj-lt"/>
              <a:buAutoNum type="alphaLcPeriod"/>
            </a:pPr>
            <a:r>
              <a:rPr lang="en-US" sz="2400" dirty="0">
                <a:latin typeface="Arial Narrow" pitchFamily="34" charset="0"/>
              </a:rPr>
              <a:t>Any who can read can interpret (Eph. 3:3-5; John 5:39) </a:t>
            </a:r>
          </a:p>
        </p:txBody>
      </p:sp>
    </p:spTree>
    <p:extLst>
      <p:ext uri="{BB962C8B-B14F-4D97-AF65-F5344CB8AC3E}">
        <p14:creationId xmlns:p14="http://schemas.microsoft.com/office/powerpoint/2010/main" val="5171493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7315200" cy="923330"/>
          </a:xfrm>
          <a:prstGeom prst="rect">
            <a:avLst/>
          </a:prstGeom>
          <a:noFill/>
        </p:spPr>
        <p:txBody>
          <a:bodyPr wrap="square" rtlCol="0">
            <a:spAutoFit/>
          </a:bodyPr>
          <a:lstStyle/>
          <a:p>
            <a:pPr marL="1028700" indent="-1028700" algn="ctr">
              <a:buFont typeface="+mj-lt"/>
              <a:buAutoNum type="romanUcPeriod" startAt="3"/>
            </a:pPr>
            <a:r>
              <a:rPr lang="en-US" sz="5400" dirty="0">
                <a:latin typeface="Tempus Sans ITC" pitchFamily="82" charset="0"/>
                <a:cs typeface="Aparajita" pitchFamily="34" charset="0"/>
              </a:rPr>
              <a:t>Its Doctrine</a:t>
            </a:r>
          </a:p>
        </p:txBody>
      </p:sp>
      <p:sp>
        <p:nvSpPr>
          <p:cNvPr id="3" name="TextBox 2"/>
          <p:cNvSpPr txBox="1"/>
          <p:nvPr/>
        </p:nvSpPr>
        <p:spPr>
          <a:xfrm>
            <a:off x="1066800" y="2133601"/>
            <a:ext cx="9372600" cy="1692771"/>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Authority</a:t>
            </a:r>
          </a:p>
          <a:p>
            <a:pPr marL="514350" indent="-514350">
              <a:buFont typeface="+mj-lt"/>
              <a:buAutoNum type="alphaUcPeriod"/>
            </a:pPr>
            <a:r>
              <a:rPr lang="en-US" sz="2800" dirty="0">
                <a:solidFill>
                  <a:srgbClr val="FFFF00"/>
                </a:solidFill>
                <a:latin typeface="Arial Narrow" pitchFamily="34" charset="0"/>
              </a:rPr>
              <a:t>Purgatory</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Says if one dies in sin / lost – can pray for him – saved after death</a:t>
            </a:r>
          </a:p>
          <a:p>
            <a:pPr marL="971550" lvl="1" indent="-514350">
              <a:buFont typeface="+mj-lt"/>
              <a:buAutoNum type="arabicPeriod"/>
            </a:pPr>
            <a:r>
              <a:rPr lang="en-US" sz="2400" i="1" dirty="0">
                <a:latin typeface="Arial Narrow" pitchFamily="34" charset="0"/>
              </a:rPr>
              <a:t>Luke 16:19-31- great gulf fixed – cannot pass</a:t>
            </a:r>
            <a:endParaRPr lang="en-US" sz="2400" dirty="0">
              <a:latin typeface="Arial Narrow" pitchFamily="34" charset="0"/>
            </a:endParaRPr>
          </a:p>
        </p:txBody>
      </p:sp>
    </p:spTree>
    <p:extLst>
      <p:ext uri="{BB962C8B-B14F-4D97-AF65-F5344CB8AC3E}">
        <p14:creationId xmlns:p14="http://schemas.microsoft.com/office/powerpoint/2010/main" val="25885457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7315200" cy="923330"/>
          </a:xfrm>
          <a:prstGeom prst="rect">
            <a:avLst/>
          </a:prstGeom>
          <a:noFill/>
        </p:spPr>
        <p:txBody>
          <a:bodyPr wrap="square" rtlCol="0">
            <a:spAutoFit/>
          </a:bodyPr>
          <a:lstStyle/>
          <a:p>
            <a:pPr marL="1028700" indent="-1028700" algn="ctr">
              <a:buFont typeface="+mj-lt"/>
              <a:buAutoNum type="romanUcPeriod" startAt="3"/>
            </a:pPr>
            <a:r>
              <a:rPr lang="en-US" sz="5400" dirty="0">
                <a:latin typeface="Tempus Sans ITC" pitchFamily="82" charset="0"/>
                <a:cs typeface="Aparajita" pitchFamily="34" charset="0"/>
              </a:rPr>
              <a:t>Its Doctrine</a:t>
            </a:r>
          </a:p>
        </p:txBody>
      </p:sp>
      <p:sp>
        <p:nvSpPr>
          <p:cNvPr id="3" name="TextBox 2"/>
          <p:cNvSpPr txBox="1"/>
          <p:nvPr/>
        </p:nvSpPr>
        <p:spPr>
          <a:xfrm>
            <a:off x="1066800" y="2133600"/>
            <a:ext cx="9372600" cy="4339650"/>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itchFamily="34" charset="0"/>
              </a:rPr>
              <a:t>Authority</a:t>
            </a:r>
          </a:p>
          <a:p>
            <a:pPr marL="514350" indent="-514350">
              <a:buFont typeface="+mj-lt"/>
              <a:buAutoNum type="alphaUcPeriod"/>
            </a:pPr>
            <a:r>
              <a:rPr lang="en-US" sz="2800" dirty="0">
                <a:solidFill>
                  <a:srgbClr val="FFFF00"/>
                </a:solidFill>
                <a:latin typeface="Arial Narrow" pitchFamily="34" charset="0"/>
              </a:rPr>
              <a:t>Purgatory</a:t>
            </a:r>
          </a:p>
          <a:p>
            <a:pPr marL="514350" indent="-514350">
              <a:buFont typeface="+mj-lt"/>
              <a:buAutoNum type="alphaUcPeriod"/>
            </a:pPr>
            <a:r>
              <a:rPr lang="en-US" sz="2800" dirty="0">
                <a:solidFill>
                  <a:srgbClr val="FFFF00"/>
                </a:solidFill>
                <a:latin typeface="Arial Narrow" pitchFamily="34" charset="0"/>
              </a:rPr>
              <a:t>Mary</a:t>
            </a:r>
            <a:endParaRPr lang="en-US" sz="2400" dirty="0">
              <a:solidFill>
                <a:srgbClr val="FFFF00"/>
              </a:solidFill>
              <a:latin typeface="Arial Narrow" pitchFamily="34" charset="0"/>
            </a:endParaRPr>
          </a:p>
          <a:p>
            <a:pPr marL="971550" lvl="1" indent="-514350">
              <a:buFont typeface="+mj-lt"/>
              <a:buAutoNum type="arabicPeriod"/>
            </a:pPr>
            <a:r>
              <a:rPr lang="en-US" sz="2400" i="1" dirty="0">
                <a:latin typeface="Arial Narrow" pitchFamily="34" charset="0"/>
              </a:rPr>
              <a:t>Catholic view of Mary:</a:t>
            </a:r>
          </a:p>
          <a:p>
            <a:pPr marL="1428750" lvl="2" indent="-514350">
              <a:buFont typeface="+mj-lt"/>
              <a:buAutoNum type="alphaLcPeriod"/>
            </a:pPr>
            <a:r>
              <a:rPr lang="en-US" sz="2400" dirty="0">
                <a:latin typeface="Arial Narrow" pitchFamily="34" charset="0"/>
              </a:rPr>
              <a:t>Immaculate: she was free from original sin</a:t>
            </a:r>
          </a:p>
          <a:p>
            <a:pPr marL="1428750" lvl="2" indent="-514350">
              <a:buFont typeface="+mj-lt"/>
              <a:buAutoNum type="alphaLcPeriod"/>
            </a:pPr>
            <a:r>
              <a:rPr lang="en-US" sz="2400" dirty="0">
                <a:latin typeface="Arial Narrow" pitchFamily="34" charset="0"/>
              </a:rPr>
              <a:t>She is to be worshipped – Mother of God</a:t>
            </a:r>
          </a:p>
          <a:p>
            <a:pPr marL="1428750" lvl="2" indent="-514350">
              <a:buFont typeface="+mj-lt"/>
              <a:buAutoNum type="alphaLcPeriod"/>
            </a:pPr>
            <a:r>
              <a:rPr lang="en-US" sz="2400" dirty="0">
                <a:latin typeface="Arial Narrow" pitchFamily="34" charset="0"/>
              </a:rPr>
              <a:t>Pray to Mary</a:t>
            </a:r>
          </a:p>
          <a:p>
            <a:pPr marL="971550" lvl="1" indent="-514350">
              <a:buFont typeface="+mj-lt"/>
              <a:buAutoNum type="arabicPeriod"/>
            </a:pPr>
            <a:r>
              <a:rPr lang="en-US" sz="2400" i="1" dirty="0">
                <a:latin typeface="Arial Narrow" pitchFamily="34" charset="0"/>
              </a:rPr>
              <a:t>Bible:</a:t>
            </a:r>
          </a:p>
          <a:p>
            <a:pPr marL="1428750" lvl="2" indent="-514350">
              <a:buFont typeface="+mj-lt"/>
              <a:buAutoNum type="alphaLcPeriod"/>
            </a:pPr>
            <a:r>
              <a:rPr lang="en-US" sz="2400" dirty="0">
                <a:latin typeface="Arial Narrow" pitchFamily="34" charset="0"/>
              </a:rPr>
              <a:t>Mary was just a human being (John 2:3-4)</a:t>
            </a:r>
          </a:p>
          <a:p>
            <a:pPr marL="1428750" lvl="2" indent="-514350">
              <a:buFont typeface="+mj-lt"/>
              <a:buAutoNum type="alphaLcPeriod"/>
            </a:pPr>
            <a:r>
              <a:rPr lang="en-US" sz="2400" dirty="0">
                <a:latin typeface="Arial Narrow" pitchFamily="34" charset="0"/>
              </a:rPr>
              <a:t>Never worshipped in the Bible</a:t>
            </a:r>
          </a:p>
          <a:p>
            <a:pPr marL="1428750" lvl="2" indent="-514350">
              <a:buFont typeface="+mj-lt"/>
              <a:buAutoNum type="alphaLcPeriod"/>
            </a:pPr>
            <a:r>
              <a:rPr lang="en-US" sz="2400" dirty="0">
                <a:latin typeface="Arial Narrow" pitchFamily="34" charset="0"/>
              </a:rPr>
              <a:t>Mary tells people to follow Christ – not her (John 2:5)</a:t>
            </a:r>
          </a:p>
        </p:txBody>
      </p:sp>
    </p:spTree>
    <p:extLst>
      <p:ext uri="{BB962C8B-B14F-4D97-AF65-F5344CB8AC3E}">
        <p14:creationId xmlns:p14="http://schemas.microsoft.com/office/powerpoint/2010/main" val="1146313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66800" y="2374880"/>
            <a:ext cx="9829800" cy="3416320"/>
          </a:xfrm>
          <a:prstGeom prst="rect">
            <a:avLst/>
          </a:prstGeom>
          <a:noFill/>
        </p:spPr>
        <p:txBody>
          <a:bodyPr wrap="square" rtlCol="0">
            <a:spAutoFit/>
          </a:bodyPr>
          <a:lstStyle/>
          <a:p>
            <a:pPr marL="571500" indent="-571500">
              <a:buFont typeface="+mj-lt"/>
              <a:buAutoNum type="romanUcPeriod"/>
            </a:pPr>
            <a:r>
              <a:rPr lang="en-US" sz="5400" dirty="0">
                <a:latin typeface="Tempus Sans ITC" pitchFamily="82" charset="0"/>
                <a:cs typeface="Aparajita" pitchFamily="34" charset="0"/>
              </a:rPr>
              <a:t>Its Origin</a:t>
            </a:r>
          </a:p>
          <a:p>
            <a:pPr marL="571500" indent="-571500">
              <a:buFont typeface="+mj-lt"/>
              <a:buAutoNum type="romanUcPeriod"/>
            </a:pPr>
            <a:r>
              <a:rPr lang="en-US" sz="5400" dirty="0">
                <a:latin typeface="Tempus Sans ITC" pitchFamily="82" charset="0"/>
                <a:cs typeface="Aparajita" pitchFamily="34" charset="0"/>
              </a:rPr>
              <a:t> Its Pope</a:t>
            </a:r>
          </a:p>
          <a:p>
            <a:pPr marL="571500" indent="-571500">
              <a:buFont typeface="+mj-lt"/>
              <a:buAutoNum type="romanUcPeriod"/>
            </a:pPr>
            <a:r>
              <a:rPr lang="en-US" sz="5400" dirty="0">
                <a:latin typeface="Tempus Sans ITC" pitchFamily="82" charset="0"/>
                <a:cs typeface="Aparajita" pitchFamily="34" charset="0"/>
              </a:rPr>
              <a:t> Its Doctrine</a:t>
            </a:r>
          </a:p>
          <a:p>
            <a:pPr marL="571500" indent="-571500">
              <a:buFont typeface="+mj-lt"/>
              <a:buAutoNum type="romanUcPeriod"/>
            </a:pPr>
            <a:r>
              <a:rPr lang="en-US" sz="5400" dirty="0">
                <a:latin typeface="Tempus Sans ITC" pitchFamily="82" charset="0"/>
                <a:cs typeface="Aparajita" pitchFamily="34" charset="0"/>
              </a:rPr>
              <a:t> Its Sacraments</a:t>
            </a:r>
          </a:p>
        </p:txBody>
      </p:sp>
      <p:pic>
        <p:nvPicPr>
          <p:cNvPr id="3" name="Picture 8" descr="http://ncronline.org/sites/default/files/stories/images/oldimgs/20100928cnsbr02753.jpg">
            <a:extLst>
              <a:ext uri="{FF2B5EF4-FFF2-40B4-BE49-F238E27FC236}">
                <a16:creationId xmlns:a16="http://schemas.microsoft.com/office/drawing/2014/main" id="{89FEC3D5-46F0-E74D-CCE2-EFA1EF4A99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1199" y="-3986"/>
            <a:ext cx="2590801" cy="20555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C07F24D-3FEF-9FD3-D96A-43714E8075E3}"/>
              </a:ext>
            </a:extLst>
          </p:cNvPr>
          <p:cNvSpPr/>
          <p:nvPr/>
        </p:nvSpPr>
        <p:spPr>
          <a:xfrm>
            <a:off x="2740680" y="381000"/>
            <a:ext cx="6860519" cy="1025281"/>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lnSpc>
                <a:spcPts val="6500"/>
              </a:lnSpc>
            </a:pPr>
            <a:r>
              <a:rPr lang="en-US" sz="800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38100" dist="38100" dir="2700000" algn="tl">
                    <a:srgbClr val="000000">
                      <a:alpha val="43137"/>
                    </a:srgbClr>
                  </a:outerShdw>
                </a:effectLst>
                <a:latin typeface="Complete in Him" pitchFamily="2" charset="0"/>
              </a:rPr>
              <a:t>Catholic Church</a:t>
            </a:r>
          </a:p>
        </p:txBody>
      </p:sp>
      <p:pic>
        <p:nvPicPr>
          <p:cNvPr id="5" name="Picture 4" descr="Pope Leo XIV looks on as he leads the Regina Caeli prayer in St. Peter's Square at the Vatican, June 1, 2025.">
            <a:extLst>
              <a:ext uri="{FF2B5EF4-FFF2-40B4-BE49-F238E27FC236}">
                <a16:creationId xmlns:a16="http://schemas.microsoft.com/office/drawing/2014/main" id="{576026C1-53BE-5980-9236-18E48A30ED4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59" r="12128" b="24434"/>
          <a:stretch>
            <a:fillRect/>
          </a:stretch>
        </p:blipFill>
        <p:spPr bwMode="auto">
          <a:xfrm>
            <a:off x="0" y="-15640"/>
            <a:ext cx="3126024" cy="2055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7171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7315200" cy="923330"/>
          </a:xfrm>
          <a:prstGeom prst="rect">
            <a:avLst/>
          </a:prstGeom>
          <a:noFill/>
        </p:spPr>
        <p:txBody>
          <a:bodyPr wrap="square" rtlCol="0">
            <a:spAutoFit/>
          </a:bodyPr>
          <a:lstStyle/>
          <a:p>
            <a:pPr marL="1028700" indent="-1028700" algn="ctr">
              <a:buFont typeface="+mj-lt"/>
              <a:buAutoNum type="romanUcPeriod" startAt="4"/>
            </a:pPr>
            <a:r>
              <a:rPr lang="en-US" sz="5400" dirty="0">
                <a:latin typeface="Tempus Sans ITC" pitchFamily="82" charset="0"/>
                <a:cs typeface="Aparajita" pitchFamily="34" charset="0"/>
              </a:rPr>
              <a:t>Its Sacraments</a:t>
            </a:r>
          </a:p>
        </p:txBody>
      </p:sp>
      <p:sp>
        <p:nvSpPr>
          <p:cNvPr id="3" name="TextBox 2"/>
          <p:cNvSpPr txBox="1"/>
          <p:nvPr/>
        </p:nvSpPr>
        <p:spPr>
          <a:xfrm>
            <a:off x="2286000" y="2082226"/>
            <a:ext cx="7620000" cy="5847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dirty="0">
                <a:effectLst>
                  <a:outerShdw blurRad="38100" dist="38100" dir="2700000" algn="tl">
                    <a:srgbClr val="000000">
                      <a:alpha val="43137"/>
                    </a:srgbClr>
                  </a:outerShdw>
                </a:effectLst>
              </a:rPr>
              <a:t>Sacrament of Baptism</a:t>
            </a:r>
          </a:p>
        </p:txBody>
      </p:sp>
      <p:sp>
        <p:nvSpPr>
          <p:cNvPr id="4" name="TextBox 3"/>
          <p:cNvSpPr txBox="1"/>
          <p:nvPr/>
        </p:nvSpPr>
        <p:spPr>
          <a:xfrm>
            <a:off x="2286000" y="2738488"/>
            <a:ext cx="7620000" cy="5847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dirty="0">
                <a:effectLst>
                  <a:outerShdw blurRad="38100" dist="38100" dir="2700000" algn="tl">
                    <a:srgbClr val="000000">
                      <a:alpha val="43137"/>
                    </a:srgbClr>
                  </a:outerShdw>
                </a:effectLst>
              </a:rPr>
              <a:t> Sacrament of Confirmation</a:t>
            </a:r>
          </a:p>
        </p:txBody>
      </p:sp>
      <p:sp>
        <p:nvSpPr>
          <p:cNvPr id="5" name="TextBox 4"/>
          <p:cNvSpPr txBox="1"/>
          <p:nvPr/>
        </p:nvSpPr>
        <p:spPr>
          <a:xfrm>
            <a:off x="2286000" y="3394750"/>
            <a:ext cx="7620000" cy="5847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dirty="0">
                <a:effectLst>
                  <a:outerShdw blurRad="38100" dist="38100" dir="2700000" algn="tl">
                    <a:srgbClr val="000000">
                      <a:alpha val="43137"/>
                    </a:srgbClr>
                  </a:outerShdw>
                </a:effectLst>
              </a:rPr>
              <a:t> Sacrament of Penance</a:t>
            </a:r>
          </a:p>
        </p:txBody>
      </p:sp>
      <p:sp>
        <p:nvSpPr>
          <p:cNvPr id="6" name="TextBox 5"/>
          <p:cNvSpPr txBox="1"/>
          <p:nvPr/>
        </p:nvSpPr>
        <p:spPr>
          <a:xfrm>
            <a:off x="2286000" y="4051012"/>
            <a:ext cx="7620000" cy="5847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dirty="0">
                <a:effectLst>
                  <a:outerShdw blurRad="38100" dist="38100" dir="2700000" algn="tl">
                    <a:srgbClr val="000000">
                      <a:alpha val="43137"/>
                    </a:srgbClr>
                  </a:outerShdw>
                </a:effectLst>
              </a:rPr>
              <a:t> Sacrament of Extreme Unction</a:t>
            </a:r>
          </a:p>
        </p:txBody>
      </p:sp>
      <p:sp>
        <p:nvSpPr>
          <p:cNvPr id="7" name="TextBox 6"/>
          <p:cNvSpPr txBox="1"/>
          <p:nvPr/>
        </p:nvSpPr>
        <p:spPr>
          <a:xfrm>
            <a:off x="2286000" y="4707274"/>
            <a:ext cx="7620000" cy="5847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dirty="0">
                <a:effectLst>
                  <a:outerShdw blurRad="38100" dist="38100" dir="2700000" algn="tl">
                    <a:srgbClr val="000000">
                      <a:alpha val="43137"/>
                    </a:srgbClr>
                  </a:outerShdw>
                </a:effectLst>
              </a:rPr>
              <a:t>Sacrament of Holy Orders</a:t>
            </a:r>
          </a:p>
        </p:txBody>
      </p:sp>
      <p:sp>
        <p:nvSpPr>
          <p:cNvPr id="8" name="TextBox 7"/>
          <p:cNvSpPr txBox="1"/>
          <p:nvPr/>
        </p:nvSpPr>
        <p:spPr>
          <a:xfrm>
            <a:off x="2286000" y="5363536"/>
            <a:ext cx="7620000" cy="5847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dirty="0">
                <a:effectLst>
                  <a:outerShdw blurRad="38100" dist="38100" dir="2700000" algn="tl">
                    <a:srgbClr val="000000">
                      <a:alpha val="43137"/>
                    </a:srgbClr>
                  </a:outerShdw>
                </a:effectLst>
              </a:rPr>
              <a:t> Sacrament of Matrimony</a:t>
            </a:r>
          </a:p>
        </p:txBody>
      </p:sp>
      <p:sp>
        <p:nvSpPr>
          <p:cNvPr id="9" name="TextBox 8"/>
          <p:cNvSpPr txBox="1"/>
          <p:nvPr/>
        </p:nvSpPr>
        <p:spPr>
          <a:xfrm>
            <a:off x="2286000" y="6019801"/>
            <a:ext cx="7620000" cy="5847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dirty="0">
                <a:effectLst>
                  <a:outerShdw blurRad="38100" dist="38100" dir="2700000" algn="tl">
                    <a:srgbClr val="000000">
                      <a:alpha val="43137"/>
                    </a:srgbClr>
                  </a:outerShdw>
                </a:effectLst>
              </a:rPr>
              <a:t> Sacrament of Mass / Holy Eucharist</a:t>
            </a:r>
          </a:p>
        </p:txBody>
      </p:sp>
    </p:spTree>
    <p:extLst>
      <p:ext uri="{BB962C8B-B14F-4D97-AF65-F5344CB8AC3E}">
        <p14:creationId xmlns:p14="http://schemas.microsoft.com/office/powerpoint/2010/main" val="24673988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62200" y="381000"/>
            <a:ext cx="7467600" cy="923330"/>
          </a:xfrm>
          <a:prstGeom prst="rect">
            <a:avLst/>
          </a:prstGeom>
          <a:noFill/>
        </p:spPr>
        <p:txBody>
          <a:bodyPr wrap="square" rtlCol="0">
            <a:spAutoFit/>
          </a:bodyPr>
          <a:lstStyle/>
          <a:p>
            <a:pPr algn="ctr"/>
            <a:r>
              <a:rPr lang="en-US" sz="5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Sacrament:</a:t>
            </a:r>
          </a:p>
        </p:txBody>
      </p:sp>
      <p:sp>
        <p:nvSpPr>
          <p:cNvPr id="4" name="TextBox 3"/>
          <p:cNvSpPr txBox="1"/>
          <p:nvPr/>
        </p:nvSpPr>
        <p:spPr>
          <a:xfrm>
            <a:off x="2133600" y="2590801"/>
            <a:ext cx="7924800" cy="2616101"/>
          </a:xfrm>
          <a:prstGeom prst="rect">
            <a:avLst/>
          </a:prstGeom>
          <a:noFill/>
        </p:spPr>
        <p:txBody>
          <a:bodyPr wrap="square" rtlCol="0">
            <a:spAutoFit/>
          </a:bodyPr>
          <a:lstStyle/>
          <a:p>
            <a:r>
              <a:rPr lang="en-US" sz="2800" dirty="0">
                <a:effectLst>
                  <a:outerShdw blurRad="38100" dist="38100" dir="2700000" algn="tl">
                    <a:srgbClr val="000000">
                      <a:alpha val="43137"/>
                    </a:srgbClr>
                  </a:outerShdw>
                </a:effectLst>
                <a:latin typeface="Times New Roman" pitchFamily="18" charset="0"/>
                <a:cs typeface="Times New Roman" pitchFamily="18" charset="0"/>
              </a:rPr>
              <a:t>“A visible sign instituted by Christ by which grace is conveyed to our souls. Three things are necessary to constitute a Sacrament, viz. – a visible sign, invisible grace and the institution by our Lord Jesus Christ.”</a:t>
            </a:r>
          </a:p>
          <a:p>
            <a:endParaRPr lang="en-US" sz="2800" dirty="0">
              <a:effectLst>
                <a:outerShdw blurRad="38100" dist="38100" dir="2700000" algn="tl">
                  <a:srgbClr val="000000">
                    <a:alpha val="43137"/>
                  </a:srgbClr>
                </a:outerShdw>
              </a:effectLst>
              <a:latin typeface="Times New Roman" pitchFamily="18" charset="0"/>
              <a:cs typeface="Times New Roman" pitchFamily="18" charset="0"/>
            </a:endParaRPr>
          </a:p>
          <a:p>
            <a:pPr algn="r"/>
            <a:r>
              <a:rPr lang="en-US" sz="2000" dirty="0">
                <a:effectLst>
                  <a:outerShdw blurRad="38100" dist="38100" dir="2700000" algn="tl">
                    <a:srgbClr val="000000">
                      <a:alpha val="43137"/>
                    </a:srgbClr>
                  </a:outerShdw>
                </a:effectLst>
                <a:latin typeface="Times New Roman" pitchFamily="18" charset="0"/>
                <a:cs typeface="Times New Roman" pitchFamily="18" charset="0"/>
              </a:rPr>
              <a:t>(James Cardinal Gibbons, </a:t>
            </a:r>
            <a:r>
              <a:rPr lang="en-US" sz="2000" i="1" dirty="0">
                <a:effectLst>
                  <a:outerShdw blurRad="38100" dist="38100" dir="2700000" algn="tl">
                    <a:srgbClr val="000000">
                      <a:alpha val="43137"/>
                    </a:srgbClr>
                  </a:outerShdw>
                </a:effectLst>
                <a:latin typeface="Times New Roman" pitchFamily="18" charset="0"/>
                <a:cs typeface="Times New Roman" pitchFamily="18" charset="0"/>
              </a:rPr>
              <a:t>The Faith of Our Fathers, 218)</a:t>
            </a:r>
            <a:endParaRPr lang="en-US" sz="2000"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177240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4265" y="171272"/>
            <a:ext cx="7176708" cy="120032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7200" b="1" dirty="0">
                <a:ln>
                  <a:prstDash val="solid"/>
                </a:ln>
                <a:solidFill>
                  <a:schemeClr val="bg2">
                    <a:lumMod val="40000"/>
                    <a:lumOff val="60000"/>
                  </a:schemeClr>
                </a:solidFill>
                <a:effectLst>
                  <a:outerShdw blurRad="38100" dist="38100" dir="2700000" algn="tl">
                    <a:srgbClr val="000000">
                      <a:alpha val="43137"/>
                    </a:srgbClr>
                  </a:outerShdw>
                </a:effectLst>
                <a:latin typeface="+mj-lt"/>
              </a:rPr>
              <a:t>7 Sacraments</a:t>
            </a:r>
          </a:p>
        </p:txBody>
      </p:sp>
      <p:grpSp>
        <p:nvGrpSpPr>
          <p:cNvPr id="17" name="Group 16"/>
          <p:cNvGrpSpPr/>
          <p:nvPr/>
        </p:nvGrpSpPr>
        <p:grpSpPr>
          <a:xfrm>
            <a:off x="1219200" y="2209801"/>
            <a:ext cx="6393052" cy="4161029"/>
            <a:chOff x="762000" y="1447800"/>
            <a:chExt cx="7620000" cy="4996500"/>
          </a:xfrm>
        </p:grpSpPr>
        <p:sp>
          <p:nvSpPr>
            <p:cNvPr id="10" name="TextBox 9"/>
            <p:cNvSpPr txBox="1"/>
            <p:nvPr/>
          </p:nvSpPr>
          <p:spPr>
            <a:xfrm>
              <a:off x="762000" y="1447800"/>
              <a:ext cx="7620000" cy="6282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sz="2800" dirty="0">
                  <a:effectLst>
                    <a:outerShdw blurRad="38100" dist="38100" dir="2700000" algn="tl">
                      <a:srgbClr val="000000">
                        <a:alpha val="43137"/>
                      </a:srgbClr>
                    </a:outerShdw>
                  </a:effectLst>
                </a:rPr>
                <a:t>Sacrament of Baptism</a:t>
              </a:r>
            </a:p>
          </p:txBody>
        </p:sp>
        <p:sp>
          <p:nvSpPr>
            <p:cNvPr id="11" name="TextBox 10"/>
            <p:cNvSpPr txBox="1"/>
            <p:nvPr/>
          </p:nvSpPr>
          <p:spPr>
            <a:xfrm>
              <a:off x="762000" y="2175838"/>
              <a:ext cx="7620000" cy="6282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sz="2800" dirty="0">
                  <a:effectLst>
                    <a:outerShdw blurRad="38100" dist="38100" dir="2700000" algn="tl">
                      <a:srgbClr val="000000">
                        <a:alpha val="43137"/>
                      </a:srgbClr>
                    </a:outerShdw>
                  </a:effectLst>
                </a:rPr>
                <a:t> Sacrament of Confirmation</a:t>
              </a:r>
            </a:p>
          </p:txBody>
        </p:sp>
        <p:sp>
          <p:nvSpPr>
            <p:cNvPr id="12" name="TextBox 11"/>
            <p:cNvSpPr txBox="1"/>
            <p:nvPr/>
          </p:nvSpPr>
          <p:spPr>
            <a:xfrm>
              <a:off x="762000" y="2903874"/>
              <a:ext cx="7620000" cy="6282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sz="2800" dirty="0">
                  <a:effectLst>
                    <a:outerShdw blurRad="38100" dist="38100" dir="2700000" algn="tl">
                      <a:srgbClr val="000000">
                        <a:alpha val="43137"/>
                      </a:srgbClr>
                    </a:outerShdw>
                  </a:effectLst>
                </a:rPr>
                <a:t> Sacrament of Penance</a:t>
              </a:r>
            </a:p>
          </p:txBody>
        </p:sp>
        <p:sp>
          <p:nvSpPr>
            <p:cNvPr id="13" name="TextBox 12"/>
            <p:cNvSpPr txBox="1"/>
            <p:nvPr/>
          </p:nvSpPr>
          <p:spPr>
            <a:xfrm>
              <a:off x="762000" y="3631911"/>
              <a:ext cx="7620000" cy="6282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sz="2800" dirty="0">
                  <a:effectLst>
                    <a:outerShdw blurRad="38100" dist="38100" dir="2700000" algn="tl">
                      <a:srgbClr val="000000">
                        <a:alpha val="43137"/>
                      </a:srgbClr>
                    </a:outerShdw>
                  </a:effectLst>
                </a:rPr>
                <a:t> Sacrament of Extreme Unction</a:t>
              </a:r>
            </a:p>
          </p:txBody>
        </p:sp>
        <p:sp>
          <p:nvSpPr>
            <p:cNvPr id="14" name="TextBox 13"/>
            <p:cNvSpPr txBox="1"/>
            <p:nvPr/>
          </p:nvSpPr>
          <p:spPr>
            <a:xfrm>
              <a:off x="762000" y="4359949"/>
              <a:ext cx="7620000" cy="6282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sz="2800" dirty="0">
                  <a:effectLst>
                    <a:outerShdw blurRad="38100" dist="38100" dir="2700000" algn="tl">
                      <a:srgbClr val="000000">
                        <a:alpha val="43137"/>
                      </a:srgbClr>
                    </a:outerShdw>
                  </a:effectLst>
                </a:rPr>
                <a:t>Sacrament of Holy Orders</a:t>
              </a:r>
            </a:p>
          </p:txBody>
        </p:sp>
        <p:sp>
          <p:nvSpPr>
            <p:cNvPr id="15" name="TextBox 14"/>
            <p:cNvSpPr txBox="1"/>
            <p:nvPr/>
          </p:nvSpPr>
          <p:spPr>
            <a:xfrm>
              <a:off x="762000" y="5087986"/>
              <a:ext cx="7620000" cy="6282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sz="2800" dirty="0">
                  <a:effectLst>
                    <a:outerShdw blurRad="38100" dist="38100" dir="2700000" algn="tl">
                      <a:srgbClr val="000000">
                        <a:alpha val="43137"/>
                      </a:srgbClr>
                    </a:outerShdw>
                  </a:effectLst>
                </a:rPr>
                <a:t> Sacrament of Matrimony</a:t>
              </a:r>
            </a:p>
          </p:txBody>
        </p:sp>
        <p:sp>
          <p:nvSpPr>
            <p:cNvPr id="16" name="TextBox 15"/>
            <p:cNvSpPr txBox="1"/>
            <p:nvPr/>
          </p:nvSpPr>
          <p:spPr>
            <a:xfrm>
              <a:off x="762000" y="5816025"/>
              <a:ext cx="7620000" cy="6282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r>
                <a:rPr lang="en-US" sz="2800" dirty="0">
                  <a:effectLst>
                    <a:outerShdw blurRad="38100" dist="38100" dir="2700000" algn="tl">
                      <a:srgbClr val="000000">
                        <a:alpha val="43137"/>
                      </a:srgbClr>
                    </a:outerShdw>
                  </a:effectLst>
                </a:rPr>
                <a:t> Sacrament of Mass / Holy Eucharist</a:t>
              </a:r>
            </a:p>
          </p:txBody>
        </p:sp>
      </p:grpSp>
      <p:sp>
        <p:nvSpPr>
          <p:cNvPr id="18" name="TextBox 17"/>
          <p:cNvSpPr txBox="1"/>
          <p:nvPr/>
        </p:nvSpPr>
        <p:spPr>
          <a:xfrm>
            <a:off x="7010400" y="2816102"/>
            <a:ext cx="3657600" cy="2677656"/>
          </a:xfrm>
          <a:prstGeom prst="rect">
            <a:avLst/>
          </a:prstGeom>
          <a:solidFill>
            <a:schemeClr val="bg2"/>
          </a:solidFill>
        </p:spPr>
        <p:txBody>
          <a:bodyPr wrap="square" rtlCol="0">
            <a:spAutoFit/>
          </a:bodyPr>
          <a:lstStyle/>
          <a:p>
            <a:pPr defTabSz="168275">
              <a:buFont typeface="Arial" pitchFamily="34" charset="0"/>
              <a:buChar char="•"/>
            </a:pPr>
            <a:r>
              <a:rPr lang="en-US" sz="2800" dirty="0">
                <a:effectLst>
                  <a:outerShdw blurRad="38100" dist="38100" dir="2700000" algn="tl">
                    <a:srgbClr val="000000">
                      <a:alpha val="43137"/>
                    </a:srgbClr>
                  </a:outerShdw>
                </a:effectLst>
                <a:latin typeface="Times New Roman" pitchFamily="18" charset="0"/>
                <a:cs typeface="Times New Roman" pitchFamily="18" charset="0"/>
              </a:rPr>
              <a:t> Catholics Admit – Not 	in the Bible</a:t>
            </a:r>
          </a:p>
          <a:p>
            <a:pPr defTabSz="168275">
              <a:buFont typeface="Arial" pitchFamily="34" charset="0"/>
              <a:buChar char="•"/>
            </a:pPr>
            <a:endParaRPr lang="en-US" sz="2800" dirty="0">
              <a:effectLst>
                <a:outerShdw blurRad="38100" dist="38100" dir="2700000" algn="tl">
                  <a:srgbClr val="000000">
                    <a:alpha val="43137"/>
                  </a:srgbClr>
                </a:outerShdw>
              </a:effectLst>
              <a:latin typeface="Times New Roman" pitchFamily="18" charset="0"/>
              <a:cs typeface="Times New Roman" pitchFamily="18" charset="0"/>
            </a:endParaRPr>
          </a:p>
          <a:p>
            <a:pPr defTabSz="168275">
              <a:buFont typeface="Arial" pitchFamily="34" charset="0"/>
              <a:buChar char="•"/>
            </a:pPr>
            <a:r>
              <a:rPr lang="en-US" sz="2800" dirty="0">
                <a:effectLst>
                  <a:outerShdw blurRad="38100" dist="38100" dir="2700000" algn="tl">
                    <a:srgbClr val="000000">
                      <a:alpha val="43137"/>
                    </a:srgbClr>
                  </a:outerShdw>
                </a:effectLst>
                <a:latin typeface="Times New Roman" pitchFamily="18" charset="0"/>
                <a:cs typeface="Times New Roman" pitchFamily="18" charset="0"/>
              </a:rPr>
              <a:t> Established by 	Council of Trent 	(1545-1563 AD)</a:t>
            </a:r>
          </a:p>
        </p:txBody>
      </p:sp>
    </p:spTree>
    <p:extLst>
      <p:ext uri="{BB962C8B-B14F-4D97-AF65-F5344CB8AC3E}">
        <p14:creationId xmlns:p14="http://schemas.microsoft.com/office/powerpoint/2010/main" val="42578920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2286000" y="304801"/>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Sacrament of Baptism</a:t>
            </a:r>
          </a:p>
        </p:txBody>
      </p:sp>
      <p:sp>
        <p:nvSpPr>
          <p:cNvPr id="3" name="TextBox 2"/>
          <p:cNvSpPr txBox="1"/>
          <p:nvPr/>
        </p:nvSpPr>
        <p:spPr>
          <a:xfrm>
            <a:off x="1066800" y="1219200"/>
            <a:ext cx="10210800" cy="4001095"/>
          </a:xfrm>
          <a:prstGeom prst="rect">
            <a:avLst/>
          </a:prstGeom>
          <a:noFill/>
        </p:spPr>
        <p:txBody>
          <a:bodyPr wrap="square" rtlCol="0">
            <a:spAutoFit/>
          </a:bodyPr>
          <a:lstStyle/>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Purpose</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a:t>
            </a:r>
            <a:r>
              <a:rPr lang="en-US" sz="2800" dirty="0">
                <a:effectLst>
                  <a:outerShdw blurRad="38100" dist="38100" dir="2700000" algn="tl">
                    <a:srgbClr val="000000">
                      <a:alpha val="43137"/>
                    </a:srgbClr>
                  </a:outerShdw>
                </a:effectLst>
                <a:latin typeface="Times New Roman" pitchFamily="18" charset="0"/>
                <a:cs typeface="Times New Roman" pitchFamily="18" charset="0"/>
              </a:rPr>
              <a:t> Cleanse from original sin </a:t>
            </a:r>
          </a:p>
          <a:p>
            <a:pPr marL="514350" indent="-514350"/>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i="1" dirty="0">
                <a:effectLst>
                  <a:outerShdw blurRad="38100" dist="38100" dir="2700000" algn="tl">
                    <a:srgbClr val="000000">
                      <a:alpha val="43137"/>
                    </a:srgbClr>
                  </a:outerShdw>
                </a:effectLst>
                <a:latin typeface="Times New Roman" pitchFamily="18" charset="0"/>
                <a:cs typeface="Times New Roman" pitchFamily="18" charset="0"/>
              </a:rPr>
              <a:t>Visible Church, </a:t>
            </a:r>
            <a:r>
              <a:rPr lang="en-US" sz="2800" dirty="0">
                <a:effectLst>
                  <a:outerShdw blurRad="38100" dist="38100" dir="2700000" algn="tl">
                    <a:srgbClr val="000000">
                      <a:alpha val="43137"/>
                    </a:srgbClr>
                  </a:outerShdw>
                </a:effectLst>
                <a:latin typeface="Times New Roman" pitchFamily="18" charset="0"/>
                <a:cs typeface="Times New Roman" pitchFamily="18" charset="0"/>
              </a:rPr>
              <a:t>39)</a:t>
            </a:r>
          </a:p>
          <a:p>
            <a:pPr marL="514350" indent="-514350"/>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2"/>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Action:</a:t>
            </a:r>
            <a:r>
              <a:rPr lang="en-US" sz="2800" b="1"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Sprinkling</a:t>
            </a:r>
          </a:p>
          <a:p>
            <a:pPr marL="514350" indent="-514350"/>
            <a:r>
              <a:rPr lang="en-US" sz="2800" dirty="0">
                <a:effectLst>
                  <a:outerShdw blurRad="38100" dist="38100" dir="2700000" algn="tl">
                    <a:srgbClr val="000000">
                      <a:alpha val="43137"/>
                    </a:srgbClr>
                  </a:outerShdw>
                </a:effectLst>
                <a:latin typeface="Times New Roman" pitchFamily="18" charset="0"/>
                <a:cs typeface="Times New Roman" pitchFamily="18" charset="0"/>
              </a:rPr>
              <a:t> 	Immersion never essential (</a:t>
            </a:r>
            <a:r>
              <a:rPr lang="en-US" sz="2800" i="1" dirty="0">
                <a:effectLst>
                  <a:outerShdw blurRad="38100" dist="38100" dir="2700000" algn="tl">
                    <a:srgbClr val="000000">
                      <a:alpha val="43137"/>
                    </a:srgbClr>
                  </a:outerShdw>
                </a:effectLst>
                <a:latin typeface="Times New Roman" pitchFamily="18" charset="0"/>
                <a:cs typeface="Times New Roman" pitchFamily="18" charset="0"/>
              </a:rPr>
              <a:t>Visible Church, </a:t>
            </a:r>
            <a:r>
              <a:rPr lang="en-US" sz="2800" dirty="0">
                <a:effectLst>
                  <a:outerShdw blurRad="38100" dist="38100" dir="2700000" algn="tl">
                    <a:srgbClr val="000000">
                      <a:alpha val="43137"/>
                    </a:srgbClr>
                  </a:outerShdw>
                </a:effectLst>
                <a:latin typeface="Times New Roman" pitchFamily="18" charset="0"/>
                <a:cs typeface="Times New Roman" pitchFamily="18" charset="0"/>
              </a:rPr>
              <a:t>39)</a:t>
            </a:r>
          </a:p>
          <a:p>
            <a:pPr marL="514350" indent="-514350"/>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3"/>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Subjects:</a:t>
            </a:r>
            <a:r>
              <a:rPr lang="en-US" sz="2800" dirty="0">
                <a:effectLst>
                  <a:outerShdw blurRad="38100" dist="38100" dir="2700000" algn="tl">
                    <a:srgbClr val="000000">
                      <a:alpha val="43137"/>
                    </a:srgbClr>
                  </a:outerShdw>
                </a:effectLst>
                <a:latin typeface="Times New Roman" pitchFamily="18" charset="0"/>
                <a:cs typeface="Times New Roman" pitchFamily="18" charset="0"/>
              </a:rPr>
              <a:t> Infants included (</a:t>
            </a:r>
            <a:r>
              <a:rPr lang="en-US" sz="2800" i="1" dirty="0">
                <a:effectLst>
                  <a:outerShdw blurRad="38100" dist="38100" dir="2700000" algn="tl">
                    <a:srgbClr val="000000">
                      <a:alpha val="43137"/>
                    </a:srgbClr>
                  </a:outerShdw>
                </a:effectLst>
                <a:latin typeface="Times New Roman" pitchFamily="18" charset="0"/>
                <a:cs typeface="Times New Roman" pitchFamily="18" charset="0"/>
              </a:rPr>
              <a:t>Visible Church</a:t>
            </a:r>
            <a:r>
              <a:rPr lang="en-US" sz="2800" dirty="0">
                <a:effectLst>
                  <a:outerShdw blurRad="38100" dist="38100" dir="2700000" algn="tl">
                    <a:srgbClr val="000000">
                      <a:alpha val="43137"/>
                    </a:srgbClr>
                  </a:outerShdw>
                </a:effectLst>
                <a:latin typeface="Times New Roman" pitchFamily="18" charset="0"/>
                <a:cs typeface="Times New Roman" pitchFamily="18" charset="0"/>
              </a:rPr>
              <a:t>, 39)</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Not until the 9</a:t>
            </a:r>
            <a:r>
              <a:rPr lang="en-US" sz="2800" baseline="30000" dirty="0">
                <a:effectLst>
                  <a:outerShdw blurRad="38100" dist="38100" dir="2700000" algn="tl">
                    <a:srgbClr val="000000">
                      <a:alpha val="43137"/>
                    </a:srgbClr>
                  </a:outerShdw>
                </a:effectLst>
                <a:latin typeface="Times New Roman" pitchFamily="18" charset="0"/>
                <a:cs typeface="Times New Roman" pitchFamily="18" charset="0"/>
              </a:rPr>
              <a:t>th</a:t>
            </a:r>
            <a:r>
              <a:rPr lang="en-US" sz="2800" dirty="0">
                <a:effectLst>
                  <a:outerShdw blurRad="38100" dist="38100" dir="2700000" algn="tl">
                    <a:srgbClr val="000000">
                      <a:alpha val="43137"/>
                    </a:srgbClr>
                  </a:outerShdw>
                </a:effectLst>
                <a:latin typeface="Times New Roman" pitchFamily="18" charset="0"/>
                <a:cs typeface="Times New Roman" pitchFamily="18" charset="0"/>
              </a:rPr>
              <a:t>  Century was this practiced</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Baptize babies to save them from original sin</a:t>
            </a:r>
          </a:p>
          <a:p>
            <a:pPr marL="971550" lvl="1" indent="-514350">
              <a:buFont typeface="+mj-lt"/>
              <a:buAutoNum type="arabi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3"/>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Power in the water</a:t>
            </a: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p>
        </p:txBody>
      </p:sp>
      <p:pic>
        <p:nvPicPr>
          <p:cNvPr id="50178" name="Picture 2" descr="http://i.gleeson.us/gb/0603/trixie-baptism.jpg"/>
          <p:cNvPicPr>
            <a:picLocks noChangeAspect="1" noChangeArrowheads="1"/>
          </p:cNvPicPr>
          <p:nvPr/>
        </p:nvPicPr>
        <p:blipFill>
          <a:blip r:embed="rId2"/>
          <a:srcRect/>
          <a:stretch>
            <a:fillRect/>
          </a:stretch>
        </p:blipFill>
        <p:spPr bwMode="auto">
          <a:xfrm>
            <a:off x="8953500" y="1"/>
            <a:ext cx="1714500" cy="1613647"/>
          </a:xfrm>
          <a:prstGeom prst="rect">
            <a:avLst/>
          </a:prstGeom>
          <a:noFill/>
        </p:spPr>
      </p:pic>
    </p:spTree>
    <p:extLst>
      <p:ext uri="{BB962C8B-B14F-4D97-AF65-F5344CB8AC3E}">
        <p14:creationId xmlns:p14="http://schemas.microsoft.com/office/powerpoint/2010/main" val="15418331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1000"/>
                                        <p:tgtEl>
                                          <p:spTgt spid="3">
                                            <p:txEl>
                                              <p:pRg st="0" end="0"/>
                                            </p:txEl>
                                          </p:spTgt>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edg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edge">
                                      <p:cBhvr>
                                        <p:cTn id="15" dur="1000"/>
                                        <p:tgtEl>
                                          <p:spTgt spid="3">
                                            <p:txEl>
                                              <p:pRg st="3" end="3"/>
                                            </p:txEl>
                                          </p:spTgt>
                                        </p:tgtEl>
                                      </p:cBhvr>
                                    </p:animEffect>
                                  </p:childTnLst>
                                </p:cTn>
                              </p:par>
                              <p:par>
                                <p:cTn id="16" presetID="2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edge">
                                      <p:cBhvr>
                                        <p:cTn id="18" dur="10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edge">
                                      <p:cBhvr>
                                        <p:cTn id="23" dur="10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0"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edge">
                                      <p:cBhvr>
                                        <p:cTn id="28" dur="10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0"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wedge">
                                      <p:cBhvr>
                                        <p:cTn id="33" dur="10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0" presetClass="entr" presetSubtype="0" fill="hold" grpId="0" nodeType="click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wedge">
                                      <p:cBhvr>
                                        <p:cTn id="38"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1065460" y="1443841"/>
            <a:ext cx="10058400" cy="3970318"/>
          </a:xfrm>
          <a:prstGeom prst="rect">
            <a:avLst/>
          </a:prstGeom>
          <a:noFill/>
        </p:spPr>
        <p:txBody>
          <a:bodyPr wrap="square" rtlCol="0">
            <a:spAutoFit/>
          </a:bodyPr>
          <a:lstStyle/>
          <a:p>
            <a:r>
              <a:rPr lang="en-US" sz="2800" dirty="0">
                <a:effectLst>
                  <a:outerShdw blurRad="38100" dist="38100" dir="2700000" algn="tl">
                    <a:srgbClr val="000000">
                      <a:alpha val="43137"/>
                    </a:srgbClr>
                  </a:outerShdw>
                </a:effectLst>
                <a:latin typeface="Times New Roman" pitchFamily="18" charset="0"/>
                <a:cs typeface="Times New Roman" pitchFamily="18" charset="0"/>
              </a:rPr>
              <a:t>“Though water of any kind was used for the administration of this Sacrament, the custom and blessing the water is of very great antiquity, and soon became universal in the Church. And very naturally so, because the water which is used in baptism is raised by the work of the Holy Spirit to the dignity of an instrumental cause of our regeneration, and as such is fittingly hallowed by a blessing. We find this custom frequently referred to by the Fathers….”</a:t>
            </a:r>
          </a:p>
          <a:p>
            <a:endParaRPr lang="en-US" sz="2800" dirty="0">
              <a:effectLst>
                <a:outerShdw blurRad="38100" dist="38100" dir="2700000" algn="tl">
                  <a:srgbClr val="000000">
                    <a:alpha val="43137"/>
                  </a:srgbClr>
                </a:outerShdw>
              </a:effectLst>
              <a:latin typeface="Times New Roman" pitchFamily="18" charset="0"/>
              <a:cs typeface="Times New Roman" pitchFamily="18" charset="0"/>
            </a:endParaRPr>
          </a:p>
          <a:p>
            <a:r>
              <a:rPr lang="en-US" sz="2800" dirty="0">
                <a:effectLst>
                  <a:outerShdw blurRad="38100" dist="38100" dir="2700000" algn="tl">
                    <a:srgbClr val="000000">
                      <a:alpha val="43137"/>
                    </a:srgbClr>
                  </a:outerShdw>
                </a:effectLst>
                <a:latin typeface="Times New Roman" pitchFamily="18" charset="0"/>
                <a:cs typeface="Times New Roman" pitchFamily="18" charset="0"/>
              </a:rPr>
              <a:t>-</a:t>
            </a:r>
            <a:r>
              <a:rPr lang="en-US" sz="2800" i="1" dirty="0">
                <a:effectLst>
                  <a:outerShdw blurRad="38100" dist="38100" dir="2700000" algn="tl">
                    <a:srgbClr val="000000">
                      <a:alpha val="43137"/>
                    </a:srgbClr>
                  </a:outerShdw>
                </a:effectLst>
                <a:latin typeface="Times New Roman" pitchFamily="18" charset="0"/>
                <a:cs typeface="Times New Roman" pitchFamily="18" charset="0"/>
              </a:rPr>
              <a:t>The Teaching of the Catholic Church, </a:t>
            </a:r>
            <a:r>
              <a:rPr lang="en-US" sz="2800" dirty="0">
                <a:effectLst>
                  <a:outerShdw blurRad="38100" dist="38100" dir="2700000" algn="tl">
                    <a:srgbClr val="000000">
                      <a:alpha val="43137"/>
                    </a:srgbClr>
                  </a:outerShdw>
                </a:effectLst>
                <a:latin typeface="Times New Roman" pitchFamily="18" charset="0"/>
                <a:cs typeface="Times New Roman" pitchFamily="18" charset="0"/>
              </a:rPr>
              <a:t>V. II, 770ff</a:t>
            </a:r>
          </a:p>
        </p:txBody>
      </p:sp>
      <p:sp>
        <p:nvSpPr>
          <p:cNvPr id="3" name="Rectangle 2"/>
          <p:cNvSpPr/>
          <p:nvPr/>
        </p:nvSpPr>
        <p:spPr>
          <a:xfrm>
            <a:off x="3273920" y="143470"/>
            <a:ext cx="5641481" cy="923330"/>
          </a:xfrm>
          <a:prstGeom prst="rect">
            <a:avLst/>
          </a:prstGeom>
          <a:noFill/>
        </p:spPr>
        <p:txBody>
          <a:bodyPr wrap="none" lIns="91440" tIns="45720" rIns="91440" bIns="45720">
            <a:spAutoFit/>
          </a:bodyPr>
          <a:lstStyle/>
          <a:p>
            <a:pPr algn="ctr"/>
            <a:r>
              <a:rPr lang="en-US" sz="5400" b="1" i="1" dirty="0">
                <a:ln w="1905"/>
                <a:effectLst>
                  <a:outerShdw blurRad="38100" dist="38100" dir="2700000" algn="tl">
                    <a:srgbClr val="000000">
                      <a:alpha val="43137"/>
                    </a:srgbClr>
                  </a:outerShdw>
                </a:effectLst>
                <a:latin typeface="Times New Roman" pitchFamily="18" charset="0"/>
                <a:cs typeface="Times New Roman" pitchFamily="18" charset="0"/>
              </a:rPr>
              <a:t>Power in the Water</a:t>
            </a:r>
          </a:p>
        </p:txBody>
      </p:sp>
    </p:spTree>
    <p:extLst>
      <p:ext uri="{BB962C8B-B14F-4D97-AF65-F5344CB8AC3E}">
        <p14:creationId xmlns:p14="http://schemas.microsoft.com/office/powerpoint/2010/main" val="3764723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2286000" y="304801"/>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Sacrament of Baptism</a:t>
            </a:r>
          </a:p>
        </p:txBody>
      </p:sp>
      <p:pic>
        <p:nvPicPr>
          <p:cNvPr id="5" name="Picture 4" descr="bible110"/>
          <p:cNvPicPr>
            <a:picLocks noChangeAspect="1" noChangeArrowheads="1"/>
          </p:cNvPicPr>
          <p:nvPr/>
        </p:nvPicPr>
        <p:blipFill>
          <a:blip r:embed="rId2"/>
          <a:srcRect/>
          <a:stretch>
            <a:fillRect/>
          </a:stretch>
        </p:blipFill>
        <p:spPr bwMode="auto">
          <a:xfrm>
            <a:off x="1524000" y="1"/>
            <a:ext cx="2209800" cy="2049463"/>
          </a:xfrm>
          <a:prstGeom prst="rect">
            <a:avLst/>
          </a:prstGeom>
          <a:noFill/>
          <a:ln w="9525">
            <a:solidFill>
              <a:srgbClr val="000000"/>
            </a:solidFill>
            <a:miter lim="800000"/>
            <a:headEnd/>
            <a:tailEnd/>
          </a:ln>
        </p:spPr>
      </p:pic>
      <p:sp>
        <p:nvSpPr>
          <p:cNvPr id="7" name="Oval 6"/>
          <p:cNvSpPr/>
          <p:nvPr/>
        </p:nvSpPr>
        <p:spPr>
          <a:xfrm rot="20329994">
            <a:off x="1471512" y="1640206"/>
            <a:ext cx="4191000" cy="91440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solidFill>
              </a:rPr>
              <a:t>Biblical Response</a:t>
            </a:r>
          </a:p>
        </p:txBody>
      </p:sp>
      <p:sp>
        <p:nvSpPr>
          <p:cNvPr id="8" name="TextBox 7"/>
          <p:cNvSpPr txBox="1"/>
          <p:nvPr/>
        </p:nvSpPr>
        <p:spPr>
          <a:xfrm>
            <a:off x="2895600" y="2590801"/>
            <a:ext cx="7772400" cy="2815643"/>
          </a:xfrm>
          <a:prstGeom prst="rect">
            <a:avLst/>
          </a:prstGeom>
          <a:noFill/>
        </p:spPr>
        <p:txBody>
          <a:bodyPr wrap="square" rtlCol="0">
            <a:spAutoFit/>
          </a:bodyPr>
          <a:lstStyle/>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No original sin (Ezek. 18)</a:t>
            </a:r>
          </a:p>
          <a:p>
            <a:pPr marL="457200" indent="-45720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If take away original sin – why is the next generation guilty of Adam’s sin?</a:t>
            </a:r>
          </a:p>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Baptism is immersion (Rom. 6:3-4)</a:t>
            </a:r>
          </a:p>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Infants are not penitent believers (Acts 2:36-38)</a:t>
            </a:r>
          </a:p>
        </p:txBody>
      </p:sp>
      <p:pic>
        <p:nvPicPr>
          <p:cNvPr id="6" name="Picture 2" descr="http://i.gleeson.us/gb/0603/trixie-baptism.jpg"/>
          <p:cNvPicPr>
            <a:picLocks noChangeAspect="1" noChangeArrowheads="1"/>
          </p:cNvPicPr>
          <p:nvPr/>
        </p:nvPicPr>
        <p:blipFill>
          <a:blip r:embed="rId3"/>
          <a:srcRect/>
          <a:stretch>
            <a:fillRect/>
          </a:stretch>
        </p:blipFill>
        <p:spPr bwMode="auto">
          <a:xfrm>
            <a:off x="8953500" y="1"/>
            <a:ext cx="1714500" cy="1613647"/>
          </a:xfrm>
          <a:prstGeom prst="rect">
            <a:avLst/>
          </a:prstGeom>
          <a:noFill/>
        </p:spPr>
      </p:pic>
    </p:spTree>
    <p:extLst>
      <p:ext uri="{BB962C8B-B14F-4D97-AF65-F5344CB8AC3E}">
        <p14:creationId xmlns:p14="http://schemas.microsoft.com/office/powerpoint/2010/main" val="7863083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3" name="TextBox 2"/>
          <p:cNvSpPr txBox="1"/>
          <p:nvPr/>
        </p:nvSpPr>
        <p:spPr>
          <a:xfrm>
            <a:off x="2286000" y="304801"/>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 Sacrament of Confirmation</a:t>
            </a:r>
          </a:p>
        </p:txBody>
      </p:sp>
      <p:sp>
        <p:nvSpPr>
          <p:cNvPr id="4" name="TextBox 3"/>
          <p:cNvSpPr txBox="1"/>
          <p:nvPr/>
        </p:nvSpPr>
        <p:spPr>
          <a:xfrm>
            <a:off x="1066800" y="1219200"/>
            <a:ext cx="9601200" cy="523220"/>
          </a:xfrm>
          <a:prstGeom prst="rect">
            <a:avLst/>
          </a:prstGeom>
          <a:noFill/>
        </p:spPr>
        <p:txBody>
          <a:bodyPr wrap="square" rtlCol="0">
            <a:spAutoFit/>
          </a:bodyPr>
          <a:lstStyle/>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Purpose</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a:t>
            </a:r>
            <a:r>
              <a:rPr lang="en-US" sz="2800" dirty="0">
                <a:effectLst>
                  <a:outerShdw blurRad="38100" dist="38100" dir="2700000" algn="tl">
                    <a:srgbClr val="000000">
                      <a:alpha val="43137"/>
                    </a:srgbClr>
                  </a:outerShdw>
                </a:effectLst>
                <a:latin typeface="Times New Roman" pitchFamily="18" charset="0"/>
                <a:cs typeface="Times New Roman" pitchFamily="18" charset="0"/>
              </a:rPr>
              <a:t> Impart strength to live Christian life</a:t>
            </a:r>
          </a:p>
        </p:txBody>
      </p:sp>
      <p:sp>
        <p:nvSpPr>
          <p:cNvPr id="5" name="TextBox 4"/>
          <p:cNvSpPr txBox="1"/>
          <p:nvPr/>
        </p:nvSpPr>
        <p:spPr>
          <a:xfrm>
            <a:off x="1752600" y="2286000"/>
            <a:ext cx="8610600" cy="2677656"/>
          </a:xfrm>
          <a:prstGeom prst="rect">
            <a:avLst/>
          </a:prstGeom>
          <a:noFill/>
        </p:spPr>
        <p:txBody>
          <a:bodyPr wrap="square" rtlCol="0">
            <a:spAutoFit/>
          </a:bodyPr>
          <a:lstStyle/>
          <a:p>
            <a:r>
              <a:rPr lang="en-US" sz="2800" dirty="0">
                <a:latin typeface="Times New Roman" pitchFamily="18" charset="0"/>
                <a:cs typeface="Times New Roman" pitchFamily="18" charset="0"/>
              </a:rPr>
              <a:t>“Confirmation is a Sacrament in which, through the imposition of the Bishops’ hands, unction and prayer, baptized persons receive the Holy Ghost, that they may steadfastly profess their faith and lead upright lives.”</a:t>
            </a:r>
          </a:p>
          <a:p>
            <a:endParaRPr lang="en-US" sz="2800" dirty="0">
              <a:latin typeface="Times New Roman" pitchFamily="18" charset="0"/>
              <a:cs typeface="Times New Roman" pitchFamily="18" charset="0"/>
            </a:endParaRPr>
          </a:p>
          <a:p>
            <a:pPr algn="r"/>
            <a:r>
              <a:rPr lang="en-US" sz="2400" dirty="0">
                <a:latin typeface="Times New Roman" pitchFamily="18" charset="0"/>
                <a:cs typeface="Times New Roman" pitchFamily="18" charset="0"/>
              </a:rPr>
              <a:t>(James Cardinal Gibbons, </a:t>
            </a:r>
            <a:r>
              <a:rPr lang="en-US" sz="2400" i="1" dirty="0">
                <a:latin typeface="Times New Roman" pitchFamily="18" charset="0"/>
                <a:cs typeface="Times New Roman" pitchFamily="18" charset="0"/>
              </a:rPr>
              <a:t>The Faith of Our Fathers, 230)</a:t>
            </a:r>
            <a:endParaRPr lang="en-US" sz="2400" dirty="0">
              <a:latin typeface="Times New Roman" pitchFamily="18" charset="0"/>
              <a:cs typeface="Times New Roman" pitchFamily="18" charset="0"/>
            </a:endParaRPr>
          </a:p>
        </p:txBody>
      </p:sp>
      <p:pic>
        <p:nvPicPr>
          <p:cNvPr id="6" name="Picture 1"/>
          <p:cNvPicPr>
            <a:picLocks noChangeAspect="1" noChangeArrowheads="1"/>
          </p:cNvPicPr>
          <p:nvPr/>
        </p:nvPicPr>
        <p:blipFill>
          <a:blip r:embed="rId2"/>
          <a:srcRect/>
          <a:stretch>
            <a:fillRect/>
          </a:stretch>
        </p:blipFill>
        <p:spPr bwMode="auto">
          <a:xfrm>
            <a:off x="9220200" y="83594"/>
            <a:ext cx="1295400" cy="174520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174051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edge">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edg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3" name="TextBox 2"/>
          <p:cNvSpPr txBox="1"/>
          <p:nvPr/>
        </p:nvSpPr>
        <p:spPr>
          <a:xfrm>
            <a:off x="2286000" y="304801"/>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 Sacrament of Confirmation</a:t>
            </a:r>
          </a:p>
        </p:txBody>
      </p:sp>
      <p:pic>
        <p:nvPicPr>
          <p:cNvPr id="2" name="Picture 1">
            <a:extLst>
              <a:ext uri="{FF2B5EF4-FFF2-40B4-BE49-F238E27FC236}">
                <a16:creationId xmlns:a16="http://schemas.microsoft.com/office/drawing/2014/main" id="{743959E8-FC5E-FC45-F3E8-099B28D07E3F}"/>
              </a:ext>
            </a:extLst>
          </p:cNvPr>
          <p:cNvPicPr>
            <a:picLocks noChangeAspect="1" noChangeArrowheads="1"/>
          </p:cNvPicPr>
          <p:nvPr/>
        </p:nvPicPr>
        <p:blipFill>
          <a:blip r:embed="rId2"/>
          <a:srcRect/>
          <a:stretch>
            <a:fillRect/>
          </a:stretch>
        </p:blipFill>
        <p:spPr bwMode="auto">
          <a:xfrm>
            <a:off x="9220200" y="83594"/>
            <a:ext cx="1295400" cy="1745206"/>
          </a:xfrm>
          <a:prstGeom prst="rect">
            <a:avLst/>
          </a:prstGeom>
          <a:ln>
            <a:noFill/>
          </a:ln>
          <a:effectLst>
            <a:outerShdw blurRad="190500" algn="tl" rotWithShape="0">
              <a:srgbClr val="000000">
                <a:alpha val="70000"/>
              </a:srgbClr>
            </a:outerShdw>
          </a:effectLst>
        </p:spPr>
      </p:pic>
      <p:sp>
        <p:nvSpPr>
          <p:cNvPr id="4" name="TextBox 3"/>
          <p:cNvSpPr txBox="1"/>
          <p:nvPr/>
        </p:nvSpPr>
        <p:spPr>
          <a:xfrm>
            <a:off x="1066800" y="1219201"/>
            <a:ext cx="10363200" cy="2985433"/>
          </a:xfrm>
          <a:prstGeom prst="rect">
            <a:avLst/>
          </a:prstGeom>
          <a:noFill/>
        </p:spPr>
        <p:txBody>
          <a:bodyPr wrap="square" rtlCol="0">
            <a:spAutoFit/>
          </a:bodyPr>
          <a:lstStyle/>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Purpose</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a:t>
            </a:r>
            <a:r>
              <a:rPr lang="en-US" sz="2800" dirty="0">
                <a:effectLst>
                  <a:outerShdw blurRad="38100" dist="38100" dir="2700000" algn="tl">
                    <a:srgbClr val="000000">
                      <a:alpha val="43137"/>
                    </a:srgbClr>
                  </a:outerShdw>
                </a:effectLst>
                <a:latin typeface="Times New Roman" pitchFamily="18" charset="0"/>
                <a:cs typeface="Times New Roman" pitchFamily="18" charset="0"/>
              </a:rPr>
              <a:t> Impart strength to live Christian life</a:t>
            </a:r>
          </a:p>
          <a:p>
            <a:pPr marL="514350" indent="-514350">
              <a:buAutoNum type="alphaU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Instituted by Lord – Yet not in the Bible</a:t>
            </a:r>
            <a:r>
              <a:rPr lang="en-US" sz="2800" b="1"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a:t>
            </a:r>
            <a:r>
              <a:rPr lang="en-US" sz="2800" i="1" dirty="0">
                <a:effectLst>
                  <a:outerShdw blurRad="38100" dist="38100" dir="2700000" algn="tl">
                    <a:srgbClr val="000000">
                      <a:alpha val="43137"/>
                    </a:srgbClr>
                  </a:outerShdw>
                </a:effectLst>
                <a:latin typeface="Times New Roman" pitchFamily="18" charset="0"/>
                <a:cs typeface="Times New Roman" pitchFamily="18" charset="0"/>
              </a:rPr>
              <a:t>Visible Church, </a:t>
            </a:r>
            <a:r>
              <a:rPr lang="en-US" sz="2800" dirty="0">
                <a:effectLst>
                  <a:outerShdw blurRad="38100" dist="38100" dir="2700000" algn="tl">
                    <a:srgbClr val="000000">
                      <a:alpha val="43137"/>
                    </a:srgbClr>
                  </a:outerShdw>
                </a:effectLst>
                <a:latin typeface="Times New Roman" pitchFamily="18" charset="0"/>
                <a:cs typeface="Times New Roman" pitchFamily="18" charset="0"/>
              </a:rPr>
              <a:t>47)</a:t>
            </a:r>
          </a:p>
          <a:p>
            <a:pPr marL="514350" indent="-514350">
              <a:buAutoNum type="alphaU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Administered:</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When child is about 7 years old (</a:t>
            </a:r>
            <a:r>
              <a:rPr lang="en-US" sz="2800" i="1" dirty="0">
                <a:effectLst>
                  <a:outerShdw blurRad="38100" dist="38100" dir="2700000" algn="tl">
                    <a:srgbClr val="000000">
                      <a:alpha val="43137"/>
                    </a:srgbClr>
                  </a:outerShdw>
                </a:effectLst>
                <a:latin typeface="Times New Roman" pitchFamily="18" charset="0"/>
                <a:cs typeface="Times New Roman" pitchFamily="18" charset="0"/>
              </a:rPr>
              <a:t>The Teachings of the Catholic Church</a:t>
            </a:r>
            <a:r>
              <a:rPr lang="en-US" sz="2800" dirty="0">
                <a:effectLst>
                  <a:outerShdw blurRad="38100" dist="38100" dir="2700000" algn="tl">
                    <a:srgbClr val="000000">
                      <a:alpha val="43137"/>
                    </a:srgbClr>
                  </a:outerShdw>
                </a:effectLst>
                <a:latin typeface="Times New Roman" pitchFamily="18" charset="0"/>
                <a:cs typeface="Times New Roman" pitchFamily="18" charset="0"/>
              </a:rPr>
              <a:t>)</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By the Bishop every five years (</a:t>
            </a:r>
            <a:r>
              <a:rPr lang="en-US" sz="2800" i="1" dirty="0">
                <a:effectLst>
                  <a:outerShdw blurRad="38100" dist="38100" dir="2700000" algn="tl">
                    <a:srgbClr val="000000">
                      <a:alpha val="43137"/>
                    </a:srgbClr>
                  </a:outerShdw>
                </a:effectLst>
                <a:latin typeface="Times New Roman" pitchFamily="18" charset="0"/>
                <a:cs typeface="Times New Roman" pitchFamily="18" charset="0"/>
              </a:rPr>
              <a:t>Visible Church, </a:t>
            </a:r>
            <a:r>
              <a:rPr lang="en-US" sz="2800" dirty="0">
                <a:effectLst>
                  <a:outerShdw blurRad="38100" dist="38100" dir="2700000" algn="tl">
                    <a:srgbClr val="000000">
                      <a:alpha val="43137"/>
                    </a:srgbClr>
                  </a:outerShdw>
                </a:effectLst>
                <a:latin typeface="Times New Roman" pitchFamily="18" charset="0"/>
                <a:cs typeface="Times New Roman" pitchFamily="18" charset="0"/>
              </a:rPr>
              <a:t>48)</a:t>
            </a:r>
          </a:p>
        </p:txBody>
      </p:sp>
    </p:spTree>
    <p:extLst>
      <p:ext uri="{BB962C8B-B14F-4D97-AF65-F5344CB8AC3E}">
        <p14:creationId xmlns:p14="http://schemas.microsoft.com/office/powerpoint/2010/main" val="479106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wedge">
                                      <p:cBhvr>
                                        <p:cTn id="7" dur="10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wedge">
                                      <p:cBhvr>
                                        <p:cTn id="12" dur="10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wedge">
                                      <p:cBhvr>
                                        <p:cTn id="17"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3" name="TextBox 2"/>
          <p:cNvSpPr txBox="1"/>
          <p:nvPr/>
        </p:nvSpPr>
        <p:spPr>
          <a:xfrm>
            <a:off x="2286000" y="304801"/>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 Sacrament of Confirmation</a:t>
            </a:r>
          </a:p>
        </p:txBody>
      </p:sp>
      <p:sp>
        <p:nvSpPr>
          <p:cNvPr id="4" name="TextBox 3"/>
          <p:cNvSpPr txBox="1"/>
          <p:nvPr/>
        </p:nvSpPr>
        <p:spPr>
          <a:xfrm>
            <a:off x="1066800" y="1219201"/>
            <a:ext cx="10591800" cy="4862870"/>
          </a:xfrm>
          <a:prstGeom prst="rect">
            <a:avLst/>
          </a:prstGeom>
          <a:noFill/>
        </p:spPr>
        <p:txBody>
          <a:bodyPr wrap="square" rtlCol="0">
            <a:spAutoFit/>
          </a:bodyPr>
          <a:lstStyle/>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Purpose</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a:t>
            </a:r>
            <a:r>
              <a:rPr lang="en-US" sz="2800" dirty="0">
                <a:effectLst>
                  <a:outerShdw blurRad="38100" dist="38100" dir="2700000" algn="tl">
                    <a:srgbClr val="000000">
                      <a:alpha val="43137"/>
                    </a:srgbClr>
                  </a:outerShdw>
                </a:effectLst>
                <a:latin typeface="Times New Roman" pitchFamily="18" charset="0"/>
                <a:cs typeface="Times New Roman" pitchFamily="18" charset="0"/>
              </a:rPr>
              <a:t> Impart strength to live Christian life</a:t>
            </a:r>
          </a:p>
          <a:p>
            <a:pPr marL="514350" indent="-514350">
              <a:buAutoNum type="alphaU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Instituted by Lord – Yet not in the Bible  </a:t>
            </a:r>
            <a:r>
              <a:rPr lang="en-US" sz="2800" dirty="0">
                <a:effectLst>
                  <a:outerShdw blurRad="38100" dist="38100" dir="2700000" algn="tl">
                    <a:srgbClr val="000000">
                      <a:alpha val="43137"/>
                    </a:srgbClr>
                  </a:outerShdw>
                </a:effectLst>
                <a:latin typeface="Times New Roman" pitchFamily="18" charset="0"/>
                <a:cs typeface="Times New Roman" pitchFamily="18" charset="0"/>
              </a:rPr>
              <a:t>(</a:t>
            </a:r>
            <a:r>
              <a:rPr lang="en-US" sz="2800" i="1" dirty="0">
                <a:effectLst>
                  <a:outerShdw blurRad="38100" dist="38100" dir="2700000" algn="tl">
                    <a:srgbClr val="000000">
                      <a:alpha val="43137"/>
                    </a:srgbClr>
                  </a:outerShdw>
                </a:effectLst>
                <a:latin typeface="Times New Roman" pitchFamily="18" charset="0"/>
                <a:cs typeface="Times New Roman" pitchFamily="18" charset="0"/>
              </a:rPr>
              <a:t>Visible Church, </a:t>
            </a:r>
            <a:r>
              <a:rPr lang="en-US" sz="2800" dirty="0">
                <a:effectLst>
                  <a:outerShdw blurRad="38100" dist="38100" dir="2700000" algn="tl">
                    <a:srgbClr val="000000">
                      <a:alpha val="43137"/>
                    </a:srgbClr>
                  </a:outerShdw>
                </a:effectLst>
                <a:latin typeface="Times New Roman" pitchFamily="18" charset="0"/>
                <a:cs typeface="Times New Roman" pitchFamily="18" charset="0"/>
              </a:rPr>
              <a:t>47)</a:t>
            </a:r>
          </a:p>
          <a:p>
            <a:pPr marL="514350" indent="-514350">
              <a:buAutoNum type="alphaU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Administered:</a:t>
            </a:r>
          </a:p>
          <a:p>
            <a:pPr marL="514350" indent="-514350">
              <a:buAutoNum type="alphaUcPeriod"/>
            </a:pPr>
            <a:endParaRPr lang="en-US" sz="10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The Ceremony:</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Anoint with oil</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Says words: “I sign thee with the sign of the cross and confirm thee with the chrism of salvation in the name of the Father, Son, and Holy Ghost.”</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Bishop blows on cheek of person  being confirmed</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Bishop pronounces the </a:t>
            </a:r>
            <a:r>
              <a:rPr lang="en-US" sz="2800" i="1" dirty="0" err="1">
                <a:effectLst>
                  <a:outerShdw blurRad="38100" dist="38100" dir="2700000" algn="tl">
                    <a:srgbClr val="000000">
                      <a:alpha val="43137"/>
                    </a:srgbClr>
                  </a:outerShdw>
                </a:effectLst>
                <a:latin typeface="Times New Roman" pitchFamily="18" charset="0"/>
                <a:cs typeface="Times New Roman" pitchFamily="18" charset="0"/>
              </a:rPr>
              <a:t>Pax</a:t>
            </a:r>
            <a:r>
              <a:rPr lang="en-US" sz="2800" i="1"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i="1" dirty="0" err="1">
                <a:effectLst>
                  <a:outerShdw blurRad="38100" dist="38100" dir="2700000" algn="tl">
                    <a:srgbClr val="000000">
                      <a:alpha val="43137"/>
                    </a:srgbClr>
                  </a:outerShdw>
                </a:effectLst>
                <a:latin typeface="Times New Roman" pitchFamily="18" charset="0"/>
                <a:cs typeface="Times New Roman" pitchFamily="18" charset="0"/>
              </a:rPr>
              <a:t>Tecum</a:t>
            </a:r>
            <a:r>
              <a:rPr lang="en-US" sz="2800" i="1"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(“Peace be with you”)</a:t>
            </a:r>
          </a:p>
        </p:txBody>
      </p:sp>
      <p:pic>
        <p:nvPicPr>
          <p:cNvPr id="2" name="Picture 1">
            <a:extLst>
              <a:ext uri="{FF2B5EF4-FFF2-40B4-BE49-F238E27FC236}">
                <a16:creationId xmlns:a16="http://schemas.microsoft.com/office/drawing/2014/main" id="{91C763CA-5C13-25A7-1A9E-3DF4F6878FC6}"/>
              </a:ext>
            </a:extLst>
          </p:cNvPr>
          <p:cNvPicPr>
            <a:picLocks noChangeAspect="1" noChangeArrowheads="1"/>
          </p:cNvPicPr>
          <p:nvPr/>
        </p:nvPicPr>
        <p:blipFill>
          <a:blip r:embed="rId2"/>
          <a:srcRect/>
          <a:stretch>
            <a:fillRect/>
          </a:stretch>
        </p:blipFill>
        <p:spPr bwMode="auto">
          <a:xfrm>
            <a:off x="9258300" y="16973"/>
            <a:ext cx="1295400" cy="174520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890496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wedge">
                                      <p:cBhvr>
                                        <p:cTn id="7" dur="1000"/>
                                        <p:tgtEl>
                                          <p:spTgt spid="4">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4">
                                            <p:txEl>
                                              <p:pRg st="8" end="8"/>
                                            </p:txEl>
                                          </p:spTgt>
                                        </p:tgtEl>
                                        <p:attrNameLst>
                                          <p:attrName>style.visibility</p:attrName>
                                        </p:attrNameLst>
                                      </p:cBhvr>
                                      <p:to>
                                        <p:strVal val="visible"/>
                                      </p:to>
                                    </p:set>
                                    <p:animEffect transition="in" filter="wedge">
                                      <p:cBhvr>
                                        <p:cTn id="12" dur="1000"/>
                                        <p:tgtEl>
                                          <p:spTgt spid="4">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4">
                                            <p:txEl>
                                              <p:pRg st="9" end="9"/>
                                            </p:txEl>
                                          </p:spTgt>
                                        </p:tgtEl>
                                        <p:attrNameLst>
                                          <p:attrName>style.visibility</p:attrName>
                                        </p:attrNameLst>
                                      </p:cBhvr>
                                      <p:to>
                                        <p:strVal val="visible"/>
                                      </p:to>
                                    </p:set>
                                    <p:animEffect transition="in" filter="wedge">
                                      <p:cBhvr>
                                        <p:cTn id="17" dur="1000"/>
                                        <p:tgtEl>
                                          <p:spTgt spid="4">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4">
                                            <p:txEl>
                                              <p:pRg st="10" end="10"/>
                                            </p:txEl>
                                          </p:spTgt>
                                        </p:tgtEl>
                                        <p:attrNameLst>
                                          <p:attrName>style.visibility</p:attrName>
                                        </p:attrNameLst>
                                      </p:cBhvr>
                                      <p:to>
                                        <p:strVal val="visible"/>
                                      </p:to>
                                    </p:set>
                                    <p:animEffect transition="in" filter="wedge">
                                      <p:cBhvr>
                                        <p:cTn id="22" dur="10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3" name="TextBox 2"/>
          <p:cNvSpPr txBox="1"/>
          <p:nvPr/>
        </p:nvSpPr>
        <p:spPr>
          <a:xfrm>
            <a:off x="2286000" y="304801"/>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2"/>
            </a:pPr>
            <a:r>
              <a:rPr lang="en-US" dirty="0">
                <a:effectLst>
                  <a:outerShdw blurRad="38100" dist="38100" dir="2700000" algn="tl">
                    <a:srgbClr val="000000">
                      <a:alpha val="43137"/>
                    </a:srgbClr>
                  </a:outerShdw>
                </a:effectLst>
              </a:rPr>
              <a:t> Sacrament of Confirmation</a:t>
            </a:r>
          </a:p>
        </p:txBody>
      </p:sp>
      <p:pic>
        <p:nvPicPr>
          <p:cNvPr id="5" name="Picture 4" descr="bible110"/>
          <p:cNvPicPr>
            <a:picLocks noChangeAspect="1" noChangeArrowheads="1"/>
          </p:cNvPicPr>
          <p:nvPr/>
        </p:nvPicPr>
        <p:blipFill>
          <a:blip r:embed="rId2"/>
          <a:srcRect/>
          <a:stretch>
            <a:fillRect/>
          </a:stretch>
        </p:blipFill>
        <p:spPr bwMode="auto">
          <a:xfrm>
            <a:off x="1524000" y="1"/>
            <a:ext cx="2209800" cy="2049463"/>
          </a:xfrm>
          <a:prstGeom prst="rect">
            <a:avLst/>
          </a:prstGeom>
          <a:noFill/>
          <a:ln w="9525">
            <a:solidFill>
              <a:srgbClr val="000000"/>
            </a:solidFill>
            <a:miter lim="800000"/>
            <a:headEnd/>
            <a:tailEnd/>
          </a:ln>
        </p:spPr>
      </p:pic>
      <p:sp>
        <p:nvSpPr>
          <p:cNvPr id="6" name="Oval 5"/>
          <p:cNvSpPr/>
          <p:nvPr/>
        </p:nvSpPr>
        <p:spPr>
          <a:xfrm rot="20329994">
            <a:off x="1471512" y="1640206"/>
            <a:ext cx="4191000" cy="91440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solidFill>
              </a:rPr>
              <a:t>Biblical Response</a:t>
            </a:r>
          </a:p>
        </p:txBody>
      </p:sp>
      <p:sp>
        <p:nvSpPr>
          <p:cNvPr id="8" name="TextBox 7"/>
          <p:cNvSpPr txBox="1"/>
          <p:nvPr/>
        </p:nvSpPr>
        <p:spPr>
          <a:xfrm>
            <a:off x="2895600" y="2590800"/>
            <a:ext cx="7772400" cy="2246769"/>
          </a:xfrm>
          <a:prstGeom prst="rect">
            <a:avLst/>
          </a:prstGeom>
          <a:noFill/>
        </p:spPr>
        <p:txBody>
          <a:bodyPr wrap="square" rtlCol="0">
            <a:spAutoFit/>
          </a:bodyPr>
          <a:lstStyle/>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Nothing like it in NT (1 Pet. 4:11)</a:t>
            </a:r>
          </a:p>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Strengthened through the word (Acts 20:32)</a:t>
            </a:r>
          </a:p>
          <a:p>
            <a:pPr marL="457200" indent="-45720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Any Christian has the strength to do what God demands (Phil. 4:13)</a:t>
            </a:r>
          </a:p>
        </p:txBody>
      </p:sp>
      <p:pic>
        <p:nvPicPr>
          <p:cNvPr id="2" name="Picture 1">
            <a:extLst>
              <a:ext uri="{FF2B5EF4-FFF2-40B4-BE49-F238E27FC236}">
                <a16:creationId xmlns:a16="http://schemas.microsoft.com/office/drawing/2014/main" id="{624D496A-F4AF-BB82-83D3-FF931051921E}"/>
              </a:ext>
            </a:extLst>
          </p:cNvPr>
          <p:cNvPicPr>
            <a:picLocks noChangeAspect="1" noChangeArrowheads="1"/>
          </p:cNvPicPr>
          <p:nvPr/>
        </p:nvPicPr>
        <p:blipFill>
          <a:blip r:embed="rId3"/>
          <a:srcRect/>
          <a:stretch>
            <a:fillRect/>
          </a:stretch>
        </p:blipFill>
        <p:spPr bwMode="auto">
          <a:xfrm>
            <a:off x="9220200" y="83594"/>
            <a:ext cx="1295400" cy="174520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49878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2286000" y="304801"/>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 Sacrament of Penance</a:t>
            </a:r>
          </a:p>
        </p:txBody>
      </p:sp>
      <p:sp>
        <p:nvSpPr>
          <p:cNvPr id="3" name="TextBox 2"/>
          <p:cNvSpPr txBox="1"/>
          <p:nvPr/>
        </p:nvSpPr>
        <p:spPr>
          <a:xfrm>
            <a:off x="1066800" y="1311057"/>
            <a:ext cx="10668000" cy="5016758"/>
          </a:xfrm>
          <a:prstGeom prst="rect">
            <a:avLst/>
          </a:prstGeom>
          <a:noFill/>
        </p:spPr>
        <p:txBody>
          <a:bodyPr wrap="square" rtlCol="0">
            <a:spAutoFit/>
          </a:bodyPr>
          <a:lstStyle/>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Confession &amp; Prayer</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a:t>
            </a:r>
            <a:r>
              <a:rPr lang="en-US" sz="2800" dirty="0">
                <a:effectLst>
                  <a:outerShdw blurRad="38100" dist="38100" dir="2700000" algn="tl">
                    <a:srgbClr val="000000">
                      <a:alpha val="43137"/>
                    </a:srgbClr>
                  </a:outerShdw>
                </a:effectLst>
                <a:latin typeface="Times New Roman" pitchFamily="18" charset="0"/>
                <a:cs typeface="Times New Roman" pitchFamily="18" charset="0"/>
              </a:rPr>
              <a:t>  at times for a professional fee</a:t>
            </a:r>
          </a:p>
          <a:p>
            <a:pPr marL="514350" indent="-514350">
              <a:buAutoNum type="alphaU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2"/>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Jurisdiction:</a:t>
            </a:r>
            <a:r>
              <a:rPr lang="en-US" sz="2800" b="1"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All priests have power to forgive sin, but they must have special permission to use that power (</a:t>
            </a:r>
            <a:r>
              <a:rPr lang="en-US" sz="2800" i="1" dirty="0">
                <a:effectLst>
                  <a:outerShdw blurRad="38100" dist="38100" dir="2700000" algn="tl">
                    <a:srgbClr val="000000">
                      <a:alpha val="43137"/>
                    </a:srgbClr>
                  </a:outerShdw>
                </a:effectLst>
                <a:latin typeface="Times New Roman" pitchFamily="18" charset="0"/>
                <a:cs typeface="Times New Roman" pitchFamily="18" charset="0"/>
              </a:rPr>
              <a:t>Visible Church, </a:t>
            </a:r>
            <a:r>
              <a:rPr lang="en-US" sz="2800" dirty="0">
                <a:effectLst>
                  <a:outerShdw blurRad="38100" dist="38100" dir="2700000" algn="tl">
                    <a:srgbClr val="000000">
                      <a:alpha val="43137"/>
                    </a:srgbClr>
                  </a:outerShdw>
                </a:effectLst>
                <a:latin typeface="Times New Roman" pitchFamily="18" charset="0"/>
                <a:cs typeface="Times New Roman" pitchFamily="18" charset="0"/>
              </a:rPr>
              <a:t>51)</a:t>
            </a:r>
          </a:p>
          <a:p>
            <a:pPr marL="514350" indent="-514350">
              <a:buFont typeface="+mj-lt"/>
              <a:buAutoNum type="alphaUcPeriod" startAt="2"/>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3"/>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Confession:</a:t>
            </a: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In secret (Confessional box, </a:t>
            </a:r>
            <a:r>
              <a:rPr lang="en-US" sz="2800" i="1" dirty="0">
                <a:effectLst>
                  <a:outerShdw blurRad="38100" dist="38100" dir="2700000" algn="tl">
                    <a:srgbClr val="000000">
                      <a:alpha val="43137"/>
                    </a:srgbClr>
                  </a:outerShdw>
                </a:effectLst>
                <a:latin typeface="Times New Roman" pitchFamily="18" charset="0"/>
                <a:cs typeface="Times New Roman" pitchFamily="18" charset="0"/>
              </a:rPr>
              <a:t>Visible Church, </a:t>
            </a:r>
            <a:r>
              <a:rPr lang="en-US" sz="2800" dirty="0">
                <a:effectLst>
                  <a:outerShdw blurRad="38100" dist="38100" dir="2700000" algn="tl">
                    <a:srgbClr val="000000">
                      <a:alpha val="43137"/>
                    </a:srgbClr>
                  </a:outerShdw>
                </a:effectLst>
                <a:latin typeface="Times New Roman" pitchFamily="18" charset="0"/>
                <a:cs typeface="Times New Roman" pitchFamily="18" charset="0"/>
              </a:rPr>
              <a:t>52)</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Priest can cross question </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Allows the church to know the inner secrets</a:t>
            </a:r>
          </a:p>
          <a:p>
            <a:pPr marL="971550" lvl="1" indent="-514350">
              <a:buFont typeface="+mj-lt"/>
              <a:buAutoNum type="arabi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3"/>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Satisfaction</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 - Priest forgives the sin</a:t>
            </a:r>
          </a:p>
          <a:p>
            <a:pPr marL="514350" indent="-514350">
              <a:buFont typeface="+mj-lt"/>
              <a:buAutoNum type="alphaUcPeriod" startAt="3"/>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3"/>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Gave rise to Indulgences </a:t>
            </a:r>
            <a:r>
              <a:rPr lang="en-US" sz="2800" dirty="0">
                <a:effectLst>
                  <a:outerShdw blurRad="38100" dist="38100" dir="2700000" algn="tl">
                    <a:srgbClr val="000000">
                      <a:alpha val="43137"/>
                    </a:srgbClr>
                  </a:outerShdw>
                </a:effectLst>
                <a:latin typeface="Times New Roman" pitchFamily="18" charset="0"/>
                <a:cs typeface="Times New Roman" pitchFamily="18" charset="0"/>
              </a:rPr>
              <a:t>– exemption from punishment. Pardon sins intend to commit. (Selling)</a:t>
            </a:r>
            <a:endPar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8914" name="Picture 2" descr="http://www.offscreen.com/images/confessional_1.jpg"/>
          <p:cNvPicPr>
            <a:picLocks noChangeAspect="1" noChangeArrowheads="1"/>
          </p:cNvPicPr>
          <p:nvPr/>
        </p:nvPicPr>
        <p:blipFill>
          <a:blip r:embed="rId2"/>
          <a:srcRect/>
          <a:stretch>
            <a:fillRect/>
          </a:stretch>
        </p:blipFill>
        <p:spPr bwMode="auto">
          <a:xfrm>
            <a:off x="8991600" y="0"/>
            <a:ext cx="1676400" cy="1257300"/>
          </a:xfrm>
          <a:prstGeom prst="rect">
            <a:avLst/>
          </a:prstGeom>
          <a:noFill/>
        </p:spPr>
      </p:pic>
      <p:pic>
        <p:nvPicPr>
          <p:cNvPr id="38916" name="Picture 4" descr="http://www.fisheaters.com/confessional.jpg"/>
          <p:cNvPicPr>
            <a:picLocks noChangeAspect="1" noChangeArrowheads="1"/>
          </p:cNvPicPr>
          <p:nvPr/>
        </p:nvPicPr>
        <p:blipFill>
          <a:blip r:embed="rId3"/>
          <a:srcRect/>
          <a:stretch>
            <a:fillRect/>
          </a:stretch>
        </p:blipFill>
        <p:spPr bwMode="auto">
          <a:xfrm>
            <a:off x="1524000" y="-1"/>
            <a:ext cx="990600" cy="1315683"/>
          </a:xfrm>
          <a:prstGeom prst="rect">
            <a:avLst/>
          </a:prstGeom>
          <a:noFill/>
        </p:spPr>
      </p:pic>
    </p:spTree>
    <p:extLst>
      <p:ext uri="{BB962C8B-B14F-4D97-AF65-F5344CB8AC3E}">
        <p14:creationId xmlns:p14="http://schemas.microsoft.com/office/powerpoint/2010/main" val="2594306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2286000" y="304801"/>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 Sacrament of Penance</a:t>
            </a:r>
          </a:p>
        </p:txBody>
      </p:sp>
      <p:pic>
        <p:nvPicPr>
          <p:cNvPr id="38916" name="Picture 4" descr="http://www.fisheaters.com/confessional.jpg"/>
          <p:cNvPicPr>
            <a:picLocks noChangeAspect="1" noChangeArrowheads="1"/>
          </p:cNvPicPr>
          <p:nvPr/>
        </p:nvPicPr>
        <p:blipFill>
          <a:blip r:embed="rId2"/>
          <a:srcRect/>
          <a:stretch>
            <a:fillRect/>
          </a:stretch>
        </p:blipFill>
        <p:spPr bwMode="auto">
          <a:xfrm>
            <a:off x="8839200" y="185672"/>
            <a:ext cx="1524000" cy="20241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bible110"/>
          <p:cNvPicPr>
            <a:picLocks noChangeAspect="1" noChangeArrowheads="1"/>
          </p:cNvPicPr>
          <p:nvPr/>
        </p:nvPicPr>
        <p:blipFill>
          <a:blip r:embed="rId3"/>
          <a:srcRect/>
          <a:stretch>
            <a:fillRect/>
          </a:stretch>
        </p:blipFill>
        <p:spPr bwMode="auto">
          <a:xfrm>
            <a:off x="1524000" y="1"/>
            <a:ext cx="2209800" cy="2049463"/>
          </a:xfrm>
          <a:prstGeom prst="rect">
            <a:avLst/>
          </a:prstGeom>
          <a:noFill/>
          <a:ln w="9525">
            <a:solidFill>
              <a:srgbClr val="000000"/>
            </a:solidFill>
            <a:miter lim="800000"/>
            <a:headEnd/>
            <a:tailEnd/>
          </a:ln>
        </p:spPr>
      </p:pic>
      <p:sp>
        <p:nvSpPr>
          <p:cNvPr id="7" name="Oval 6"/>
          <p:cNvSpPr/>
          <p:nvPr/>
        </p:nvSpPr>
        <p:spPr>
          <a:xfrm rot="20329994">
            <a:off x="1471512" y="1640206"/>
            <a:ext cx="4191000" cy="91440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solidFill>
              </a:rPr>
              <a:t>Biblical Response</a:t>
            </a:r>
          </a:p>
        </p:txBody>
      </p:sp>
      <p:sp>
        <p:nvSpPr>
          <p:cNvPr id="8" name="TextBox 7"/>
          <p:cNvSpPr txBox="1"/>
          <p:nvPr/>
        </p:nvSpPr>
        <p:spPr>
          <a:xfrm>
            <a:off x="2895600" y="2590801"/>
            <a:ext cx="7772400" cy="3323987"/>
          </a:xfrm>
          <a:prstGeom prst="rect">
            <a:avLst/>
          </a:prstGeom>
          <a:noFill/>
        </p:spPr>
        <p:txBody>
          <a:bodyPr wrap="square" rtlCol="0">
            <a:spAutoFit/>
          </a:bodyPr>
          <a:lstStyle/>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Nothing like it in NT (1 Pet. 4:11)</a:t>
            </a:r>
          </a:p>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Christians who sin – repent &amp; pray (Acts 8:22)</a:t>
            </a:r>
          </a:p>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Confession to God (1 John 1:9)</a:t>
            </a:r>
          </a:p>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Confession to one another (Jas. 5:16)</a:t>
            </a:r>
          </a:p>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Every Christian = Priest (1 Pet. 2:5)</a:t>
            </a:r>
          </a:p>
        </p:txBody>
      </p:sp>
    </p:spTree>
    <p:extLst>
      <p:ext uri="{BB962C8B-B14F-4D97-AF65-F5344CB8AC3E}">
        <p14:creationId xmlns:p14="http://schemas.microsoft.com/office/powerpoint/2010/main" val="1036853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1000"/>
                                        <p:tgtEl>
                                          <p:spTgt spid="8">
                                            <p:txEl>
                                              <p:pRg st="4" end="4"/>
                                            </p:txEl>
                                          </p:spTgt>
                                        </p:tgtEl>
                                      </p:cBhvr>
                                    </p:animEffect>
                                    <p:anim calcmode="lin" valueType="num">
                                      <p:cBhvr>
                                        <p:cTn id="3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2286000" y="304801"/>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 Sacrament of Extreme Unction</a:t>
            </a:r>
          </a:p>
        </p:txBody>
      </p:sp>
      <p:sp>
        <p:nvSpPr>
          <p:cNvPr id="3" name="TextBox 2"/>
          <p:cNvSpPr txBox="1"/>
          <p:nvPr/>
        </p:nvSpPr>
        <p:spPr>
          <a:xfrm>
            <a:off x="1066800" y="1371601"/>
            <a:ext cx="10515600" cy="3508653"/>
          </a:xfrm>
          <a:prstGeom prst="rect">
            <a:avLst/>
          </a:prstGeom>
          <a:noFill/>
        </p:spPr>
        <p:txBody>
          <a:bodyPr wrap="square" rtlCol="0">
            <a:spAutoFit/>
          </a:bodyPr>
          <a:lstStyle/>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Last Anointing</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a:t>
            </a:r>
            <a:r>
              <a:rPr lang="en-US" sz="2800" dirty="0">
                <a:effectLst>
                  <a:outerShdw blurRad="38100" dist="38100" dir="2700000" algn="tl">
                    <a:srgbClr val="000000">
                      <a:alpha val="43137"/>
                    </a:srgbClr>
                  </a:outerShdw>
                </a:effectLst>
                <a:latin typeface="Times New Roman" pitchFamily="18" charset="0"/>
                <a:cs typeface="Times New Roman" pitchFamily="18" charset="0"/>
              </a:rPr>
              <a:t>  Priest prays &amp; anoints one who is in danger of dying. “Extreme” because it is the Last!</a:t>
            </a:r>
          </a:p>
          <a:p>
            <a:pPr marL="514350" indent="-514350">
              <a:buAutoNum type="alphaU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2"/>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Origin</a:t>
            </a:r>
            <a:r>
              <a:rPr lang="en-US" sz="24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a:t>
            </a:r>
            <a:r>
              <a:rPr lang="en-US" sz="2400" b="1"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a:effectLst>
                  <a:outerShdw blurRad="38100" dist="38100" dir="2700000" algn="tl">
                    <a:srgbClr val="000000">
                      <a:alpha val="43137"/>
                    </a:srgbClr>
                  </a:outerShdw>
                </a:effectLst>
                <a:latin typeface="Times New Roman" pitchFamily="18" charset="0"/>
                <a:cs typeface="Times New Roman" pitchFamily="18" charset="0"/>
              </a:rPr>
              <a:t>“Extreme unction, like all other sacraments was instituted by the blessed Lord, but there is no mention of it in the gospel.” (</a:t>
            </a:r>
            <a:r>
              <a:rPr lang="en-US" sz="2400" i="1" dirty="0">
                <a:effectLst>
                  <a:outerShdw blurRad="38100" dist="38100" dir="2700000" algn="tl">
                    <a:srgbClr val="000000">
                      <a:alpha val="43137"/>
                    </a:srgbClr>
                  </a:outerShdw>
                </a:effectLst>
                <a:latin typeface="Times New Roman" pitchFamily="18" charset="0"/>
                <a:cs typeface="Times New Roman" pitchFamily="18" charset="0"/>
              </a:rPr>
              <a:t>Visible Church, </a:t>
            </a:r>
            <a:r>
              <a:rPr lang="en-US" sz="2400" dirty="0">
                <a:effectLst>
                  <a:outerShdw blurRad="38100" dist="38100" dir="2700000" algn="tl">
                    <a:srgbClr val="000000">
                      <a:alpha val="43137"/>
                    </a:srgbClr>
                  </a:outerShdw>
                </a:effectLst>
                <a:latin typeface="Times New Roman" pitchFamily="18" charset="0"/>
                <a:cs typeface="Times New Roman" pitchFamily="18" charset="0"/>
              </a:rPr>
              <a:t>55)</a:t>
            </a:r>
          </a:p>
          <a:p>
            <a:pPr marL="514350" indent="-514350">
              <a:buFont typeface="+mj-lt"/>
              <a:buAutoNum type="alphaUcPeriod" startAt="2"/>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3"/>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Items Used:</a:t>
            </a:r>
            <a:r>
              <a:rPr lang="en-US" sz="2800" dirty="0">
                <a:effectLst>
                  <a:outerShdw blurRad="38100" dist="38100" dir="2700000" algn="tl">
                    <a:srgbClr val="000000">
                      <a:alpha val="43137"/>
                    </a:srgbClr>
                  </a:outerShdw>
                </a:effectLst>
                <a:latin typeface="Times New Roman" pitchFamily="18" charset="0"/>
                <a:cs typeface="Times New Roman" pitchFamily="18" charset="0"/>
              </a:rPr>
              <a:t> Oil, table with white cloth, a crucifix, two candles, holy water, sprinkler, fresh water, spoon, napkins, balls of cotton</a:t>
            </a:r>
          </a:p>
          <a:p>
            <a:pPr marL="514350" indent="-514350">
              <a:buFont typeface="+mj-lt"/>
              <a:buAutoNum type="alphaUcPeriod" startAt="3"/>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3"/>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Ceremony:</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endPar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Picture 7" descr="C:\Documents and Settings\Donnie\Local Settings\Temporary Internet Files\Content.IE5\G9ZYKAAS\MCSO02472_0000[1].wmf"/>
          <p:cNvPicPr>
            <a:picLocks noChangeAspect="1" noChangeArrowheads="1"/>
          </p:cNvPicPr>
          <p:nvPr/>
        </p:nvPicPr>
        <p:blipFill>
          <a:blip r:embed="rId2"/>
          <a:srcRect/>
          <a:stretch>
            <a:fillRect/>
          </a:stretch>
        </p:blipFill>
        <p:spPr bwMode="auto">
          <a:xfrm>
            <a:off x="8891588" y="1"/>
            <a:ext cx="1776413" cy="1584325"/>
          </a:xfrm>
          <a:prstGeom prst="rect">
            <a:avLst/>
          </a:prstGeom>
          <a:noFill/>
        </p:spPr>
      </p:pic>
    </p:spTree>
    <p:extLst>
      <p:ext uri="{BB962C8B-B14F-4D97-AF65-F5344CB8AC3E}">
        <p14:creationId xmlns:p14="http://schemas.microsoft.com/office/powerpoint/2010/main" val="10911908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2895600" y="152400"/>
            <a:ext cx="6553200" cy="1323439"/>
          </a:xfrm>
          <a:prstGeom prst="rect">
            <a:avLst/>
          </a:prstGeom>
          <a:solidFill>
            <a:schemeClr val="bg1">
              <a:lumMod val="65000"/>
              <a:lumOff val="35000"/>
            </a:schemeClr>
          </a:solidFill>
          <a:ln>
            <a:solidFill>
              <a:schemeClr val="tx1"/>
            </a:solidFill>
          </a:ln>
        </p:spPr>
        <p:txBody>
          <a:bodyPr wrap="square" rtlCol="0">
            <a:spAutoFit/>
          </a:bodyPr>
          <a:lstStyle/>
          <a:p>
            <a:pPr algn="ctr"/>
            <a:r>
              <a:rPr lang="en-US" sz="4000" i="1" dirty="0">
                <a:solidFill>
                  <a:schemeClr val="tx2">
                    <a:lumMod val="75000"/>
                  </a:schemeClr>
                </a:solidFill>
                <a:effectLst>
                  <a:outerShdw blurRad="38100" dist="38100" dir="2700000" algn="tl">
                    <a:srgbClr val="000000">
                      <a:alpha val="43137"/>
                    </a:srgbClr>
                  </a:outerShdw>
                </a:effectLst>
              </a:rPr>
              <a:t>Ceremony – Extreme Unction</a:t>
            </a:r>
          </a:p>
        </p:txBody>
      </p:sp>
      <p:sp>
        <p:nvSpPr>
          <p:cNvPr id="3" name="TextBox 2"/>
          <p:cNvSpPr txBox="1"/>
          <p:nvPr/>
        </p:nvSpPr>
        <p:spPr>
          <a:xfrm>
            <a:off x="1524000" y="1676400"/>
            <a:ext cx="9982200" cy="4552657"/>
          </a:xfrm>
          <a:prstGeom prst="rect">
            <a:avLst/>
          </a:prstGeom>
          <a:noFill/>
        </p:spPr>
        <p:txBody>
          <a:bodyPr wrap="square" rtlCol="0">
            <a:spAutoFit/>
          </a:bodyPr>
          <a:lstStyle/>
          <a:p>
            <a:pPr>
              <a:lnSpc>
                <a:spcPts val="3900"/>
              </a:lnSpc>
              <a:buFont typeface="Arial" pitchFamily="34" charset="0"/>
              <a:buChar char="•"/>
            </a:pPr>
            <a:r>
              <a:rPr lang="en-US" sz="2800" dirty="0">
                <a:effectLst>
                  <a:outerShdw blurRad="38100" dist="38100" dir="2700000" algn="tl">
                    <a:srgbClr val="000000">
                      <a:alpha val="43137"/>
                    </a:srgbClr>
                  </a:outerShdw>
                </a:effectLst>
                <a:latin typeface="Times New Roman" pitchFamily="18" charset="0"/>
                <a:cs typeface="Times New Roman" pitchFamily="18" charset="0"/>
              </a:rPr>
              <a:t> Sprinkle all persons in the room</a:t>
            </a:r>
          </a:p>
          <a:p>
            <a:pPr>
              <a:lnSpc>
                <a:spcPts val="3900"/>
              </a:lnSpc>
              <a:buFont typeface="Arial" pitchFamily="34" charset="0"/>
              <a:buChar char="•"/>
            </a:pPr>
            <a:r>
              <a:rPr lang="en-US" sz="2800" dirty="0">
                <a:effectLst>
                  <a:outerShdw blurRad="38100" dist="38100" dir="2700000" algn="tl">
                    <a:srgbClr val="000000">
                      <a:alpha val="43137"/>
                    </a:srgbClr>
                  </a:outerShdw>
                </a:effectLst>
                <a:latin typeface="Times New Roman" pitchFamily="18" charset="0"/>
                <a:cs typeface="Times New Roman" pitchFamily="18" charset="0"/>
              </a:rPr>
              <a:t> Sprinkle sick person</a:t>
            </a:r>
          </a:p>
          <a:p>
            <a:pPr>
              <a:lnSpc>
                <a:spcPts val="3900"/>
              </a:lnSpc>
              <a:buFont typeface="Arial" pitchFamily="34" charset="0"/>
              <a:buChar char="•"/>
            </a:pPr>
            <a:r>
              <a:rPr lang="en-US" sz="2800" dirty="0">
                <a:effectLst>
                  <a:outerShdw blurRad="38100" dist="38100" dir="2700000" algn="tl">
                    <a:srgbClr val="000000">
                      <a:alpha val="43137"/>
                    </a:srgbClr>
                  </a:outerShdw>
                </a:effectLst>
                <a:latin typeface="Times New Roman" pitchFamily="18" charset="0"/>
                <a:cs typeface="Times New Roman" pitchFamily="18" charset="0"/>
              </a:rPr>
              <a:t> Thumb of priest dipped in oil – makes sign of cross</a:t>
            </a:r>
            <a:endParaRPr lang="en-US" sz="2800" i="1" dirty="0">
              <a:effectLst>
                <a:outerShdw blurRad="38100" dist="38100" dir="2700000" algn="tl">
                  <a:srgbClr val="000000">
                    <a:alpha val="43137"/>
                  </a:srgbClr>
                </a:outerShdw>
              </a:effectLst>
              <a:latin typeface="Times New Roman" pitchFamily="18" charset="0"/>
              <a:cs typeface="Times New Roman" pitchFamily="18" charset="0"/>
            </a:endParaRPr>
          </a:p>
          <a:p>
            <a:pPr lvl="1">
              <a:lnSpc>
                <a:spcPts val="3900"/>
              </a:lnSpc>
              <a:buFont typeface="Wingdings" pitchFamily="2" charset="2"/>
              <a:buChar char="ü"/>
            </a:pPr>
            <a:r>
              <a:rPr lang="en-US" sz="2800" i="1" dirty="0">
                <a:effectLst>
                  <a:outerShdw blurRad="38100" dist="38100" dir="2700000" algn="tl">
                    <a:srgbClr val="000000">
                      <a:alpha val="43137"/>
                    </a:srgbClr>
                  </a:outerShdw>
                </a:effectLst>
                <a:latin typeface="Times New Roman" pitchFamily="18" charset="0"/>
                <a:cs typeface="Times New Roman" pitchFamily="18" charset="0"/>
              </a:rPr>
              <a:t> On eyes –for sins of sight</a:t>
            </a:r>
          </a:p>
          <a:p>
            <a:pPr lvl="1">
              <a:lnSpc>
                <a:spcPts val="3900"/>
              </a:lnSpc>
              <a:buFont typeface="Wingdings" pitchFamily="2" charset="2"/>
              <a:buChar char="ü"/>
            </a:pPr>
            <a:r>
              <a:rPr lang="en-US" sz="2800" i="1" dirty="0">
                <a:effectLst>
                  <a:outerShdw blurRad="38100" dist="38100" dir="2700000" algn="tl">
                    <a:srgbClr val="000000">
                      <a:alpha val="43137"/>
                    </a:srgbClr>
                  </a:outerShdw>
                </a:effectLst>
                <a:latin typeface="Times New Roman" pitchFamily="18" charset="0"/>
                <a:cs typeface="Times New Roman" pitchFamily="18" charset="0"/>
              </a:rPr>
              <a:t> On ears – for sins of hearing</a:t>
            </a:r>
          </a:p>
          <a:p>
            <a:pPr lvl="1">
              <a:lnSpc>
                <a:spcPts val="3900"/>
              </a:lnSpc>
              <a:buFont typeface="Wingdings" pitchFamily="2" charset="2"/>
              <a:buChar char="ü"/>
            </a:pPr>
            <a:r>
              <a:rPr lang="en-US" sz="2800" i="1" dirty="0">
                <a:effectLst>
                  <a:outerShdw blurRad="38100" dist="38100" dir="2700000" algn="tl">
                    <a:srgbClr val="000000">
                      <a:alpha val="43137"/>
                    </a:srgbClr>
                  </a:outerShdw>
                </a:effectLst>
                <a:latin typeface="Times New Roman" pitchFamily="18" charset="0"/>
                <a:cs typeface="Times New Roman" pitchFamily="18" charset="0"/>
              </a:rPr>
              <a:t> On nose – for sins of smelling</a:t>
            </a:r>
          </a:p>
          <a:p>
            <a:pPr lvl="1">
              <a:lnSpc>
                <a:spcPts val="3900"/>
              </a:lnSpc>
              <a:buFont typeface="Wingdings" pitchFamily="2" charset="2"/>
              <a:buChar char="ü"/>
            </a:pPr>
            <a:r>
              <a:rPr lang="en-US" sz="2800" i="1" dirty="0">
                <a:effectLst>
                  <a:outerShdw blurRad="38100" dist="38100" dir="2700000" algn="tl">
                    <a:srgbClr val="000000">
                      <a:alpha val="43137"/>
                    </a:srgbClr>
                  </a:outerShdw>
                </a:effectLst>
                <a:latin typeface="Times New Roman" pitchFamily="18" charset="0"/>
                <a:cs typeface="Times New Roman" pitchFamily="18" charset="0"/>
              </a:rPr>
              <a:t> On Lips – for sins of talking</a:t>
            </a:r>
          </a:p>
          <a:p>
            <a:pPr lvl="1">
              <a:lnSpc>
                <a:spcPts val="3900"/>
              </a:lnSpc>
              <a:buFont typeface="Wingdings" pitchFamily="2" charset="2"/>
              <a:buChar char="ü"/>
            </a:pPr>
            <a:r>
              <a:rPr lang="en-US" sz="2800" i="1" dirty="0">
                <a:effectLst>
                  <a:outerShdw blurRad="38100" dist="38100" dir="2700000" algn="tl">
                    <a:srgbClr val="000000">
                      <a:alpha val="43137"/>
                    </a:srgbClr>
                  </a:outerShdw>
                </a:effectLst>
                <a:latin typeface="Times New Roman" pitchFamily="18" charset="0"/>
                <a:cs typeface="Times New Roman" pitchFamily="18" charset="0"/>
              </a:rPr>
              <a:t> On feet – for sins of walking</a:t>
            </a:r>
          </a:p>
          <a:p>
            <a:pPr>
              <a:lnSpc>
                <a:spcPts val="3900"/>
              </a:lnSpc>
              <a:buFont typeface="Arial" pitchFamily="34" charset="0"/>
              <a:buChar char="•"/>
            </a:pPr>
            <a:r>
              <a:rPr lang="en-US" sz="2800" i="1"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Receives “Plenary Indulgence” = Full pardon</a:t>
            </a:r>
            <a:endParaRPr lang="en-US" sz="2800" i="1"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2615065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2286000" y="304801"/>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 Sacrament of Extreme Unction</a:t>
            </a:r>
          </a:p>
        </p:txBody>
      </p:sp>
      <p:sp>
        <p:nvSpPr>
          <p:cNvPr id="3" name="TextBox 2"/>
          <p:cNvSpPr txBox="1"/>
          <p:nvPr/>
        </p:nvSpPr>
        <p:spPr>
          <a:xfrm>
            <a:off x="1066800" y="1371600"/>
            <a:ext cx="10668000" cy="4093428"/>
          </a:xfrm>
          <a:prstGeom prst="rect">
            <a:avLst/>
          </a:prstGeom>
          <a:noFill/>
        </p:spPr>
        <p:txBody>
          <a:bodyPr wrap="square" rtlCol="0">
            <a:spAutoFit/>
          </a:bodyPr>
          <a:lstStyle/>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Last Anointing</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a:t>
            </a:r>
            <a:r>
              <a:rPr lang="en-US" sz="2800" dirty="0">
                <a:effectLst>
                  <a:outerShdw blurRad="38100" dist="38100" dir="2700000" algn="tl">
                    <a:srgbClr val="000000">
                      <a:alpha val="43137"/>
                    </a:srgbClr>
                  </a:outerShdw>
                </a:effectLst>
                <a:latin typeface="Times New Roman" pitchFamily="18" charset="0"/>
                <a:cs typeface="Times New Roman" pitchFamily="18" charset="0"/>
              </a:rPr>
              <a:t>  Priest prays &amp; anoints one who is in danger of dying. “Extreme” because it is the Last!</a:t>
            </a:r>
          </a:p>
          <a:p>
            <a:pPr marL="514350" indent="-514350">
              <a:buAutoNum type="alphaU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2"/>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Origin</a:t>
            </a:r>
            <a:r>
              <a:rPr lang="en-US" sz="24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a:t>
            </a:r>
            <a:r>
              <a:rPr lang="en-US" sz="2400" b="1"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a:effectLst>
                  <a:outerShdw blurRad="38100" dist="38100" dir="2700000" algn="tl">
                    <a:srgbClr val="000000">
                      <a:alpha val="43137"/>
                    </a:srgbClr>
                  </a:outerShdw>
                </a:effectLst>
                <a:latin typeface="Times New Roman" pitchFamily="18" charset="0"/>
                <a:cs typeface="Times New Roman" pitchFamily="18" charset="0"/>
              </a:rPr>
              <a:t>“Extreme unction, like all other sacraments was instituted by the blessed Lord, but there is no mention of it in the gospel.” (</a:t>
            </a:r>
            <a:r>
              <a:rPr lang="en-US" sz="2400" i="1" dirty="0">
                <a:effectLst>
                  <a:outerShdw blurRad="38100" dist="38100" dir="2700000" algn="tl">
                    <a:srgbClr val="000000">
                      <a:alpha val="43137"/>
                    </a:srgbClr>
                  </a:outerShdw>
                </a:effectLst>
                <a:latin typeface="Times New Roman" pitchFamily="18" charset="0"/>
                <a:cs typeface="Times New Roman" pitchFamily="18" charset="0"/>
              </a:rPr>
              <a:t>Visible Church, </a:t>
            </a:r>
            <a:r>
              <a:rPr lang="en-US" sz="2400" dirty="0">
                <a:effectLst>
                  <a:outerShdw blurRad="38100" dist="38100" dir="2700000" algn="tl">
                    <a:srgbClr val="000000">
                      <a:alpha val="43137"/>
                    </a:srgbClr>
                  </a:outerShdw>
                </a:effectLst>
                <a:latin typeface="Times New Roman" pitchFamily="18" charset="0"/>
                <a:cs typeface="Times New Roman" pitchFamily="18" charset="0"/>
              </a:rPr>
              <a:t>55)</a:t>
            </a:r>
          </a:p>
          <a:p>
            <a:pPr marL="514350" indent="-514350">
              <a:buFont typeface="+mj-lt"/>
              <a:buAutoNum type="alphaUcPeriod" startAt="2"/>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3"/>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Items Used:</a:t>
            </a:r>
            <a:r>
              <a:rPr lang="en-US" sz="2800" dirty="0">
                <a:effectLst>
                  <a:outerShdw blurRad="38100" dist="38100" dir="2700000" algn="tl">
                    <a:srgbClr val="000000">
                      <a:alpha val="43137"/>
                    </a:srgbClr>
                  </a:outerShdw>
                </a:effectLst>
                <a:latin typeface="Times New Roman" pitchFamily="18" charset="0"/>
                <a:cs typeface="Times New Roman" pitchFamily="18" charset="0"/>
              </a:rPr>
              <a:t> Oil, table with white cloth, a crucifix, two candles, holy water, sprinkler, fresh water, spoon, napkins, balls of cotton</a:t>
            </a:r>
          </a:p>
          <a:p>
            <a:pPr marL="514350" indent="-514350">
              <a:buFont typeface="+mj-lt"/>
              <a:buAutoNum type="alphaUcPeriod" startAt="3"/>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3"/>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Ceremony:</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p>
          <a:p>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5"/>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Timing of the Blessing </a:t>
            </a:r>
            <a:r>
              <a:rPr lang="en-US" sz="2800" dirty="0">
                <a:effectLst>
                  <a:outerShdw blurRad="38100" dist="38100" dir="2700000" algn="tl">
                    <a:srgbClr val="000000">
                      <a:alpha val="43137"/>
                    </a:srgbClr>
                  </a:outerShdw>
                </a:effectLst>
                <a:latin typeface="Times New Roman" pitchFamily="18" charset="0"/>
                <a:cs typeface="Times New Roman" pitchFamily="18" charset="0"/>
              </a:rPr>
              <a:t>– Only takes if patient dies</a:t>
            </a:r>
          </a:p>
        </p:txBody>
      </p:sp>
      <p:pic>
        <p:nvPicPr>
          <p:cNvPr id="4" name="Picture 7" descr="C:\Documents and Settings\Donnie\Local Settings\Temporary Internet Files\Content.IE5\G9ZYKAAS\MCSO02472_0000[1].wmf"/>
          <p:cNvPicPr>
            <a:picLocks noChangeAspect="1" noChangeArrowheads="1"/>
          </p:cNvPicPr>
          <p:nvPr/>
        </p:nvPicPr>
        <p:blipFill>
          <a:blip r:embed="rId2"/>
          <a:srcRect/>
          <a:stretch>
            <a:fillRect/>
          </a:stretch>
        </p:blipFill>
        <p:spPr bwMode="auto">
          <a:xfrm>
            <a:off x="8891588" y="1"/>
            <a:ext cx="1776413" cy="1584325"/>
          </a:xfrm>
          <a:prstGeom prst="rect">
            <a:avLst/>
          </a:prstGeom>
          <a:noFill/>
        </p:spPr>
      </p:pic>
    </p:spTree>
    <p:extLst>
      <p:ext uri="{BB962C8B-B14F-4D97-AF65-F5344CB8AC3E}">
        <p14:creationId xmlns:p14="http://schemas.microsoft.com/office/powerpoint/2010/main" val="828284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2286000" y="76200"/>
            <a:ext cx="7620000" cy="1077218"/>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 Sacrament of</a:t>
            </a:r>
          </a:p>
          <a:p>
            <a:pPr algn="ctr"/>
            <a:r>
              <a:rPr lang="en-US" dirty="0">
                <a:effectLst>
                  <a:outerShdw blurRad="38100" dist="38100" dir="2700000" algn="tl">
                    <a:srgbClr val="000000">
                      <a:alpha val="43137"/>
                    </a:srgbClr>
                  </a:outerShdw>
                </a:effectLst>
              </a:rPr>
              <a:t>Extreme Unction</a:t>
            </a:r>
          </a:p>
        </p:txBody>
      </p:sp>
      <p:pic>
        <p:nvPicPr>
          <p:cNvPr id="4" name="Picture 7" descr="C:\Documents and Settings\Donnie\Local Settings\Temporary Internet Files\Content.IE5\G9ZYKAAS\MCSO02472_0000[1].wmf"/>
          <p:cNvPicPr>
            <a:picLocks noChangeAspect="1" noChangeArrowheads="1"/>
          </p:cNvPicPr>
          <p:nvPr/>
        </p:nvPicPr>
        <p:blipFill>
          <a:blip r:embed="rId2"/>
          <a:srcRect/>
          <a:stretch>
            <a:fillRect/>
          </a:stretch>
        </p:blipFill>
        <p:spPr bwMode="auto">
          <a:xfrm>
            <a:off x="8891588" y="1"/>
            <a:ext cx="1776413" cy="1584325"/>
          </a:xfrm>
          <a:prstGeom prst="rect">
            <a:avLst/>
          </a:prstGeom>
          <a:noFill/>
        </p:spPr>
      </p:pic>
      <p:pic>
        <p:nvPicPr>
          <p:cNvPr id="5" name="Picture 4" descr="bible110"/>
          <p:cNvPicPr>
            <a:picLocks noChangeAspect="1" noChangeArrowheads="1"/>
          </p:cNvPicPr>
          <p:nvPr/>
        </p:nvPicPr>
        <p:blipFill>
          <a:blip r:embed="rId3"/>
          <a:srcRect/>
          <a:stretch>
            <a:fillRect/>
          </a:stretch>
        </p:blipFill>
        <p:spPr bwMode="auto">
          <a:xfrm>
            <a:off x="1524000" y="1"/>
            <a:ext cx="2209800" cy="2049463"/>
          </a:xfrm>
          <a:prstGeom prst="rect">
            <a:avLst/>
          </a:prstGeom>
          <a:noFill/>
          <a:ln w="9525">
            <a:solidFill>
              <a:srgbClr val="000000"/>
            </a:solidFill>
            <a:miter lim="800000"/>
            <a:headEnd/>
            <a:tailEnd/>
          </a:ln>
        </p:spPr>
      </p:pic>
      <p:sp>
        <p:nvSpPr>
          <p:cNvPr id="6" name="Oval 5"/>
          <p:cNvSpPr/>
          <p:nvPr/>
        </p:nvSpPr>
        <p:spPr>
          <a:xfrm rot="20329994">
            <a:off x="1471512" y="1640206"/>
            <a:ext cx="4191000" cy="91440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solidFill>
              </a:rPr>
              <a:t>Biblical Response</a:t>
            </a:r>
          </a:p>
        </p:txBody>
      </p:sp>
      <p:sp>
        <p:nvSpPr>
          <p:cNvPr id="7" name="TextBox 6"/>
          <p:cNvSpPr txBox="1"/>
          <p:nvPr/>
        </p:nvSpPr>
        <p:spPr>
          <a:xfrm>
            <a:off x="2895600" y="2590800"/>
            <a:ext cx="7772400" cy="2169312"/>
          </a:xfrm>
          <a:prstGeom prst="rect">
            <a:avLst/>
          </a:prstGeom>
          <a:noFill/>
        </p:spPr>
        <p:txBody>
          <a:bodyPr wrap="square" rtlCol="0">
            <a:spAutoFit/>
          </a:bodyPr>
          <a:lstStyle/>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Nothing like it in NT (1 Pet. 4:11)</a:t>
            </a:r>
          </a:p>
          <a:p>
            <a:pPr marL="457200" indent="-45720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James 5 – call for elders who pray for the sick (not merely dying)</a:t>
            </a:r>
          </a:p>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James 5 – Pray that they recover (not die)</a:t>
            </a:r>
          </a:p>
        </p:txBody>
      </p:sp>
    </p:spTree>
    <p:extLst>
      <p:ext uri="{BB962C8B-B14F-4D97-AF65-F5344CB8AC3E}">
        <p14:creationId xmlns:p14="http://schemas.microsoft.com/office/powerpoint/2010/main" val="14365926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2286000" y="304801"/>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Sacrament of Holy Orders</a:t>
            </a:r>
          </a:p>
        </p:txBody>
      </p:sp>
      <p:sp>
        <p:nvSpPr>
          <p:cNvPr id="3" name="TextBox 2"/>
          <p:cNvSpPr txBox="1"/>
          <p:nvPr/>
        </p:nvSpPr>
        <p:spPr>
          <a:xfrm>
            <a:off x="1066800" y="1752601"/>
            <a:ext cx="10515600" cy="4862870"/>
          </a:xfrm>
          <a:prstGeom prst="rect">
            <a:avLst/>
          </a:prstGeom>
          <a:noFill/>
        </p:spPr>
        <p:txBody>
          <a:bodyPr wrap="square" rtlCol="0">
            <a:spAutoFit/>
          </a:bodyPr>
          <a:lstStyle/>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Tonsure</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a:t>
            </a:r>
            <a:r>
              <a:rPr lang="en-US" sz="2800" dirty="0">
                <a:effectLst>
                  <a:outerShdw blurRad="38100" dist="38100" dir="2700000" algn="tl">
                    <a:srgbClr val="000000">
                      <a:alpha val="43137"/>
                    </a:srgbClr>
                  </a:outerShdw>
                </a:effectLst>
                <a:latin typeface="Times New Roman" pitchFamily="18" charset="0"/>
                <a:cs typeface="Times New Roman" pitchFamily="18" charset="0"/>
              </a:rPr>
              <a:t>  signify one taken from Laity to Clergy</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Cut some hair off – shaving circular spot – Top</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Bishop clips locks of hair</a:t>
            </a:r>
          </a:p>
          <a:p>
            <a:pPr marL="971550" lvl="1" indent="-514350">
              <a:buFont typeface="+mj-lt"/>
              <a:buAutoNum type="arabi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Minor Orders:</a:t>
            </a:r>
            <a:r>
              <a:rPr lang="en-US" sz="2800" b="1"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 Porter (Priest’s helper)</a:t>
            </a:r>
          </a:p>
          <a:p>
            <a:pPr marL="514350" indent="-514350">
              <a:buAutoNum type="alphaU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Deaconship</a:t>
            </a:r>
            <a:r>
              <a:rPr lang="en-US" sz="2800" dirty="0">
                <a:effectLst>
                  <a:outerShdw blurRad="38100" dist="38100" dir="2700000" algn="tl">
                    <a:srgbClr val="000000">
                      <a:alpha val="43137"/>
                    </a:srgbClr>
                  </a:outerShdw>
                </a:effectLst>
                <a:latin typeface="Times New Roman" pitchFamily="18" charset="0"/>
                <a:cs typeface="Times New Roman" pitchFamily="18" charset="0"/>
              </a:rPr>
              <a:t> (Required before Priesthood / Celibate)</a:t>
            </a:r>
          </a:p>
          <a:p>
            <a:pPr marL="514350" indent="-514350">
              <a:buAutoNum type="alphaU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Priesthood:</a:t>
            </a:r>
            <a:endParaRPr lang="en-US" sz="2800" dirty="0">
              <a:effectLst>
                <a:outerShdw blurRad="38100" dist="38100" dir="2700000" algn="tl">
                  <a:srgbClr val="000000">
                    <a:alpha val="43137"/>
                  </a:srgbClr>
                </a:outerShdw>
              </a:effectLst>
              <a:latin typeface="Times New Roman" pitchFamily="18" charset="0"/>
              <a:cs typeface="Times New Roman" pitchFamily="18" charset="0"/>
            </a:endParaRP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Once a priest – always a priest</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Power to conduct mass, forgive sins, bless anyone or anything, rule the flock, administer sacraments.</a:t>
            </a:r>
          </a:p>
          <a:p>
            <a:pPr marL="971550" lvl="1" indent="-51435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Power equal to Christ</a:t>
            </a:r>
          </a:p>
        </p:txBody>
      </p:sp>
      <p:pic>
        <p:nvPicPr>
          <p:cNvPr id="34818" name="Picture 2" descr="http://norprov.org/news/images/ordination/rauschuberordained.jpg"/>
          <p:cNvPicPr>
            <a:picLocks noChangeAspect="1" noChangeArrowheads="1"/>
          </p:cNvPicPr>
          <p:nvPr/>
        </p:nvPicPr>
        <p:blipFill>
          <a:blip r:embed="rId2" cstate="print"/>
          <a:srcRect/>
          <a:stretch>
            <a:fillRect/>
          </a:stretch>
        </p:blipFill>
        <p:spPr bwMode="auto">
          <a:xfrm>
            <a:off x="8686800" y="1"/>
            <a:ext cx="1520162" cy="1997075"/>
          </a:xfrm>
          <a:prstGeom prst="ellipse">
            <a:avLst/>
          </a:prstGeom>
          <a:ln>
            <a:noFill/>
          </a:ln>
          <a:effectLst>
            <a:softEdge rad="112500"/>
          </a:effectLst>
        </p:spPr>
      </p:pic>
      <p:sp>
        <p:nvSpPr>
          <p:cNvPr id="5" name="TextBox 4"/>
          <p:cNvSpPr txBox="1"/>
          <p:nvPr/>
        </p:nvSpPr>
        <p:spPr>
          <a:xfrm>
            <a:off x="3352800" y="1066801"/>
            <a:ext cx="5638800" cy="461665"/>
          </a:xfrm>
          <a:prstGeom prst="rect">
            <a:avLst/>
          </a:prstGeom>
          <a:noFill/>
        </p:spPr>
        <p:txBody>
          <a:bodyPr wrap="square" rtlCol="0">
            <a:spAutoFit/>
          </a:bodyPr>
          <a:lstStyle/>
          <a:p>
            <a:pPr algn="ctr"/>
            <a:r>
              <a:rPr lang="en-US" sz="2400" b="1" i="1" dirty="0">
                <a:effectLst>
                  <a:outerShdw blurRad="38100" dist="38100" dir="2700000" algn="tl">
                    <a:srgbClr val="000000">
                      <a:alpha val="43137"/>
                    </a:srgbClr>
                  </a:outerShdw>
                </a:effectLst>
                <a:latin typeface="Times New Roman" pitchFamily="18" charset="0"/>
                <a:cs typeface="Times New Roman" pitchFamily="18" charset="0"/>
              </a:rPr>
              <a:t>Means by which priest are ordained</a:t>
            </a:r>
          </a:p>
        </p:txBody>
      </p:sp>
    </p:spTree>
    <p:extLst>
      <p:ext uri="{BB962C8B-B14F-4D97-AF65-F5344CB8AC3E}">
        <p14:creationId xmlns:p14="http://schemas.microsoft.com/office/powerpoint/2010/main" val="2741371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1000"/>
                                        <p:tgtEl>
                                          <p:spTgt spid="3">
                                            <p:txEl>
                                              <p:pRg st="11" end="11"/>
                                            </p:txEl>
                                          </p:spTgt>
                                        </p:tgtEl>
                                      </p:cBhvr>
                                    </p:animEffect>
                                    <p:anim calcmode="lin" valueType="num">
                                      <p:cBhvr>
                                        <p:cTn id="6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2286000" y="304801"/>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    Sacrament of Holy Orders</a:t>
            </a:r>
          </a:p>
        </p:txBody>
      </p:sp>
      <p:pic>
        <p:nvPicPr>
          <p:cNvPr id="34818" name="Picture 2" descr="http://norprov.org/news/images/ordination/rauschuberordained.jpg"/>
          <p:cNvPicPr>
            <a:picLocks noChangeAspect="1" noChangeArrowheads="1"/>
          </p:cNvPicPr>
          <p:nvPr/>
        </p:nvPicPr>
        <p:blipFill>
          <a:blip r:embed="rId2" cstate="print"/>
          <a:srcRect/>
          <a:stretch>
            <a:fillRect/>
          </a:stretch>
        </p:blipFill>
        <p:spPr bwMode="auto">
          <a:xfrm>
            <a:off x="8686800" y="1"/>
            <a:ext cx="1520162" cy="1997075"/>
          </a:xfrm>
          <a:prstGeom prst="ellipse">
            <a:avLst/>
          </a:prstGeom>
          <a:ln>
            <a:noFill/>
          </a:ln>
          <a:effectLst>
            <a:softEdge rad="112500"/>
          </a:effectLst>
        </p:spPr>
      </p:pic>
      <p:sp>
        <p:nvSpPr>
          <p:cNvPr id="5" name="TextBox 4"/>
          <p:cNvSpPr txBox="1"/>
          <p:nvPr/>
        </p:nvSpPr>
        <p:spPr>
          <a:xfrm>
            <a:off x="3352800" y="1066801"/>
            <a:ext cx="5638800" cy="461665"/>
          </a:xfrm>
          <a:prstGeom prst="rect">
            <a:avLst/>
          </a:prstGeom>
          <a:noFill/>
        </p:spPr>
        <p:txBody>
          <a:bodyPr wrap="square" rtlCol="0">
            <a:spAutoFit/>
          </a:bodyPr>
          <a:lstStyle/>
          <a:p>
            <a:pPr algn="ctr"/>
            <a:r>
              <a:rPr lang="en-US" sz="2400" b="1" i="1" dirty="0">
                <a:effectLst>
                  <a:outerShdw blurRad="38100" dist="38100" dir="2700000" algn="tl">
                    <a:srgbClr val="000000">
                      <a:alpha val="43137"/>
                    </a:srgbClr>
                  </a:outerShdw>
                </a:effectLst>
                <a:latin typeface="Times New Roman" pitchFamily="18" charset="0"/>
                <a:cs typeface="Times New Roman" pitchFamily="18" charset="0"/>
              </a:rPr>
              <a:t>Means by which priest are ordained</a:t>
            </a:r>
          </a:p>
        </p:txBody>
      </p:sp>
      <p:pic>
        <p:nvPicPr>
          <p:cNvPr id="6" name="Picture 5" descr="bible110"/>
          <p:cNvPicPr>
            <a:picLocks noChangeAspect="1" noChangeArrowheads="1"/>
          </p:cNvPicPr>
          <p:nvPr/>
        </p:nvPicPr>
        <p:blipFill>
          <a:blip r:embed="rId3"/>
          <a:srcRect/>
          <a:stretch>
            <a:fillRect/>
          </a:stretch>
        </p:blipFill>
        <p:spPr bwMode="auto">
          <a:xfrm>
            <a:off x="1524000" y="1"/>
            <a:ext cx="2209800" cy="2049463"/>
          </a:xfrm>
          <a:prstGeom prst="rect">
            <a:avLst/>
          </a:prstGeom>
          <a:noFill/>
          <a:ln w="9525">
            <a:solidFill>
              <a:srgbClr val="000000"/>
            </a:solidFill>
            <a:miter lim="800000"/>
            <a:headEnd/>
            <a:tailEnd/>
          </a:ln>
        </p:spPr>
      </p:pic>
      <p:sp>
        <p:nvSpPr>
          <p:cNvPr id="7" name="Oval 6"/>
          <p:cNvSpPr/>
          <p:nvPr/>
        </p:nvSpPr>
        <p:spPr>
          <a:xfrm rot="20329994">
            <a:off x="1014312" y="1852763"/>
            <a:ext cx="4191000" cy="91440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solidFill>
              </a:rPr>
              <a:t>Biblical Response</a:t>
            </a:r>
          </a:p>
        </p:txBody>
      </p:sp>
      <p:sp>
        <p:nvSpPr>
          <p:cNvPr id="8" name="TextBox 7"/>
          <p:cNvSpPr txBox="1"/>
          <p:nvPr/>
        </p:nvSpPr>
        <p:spPr>
          <a:xfrm>
            <a:off x="2895600" y="2438401"/>
            <a:ext cx="7772400" cy="3323987"/>
          </a:xfrm>
          <a:prstGeom prst="rect">
            <a:avLst/>
          </a:prstGeom>
          <a:noFill/>
        </p:spPr>
        <p:txBody>
          <a:bodyPr wrap="square" rtlCol="0">
            <a:spAutoFit/>
          </a:bodyPr>
          <a:lstStyle/>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Nothing like it in NT (1 Pet. 4:11)</a:t>
            </a:r>
          </a:p>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All Christian are priest (1 Pet. 2:5)</a:t>
            </a:r>
          </a:p>
          <a:p>
            <a:pPr marL="971550" lvl="1" indent="-514350">
              <a:lnSpc>
                <a:spcPct val="150000"/>
              </a:lnSpc>
              <a:buFont typeface="+mj-lt"/>
              <a:buAutoNum type="alphaLcPeriod"/>
            </a:pPr>
            <a:r>
              <a:rPr lang="en-US" sz="2800" i="1" dirty="0">
                <a:effectLst>
                  <a:outerShdw blurRad="38100" dist="38100" dir="2700000" algn="tl">
                    <a:srgbClr val="000000">
                      <a:alpha val="43137"/>
                    </a:srgbClr>
                  </a:outerShdw>
                </a:effectLst>
                <a:latin typeface="Times New Roman" pitchFamily="18" charset="0"/>
                <a:cs typeface="Times New Roman" pitchFamily="18" charset="0"/>
              </a:rPr>
              <a:t>Married men</a:t>
            </a:r>
          </a:p>
          <a:p>
            <a:pPr marL="971550" lvl="1" indent="-514350">
              <a:lnSpc>
                <a:spcPct val="150000"/>
              </a:lnSpc>
              <a:buFont typeface="+mj-lt"/>
              <a:buAutoNum type="alphaLcPeriod"/>
            </a:pPr>
            <a:r>
              <a:rPr lang="en-US" sz="2800" i="1" dirty="0">
                <a:effectLst>
                  <a:outerShdw blurRad="38100" dist="38100" dir="2700000" algn="tl">
                    <a:srgbClr val="000000">
                      <a:alpha val="43137"/>
                    </a:srgbClr>
                  </a:outerShdw>
                </a:effectLst>
                <a:latin typeface="Times New Roman" pitchFamily="18" charset="0"/>
                <a:cs typeface="Times New Roman" pitchFamily="18" charset="0"/>
              </a:rPr>
              <a:t>Women</a:t>
            </a:r>
          </a:p>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NT Priest have no such power!</a:t>
            </a:r>
          </a:p>
        </p:txBody>
      </p:sp>
    </p:spTree>
    <p:extLst>
      <p:ext uri="{BB962C8B-B14F-4D97-AF65-F5344CB8AC3E}">
        <p14:creationId xmlns:p14="http://schemas.microsoft.com/office/powerpoint/2010/main" val="19548090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1000"/>
                                        <p:tgtEl>
                                          <p:spTgt spid="8">
                                            <p:txEl>
                                              <p:pRg st="4" end="4"/>
                                            </p:txEl>
                                          </p:spTgt>
                                        </p:tgtEl>
                                      </p:cBhvr>
                                    </p:animEffect>
                                    <p:anim calcmode="lin" valueType="num">
                                      <p:cBhvr>
                                        <p:cTn id="3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2057400" y="245699"/>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 Sacrament of Matrimony</a:t>
            </a:r>
          </a:p>
        </p:txBody>
      </p:sp>
      <p:pic>
        <p:nvPicPr>
          <p:cNvPr id="32770" name="Picture 2" descr="http://images.jupiterimages.com/common/detail/59/85/22848559.jpg"/>
          <p:cNvPicPr>
            <a:picLocks noChangeAspect="1" noChangeArrowheads="1"/>
          </p:cNvPicPr>
          <p:nvPr/>
        </p:nvPicPr>
        <p:blipFill>
          <a:blip r:embed="rId2"/>
          <a:srcRect/>
          <a:stretch>
            <a:fillRect/>
          </a:stretch>
        </p:blipFill>
        <p:spPr bwMode="auto">
          <a:xfrm>
            <a:off x="8286750" y="1"/>
            <a:ext cx="2381250" cy="15906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TextBox 3"/>
          <p:cNvSpPr txBox="1"/>
          <p:nvPr/>
        </p:nvSpPr>
        <p:spPr>
          <a:xfrm>
            <a:off x="1066800" y="1610380"/>
            <a:ext cx="10210800" cy="3139321"/>
          </a:xfrm>
          <a:prstGeom prst="rect">
            <a:avLst/>
          </a:prstGeom>
          <a:noFill/>
        </p:spPr>
        <p:txBody>
          <a:bodyPr wrap="square" rtlCol="0">
            <a:spAutoFit/>
          </a:bodyPr>
          <a:lstStyle/>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Lawful marriage</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 lawful according to Council of Trent</a:t>
            </a:r>
          </a:p>
          <a:p>
            <a:pPr marL="514350" indent="-514350">
              <a:buAutoNum type="alphaU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Pauline Privilege</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 Believer (Catholic) married to unbeliever (non-Catholic) can leave marriage and marry again</a:t>
            </a:r>
          </a:p>
          <a:p>
            <a:pPr marL="514350" indent="-514350">
              <a:buAutoNum type="alphaU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Indissolubility of Marriage</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 marriage dissolved only by death (not even fornication)</a:t>
            </a:r>
          </a:p>
          <a:p>
            <a:pPr marL="514350" indent="-514350">
              <a:buAutoNum type="alphaUcPeriod"/>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Limitations on Marriage </a:t>
            </a: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p>
        </p:txBody>
      </p:sp>
    </p:spTree>
    <p:extLst>
      <p:ext uri="{BB962C8B-B14F-4D97-AF65-F5344CB8AC3E}">
        <p14:creationId xmlns:p14="http://schemas.microsoft.com/office/powerpoint/2010/main" val="30792287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2971800" y="381001"/>
            <a:ext cx="6324600" cy="646331"/>
          </a:xfrm>
          <a:prstGeom prst="rect">
            <a:avLst/>
          </a:prstGeom>
          <a:solidFill>
            <a:schemeClr val="bg2"/>
          </a:solidFill>
          <a:ln>
            <a:solidFill>
              <a:srgbClr val="FFFF00"/>
            </a:solidFill>
          </a:ln>
        </p:spPr>
        <p:txBody>
          <a:bodyPr wrap="square" rtlCol="0">
            <a:spAutoFit/>
          </a:bodyPr>
          <a:lstStyle/>
          <a:p>
            <a:pPr algn="ctr"/>
            <a:r>
              <a:rPr lang="en-US" sz="3600" dirty="0">
                <a:effectLst>
                  <a:outerShdw blurRad="38100" dist="38100" dir="2700000" algn="tl">
                    <a:srgbClr val="000000">
                      <a:alpha val="43137"/>
                    </a:srgbClr>
                  </a:outerShdw>
                </a:effectLst>
              </a:rPr>
              <a:t>Limitations On Marriage</a:t>
            </a:r>
          </a:p>
        </p:txBody>
      </p:sp>
      <p:sp>
        <p:nvSpPr>
          <p:cNvPr id="3" name="TextBox 2"/>
          <p:cNvSpPr txBox="1"/>
          <p:nvPr/>
        </p:nvSpPr>
        <p:spPr>
          <a:xfrm>
            <a:off x="838200" y="1752600"/>
            <a:ext cx="11201400" cy="3246530"/>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800" dirty="0">
                <a:effectLst>
                  <a:outerShdw blurRad="38100" dist="38100" dir="2700000" algn="tl">
                    <a:srgbClr val="000000">
                      <a:alpha val="43137"/>
                    </a:srgbClr>
                  </a:outerShdw>
                </a:effectLst>
                <a:latin typeface="Times New Roman" pitchFamily="18" charset="0"/>
                <a:cs typeface="Times New Roman" pitchFamily="18" charset="0"/>
              </a:rPr>
              <a:t> Must be by Priest in own Parish</a:t>
            </a:r>
          </a:p>
          <a:p>
            <a:pPr marL="457200" indent="-457200">
              <a:lnSpc>
                <a:spcPct val="150000"/>
              </a:lnSpc>
              <a:buFont typeface="Arial" panose="020B0604020202020204" pitchFamily="34" charset="0"/>
              <a:buChar char="•"/>
            </a:pPr>
            <a:r>
              <a:rPr lang="en-US" sz="2800" dirty="0">
                <a:effectLst>
                  <a:outerShdw blurRad="38100" dist="38100" dir="2700000" algn="tl">
                    <a:srgbClr val="000000">
                      <a:alpha val="43137"/>
                    </a:srgbClr>
                  </a:outerShdw>
                </a:effectLst>
                <a:latin typeface="Times New Roman" pitchFamily="18" charset="0"/>
                <a:cs typeface="Times New Roman" pitchFamily="18" charset="0"/>
              </a:rPr>
              <a:t> Vow of virginity cannot be withdrawn</a:t>
            </a:r>
          </a:p>
          <a:p>
            <a:pPr marL="457200" indent="-457200">
              <a:lnSpc>
                <a:spcPct val="150000"/>
              </a:lnSpc>
              <a:buFont typeface="Arial" panose="020B0604020202020204" pitchFamily="34" charset="0"/>
              <a:buChar char="•"/>
            </a:pPr>
            <a:r>
              <a:rPr lang="en-US" sz="2800" dirty="0">
                <a:effectLst>
                  <a:outerShdw blurRad="38100" dist="38100" dir="2700000" algn="tl">
                    <a:srgbClr val="000000">
                      <a:alpha val="43137"/>
                    </a:srgbClr>
                  </a:outerShdw>
                </a:effectLst>
                <a:latin typeface="Times New Roman" pitchFamily="18" charset="0"/>
                <a:cs typeface="Times New Roman" pitchFamily="18" charset="0"/>
              </a:rPr>
              <a:t> Sponsor for baptism cannot marry one he sponsors (Visible Church, 78)</a:t>
            </a:r>
          </a:p>
          <a:p>
            <a:pPr marL="457200" indent="-457200">
              <a:lnSpc>
                <a:spcPct val="150000"/>
              </a:lnSpc>
              <a:buFont typeface="Arial" panose="020B0604020202020204" pitchFamily="34" charset="0"/>
              <a:buChar char="•"/>
            </a:pPr>
            <a:r>
              <a:rPr lang="en-US" sz="2800" dirty="0">
                <a:effectLst>
                  <a:outerShdw blurRad="38100" dist="38100" dir="2700000" algn="tl">
                    <a:srgbClr val="000000">
                      <a:alpha val="43137"/>
                    </a:srgbClr>
                  </a:outerShdw>
                </a:effectLst>
                <a:latin typeface="Times New Roman" pitchFamily="18" charset="0"/>
                <a:cs typeface="Times New Roman" pitchFamily="18" charset="0"/>
              </a:rPr>
              <a:t> Cannot marry a non-Catholic without permission of Catholic church</a:t>
            </a:r>
          </a:p>
          <a:p>
            <a:pPr marL="457200" indent="-457200">
              <a:lnSpc>
                <a:spcPct val="150000"/>
              </a:lnSpc>
              <a:buFont typeface="Arial" panose="020B0604020202020204" pitchFamily="34" charset="0"/>
              <a:buChar char="•"/>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err="1">
                <a:effectLst>
                  <a:outerShdw blurRad="38100" dist="38100" dir="2700000" algn="tl">
                    <a:srgbClr val="000000">
                      <a:alpha val="43137"/>
                    </a:srgbClr>
                  </a:outerShdw>
                </a:effectLst>
                <a:latin typeface="Times New Roman" pitchFamily="18" charset="0"/>
                <a:cs typeface="Times New Roman" pitchFamily="18" charset="0"/>
              </a:rPr>
              <a:t>Clandestiny</a:t>
            </a:r>
            <a:r>
              <a:rPr lang="en-US" sz="2800" dirty="0">
                <a:effectLst>
                  <a:outerShdw blurRad="38100" dist="38100" dir="2700000" algn="tl">
                    <a:srgbClr val="000000">
                      <a:alpha val="43137"/>
                    </a:srgbClr>
                  </a:outerShdw>
                </a:effectLst>
                <a:latin typeface="Times New Roman" pitchFamily="18" charset="0"/>
                <a:cs typeface="Times New Roman" pitchFamily="18" charset="0"/>
              </a:rPr>
              <a:t> – no marriage is to be kept secret from the priest</a:t>
            </a:r>
          </a:p>
        </p:txBody>
      </p:sp>
    </p:spTree>
    <p:extLst>
      <p:ext uri="{BB962C8B-B14F-4D97-AF65-F5344CB8AC3E}">
        <p14:creationId xmlns:p14="http://schemas.microsoft.com/office/powerpoint/2010/main" val="729607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extBox 1"/>
          <p:cNvSpPr txBox="1"/>
          <p:nvPr/>
        </p:nvSpPr>
        <p:spPr>
          <a:xfrm>
            <a:off x="2286000" y="-10418"/>
            <a:ext cx="7620000" cy="1077218"/>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 Sacrament</a:t>
            </a:r>
          </a:p>
          <a:p>
            <a:pPr algn="ctr"/>
            <a:r>
              <a:rPr lang="en-US" dirty="0">
                <a:effectLst>
                  <a:outerShdw blurRad="38100" dist="38100" dir="2700000" algn="tl">
                    <a:srgbClr val="000000">
                      <a:alpha val="43137"/>
                    </a:srgbClr>
                  </a:outerShdw>
                </a:effectLst>
              </a:rPr>
              <a:t>of Matrimony</a:t>
            </a:r>
          </a:p>
        </p:txBody>
      </p:sp>
      <p:pic>
        <p:nvPicPr>
          <p:cNvPr id="32770" name="Picture 2" descr="http://images.jupiterimages.com/common/detail/59/85/22848559.jpg"/>
          <p:cNvPicPr>
            <a:picLocks noChangeAspect="1" noChangeArrowheads="1"/>
          </p:cNvPicPr>
          <p:nvPr/>
        </p:nvPicPr>
        <p:blipFill>
          <a:blip r:embed="rId2"/>
          <a:srcRect/>
          <a:stretch>
            <a:fillRect/>
          </a:stretch>
        </p:blipFill>
        <p:spPr bwMode="auto">
          <a:xfrm>
            <a:off x="8286750" y="1"/>
            <a:ext cx="2381250" cy="15906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Picture 4" descr="bible110"/>
          <p:cNvPicPr>
            <a:picLocks noChangeAspect="1" noChangeArrowheads="1"/>
          </p:cNvPicPr>
          <p:nvPr/>
        </p:nvPicPr>
        <p:blipFill>
          <a:blip r:embed="rId3"/>
          <a:srcRect/>
          <a:stretch>
            <a:fillRect/>
          </a:stretch>
        </p:blipFill>
        <p:spPr bwMode="auto">
          <a:xfrm>
            <a:off x="1524000" y="1"/>
            <a:ext cx="2209800" cy="2049463"/>
          </a:xfrm>
          <a:prstGeom prst="rect">
            <a:avLst/>
          </a:prstGeom>
          <a:noFill/>
          <a:ln w="9525">
            <a:solidFill>
              <a:srgbClr val="000000"/>
            </a:solidFill>
            <a:miter lim="800000"/>
            <a:headEnd/>
            <a:tailEnd/>
          </a:ln>
        </p:spPr>
      </p:pic>
      <p:sp>
        <p:nvSpPr>
          <p:cNvPr id="6" name="Oval 5"/>
          <p:cNvSpPr/>
          <p:nvPr/>
        </p:nvSpPr>
        <p:spPr>
          <a:xfrm rot="20329994">
            <a:off x="1471512" y="1640206"/>
            <a:ext cx="4191000" cy="91440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solidFill>
              </a:rPr>
              <a:t>Biblical Response</a:t>
            </a:r>
          </a:p>
        </p:txBody>
      </p:sp>
      <p:sp>
        <p:nvSpPr>
          <p:cNvPr id="7" name="TextBox 6"/>
          <p:cNvSpPr txBox="1"/>
          <p:nvPr/>
        </p:nvSpPr>
        <p:spPr>
          <a:xfrm>
            <a:off x="2895600" y="2619613"/>
            <a:ext cx="8534400" cy="2600199"/>
          </a:xfrm>
          <a:prstGeom prst="rect">
            <a:avLst/>
          </a:prstGeom>
          <a:noFill/>
        </p:spPr>
        <p:txBody>
          <a:bodyPr wrap="square" rtlCol="0">
            <a:spAutoFit/>
          </a:bodyPr>
          <a:lstStyle/>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Nothing like it in NT (1 Pet. 4:11)</a:t>
            </a:r>
          </a:p>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Christ has the law on marriage (Matt. 19:4-9)</a:t>
            </a:r>
          </a:p>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Christ allowed divorce for fornication (Matt. 19:9)</a:t>
            </a:r>
          </a:p>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Believer &amp; unbeliever to stay together (1 Cor. 7)</a:t>
            </a:r>
          </a:p>
        </p:txBody>
      </p:sp>
    </p:spTree>
    <p:extLst>
      <p:ext uri="{BB962C8B-B14F-4D97-AF65-F5344CB8AC3E}">
        <p14:creationId xmlns:p14="http://schemas.microsoft.com/office/powerpoint/2010/main" val="1292549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3" name="TextBox 2"/>
          <p:cNvSpPr txBox="1"/>
          <p:nvPr/>
        </p:nvSpPr>
        <p:spPr>
          <a:xfrm>
            <a:off x="1676400" y="253426"/>
            <a:ext cx="7620000" cy="5847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 Sacrament of Mass / Holy Eucharist</a:t>
            </a:r>
          </a:p>
        </p:txBody>
      </p:sp>
      <p:pic>
        <p:nvPicPr>
          <p:cNvPr id="30722" name="Picture 2" descr="http://www.cantoncatholics.com/images/commun.gif"/>
          <p:cNvPicPr>
            <a:picLocks noChangeAspect="1" noChangeArrowheads="1"/>
          </p:cNvPicPr>
          <p:nvPr/>
        </p:nvPicPr>
        <p:blipFill>
          <a:blip r:embed="rId2"/>
          <a:srcRect/>
          <a:stretch>
            <a:fillRect/>
          </a:stretch>
        </p:blipFill>
        <p:spPr bwMode="auto">
          <a:xfrm>
            <a:off x="9534900" y="1"/>
            <a:ext cx="1133101" cy="25125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1066800" y="1676401"/>
            <a:ext cx="10287000" cy="3139321"/>
          </a:xfrm>
          <a:prstGeom prst="rect">
            <a:avLst/>
          </a:prstGeom>
          <a:noFill/>
        </p:spPr>
        <p:txBody>
          <a:bodyPr wrap="square" rtlCol="0">
            <a:spAutoFit/>
          </a:bodyPr>
          <a:lstStyle/>
          <a:p>
            <a:pPr marL="514350" indent="-514350">
              <a:buAutoNum type="alphaU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Meaning of mass</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from Latin = to send away</a:t>
            </a:r>
          </a:p>
          <a:p>
            <a:pPr marL="514350" indent="-514350"/>
            <a:r>
              <a:rPr lang="en-US" sz="2800" dirty="0">
                <a:effectLst>
                  <a:outerShdw blurRad="38100" dist="38100" dir="2700000" algn="tl">
                    <a:srgbClr val="000000">
                      <a:alpha val="43137"/>
                    </a:srgbClr>
                  </a:outerShdw>
                </a:effectLst>
                <a:latin typeface="Times New Roman" pitchFamily="18" charset="0"/>
                <a:cs typeface="Times New Roman" pitchFamily="18" charset="0"/>
              </a:rPr>
              <a:t>	Observance of sacrifice of Christ</a:t>
            </a:r>
          </a:p>
          <a:p>
            <a:pPr marL="514350" indent="-514350"/>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Font typeface="+mj-lt"/>
              <a:buAutoNum type="alphaUcPeriod" startAt="2"/>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Transubstantiation</a:t>
            </a:r>
            <a:r>
              <a:rPr lang="en-US" sz="2800" dirty="0">
                <a:effectLst>
                  <a:outerShdw blurRad="38100" dist="38100" dir="2700000" algn="tl">
                    <a:srgbClr val="000000">
                      <a:alpha val="43137"/>
                    </a:srgbClr>
                  </a:outerShdw>
                </a:effectLst>
                <a:latin typeface="Times New Roman" pitchFamily="18" charset="0"/>
                <a:cs typeface="Times New Roman" pitchFamily="18" charset="0"/>
              </a:rPr>
              <a:t>– Physical body &amp; blood of Christ is transferred to bread &amp; wine (literally!)</a:t>
            </a:r>
          </a:p>
          <a:p>
            <a:pPr marL="514350" indent="-514350">
              <a:buFont typeface="+mj-lt"/>
              <a:buAutoNum type="alphaUcPeriod" startAt="2"/>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startAt="2"/>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Many kinds of Mass</a:t>
            </a:r>
            <a:r>
              <a:rPr lang="en-US" sz="2800"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endParaRPr lang="en-US" sz="28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startAt="2"/>
            </a:pPr>
            <a:endParaRPr lang="en-US" sz="1000" dirty="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lphaUcPeriod" startAt="2"/>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u="sng"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Sacrifice Christ over and over again</a:t>
            </a:r>
            <a:r>
              <a:rPr lang="en-US" sz="2800" b="1" dirty="0">
                <a:solidFill>
                  <a:schemeClr val="tx2">
                    <a:lumMod val="9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effectLst>
                  <a:outerShdw blurRad="38100" dist="38100" dir="2700000" algn="tl">
                    <a:srgbClr val="000000">
                      <a:alpha val="43137"/>
                    </a:srgbClr>
                  </a:outerShdw>
                </a:effectLst>
                <a:latin typeface="Times New Roman" pitchFamily="18" charset="0"/>
                <a:cs typeface="Times New Roman" pitchFamily="18" charset="0"/>
              </a:rPr>
              <a:t>(Matthews, 141)</a:t>
            </a:r>
          </a:p>
        </p:txBody>
      </p:sp>
    </p:spTree>
    <p:extLst>
      <p:ext uri="{BB962C8B-B14F-4D97-AF65-F5344CB8AC3E}">
        <p14:creationId xmlns:p14="http://schemas.microsoft.com/office/powerpoint/2010/main" val="2760884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3" name="TextBox 2"/>
          <p:cNvSpPr txBox="1"/>
          <p:nvPr/>
        </p:nvSpPr>
        <p:spPr>
          <a:xfrm>
            <a:off x="2895600" y="151180"/>
            <a:ext cx="7620000" cy="1077218"/>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a:effectLst>
                  <a:outerShdw blurRad="38100" dist="38100" dir="2700000" algn="tl">
                    <a:srgbClr val="000000">
                      <a:alpha val="43137"/>
                    </a:srgbClr>
                  </a:outerShdw>
                </a:effectLst>
              </a:rPr>
              <a:t> Sacrament of Mass /</a:t>
            </a:r>
          </a:p>
          <a:p>
            <a:pPr algn="ctr"/>
            <a:r>
              <a:rPr lang="en-US" dirty="0">
                <a:effectLst>
                  <a:outerShdw blurRad="38100" dist="38100" dir="2700000" algn="tl">
                    <a:srgbClr val="000000">
                      <a:alpha val="43137"/>
                    </a:srgbClr>
                  </a:outerShdw>
                </a:effectLst>
              </a:rPr>
              <a:t>Holy Eucharist</a:t>
            </a:r>
          </a:p>
        </p:txBody>
      </p:sp>
      <p:pic>
        <p:nvPicPr>
          <p:cNvPr id="30722" name="Picture 2" descr="http://www.cantoncatholics.com/images/commun.gif"/>
          <p:cNvPicPr>
            <a:picLocks noChangeAspect="1" noChangeArrowheads="1"/>
          </p:cNvPicPr>
          <p:nvPr/>
        </p:nvPicPr>
        <p:blipFill>
          <a:blip r:embed="rId2"/>
          <a:srcRect/>
          <a:stretch>
            <a:fillRect/>
          </a:stretch>
        </p:blipFill>
        <p:spPr bwMode="auto">
          <a:xfrm>
            <a:off x="9339450" y="107085"/>
            <a:ext cx="1133101" cy="25125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bible110"/>
          <p:cNvPicPr>
            <a:picLocks noChangeAspect="1" noChangeArrowheads="1"/>
          </p:cNvPicPr>
          <p:nvPr/>
        </p:nvPicPr>
        <p:blipFill>
          <a:blip r:embed="rId3"/>
          <a:srcRect/>
          <a:stretch>
            <a:fillRect/>
          </a:stretch>
        </p:blipFill>
        <p:spPr bwMode="auto">
          <a:xfrm>
            <a:off x="1524000" y="1"/>
            <a:ext cx="2209800" cy="2049463"/>
          </a:xfrm>
          <a:prstGeom prst="rect">
            <a:avLst/>
          </a:prstGeom>
          <a:noFill/>
          <a:ln w="9525">
            <a:solidFill>
              <a:srgbClr val="000000"/>
            </a:solidFill>
            <a:miter lim="800000"/>
            <a:headEnd/>
            <a:tailEnd/>
          </a:ln>
        </p:spPr>
      </p:pic>
      <p:sp>
        <p:nvSpPr>
          <p:cNvPr id="6" name="Oval 5"/>
          <p:cNvSpPr/>
          <p:nvPr/>
        </p:nvSpPr>
        <p:spPr>
          <a:xfrm rot="20329994">
            <a:off x="1471512" y="1640206"/>
            <a:ext cx="4191000" cy="91440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solidFill>
              </a:rPr>
              <a:t>Biblical Response</a:t>
            </a:r>
          </a:p>
        </p:txBody>
      </p:sp>
      <p:sp>
        <p:nvSpPr>
          <p:cNvPr id="7" name="TextBox 6"/>
          <p:cNvSpPr txBox="1"/>
          <p:nvPr/>
        </p:nvSpPr>
        <p:spPr>
          <a:xfrm>
            <a:off x="2895600" y="2619614"/>
            <a:ext cx="7772400" cy="4185761"/>
          </a:xfrm>
          <a:prstGeom prst="rect">
            <a:avLst/>
          </a:prstGeom>
          <a:noFill/>
        </p:spPr>
        <p:txBody>
          <a:bodyPr wrap="square" rtlCol="0">
            <a:spAutoFit/>
          </a:bodyPr>
          <a:lstStyle/>
          <a:p>
            <a:pPr marL="457200" indent="-457200">
              <a:lnSpc>
                <a:spcPct val="150000"/>
              </a:lnSpc>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Nothing like it in NT (1 Pet. 4:11)</a:t>
            </a:r>
          </a:p>
          <a:p>
            <a:pPr marL="457200" indent="-45720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Matt. 26 – Jesus (while in his fleshly body &amp; blood still in veins) gave bread and fruit of vine &amp; said it was his body and blood.</a:t>
            </a:r>
          </a:p>
          <a:p>
            <a:pPr marL="457200" indent="-45720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Figurative language (i.e. he is “door”, “vine”, etc)</a:t>
            </a:r>
          </a:p>
          <a:p>
            <a:pPr marL="457200" indent="-45720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Matt. 26 – disciples were not shocked or baffled!</a:t>
            </a:r>
          </a:p>
          <a:p>
            <a:pPr marL="457200" indent="-45720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1 Cor. 10:17 – we are one bread (do we turn into bread as we eat?)</a:t>
            </a:r>
          </a:p>
          <a:p>
            <a:pPr marL="457200" indent="-457200">
              <a:buFont typeface="+mj-lt"/>
              <a:buAutoNum type="arabicPeriod"/>
            </a:pPr>
            <a:r>
              <a:rPr lang="en-US" sz="2800" dirty="0">
                <a:effectLst>
                  <a:outerShdw blurRad="38100" dist="38100" dir="2700000" algn="tl">
                    <a:srgbClr val="000000">
                      <a:alpha val="43137"/>
                    </a:srgbClr>
                  </a:outerShdw>
                </a:effectLst>
                <a:latin typeface="Times New Roman" pitchFamily="18" charset="0"/>
                <a:cs typeface="Times New Roman" pitchFamily="18" charset="0"/>
              </a:rPr>
              <a:t> Christ suffered once (Heb. 9:25-28)</a:t>
            </a:r>
          </a:p>
        </p:txBody>
      </p:sp>
    </p:spTree>
    <p:extLst>
      <p:ext uri="{BB962C8B-B14F-4D97-AF65-F5344CB8AC3E}">
        <p14:creationId xmlns:p14="http://schemas.microsoft.com/office/powerpoint/2010/main" val="3152110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1000"/>
                                        <p:tgtEl>
                                          <p:spTgt spid="7">
                                            <p:txEl>
                                              <p:pRg st="4" end="4"/>
                                            </p:txEl>
                                          </p:spTgt>
                                        </p:tgtEl>
                                      </p:cBhvr>
                                    </p:animEffect>
                                    <p:anim calcmode="lin" valueType="num">
                                      <p:cBhvr>
                                        <p:cTn id="3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1000"/>
                                        <p:tgtEl>
                                          <p:spTgt spid="7">
                                            <p:txEl>
                                              <p:pRg st="5" end="5"/>
                                            </p:txEl>
                                          </p:spTgt>
                                        </p:tgtEl>
                                      </p:cBhvr>
                                    </p:animEffect>
                                    <p:anim calcmode="lin" valueType="num">
                                      <p:cBhvr>
                                        <p:cTn id="4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740680" y="381000"/>
            <a:ext cx="6860519" cy="1025281"/>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lnSpc>
                <a:spcPts val="6500"/>
              </a:lnSpc>
            </a:pPr>
            <a:r>
              <a:rPr lang="en-US" sz="800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38100" dist="38100" dir="2700000" algn="tl">
                    <a:srgbClr val="000000">
                      <a:alpha val="43137"/>
                    </a:srgbClr>
                  </a:outerShdw>
                </a:effectLst>
                <a:latin typeface="Complete in Him" pitchFamily="2" charset="0"/>
              </a:rPr>
              <a:t>Catholic Church</a:t>
            </a:r>
          </a:p>
        </p:txBody>
      </p:sp>
      <p:sp>
        <p:nvSpPr>
          <p:cNvPr id="7" name="TextBox 6"/>
          <p:cNvSpPr txBox="1"/>
          <p:nvPr/>
        </p:nvSpPr>
        <p:spPr>
          <a:xfrm>
            <a:off x="2057400" y="2374880"/>
            <a:ext cx="8839200" cy="3416320"/>
          </a:xfrm>
          <a:prstGeom prst="rect">
            <a:avLst/>
          </a:prstGeom>
          <a:noFill/>
        </p:spPr>
        <p:txBody>
          <a:bodyPr wrap="square" rtlCol="0">
            <a:spAutoFit/>
          </a:bodyPr>
          <a:lstStyle/>
          <a:p>
            <a:pPr marL="571500" indent="-571500">
              <a:buFont typeface="+mj-lt"/>
              <a:buAutoNum type="romanUcPeriod"/>
            </a:pPr>
            <a:r>
              <a:rPr lang="en-US" sz="5400" dirty="0">
                <a:latin typeface="Tempus Sans ITC" pitchFamily="82" charset="0"/>
                <a:cs typeface="Aparajita" pitchFamily="34" charset="0"/>
              </a:rPr>
              <a:t>Its Origin</a:t>
            </a:r>
          </a:p>
          <a:p>
            <a:pPr marL="571500" indent="-571500">
              <a:buFont typeface="+mj-lt"/>
              <a:buAutoNum type="romanUcPeriod"/>
            </a:pPr>
            <a:r>
              <a:rPr lang="en-US" sz="5400" dirty="0">
                <a:latin typeface="Tempus Sans ITC" pitchFamily="82" charset="0"/>
                <a:cs typeface="Aparajita" pitchFamily="34" charset="0"/>
              </a:rPr>
              <a:t> Its Pope</a:t>
            </a:r>
          </a:p>
          <a:p>
            <a:pPr marL="571500" indent="-571500">
              <a:buFont typeface="+mj-lt"/>
              <a:buAutoNum type="romanUcPeriod"/>
            </a:pPr>
            <a:r>
              <a:rPr lang="en-US" sz="5400" dirty="0">
                <a:latin typeface="Tempus Sans ITC" pitchFamily="82" charset="0"/>
                <a:cs typeface="Aparajita" pitchFamily="34" charset="0"/>
              </a:rPr>
              <a:t> Its Doctrine</a:t>
            </a:r>
          </a:p>
          <a:p>
            <a:pPr marL="571500" indent="-571500">
              <a:buFont typeface="+mj-lt"/>
              <a:buAutoNum type="romanUcPeriod"/>
            </a:pPr>
            <a:r>
              <a:rPr lang="en-US" sz="5400" dirty="0">
                <a:latin typeface="Tempus Sans ITC" pitchFamily="82" charset="0"/>
                <a:cs typeface="Aparajita" pitchFamily="34" charset="0"/>
              </a:rPr>
              <a:t> Its Sacraments</a:t>
            </a:r>
          </a:p>
        </p:txBody>
      </p:sp>
      <p:pic>
        <p:nvPicPr>
          <p:cNvPr id="3" name="Picture 8" descr="http://ncronline.org/sites/default/files/stories/images/oldimgs/20100928cnsbr02753.jpg">
            <a:extLst>
              <a:ext uri="{FF2B5EF4-FFF2-40B4-BE49-F238E27FC236}">
                <a16:creationId xmlns:a16="http://schemas.microsoft.com/office/drawing/2014/main" id="{90D67E63-BAAD-C6A1-9392-28AA79FB9CC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1199" y="-3986"/>
            <a:ext cx="2590801" cy="20555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Pope Leo XIV looks on as he leads the Regina Caeli prayer in St. Peter's Square at the Vatican, June 1, 2025.">
            <a:extLst>
              <a:ext uri="{FF2B5EF4-FFF2-40B4-BE49-F238E27FC236}">
                <a16:creationId xmlns:a16="http://schemas.microsoft.com/office/drawing/2014/main" id="{4E808284-5D71-36D4-0AAA-89408588F1A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59" r="12128" b="24434"/>
          <a:stretch>
            <a:fillRect/>
          </a:stretch>
        </p:blipFill>
        <p:spPr bwMode="auto">
          <a:xfrm>
            <a:off x="0" y="-15640"/>
            <a:ext cx="3126024" cy="2055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0764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ZESTY">
  <a:themeElements>
    <a:clrScheme name="ZESTY 7">
      <a:dk1>
        <a:srgbClr val="0000CC"/>
      </a:dk1>
      <a:lt1>
        <a:srgbClr val="FFFFFF"/>
      </a:lt1>
      <a:dk2>
        <a:srgbClr val="000000"/>
      </a:dk2>
      <a:lt2>
        <a:srgbClr val="FFFFFF"/>
      </a:lt2>
      <a:accent1>
        <a:srgbClr val="3366FF"/>
      </a:accent1>
      <a:accent2>
        <a:srgbClr val="000066"/>
      </a:accent2>
      <a:accent3>
        <a:srgbClr val="AAAAAA"/>
      </a:accent3>
      <a:accent4>
        <a:srgbClr val="DADADA"/>
      </a:accent4>
      <a:accent5>
        <a:srgbClr val="ADB8FF"/>
      </a:accent5>
      <a:accent6>
        <a:srgbClr val="00005C"/>
      </a:accent6>
      <a:hlink>
        <a:srgbClr val="333399"/>
      </a:hlink>
      <a:folHlink>
        <a:srgbClr val="99CCFF"/>
      </a:folHlink>
    </a:clrScheme>
    <a:fontScheme name="ZESTY">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Arial" charset="0"/>
          </a:defRPr>
        </a:defPPr>
      </a:lstStyle>
    </a:lnDef>
  </a:objectDefaults>
  <a:extraClrSchemeLst>
    <a:extraClrScheme>
      <a:clrScheme name="ZESTY 1">
        <a:dk1>
          <a:srgbClr val="000000"/>
        </a:dk1>
        <a:lt1>
          <a:srgbClr val="FFFFFF"/>
        </a:lt1>
        <a:dk2>
          <a:srgbClr val="000000"/>
        </a:dk2>
        <a:lt2>
          <a:srgbClr val="B2B2B2"/>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ZESTY 2">
        <a:dk1>
          <a:srgbClr val="000000"/>
        </a:dk1>
        <a:lt1>
          <a:srgbClr val="FFFFFF"/>
        </a:lt1>
        <a:dk2>
          <a:srgbClr val="000000"/>
        </a:dk2>
        <a:lt2>
          <a:srgbClr val="FFFFFF"/>
        </a:lt2>
        <a:accent1>
          <a:srgbClr val="CC3399"/>
        </a:accent1>
        <a:accent2>
          <a:srgbClr val="000066"/>
        </a:accent2>
        <a:accent3>
          <a:srgbClr val="FFFFFF"/>
        </a:accent3>
        <a:accent4>
          <a:srgbClr val="000000"/>
        </a:accent4>
        <a:accent5>
          <a:srgbClr val="E2ADCA"/>
        </a:accent5>
        <a:accent6>
          <a:srgbClr val="00005C"/>
        </a:accent6>
        <a:hlink>
          <a:srgbClr val="CC66FF"/>
        </a:hlink>
        <a:folHlink>
          <a:srgbClr val="660033"/>
        </a:folHlink>
      </a:clrScheme>
      <a:clrMap bg1="lt1" tx1="dk1" bg2="lt2" tx2="dk2" accent1="accent1" accent2="accent2" accent3="accent3" accent4="accent4" accent5="accent5" accent6="accent6" hlink="hlink" folHlink="folHlink"/>
    </a:extraClrScheme>
    <a:extraClrScheme>
      <a:clrScheme name="ZESTY 3">
        <a:dk1>
          <a:srgbClr val="000000"/>
        </a:dk1>
        <a:lt1>
          <a:srgbClr val="FFFFFF"/>
        </a:lt1>
        <a:dk2>
          <a:srgbClr val="F8F8F8"/>
        </a:dk2>
        <a:lt2>
          <a:srgbClr val="336699"/>
        </a:lt2>
        <a:accent1>
          <a:srgbClr val="0099FF"/>
        </a:accent1>
        <a:accent2>
          <a:srgbClr val="33CCCC"/>
        </a:accent2>
        <a:accent3>
          <a:srgbClr val="FFFFFF"/>
        </a:accent3>
        <a:accent4>
          <a:srgbClr val="000000"/>
        </a:accent4>
        <a:accent5>
          <a:srgbClr val="AACAFF"/>
        </a:accent5>
        <a:accent6>
          <a:srgbClr val="2DB9B9"/>
        </a:accent6>
        <a:hlink>
          <a:srgbClr val="CC00CC"/>
        </a:hlink>
        <a:folHlink>
          <a:srgbClr val="333399"/>
        </a:folHlink>
      </a:clrScheme>
      <a:clrMap bg1="lt1" tx1="dk1" bg2="lt2" tx2="dk2" accent1="accent1" accent2="accent2" accent3="accent3" accent4="accent4" accent5="accent5" accent6="accent6" hlink="hlink" folHlink="folHlink"/>
    </a:extraClrScheme>
    <a:extraClrScheme>
      <a:clrScheme name="ZESTY 4">
        <a:dk1>
          <a:srgbClr val="000000"/>
        </a:dk1>
        <a:lt1>
          <a:srgbClr val="FFFFFF"/>
        </a:lt1>
        <a:dk2>
          <a:srgbClr val="000000"/>
        </a:dk2>
        <a:lt2>
          <a:srgbClr val="FFFFFF"/>
        </a:lt2>
        <a:accent1>
          <a:srgbClr val="FF0000"/>
        </a:accent1>
        <a:accent2>
          <a:srgbClr val="008000"/>
        </a:accent2>
        <a:accent3>
          <a:srgbClr val="FFFFFF"/>
        </a:accent3>
        <a:accent4>
          <a:srgbClr val="000000"/>
        </a:accent4>
        <a:accent5>
          <a:srgbClr val="FFAAAA"/>
        </a:accent5>
        <a:accent6>
          <a:srgbClr val="007300"/>
        </a:accent6>
        <a:hlink>
          <a:srgbClr val="FFFFFF"/>
        </a:hlink>
        <a:folHlink>
          <a:srgbClr val="003300"/>
        </a:folHlink>
      </a:clrScheme>
      <a:clrMap bg1="lt1" tx1="dk1" bg2="lt2" tx2="dk2" accent1="accent1" accent2="accent2" accent3="accent3" accent4="accent4" accent5="accent5" accent6="accent6" hlink="hlink" folHlink="folHlink"/>
    </a:extraClrScheme>
    <a:extraClrScheme>
      <a:clrScheme name="ZESTY 5">
        <a:dk1>
          <a:srgbClr val="000000"/>
        </a:dk1>
        <a:lt1>
          <a:srgbClr val="FFFFCC"/>
        </a:lt1>
        <a:dk2>
          <a:srgbClr val="FFFFFF"/>
        </a:dk2>
        <a:lt2>
          <a:srgbClr val="C58051"/>
        </a:lt2>
        <a:accent1>
          <a:srgbClr val="99CC00"/>
        </a:accent1>
        <a:accent2>
          <a:srgbClr val="800000"/>
        </a:accent2>
        <a:accent3>
          <a:srgbClr val="FFFFE2"/>
        </a:accent3>
        <a:accent4>
          <a:srgbClr val="000000"/>
        </a:accent4>
        <a:accent5>
          <a:srgbClr val="CAE2AA"/>
        </a:accent5>
        <a:accent6>
          <a:srgbClr val="730000"/>
        </a:accent6>
        <a:hlink>
          <a:srgbClr val="FF0000"/>
        </a:hlink>
        <a:folHlink>
          <a:srgbClr val="CC9900"/>
        </a:folHlink>
      </a:clrScheme>
      <a:clrMap bg1="lt1" tx1="dk1" bg2="lt2" tx2="dk2" accent1="accent1" accent2="accent2" accent3="accent3" accent4="accent4" accent5="accent5" accent6="accent6" hlink="hlink" folHlink="folHlink"/>
    </a:extraClrScheme>
    <a:extraClrScheme>
      <a:clrScheme name="ZESTY 6">
        <a:dk1>
          <a:srgbClr val="000000"/>
        </a:dk1>
        <a:lt1>
          <a:srgbClr val="FFFFFF"/>
        </a:lt1>
        <a:dk2>
          <a:srgbClr val="000066"/>
        </a:dk2>
        <a:lt2>
          <a:srgbClr val="FFFFFF"/>
        </a:lt2>
        <a:accent1>
          <a:srgbClr val="F8F8F8"/>
        </a:accent1>
        <a:accent2>
          <a:srgbClr val="0066FF"/>
        </a:accent2>
        <a:accent3>
          <a:srgbClr val="FFFFFF"/>
        </a:accent3>
        <a:accent4>
          <a:srgbClr val="000000"/>
        </a:accent4>
        <a:accent5>
          <a:srgbClr val="FBFBFB"/>
        </a:accent5>
        <a:accent6>
          <a:srgbClr val="005CE7"/>
        </a:accent6>
        <a:hlink>
          <a:srgbClr val="FF0033"/>
        </a:hlink>
        <a:folHlink>
          <a:srgbClr val="000066"/>
        </a:folHlink>
      </a:clrScheme>
      <a:clrMap bg1="lt1" tx1="dk1" bg2="lt2" tx2="dk2" accent1="accent1" accent2="accent2" accent3="accent3" accent4="accent4" accent5="accent5" accent6="accent6" hlink="hlink" folHlink="folHlink"/>
    </a:extraClrScheme>
    <a:extraClrScheme>
      <a:clrScheme name="ZESTY 7">
        <a:dk1>
          <a:srgbClr val="0000CC"/>
        </a:dk1>
        <a:lt1>
          <a:srgbClr val="FFFFFF"/>
        </a:lt1>
        <a:dk2>
          <a:srgbClr val="000000"/>
        </a:dk2>
        <a:lt2>
          <a:srgbClr val="FFFFFF"/>
        </a:lt2>
        <a:accent1>
          <a:srgbClr val="3366FF"/>
        </a:accent1>
        <a:accent2>
          <a:srgbClr val="000066"/>
        </a:accent2>
        <a:accent3>
          <a:srgbClr val="AAAAAA"/>
        </a:accent3>
        <a:accent4>
          <a:srgbClr val="DADADA"/>
        </a:accent4>
        <a:accent5>
          <a:srgbClr val="ADB8FF"/>
        </a:accent5>
        <a:accent6>
          <a:srgbClr val="00005C"/>
        </a:accent6>
        <a:hlink>
          <a:srgbClr val="333399"/>
        </a:hlink>
        <a:folHlink>
          <a:srgbClr val="99CCFF"/>
        </a:folHlink>
      </a:clrScheme>
      <a:clrMap bg1="dk2" tx1="lt1" bg2="dk1" tx2="lt2" accent1="accent1" accent2="accent2" accent3="accent3" accent4="accent4" accent5="accent5" accent6="accent6" hlink="hlink" folHlink="folHlink"/>
    </a:extraClrScheme>
    <a:extraClrScheme>
      <a:clrScheme name="ZESTY 8">
        <a:dk1>
          <a:srgbClr val="000000"/>
        </a:dk1>
        <a:lt1>
          <a:srgbClr val="FF9900"/>
        </a:lt1>
        <a:dk2>
          <a:srgbClr val="FFFFFF"/>
        </a:dk2>
        <a:lt2>
          <a:srgbClr val="000000"/>
        </a:lt2>
        <a:accent1>
          <a:srgbClr val="FF0000"/>
        </a:accent1>
        <a:accent2>
          <a:srgbClr val="800080"/>
        </a:accent2>
        <a:accent3>
          <a:srgbClr val="FFCAAA"/>
        </a:accent3>
        <a:accent4>
          <a:srgbClr val="000000"/>
        </a:accent4>
        <a:accent5>
          <a:srgbClr val="FFAAAA"/>
        </a:accent5>
        <a:accent6>
          <a:srgbClr val="730073"/>
        </a:accent6>
        <a:hlink>
          <a:srgbClr val="A50021"/>
        </a:hlink>
        <a:folHlink>
          <a:srgbClr val="996600"/>
        </a:folHlink>
      </a:clrScheme>
      <a:clrMap bg1="lt1" tx1="dk1" bg2="lt2" tx2="dk2" accent1="accent1" accent2="accent2" accent3="accent3" accent4="accent4" accent5="accent5" accent6="accent6" hlink="hlink" folHlink="folHlink"/>
    </a:extraClrScheme>
    <a:extraClrScheme>
      <a:clrScheme name="ZESTY 9">
        <a:dk1>
          <a:srgbClr val="000000"/>
        </a:dk1>
        <a:lt1>
          <a:srgbClr val="FFFFFF"/>
        </a:lt1>
        <a:dk2>
          <a:srgbClr val="FFFFFF"/>
        </a:dk2>
        <a:lt2>
          <a:srgbClr val="FF9900"/>
        </a:lt2>
        <a:accent1>
          <a:srgbClr val="FF0000"/>
        </a:accent1>
        <a:accent2>
          <a:srgbClr val="800080"/>
        </a:accent2>
        <a:accent3>
          <a:srgbClr val="FFFFFF"/>
        </a:accent3>
        <a:accent4>
          <a:srgbClr val="000000"/>
        </a:accent4>
        <a:accent5>
          <a:srgbClr val="FFAAAA"/>
        </a:accent5>
        <a:accent6>
          <a:srgbClr val="730073"/>
        </a:accent6>
        <a:hlink>
          <a:srgbClr val="A50021"/>
        </a:hlink>
        <a:folHlink>
          <a:srgbClr val="99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Designs\ZESTY.POT</Template>
  <TotalTime>9184</TotalTime>
  <Words>2838</Words>
  <Application>Microsoft Office PowerPoint</Application>
  <PresentationFormat>Widescreen</PresentationFormat>
  <Paragraphs>411</Paragraphs>
  <Slides>55</Slides>
  <Notes>8</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55</vt:i4>
      </vt:variant>
    </vt:vector>
  </HeadingPairs>
  <TitlesOfParts>
    <vt:vector size="68" baseType="lpstr">
      <vt:lpstr>Monotype Sorts</vt:lpstr>
      <vt:lpstr>Wingdings</vt:lpstr>
      <vt:lpstr>Arial Narrow</vt:lpstr>
      <vt:lpstr>Complete in Him</vt:lpstr>
      <vt:lpstr>Calibri Light</vt:lpstr>
      <vt:lpstr>Arial</vt:lpstr>
      <vt:lpstr>Arial Black</vt:lpstr>
      <vt:lpstr>Times New Roman</vt:lpstr>
      <vt:lpstr>Tempus Sans ITC</vt:lpstr>
      <vt:lpstr>Calibri</vt:lpstr>
      <vt:lpstr>ZESTY</vt:lpstr>
      <vt:lpstr>13_Office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225</cp:revision>
  <cp:lastPrinted>2025-06-08T03:27:07Z</cp:lastPrinted>
  <dcterms:created xsi:type="dcterms:W3CDTF">2001-09-25T15:34:58Z</dcterms:created>
  <dcterms:modified xsi:type="dcterms:W3CDTF">2025-06-08T13:00:48Z</dcterms:modified>
</cp:coreProperties>
</file>