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60" r:id="rId3"/>
    <p:sldId id="256" r:id="rId4"/>
    <p:sldId id="257" r:id="rId5"/>
    <p:sldId id="261" r:id="rId6"/>
    <p:sldId id="25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166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44286-3492-F91C-019C-A72ED2DECA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371403-D21C-3715-38AF-FFD8B633E6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8519B1-EF89-FB92-4831-3EDF33BB0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E0029-E2C6-4C11-A5CC-3CC1742A0B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1C62EF-4A9C-FE5F-D62B-F8E9513EB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CCF259-971A-C56E-04AC-ABC8CE643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CAD3B-ADCA-4C13-81CA-67110399E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301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9D5EF-D7A1-8F05-B300-DBE10EFA8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061B87-ACAB-F991-9390-F9E0C2DBA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881E61-A472-2162-AB51-270ED0056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E0029-E2C6-4C11-A5CC-3CC1742A0B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F2E4D3-E930-8693-E20C-7816EBA0E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D416F0-F7B6-6D7B-47E1-11E73284F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CAD3B-ADCA-4C13-81CA-67110399E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64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A9743-F21D-1691-3E73-CB651DE57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26ACDC-B8CF-62F4-A1E2-76E0A54A13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4FEDC4-B77F-4583-76A3-3BCCED9A9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E0029-E2C6-4C11-A5CC-3CC1742A0B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AE8CF5-A428-E449-C720-457A4B929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0F4431-93AA-1441-4F28-1CAEAF8E0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CAD3B-ADCA-4C13-81CA-67110399E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490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70D1F-7524-889F-872C-3D1E8DE2A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82F544-1495-FF77-30F2-E4ED7C6C8E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8AB6A8-3DB9-E252-477B-13A29F53B7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FD9A86-37A6-889B-C683-30BB1559EF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E0029-E2C6-4C11-A5CC-3CC1742A0B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A5FA76-9B45-B835-7B1B-097A78C2B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9CA7FF-896E-DB03-79B4-B9BFDA36E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CAD3B-ADCA-4C13-81CA-67110399E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680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87067-A4D1-ABFC-DC8B-A879BF050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2ABB8D-7155-AEBC-783F-6CE2BEFC89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3A145-EB82-14FA-403A-6BEF4E4493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9E9013-37A7-7858-889C-ADA1B692E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6588DD-76D5-C32D-F930-0FFF518CC8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4FC585-B979-A1E6-A902-3DBCD8879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E0029-E2C6-4C11-A5CC-3CC1742A0B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DCC7BD-FA54-B560-1DBD-C884A452C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7441212-C921-C0CC-7447-9C7DB3A7E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CAD3B-ADCA-4C13-81CA-67110399E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046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96287-AA37-E764-46A9-87400231C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608497-D712-D636-5B16-984F4613B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E0029-E2C6-4C11-A5CC-3CC1742A0B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384547-FB31-D51E-9BA2-7EB9EB46D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328B13-3A09-7DBD-AB1A-F22354D03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CAD3B-ADCA-4C13-81CA-67110399E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252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8CB7AA-BA25-8341-C0F0-A7DF08B9D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E0029-E2C6-4C11-A5CC-3CC1742A0B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D7E126-AB1D-2B7D-1B05-830321799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DB0E60-26A0-E221-F62B-A666E83D7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CAD3B-ADCA-4C13-81CA-67110399E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316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FC9DA-B997-A44C-0B2B-9C6F9AD84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B81D2B-CCF1-8E6F-E7B0-25E9923E5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3FE0A7-C1A5-750A-AC52-41031A0204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3897E6-24D3-3C5D-21CB-8EEBCEF49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E0029-E2C6-4C11-A5CC-3CC1742A0B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DD8EAB-2E60-3F46-AAA6-8030AF1E2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9569B6-5675-0F33-7278-8BB957BD6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CAD3B-ADCA-4C13-81CA-67110399E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981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AD735-C657-065E-36AF-6D3C20E18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23FB81-53FE-4E72-63D2-765719928F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4F59B5-4348-E973-30AE-2F7B0D5A1C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C9F1BA-E948-4447-2536-85702BD65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E0029-E2C6-4C11-A5CC-3CC1742A0B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A3C42C-FE1D-8AAC-E65C-35B68F3F5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52F92C-9FD4-FCA8-7DEB-2F470C921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CAD3B-ADCA-4C13-81CA-67110399E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40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C1B49-82E3-1686-7AE1-0160DECE7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81AAD0-72F2-ADFC-7B2C-3CF903234D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1B4A80-282B-CCBC-EA5F-D482866FB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E0029-E2C6-4C11-A5CC-3CC1742A0B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2583DF-1FC0-1164-6B36-BFD49FFCE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202BB8-8AF3-0B89-4A27-7E8D2E67F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CAD3B-ADCA-4C13-81CA-67110399E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23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F1F349-BF40-F45F-0E3C-593B21941A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5A2B9B-6315-BFEA-D68D-A619E03F13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291E27-09B2-85B4-EEA3-FF87C3B00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E0029-E2C6-4C11-A5CC-3CC1742A0B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DDB530-4B42-B4D6-C74F-AABCFFEA5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3B3AE0-D830-B1DB-7387-28C0B2B1A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CAD3B-ADCA-4C13-81CA-67110399E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7669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E0029-E2C6-4C11-A5CC-3CC1742A0B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CAD3B-ADCA-4C13-81CA-67110399E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7040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E0029-E2C6-4C11-A5CC-3CC1742A0B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CAD3B-ADCA-4C13-81CA-67110399E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3933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E0029-E2C6-4C11-A5CC-3CC1742A0B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CAD3B-ADCA-4C13-81CA-67110399E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6126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E0029-E2C6-4C11-A5CC-3CC1742A0B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CAD3B-ADCA-4C13-81CA-67110399E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779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E0029-E2C6-4C11-A5CC-3CC1742A0B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CAD3B-ADCA-4C13-81CA-67110399E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1560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E0029-E2C6-4C11-A5CC-3CC1742A0B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CAD3B-ADCA-4C13-81CA-67110399E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207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E0029-E2C6-4C11-A5CC-3CC1742A0B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CAD3B-ADCA-4C13-81CA-67110399E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2188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E0029-E2C6-4C11-A5CC-3CC1742A0B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CAD3B-ADCA-4C13-81CA-67110399E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4666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E0029-E2C6-4C11-A5CC-3CC1742A0B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CAD3B-ADCA-4C13-81CA-67110399E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1364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E0029-E2C6-4C11-A5CC-3CC1742A0B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CAD3B-ADCA-4C13-81CA-67110399E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3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E0029-E2C6-4C11-A5CC-3CC1742A0B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CAD3B-ADCA-4C13-81CA-67110399E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203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934AFA-8A04-5106-9DB9-C474B3BA2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C9AD4C-D790-EE2F-CDA8-3ACF2532A7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CFA9C8-86B3-69D3-6857-2A1C404EA7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0E0029-E2C6-4C11-A5CC-3CC1742A0B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38CA07-A46F-7F1C-543D-5CB138727C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D08A31-2994-6BB6-165F-4288948B83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FCAD3B-ADCA-4C13-81CA-67110399E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79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920E0029-E2C6-4C11-A5CC-3CC1742A0B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90FCAD3B-ADCA-4C13-81CA-67110399E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0888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E763A-D92F-25B1-DEED-05E2C35BA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103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lear sky pictures. Bright sky background. cloudless sky. 10282151 Stock  Photo at Vecteezy">
            <a:extLst>
              <a:ext uri="{FF2B5EF4-FFF2-40B4-BE49-F238E27FC236}">
                <a16:creationId xmlns:a16="http://schemas.microsoft.com/office/drawing/2014/main" id="{52BCDB92-8E4F-03B4-D59D-5084A62C9C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C3CDD1-2276-AADA-5280-34D18A7108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b="1" dirty="0">
                <a:ln w="3175">
                  <a:solidFill>
                    <a:schemeClr val="bg1"/>
                  </a:solidFill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Why I Long for Heaven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909683-0F24-342E-23D0-AFB2744103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081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lear sky pictures. Bright sky background. cloudless sky. 10282151 Stock  Photo at Vecteezy">
            <a:extLst>
              <a:ext uri="{FF2B5EF4-FFF2-40B4-BE49-F238E27FC236}">
                <a16:creationId xmlns:a16="http://schemas.microsoft.com/office/drawing/2014/main" id="{3EBCB187-1888-9FBC-F705-01D613A53F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D03C92A-01C1-DF90-2896-4E5BB8754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>
                <a:ln>
                  <a:solidFill>
                    <a:schemeClr val="bg1"/>
                  </a:solidFill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I Want to Go to Heaven Because…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8915BE-C784-6D25-33C6-38FFB31A4D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600" b="1" dirty="0">
                <a:ln>
                  <a:solidFill>
                    <a:schemeClr val="bg1"/>
                  </a:solidFill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It is My Home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b="1" dirty="0">
                <a:ln>
                  <a:solidFill>
                    <a:schemeClr val="bg1"/>
                  </a:solidFill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Who is There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b="1" dirty="0">
                <a:ln>
                  <a:solidFill>
                    <a:schemeClr val="bg1"/>
                  </a:solidFill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How it is Described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b="1" dirty="0">
                <a:ln>
                  <a:solidFill>
                    <a:schemeClr val="bg1"/>
                  </a:solidFill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It is My Rest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b="1" dirty="0">
                <a:ln>
                  <a:solidFill>
                    <a:schemeClr val="bg1"/>
                  </a:solidFill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I’m Wanted There</a:t>
            </a:r>
          </a:p>
        </p:txBody>
      </p:sp>
    </p:spTree>
    <p:extLst>
      <p:ext uri="{BB962C8B-B14F-4D97-AF65-F5344CB8AC3E}">
        <p14:creationId xmlns:p14="http://schemas.microsoft.com/office/powerpoint/2010/main" val="2162229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BC14A-1EFE-CF1C-89A5-DD70A2E9A5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lear sky pictures. Bright sky background. cloudless sky. 10282151 Stock  Photo at Vecteezy">
            <a:extLst>
              <a:ext uri="{FF2B5EF4-FFF2-40B4-BE49-F238E27FC236}">
                <a16:creationId xmlns:a16="http://schemas.microsoft.com/office/drawing/2014/main" id="{897A7871-24F3-65EA-8A01-43FF7F3A41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ADB385-4633-6947-0D74-E2565DA7D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>
                <a:ln>
                  <a:solidFill>
                    <a:schemeClr val="bg1"/>
                  </a:solidFill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Jesus is the Way to Heaven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6EE800-22C7-4EDB-DEA0-3D786DE914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n>
                  <a:solidFill>
                    <a:schemeClr val="bg1"/>
                  </a:solidFill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Believe in Him </a:t>
            </a:r>
            <a:r>
              <a:rPr lang="en-US" sz="3300" dirty="0">
                <a:ln>
                  <a:solidFill>
                    <a:schemeClr val="bg1"/>
                  </a:solidFill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 John 8:24</a:t>
            </a:r>
          </a:p>
          <a:p>
            <a:r>
              <a:rPr lang="en-US" sz="3600" b="1" dirty="0">
                <a:ln>
                  <a:solidFill>
                    <a:schemeClr val="bg1"/>
                  </a:solidFill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Repent of My Sins </a:t>
            </a:r>
            <a:r>
              <a:rPr lang="en-US" sz="3300" dirty="0">
                <a:ln>
                  <a:solidFill>
                    <a:schemeClr val="bg1"/>
                  </a:solidFill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 Luke 13:3</a:t>
            </a:r>
          </a:p>
          <a:p>
            <a:r>
              <a:rPr lang="en-US" sz="3600" b="1" dirty="0">
                <a:ln>
                  <a:solidFill>
                    <a:schemeClr val="bg1"/>
                  </a:solidFill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Confess Him </a:t>
            </a:r>
            <a:r>
              <a:rPr lang="en-US" sz="3300" dirty="0">
                <a:ln>
                  <a:solidFill>
                    <a:schemeClr val="bg1"/>
                  </a:solidFill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 Matthew 10:32-33</a:t>
            </a:r>
          </a:p>
          <a:p>
            <a:r>
              <a:rPr lang="en-US" sz="3600" b="1" dirty="0">
                <a:ln>
                  <a:solidFill>
                    <a:schemeClr val="bg1"/>
                  </a:solidFill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Be Baptized </a:t>
            </a:r>
            <a:r>
              <a:rPr lang="en-US" sz="3300" dirty="0">
                <a:ln>
                  <a:solidFill>
                    <a:schemeClr val="bg1"/>
                  </a:solidFill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 Mark 16:16</a:t>
            </a:r>
          </a:p>
          <a:p>
            <a:r>
              <a:rPr lang="en-US" sz="3600" b="1" dirty="0">
                <a:ln>
                  <a:solidFill>
                    <a:schemeClr val="bg1"/>
                  </a:solidFill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Remain Faithful </a:t>
            </a:r>
            <a:r>
              <a:rPr lang="en-US" sz="3300" dirty="0">
                <a:ln>
                  <a:solidFill>
                    <a:schemeClr val="bg1"/>
                  </a:solidFill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 Revelation 2:10</a:t>
            </a:r>
          </a:p>
        </p:txBody>
      </p:sp>
    </p:spTree>
    <p:extLst>
      <p:ext uri="{BB962C8B-B14F-4D97-AF65-F5344CB8AC3E}">
        <p14:creationId xmlns:p14="http://schemas.microsoft.com/office/powerpoint/2010/main" val="230293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3545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538D9D"/>
      </a:hlink>
      <a:folHlink>
        <a:srgbClr val="A5738E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3A418E6B-C5F0-4B95-8D77-61E3EF3B5D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65</Words>
  <Application>Microsoft Office PowerPoint</Application>
  <PresentationFormat>Widescreen</PresentationFormat>
  <Paragraphs>13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1_Office Theme</vt:lpstr>
      <vt:lpstr>PowerPoint Presentation</vt:lpstr>
      <vt:lpstr>Why I Long for Heaven</vt:lpstr>
      <vt:lpstr>I Want to Go to Heaven Because…</vt:lpstr>
      <vt:lpstr>Jesus is the Way to Heaven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Heath Rogers</dc:creator>
  <cp:lastModifiedBy>Heath Rogers</cp:lastModifiedBy>
  <cp:revision>4</cp:revision>
  <dcterms:created xsi:type="dcterms:W3CDTF">2025-04-29T14:23:26Z</dcterms:created>
  <dcterms:modified xsi:type="dcterms:W3CDTF">2025-05-30T12:28:15Z</dcterms:modified>
</cp:coreProperties>
</file>