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60" r:id="rId3"/>
    <p:sldId id="287" r:id="rId4"/>
    <p:sldId id="256" r:id="rId5"/>
    <p:sldId id="257" r:id="rId6"/>
    <p:sldId id="261" r:id="rId7"/>
    <p:sldId id="262" r:id="rId8"/>
    <p:sldId id="263" r:id="rId9"/>
    <p:sldId id="271" r:id="rId10"/>
    <p:sldId id="258" r:id="rId11"/>
    <p:sldId id="265" r:id="rId12"/>
    <p:sldId id="266" r:id="rId13"/>
    <p:sldId id="267" r:id="rId14"/>
    <p:sldId id="268" r:id="rId15"/>
    <p:sldId id="269" r:id="rId16"/>
    <p:sldId id="270" r:id="rId17"/>
    <p:sldId id="25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1042"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 Rogers" userId="6befedad5be1d9e0" providerId="LiveId" clId="{4D23F110-6D01-403D-B768-194823E748EB}"/>
    <pc:docChg chg="undo custSel addSld delSld modSld modMainMaster">
      <pc:chgData name="Heath Rogers" userId="6befedad5be1d9e0" providerId="LiveId" clId="{4D23F110-6D01-403D-B768-194823E748EB}" dt="2024-10-18T09:57:25.742" v="68" actId="6549"/>
      <pc:docMkLst>
        <pc:docMk/>
      </pc:docMkLst>
      <pc:sldChg chg="modSp modTransition">
        <pc:chgData name="Heath Rogers" userId="6befedad5be1d9e0" providerId="LiveId" clId="{4D23F110-6D01-403D-B768-194823E748EB}" dt="2024-10-17T23:38:34.948" v="64"/>
        <pc:sldMkLst>
          <pc:docMk/>
          <pc:sldMk cId="1807943501" sldId="256"/>
        </pc:sldMkLst>
        <pc:spChg chg="mod">
          <ac:chgData name="Heath Rogers" userId="6befedad5be1d9e0" providerId="LiveId" clId="{4D23F110-6D01-403D-B768-194823E748EB}" dt="2024-10-17T23:27:08.925" v="0"/>
          <ac:spMkLst>
            <pc:docMk/>
            <pc:sldMk cId="1807943501" sldId="256"/>
            <ac:spMk id="2" creationId="{121ED5D8-526F-99DB-0466-A4C8E2FE838E}"/>
          </ac:spMkLst>
        </pc:spChg>
        <pc:spChg chg="mod">
          <ac:chgData name="Heath Rogers" userId="6befedad5be1d9e0" providerId="LiveId" clId="{4D23F110-6D01-403D-B768-194823E748EB}" dt="2024-10-17T23:27:08.925" v="0"/>
          <ac:spMkLst>
            <pc:docMk/>
            <pc:sldMk cId="1807943501" sldId="256"/>
            <ac:spMk id="3" creationId="{043EF7F1-30F8-CB44-0AFE-E7C8CCBBEECD}"/>
          </ac:spMkLst>
        </pc:spChg>
        <pc:picChg chg="mod">
          <ac:chgData name="Heath Rogers" userId="6befedad5be1d9e0" providerId="LiveId" clId="{4D23F110-6D01-403D-B768-194823E748EB}" dt="2024-10-17T23:27:08.925" v="0"/>
          <ac:picMkLst>
            <pc:docMk/>
            <pc:sldMk cId="1807943501" sldId="256"/>
            <ac:picMk id="1028" creationId="{912DC19D-06AE-A8E5-1DE9-25CDB4F01F50}"/>
          </ac:picMkLst>
        </pc:picChg>
      </pc:sldChg>
      <pc:sldChg chg="modSp">
        <pc:chgData name="Heath Rogers" userId="6befedad5be1d9e0" providerId="LiveId" clId="{4D23F110-6D01-403D-B768-194823E748EB}" dt="2024-10-17T23:27:08.925" v="0"/>
        <pc:sldMkLst>
          <pc:docMk/>
          <pc:sldMk cId="2021006235" sldId="257"/>
        </pc:sldMkLst>
        <pc:spChg chg="mod">
          <ac:chgData name="Heath Rogers" userId="6befedad5be1d9e0" providerId="LiveId" clId="{4D23F110-6D01-403D-B768-194823E748EB}" dt="2024-10-17T23:27:08.925" v="0"/>
          <ac:spMkLst>
            <pc:docMk/>
            <pc:sldMk cId="2021006235" sldId="257"/>
            <ac:spMk id="2" creationId="{2344DA5B-47DE-7A47-580C-3E8EA55809A9}"/>
          </ac:spMkLst>
        </pc:spChg>
        <pc:spChg chg="mod">
          <ac:chgData name="Heath Rogers" userId="6befedad5be1d9e0" providerId="LiveId" clId="{4D23F110-6D01-403D-B768-194823E748EB}" dt="2024-10-17T23:27:08.925" v="0"/>
          <ac:spMkLst>
            <pc:docMk/>
            <pc:sldMk cId="2021006235" sldId="257"/>
            <ac:spMk id="3" creationId="{9C340E1D-3C0E-A673-9F33-CB35B08CDA41}"/>
          </ac:spMkLst>
        </pc:spChg>
      </pc:sldChg>
      <pc:sldChg chg="addSp delSp modSp add del mod chgLayout">
        <pc:chgData name="Heath Rogers" userId="6befedad5be1d9e0" providerId="LiveId" clId="{4D23F110-6D01-403D-B768-194823E748EB}" dt="2024-10-17T23:31:05.558" v="18" actId="403"/>
        <pc:sldMkLst>
          <pc:docMk/>
          <pc:sldMk cId="4273826175" sldId="258"/>
        </pc:sldMkLst>
        <pc:spChg chg="mod ord">
          <ac:chgData name="Heath Rogers" userId="6befedad5be1d9e0" providerId="LiveId" clId="{4D23F110-6D01-403D-B768-194823E748EB}" dt="2024-10-17T23:31:05.558" v="18" actId="403"/>
          <ac:spMkLst>
            <pc:docMk/>
            <pc:sldMk cId="4273826175" sldId="258"/>
            <ac:spMk id="2" creationId="{D4A4E192-890D-185B-8E74-D2FA6EDEE6B0}"/>
          </ac:spMkLst>
        </pc:spChg>
        <pc:spChg chg="del mod">
          <ac:chgData name="Heath Rogers" userId="6befedad5be1d9e0" providerId="LiveId" clId="{4D23F110-6D01-403D-B768-194823E748EB}" dt="2024-10-17T23:30:51.435" v="16" actId="700"/>
          <ac:spMkLst>
            <pc:docMk/>
            <pc:sldMk cId="4273826175" sldId="258"/>
            <ac:spMk id="3" creationId="{FC7931D2-99E3-CCBC-A9E9-FF64423960F8}"/>
          </ac:spMkLst>
        </pc:spChg>
        <pc:spChg chg="add mod ord">
          <ac:chgData name="Heath Rogers" userId="6befedad5be1d9e0" providerId="LiveId" clId="{4D23F110-6D01-403D-B768-194823E748EB}" dt="2024-10-17T23:30:51.435" v="16" actId="700"/>
          <ac:spMkLst>
            <pc:docMk/>
            <pc:sldMk cId="4273826175" sldId="258"/>
            <ac:spMk id="4" creationId="{3E467AAF-A2CA-CD28-F1DA-0052C7668B51}"/>
          </ac:spMkLst>
        </pc:spChg>
      </pc:sldChg>
      <pc:sldChg chg="modSp">
        <pc:chgData name="Heath Rogers" userId="6befedad5be1d9e0" providerId="LiveId" clId="{4D23F110-6D01-403D-B768-194823E748EB}" dt="2024-10-17T23:27:08.925" v="0"/>
        <pc:sldMkLst>
          <pc:docMk/>
          <pc:sldMk cId="3095536281" sldId="261"/>
        </pc:sldMkLst>
        <pc:spChg chg="mod">
          <ac:chgData name="Heath Rogers" userId="6befedad5be1d9e0" providerId="LiveId" clId="{4D23F110-6D01-403D-B768-194823E748EB}" dt="2024-10-17T23:27:08.925" v="0"/>
          <ac:spMkLst>
            <pc:docMk/>
            <pc:sldMk cId="3095536281" sldId="261"/>
            <ac:spMk id="2" creationId="{2344DA5B-47DE-7A47-580C-3E8EA55809A9}"/>
          </ac:spMkLst>
        </pc:spChg>
        <pc:spChg chg="mod">
          <ac:chgData name="Heath Rogers" userId="6befedad5be1d9e0" providerId="LiveId" clId="{4D23F110-6D01-403D-B768-194823E748EB}" dt="2024-10-17T23:27:08.925" v="0"/>
          <ac:spMkLst>
            <pc:docMk/>
            <pc:sldMk cId="3095536281" sldId="261"/>
            <ac:spMk id="3" creationId="{9C340E1D-3C0E-A673-9F33-CB35B08CDA41}"/>
          </ac:spMkLst>
        </pc:spChg>
      </pc:sldChg>
      <pc:sldChg chg="modSp">
        <pc:chgData name="Heath Rogers" userId="6befedad5be1d9e0" providerId="LiveId" clId="{4D23F110-6D01-403D-B768-194823E748EB}" dt="2024-10-17T23:27:08.925" v="0"/>
        <pc:sldMkLst>
          <pc:docMk/>
          <pc:sldMk cId="537587338" sldId="262"/>
        </pc:sldMkLst>
        <pc:spChg chg="mod">
          <ac:chgData name="Heath Rogers" userId="6befedad5be1d9e0" providerId="LiveId" clId="{4D23F110-6D01-403D-B768-194823E748EB}" dt="2024-10-17T23:27:08.925" v="0"/>
          <ac:spMkLst>
            <pc:docMk/>
            <pc:sldMk cId="537587338" sldId="262"/>
            <ac:spMk id="2" creationId="{56D4AFE1-7DD8-19E6-5306-E39DF4FC065F}"/>
          </ac:spMkLst>
        </pc:spChg>
        <pc:spChg chg="mod">
          <ac:chgData name="Heath Rogers" userId="6befedad5be1d9e0" providerId="LiveId" clId="{4D23F110-6D01-403D-B768-194823E748EB}" dt="2024-10-17T23:27:08.925" v="0"/>
          <ac:spMkLst>
            <pc:docMk/>
            <pc:sldMk cId="537587338" sldId="262"/>
            <ac:spMk id="3" creationId="{6535589D-CFE7-DBF4-01B7-BC53F1AC599A}"/>
          </ac:spMkLst>
        </pc:spChg>
      </pc:sldChg>
      <pc:sldChg chg="modSp mod">
        <pc:chgData name="Heath Rogers" userId="6befedad5be1d9e0" providerId="LiveId" clId="{4D23F110-6D01-403D-B768-194823E748EB}" dt="2024-10-17T23:28:23.098" v="6" actId="14100"/>
        <pc:sldMkLst>
          <pc:docMk/>
          <pc:sldMk cId="2866773901" sldId="263"/>
        </pc:sldMkLst>
        <pc:spChg chg="mod">
          <ac:chgData name="Heath Rogers" userId="6befedad5be1d9e0" providerId="LiveId" clId="{4D23F110-6D01-403D-B768-194823E748EB}" dt="2024-10-17T23:27:08.925" v="0"/>
          <ac:spMkLst>
            <pc:docMk/>
            <pc:sldMk cId="2866773901" sldId="263"/>
            <ac:spMk id="2" creationId="{2344DA5B-47DE-7A47-580C-3E8EA55809A9}"/>
          </ac:spMkLst>
        </pc:spChg>
        <pc:spChg chg="mod">
          <ac:chgData name="Heath Rogers" userId="6befedad5be1d9e0" providerId="LiveId" clId="{4D23F110-6D01-403D-B768-194823E748EB}" dt="2024-10-17T23:28:23.098" v="6" actId="14100"/>
          <ac:spMkLst>
            <pc:docMk/>
            <pc:sldMk cId="2866773901" sldId="263"/>
            <ac:spMk id="3" creationId="{9C340E1D-3C0E-A673-9F33-CB35B08CDA41}"/>
          </ac:spMkLst>
        </pc:spChg>
        <pc:picChg chg="mod">
          <ac:chgData name="Heath Rogers" userId="6befedad5be1d9e0" providerId="LiveId" clId="{4D23F110-6D01-403D-B768-194823E748EB}" dt="2024-10-17T23:28:16.001" v="5" actId="1076"/>
          <ac:picMkLst>
            <pc:docMk/>
            <pc:sldMk cId="2866773901" sldId="263"/>
            <ac:picMk id="2050" creationId="{98A8BB4B-0299-5D38-43A9-89206ECE4F76}"/>
          </ac:picMkLst>
        </pc:picChg>
      </pc:sldChg>
      <pc:sldChg chg="modSp del">
        <pc:chgData name="Heath Rogers" userId="6befedad5be1d9e0" providerId="LiveId" clId="{4D23F110-6D01-403D-B768-194823E748EB}" dt="2024-10-17T23:30:34.515" v="14" actId="47"/>
        <pc:sldMkLst>
          <pc:docMk/>
          <pc:sldMk cId="3825145776" sldId="264"/>
        </pc:sldMkLst>
        <pc:spChg chg="mod">
          <ac:chgData name="Heath Rogers" userId="6befedad5be1d9e0" providerId="LiveId" clId="{4D23F110-6D01-403D-B768-194823E748EB}" dt="2024-10-17T23:27:08.925" v="0"/>
          <ac:spMkLst>
            <pc:docMk/>
            <pc:sldMk cId="3825145776" sldId="264"/>
            <ac:spMk id="2" creationId="{2344DA5B-47DE-7A47-580C-3E8EA55809A9}"/>
          </ac:spMkLst>
        </pc:spChg>
        <pc:spChg chg="mod">
          <ac:chgData name="Heath Rogers" userId="6befedad5be1d9e0" providerId="LiveId" clId="{4D23F110-6D01-403D-B768-194823E748EB}" dt="2024-10-17T23:27:08.925" v="0"/>
          <ac:spMkLst>
            <pc:docMk/>
            <pc:sldMk cId="3825145776" sldId="264"/>
            <ac:spMk id="3" creationId="{9C340E1D-3C0E-A673-9F33-CB35B08CDA41}"/>
          </ac:spMkLst>
        </pc:spChg>
        <pc:picChg chg="mod">
          <ac:chgData name="Heath Rogers" userId="6befedad5be1d9e0" providerId="LiveId" clId="{4D23F110-6D01-403D-B768-194823E748EB}" dt="2024-10-17T23:27:08.925" v="0"/>
          <ac:picMkLst>
            <pc:docMk/>
            <pc:sldMk cId="3825145776" sldId="264"/>
            <ac:picMk id="3074" creationId="{BC1B9108-CC32-8151-4C69-36582055D30F}"/>
          </ac:picMkLst>
        </pc:picChg>
      </pc:sldChg>
      <pc:sldChg chg="modSp mod chgLayout">
        <pc:chgData name="Heath Rogers" userId="6befedad5be1d9e0" providerId="LiveId" clId="{4D23F110-6D01-403D-B768-194823E748EB}" dt="2024-10-17T23:31:24.996" v="21" actId="403"/>
        <pc:sldMkLst>
          <pc:docMk/>
          <pc:sldMk cId="3201973953" sldId="265"/>
        </pc:sldMkLst>
        <pc:spChg chg="mod ord">
          <ac:chgData name="Heath Rogers" userId="6befedad5be1d9e0" providerId="LiveId" clId="{4D23F110-6D01-403D-B768-194823E748EB}" dt="2024-10-17T23:31:24.996" v="21" actId="403"/>
          <ac:spMkLst>
            <pc:docMk/>
            <pc:sldMk cId="3201973953" sldId="265"/>
            <ac:spMk id="2" creationId="{D4A4E192-890D-185B-8E74-D2FA6EDEE6B0}"/>
          </ac:spMkLst>
        </pc:spChg>
        <pc:spChg chg="mod ord">
          <ac:chgData name="Heath Rogers" userId="6befedad5be1d9e0" providerId="LiveId" clId="{4D23F110-6D01-403D-B768-194823E748EB}" dt="2024-10-17T23:31:19.678" v="19" actId="700"/>
          <ac:spMkLst>
            <pc:docMk/>
            <pc:sldMk cId="3201973953" sldId="265"/>
            <ac:spMk id="3" creationId="{FC7931D2-99E3-CCBC-A9E9-FF64423960F8}"/>
          </ac:spMkLst>
        </pc:spChg>
      </pc:sldChg>
      <pc:sldChg chg="modSp mod chgLayout">
        <pc:chgData name="Heath Rogers" userId="6befedad5be1d9e0" providerId="LiveId" clId="{4D23F110-6D01-403D-B768-194823E748EB}" dt="2024-10-17T23:31:42.028" v="28" actId="20577"/>
        <pc:sldMkLst>
          <pc:docMk/>
          <pc:sldMk cId="616602523" sldId="266"/>
        </pc:sldMkLst>
        <pc:spChg chg="mod ord">
          <ac:chgData name="Heath Rogers" userId="6befedad5be1d9e0" providerId="LiveId" clId="{4D23F110-6D01-403D-B768-194823E748EB}" dt="2024-10-17T23:31:38.030" v="25" actId="403"/>
          <ac:spMkLst>
            <pc:docMk/>
            <pc:sldMk cId="616602523" sldId="266"/>
            <ac:spMk id="2" creationId="{D4A4E192-890D-185B-8E74-D2FA6EDEE6B0}"/>
          </ac:spMkLst>
        </pc:spChg>
        <pc:spChg chg="mod ord">
          <ac:chgData name="Heath Rogers" userId="6befedad5be1d9e0" providerId="LiveId" clId="{4D23F110-6D01-403D-B768-194823E748EB}" dt="2024-10-17T23:31:42.028" v="28" actId="20577"/>
          <ac:spMkLst>
            <pc:docMk/>
            <pc:sldMk cId="616602523" sldId="266"/>
            <ac:spMk id="3" creationId="{FC7931D2-99E3-CCBC-A9E9-FF64423960F8}"/>
          </ac:spMkLst>
        </pc:spChg>
      </pc:sldChg>
      <pc:sldChg chg="modSp mod chgLayout">
        <pc:chgData name="Heath Rogers" userId="6befedad5be1d9e0" providerId="LiveId" clId="{4D23F110-6D01-403D-B768-194823E748EB}" dt="2024-10-17T23:32:10.693" v="33" actId="113"/>
        <pc:sldMkLst>
          <pc:docMk/>
          <pc:sldMk cId="1163956389" sldId="267"/>
        </pc:sldMkLst>
        <pc:spChg chg="mod ord">
          <ac:chgData name="Heath Rogers" userId="6befedad5be1d9e0" providerId="LiveId" clId="{4D23F110-6D01-403D-B768-194823E748EB}" dt="2024-10-17T23:32:01.656" v="31" actId="403"/>
          <ac:spMkLst>
            <pc:docMk/>
            <pc:sldMk cId="1163956389" sldId="267"/>
            <ac:spMk id="2" creationId="{D4A4E192-890D-185B-8E74-D2FA6EDEE6B0}"/>
          </ac:spMkLst>
        </pc:spChg>
        <pc:spChg chg="mod ord">
          <ac:chgData name="Heath Rogers" userId="6befedad5be1d9e0" providerId="LiveId" clId="{4D23F110-6D01-403D-B768-194823E748EB}" dt="2024-10-17T23:32:10.693" v="33" actId="113"/>
          <ac:spMkLst>
            <pc:docMk/>
            <pc:sldMk cId="1163956389" sldId="267"/>
            <ac:spMk id="3" creationId="{FC7931D2-99E3-CCBC-A9E9-FF64423960F8}"/>
          </ac:spMkLst>
        </pc:spChg>
      </pc:sldChg>
      <pc:sldChg chg="modSp mod chgLayout">
        <pc:chgData name="Heath Rogers" userId="6befedad5be1d9e0" providerId="LiveId" clId="{4D23F110-6D01-403D-B768-194823E748EB}" dt="2024-10-17T23:32:51.477" v="39" actId="403"/>
        <pc:sldMkLst>
          <pc:docMk/>
          <pc:sldMk cId="3100047797" sldId="268"/>
        </pc:sldMkLst>
        <pc:spChg chg="mod ord">
          <ac:chgData name="Heath Rogers" userId="6befedad5be1d9e0" providerId="LiveId" clId="{4D23F110-6D01-403D-B768-194823E748EB}" dt="2024-10-17T23:32:51.477" v="39" actId="403"/>
          <ac:spMkLst>
            <pc:docMk/>
            <pc:sldMk cId="3100047797" sldId="268"/>
            <ac:spMk id="2" creationId="{D4A4E192-890D-185B-8E74-D2FA6EDEE6B0}"/>
          </ac:spMkLst>
        </pc:spChg>
        <pc:graphicFrameChg chg="mod ord">
          <ac:chgData name="Heath Rogers" userId="6befedad5be1d9e0" providerId="LiveId" clId="{4D23F110-6D01-403D-B768-194823E748EB}" dt="2024-10-17T23:32:32.663" v="35" actId="700"/>
          <ac:graphicFrameMkLst>
            <pc:docMk/>
            <pc:sldMk cId="3100047797" sldId="268"/>
            <ac:graphicFrameMk id="5" creationId="{DFDA8ED1-E885-EDF1-F162-7A8B22F52B25}"/>
          </ac:graphicFrameMkLst>
        </pc:graphicFrameChg>
      </pc:sldChg>
      <pc:sldChg chg="modSp mod chgLayout">
        <pc:chgData name="Heath Rogers" userId="6befedad5be1d9e0" providerId="LiveId" clId="{4D23F110-6D01-403D-B768-194823E748EB}" dt="2024-10-17T23:33:59.567" v="56" actId="20577"/>
        <pc:sldMkLst>
          <pc:docMk/>
          <pc:sldMk cId="1029980248" sldId="269"/>
        </pc:sldMkLst>
        <pc:spChg chg="mod ord">
          <ac:chgData name="Heath Rogers" userId="6befedad5be1d9e0" providerId="LiveId" clId="{4D23F110-6D01-403D-B768-194823E748EB}" dt="2024-10-17T23:33:16.954" v="40" actId="700"/>
          <ac:spMkLst>
            <pc:docMk/>
            <pc:sldMk cId="1029980248" sldId="269"/>
            <ac:spMk id="2" creationId="{0829A764-124D-D848-F9B3-64DFA0662098}"/>
          </ac:spMkLst>
        </pc:spChg>
        <pc:spChg chg="mod ord">
          <ac:chgData name="Heath Rogers" userId="6befedad5be1d9e0" providerId="LiveId" clId="{4D23F110-6D01-403D-B768-194823E748EB}" dt="2024-10-17T23:33:59.567" v="56" actId="20577"/>
          <ac:spMkLst>
            <pc:docMk/>
            <pc:sldMk cId="1029980248" sldId="269"/>
            <ac:spMk id="3" creationId="{28C67084-4D9E-713F-0F43-9C633B3F2F6D}"/>
          </ac:spMkLst>
        </pc:spChg>
      </pc:sldChg>
      <pc:sldChg chg="modSp mod">
        <pc:chgData name="Heath Rogers" userId="6befedad5be1d9e0" providerId="LiveId" clId="{4D23F110-6D01-403D-B768-194823E748EB}" dt="2024-10-17T23:34:20.594" v="58" actId="113"/>
        <pc:sldMkLst>
          <pc:docMk/>
          <pc:sldMk cId="4198290272" sldId="270"/>
        </pc:sldMkLst>
        <pc:spChg chg="mod">
          <ac:chgData name="Heath Rogers" userId="6befedad5be1d9e0" providerId="LiveId" clId="{4D23F110-6D01-403D-B768-194823E748EB}" dt="2024-10-17T23:27:08.925" v="0"/>
          <ac:spMkLst>
            <pc:docMk/>
            <pc:sldMk cId="4198290272" sldId="270"/>
            <ac:spMk id="2" creationId="{36EA31C8-BBD3-C4EB-76A3-9FF8661C233F}"/>
          </ac:spMkLst>
        </pc:spChg>
        <pc:spChg chg="mod">
          <ac:chgData name="Heath Rogers" userId="6befedad5be1d9e0" providerId="LiveId" clId="{4D23F110-6D01-403D-B768-194823E748EB}" dt="2024-10-17T23:34:20.594" v="58" actId="113"/>
          <ac:spMkLst>
            <pc:docMk/>
            <pc:sldMk cId="4198290272" sldId="270"/>
            <ac:spMk id="3" creationId="{B507BF20-47EA-15CA-84FC-3CAFDD940397}"/>
          </ac:spMkLst>
        </pc:spChg>
      </pc:sldChg>
      <pc:sldChg chg="addSp delSp modSp add mod">
        <pc:chgData name="Heath Rogers" userId="6befedad5be1d9e0" providerId="LiveId" clId="{4D23F110-6D01-403D-B768-194823E748EB}" dt="2024-10-17T23:35:55.223" v="59" actId="13926"/>
        <pc:sldMkLst>
          <pc:docMk/>
          <pc:sldMk cId="3622133651" sldId="271"/>
        </pc:sldMkLst>
        <pc:spChg chg="mod">
          <ac:chgData name="Heath Rogers" userId="6befedad5be1d9e0" providerId="LiveId" clId="{4D23F110-6D01-403D-B768-194823E748EB}" dt="2024-10-17T23:35:55.223" v="59" actId="13926"/>
          <ac:spMkLst>
            <pc:docMk/>
            <pc:sldMk cId="3622133651" sldId="271"/>
            <ac:spMk id="3" creationId="{9C340E1D-3C0E-A673-9F33-CB35B08CDA41}"/>
          </ac:spMkLst>
        </pc:spChg>
        <pc:picChg chg="add mod">
          <ac:chgData name="Heath Rogers" userId="6befedad5be1d9e0" providerId="LiveId" clId="{4D23F110-6D01-403D-B768-194823E748EB}" dt="2024-10-17T23:29:24.731" v="10" actId="1076"/>
          <ac:picMkLst>
            <pc:docMk/>
            <pc:sldMk cId="3622133651" sldId="271"/>
            <ac:picMk id="4" creationId="{A64C1731-5B6B-77F4-1933-9B89FE27B13C}"/>
          </ac:picMkLst>
        </pc:picChg>
        <pc:picChg chg="del">
          <ac:chgData name="Heath Rogers" userId="6befedad5be1d9e0" providerId="LiveId" clId="{4D23F110-6D01-403D-B768-194823E748EB}" dt="2024-10-17T23:29:28.271" v="11" actId="478"/>
          <ac:picMkLst>
            <pc:docMk/>
            <pc:sldMk cId="3622133651" sldId="271"/>
            <ac:picMk id="2050" creationId="{98A8BB4B-0299-5D38-43A9-89206ECE4F76}"/>
          </ac:picMkLst>
        </pc:picChg>
      </pc:sldChg>
      <pc:sldChg chg="modSp add mod setBg">
        <pc:chgData name="Heath Rogers" userId="6befedad5be1d9e0" providerId="LiveId" clId="{4D23F110-6D01-403D-B768-194823E748EB}" dt="2024-10-18T09:57:25.742" v="68" actId="6549"/>
        <pc:sldMkLst>
          <pc:docMk/>
          <pc:sldMk cId="2138911996" sldId="279"/>
        </pc:sldMkLst>
        <pc:spChg chg="mod">
          <ac:chgData name="Heath Rogers" userId="6befedad5be1d9e0" providerId="LiveId" clId="{4D23F110-6D01-403D-B768-194823E748EB}" dt="2024-10-18T09:57:25.742" v="68" actId="6549"/>
          <ac:spMkLst>
            <pc:docMk/>
            <pc:sldMk cId="2138911996" sldId="279"/>
            <ac:spMk id="3" creationId="{103409BB-E215-458C-A687-3F430FA30EE9}"/>
          </ac:spMkLst>
        </pc:spChg>
      </pc:sldChg>
      <pc:sldChg chg="add setBg">
        <pc:chgData name="Heath Rogers" userId="6befedad5be1d9e0" providerId="LiveId" clId="{4D23F110-6D01-403D-B768-194823E748EB}" dt="2024-10-17T23:37:54.928" v="62"/>
        <pc:sldMkLst>
          <pc:docMk/>
          <pc:sldMk cId="2605074527" sldId="287"/>
        </pc:sldMkLst>
      </pc:sldChg>
      <pc:sldMasterChg chg="modSp modSldLayout">
        <pc:chgData name="Heath Rogers" userId="6befedad5be1d9e0" providerId="LiveId" clId="{4D23F110-6D01-403D-B768-194823E748EB}" dt="2024-10-17T23:27:08.925" v="0"/>
        <pc:sldMasterMkLst>
          <pc:docMk/>
          <pc:sldMasterMk cId="539610819" sldId="2147483660"/>
        </pc:sldMasterMkLst>
        <pc:spChg chg="mod">
          <ac:chgData name="Heath Rogers" userId="6befedad5be1d9e0" providerId="LiveId" clId="{4D23F110-6D01-403D-B768-194823E748EB}" dt="2024-10-17T23:27:08.925" v="0"/>
          <ac:spMkLst>
            <pc:docMk/>
            <pc:sldMasterMk cId="539610819" sldId="2147483660"/>
            <ac:spMk id="2" creationId="{00000000-0000-0000-0000-000000000000}"/>
          </ac:spMkLst>
        </pc:spChg>
        <pc:spChg chg="mod">
          <ac:chgData name="Heath Rogers" userId="6befedad5be1d9e0" providerId="LiveId" clId="{4D23F110-6D01-403D-B768-194823E748EB}" dt="2024-10-17T23:27:08.925" v="0"/>
          <ac:spMkLst>
            <pc:docMk/>
            <pc:sldMasterMk cId="539610819" sldId="2147483660"/>
            <ac:spMk id="3" creationId="{00000000-0000-0000-0000-000000000000}"/>
          </ac:spMkLst>
        </pc:spChg>
        <pc:spChg chg="mod">
          <ac:chgData name="Heath Rogers" userId="6befedad5be1d9e0" providerId="LiveId" clId="{4D23F110-6D01-403D-B768-194823E748EB}" dt="2024-10-17T23:27:08.925" v="0"/>
          <ac:spMkLst>
            <pc:docMk/>
            <pc:sldMasterMk cId="539610819" sldId="2147483660"/>
            <ac:spMk id="4" creationId="{00000000-0000-0000-0000-000000000000}"/>
          </ac:spMkLst>
        </pc:spChg>
        <pc:spChg chg="mod">
          <ac:chgData name="Heath Rogers" userId="6befedad5be1d9e0" providerId="LiveId" clId="{4D23F110-6D01-403D-B768-194823E748EB}" dt="2024-10-17T23:27:08.925" v="0"/>
          <ac:spMkLst>
            <pc:docMk/>
            <pc:sldMasterMk cId="539610819" sldId="2147483660"/>
            <ac:spMk id="5" creationId="{00000000-0000-0000-0000-000000000000}"/>
          </ac:spMkLst>
        </pc:spChg>
        <pc:spChg chg="mod">
          <ac:chgData name="Heath Rogers" userId="6befedad5be1d9e0" providerId="LiveId" clId="{4D23F110-6D01-403D-B768-194823E748EB}" dt="2024-10-17T23:27:08.925" v="0"/>
          <ac:spMkLst>
            <pc:docMk/>
            <pc:sldMasterMk cId="539610819" sldId="2147483660"/>
            <ac:spMk id="6" creationId="{00000000-0000-0000-0000-000000000000}"/>
          </ac:spMkLst>
        </pc:spChg>
        <pc:sldLayoutChg chg="modSp">
          <pc:chgData name="Heath Rogers" userId="6befedad5be1d9e0" providerId="LiveId" clId="{4D23F110-6D01-403D-B768-194823E748EB}" dt="2024-10-17T23:27:08.925" v="0"/>
          <pc:sldLayoutMkLst>
            <pc:docMk/>
            <pc:sldMasterMk cId="539610819" sldId="2147483660"/>
            <pc:sldLayoutMk cId="91186241" sldId="2147483661"/>
          </pc:sldLayoutMkLst>
          <pc:spChg chg="mod">
            <ac:chgData name="Heath Rogers" userId="6befedad5be1d9e0" providerId="LiveId" clId="{4D23F110-6D01-403D-B768-194823E748EB}" dt="2024-10-17T23:27:08.925" v="0"/>
            <ac:spMkLst>
              <pc:docMk/>
              <pc:sldMasterMk cId="539610819" sldId="2147483660"/>
              <pc:sldLayoutMk cId="91186241" sldId="2147483661"/>
              <ac:spMk id="2"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91186241" sldId="2147483661"/>
              <ac:spMk id="3" creationId="{00000000-0000-0000-0000-000000000000}"/>
            </ac:spMkLst>
          </pc:spChg>
        </pc:sldLayoutChg>
        <pc:sldLayoutChg chg="modSp">
          <pc:chgData name="Heath Rogers" userId="6befedad5be1d9e0" providerId="LiveId" clId="{4D23F110-6D01-403D-B768-194823E748EB}" dt="2024-10-17T23:27:08.925" v="0"/>
          <pc:sldLayoutMkLst>
            <pc:docMk/>
            <pc:sldMasterMk cId="539610819" sldId="2147483660"/>
            <pc:sldLayoutMk cId="1519084834" sldId="2147483663"/>
          </pc:sldLayoutMkLst>
          <pc:spChg chg="mod">
            <ac:chgData name="Heath Rogers" userId="6befedad5be1d9e0" providerId="LiveId" clId="{4D23F110-6D01-403D-B768-194823E748EB}" dt="2024-10-17T23:27:08.925" v="0"/>
            <ac:spMkLst>
              <pc:docMk/>
              <pc:sldMasterMk cId="539610819" sldId="2147483660"/>
              <pc:sldLayoutMk cId="1519084834" sldId="2147483663"/>
              <ac:spMk id="2"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1519084834" sldId="2147483663"/>
              <ac:spMk id="3" creationId="{00000000-0000-0000-0000-000000000000}"/>
            </ac:spMkLst>
          </pc:spChg>
        </pc:sldLayoutChg>
        <pc:sldLayoutChg chg="modSp">
          <pc:chgData name="Heath Rogers" userId="6befedad5be1d9e0" providerId="LiveId" clId="{4D23F110-6D01-403D-B768-194823E748EB}" dt="2024-10-17T23:27:08.925" v="0"/>
          <pc:sldLayoutMkLst>
            <pc:docMk/>
            <pc:sldMasterMk cId="539610819" sldId="2147483660"/>
            <pc:sldLayoutMk cId="463441397" sldId="2147483664"/>
          </pc:sldLayoutMkLst>
          <pc:spChg chg="mod">
            <ac:chgData name="Heath Rogers" userId="6befedad5be1d9e0" providerId="LiveId" clId="{4D23F110-6D01-403D-B768-194823E748EB}" dt="2024-10-17T23:27:08.925" v="0"/>
            <ac:spMkLst>
              <pc:docMk/>
              <pc:sldMasterMk cId="539610819" sldId="2147483660"/>
              <pc:sldLayoutMk cId="463441397" sldId="2147483664"/>
              <ac:spMk id="3"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463441397" sldId="2147483664"/>
              <ac:spMk id="4" creationId="{00000000-0000-0000-0000-000000000000}"/>
            </ac:spMkLst>
          </pc:spChg>
        </pc:sldLayoutChg>
        <pc:sldLayoutChg chg="modSp">
          <pc:chgData name="Heath Rogers" userId="6befedad5be1d9e0" providerId="LiveId" clId="{4D23F110-6D01-403D-B768-194823E748EB}" dt="2024-10-17T23:27:08.925" v="0"/>
          <pc:sldLayoutMkLst>
            <pc:docMk/>
            <pc:sldMasterMk cId="539610819" sldId="2147483660"/>
            <pc:sldLayoutMk cId="293356002" sldId="2147483665"/>
          </pc:sldLayoutMkLst>
          <pc:spChg chg="mod">
            <ac:chgData name="Heath Rogers" userId="6befedad5be1d9e0" providerId="LiveId" clId="{4D23F110-6D01-403D-B768-194823E748EB}" dt="2024-10-17T23:27:08.925" v="0"/>
            <ac:spMkLst>
              <pc:docMk/>
              <pc:sldMasterMk cId="539610819" sldId="2147483660"/>
              <pc:sldLayoutMk cId="293356002" sldId="2147483665"/>
              <ac:spMk id="2"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293356002" sldId="2147483665"/>
              <ac:spMk id="3"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293356002" sldId="2147483665"/>
              <ac:spMk id="4"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293356002" sldId="2147483665"/>
              <ac:spMk id="5"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293356002" sldId="2147483665"/>
              <ac:spMk id="6" creationId="{00000000-0000-0000-0000-000000000000}"/>
            </ac:spMkLst>
          </pc:spChg>
        </pc:sldLayoutChg>
        <pc:sldLayoutChg chg="modSp">
          <pc:chgData name="Heath Rogers" userId="6befedad5be1d9e0" providerId="LiveId" clId="{4D23F110-6D01-403D-B768-194823E748EB}" dt="2024-10-17T23:27:08.925" v="0"/>
          <pc:sldLayoutMkLst>
            <pc:docMk/>
            <pc:sldMasterMk cId="539610819" sldId="2147483660"/>
            <pc:sldLayoutMk cId="3249164840" sldId="2147483668"/>
          </pc:sldLayoutMkLst>
          <pc:spChg chg="mod">
            <ac:chgData name="Heath Rogers" userId="6befedad5be1d9e0" providerId="LiveId" clId="{4D23F110-6D01-403D-B768-194823E748EB}" dt="2024-10-17T23:27:08.925" v="0"/>
            <ac:spMkLst>
              <pc:docMk/>
              <pc:sldMasterMk cId="539610819" sldId="2147483660"/>
              <pc:sldLayoutMk cId="3249164840" sldId="2147483668"/>
              <ac:spMk id="2"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3249164840" sldId="2147483668"/>
              <ac:spMk id="3"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3249164840" sldId="2147483668"/>
              <ac:spMk id="4" creationId="{00000000-0000-0000-0000-000000000000}"/>
            </ac:spMkLst>
          </pc:spChg>
        </pc:sldLayoutChg>
        <pc:sldLayoutChg chg="modSp">
          <pc:chgData name="Heath Rogers" userId="6befedad5be1d9e0" providerId="LiveId" clId="{4D23F110-6D01-403D-B768-194823E748EB}" dt="2024-10-17T23:27:08.925" v="0"/>
          <pc:sldLayoutMkLst>
            <pc:docMk/>
            <pc:sldMasterMk cId="539610819" sldId="2147483660"/>
            <pc:sldLayoutMk cId="675295121" sldId="2147483669"/>
          </pc:sldLayoutMkLst>
          <pc:spChg chg="mod">
            <ac:chgData name="Heath Rogers" userId="6befedad5be1d9e0" providerId="LiveId" clId="{4D23F110-6D01-403D-B768-194823E748EB}" dt="2024-10-17T23:27:08.925" v="0"/>
            <ac:spMkLst>
              <pc:docMk/>
              <pc:sldMasterMk cId="539610819" sldId="2147483660"/>
              <pc:sldLayoutMk cId="675295121" sldId="2147483669"/>
              <ac:spMk id="2"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675295121" sldId="2147483669"/>
              <ac:spMk id="3"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675295121" sldId="2147483669"/>
              <ac:spMk id="4" creationId="{00000000-0000-0000-0000-000000000000}"/>
            </ac:spMkLst>
          </pc:spChg>
        </pc:sldLayoutChg>
        <pc:sldLayoutChg chg="modSp">
          <pc:chgData name="Heath Rogers" userId="6befedad5be1d9e0" providerId="LiveId" clId="{4D23F110-6D01-403D-B768-194823E748EB}" dt="2024-10-17T23:27:08.925" v="0"/>
          <pc:sldLayoutMkLst>
            <pc:docMk/>
            <pc:sldMasterMk cId="539610819" sldId="2147483660"/>
            <pc:sldLayoutMk cId="1058163895" sldId="2147483671"/>
          </pc:sldLayoutMkLst>
          <pc:spChg chg="mod">
            <ac:chgData name="Heath Rogers" userId="6befedad5be1d9e0" providerId="LiveId" clId="{4D23F110-6D01-403D-B768-194823E748EB}" dt="2024-10-17T23:27:08.925" v="0"/>
            <ac:spMkLst>
              <pc:docMk/>
              <pc:sldMasterMk cId="539610819" sldId="2147483660"/>
              <pc:sldLayoutMk cId="1058163895" sldId="2147483671"/>
              <ac:spMk id="2" creationId="{00000000-0000-0000-0000-000000000000}"/>
            </ac:spMkLst>
          </pc:spChg>
          <pc:spChg chg="mod">
            <ac:chgData name="Heath Rogers" userId="6befedad5be1d9e0" providerId="LiveId" clId="{4D23F110-6D01-403D-B768-194823E748EB}" dt="2024-10-17T23:27:08.925" v="0"/>
            <ac:spMkLst>
              <pc:docMk/>
              <pc:sldMasterMk cId="539610819" sldId="2147483660"/>
              <pc:sldLayoutMk cId="1058163895" sldId="2147483671"/>
              <ac:spMk id="3" creationId="{00000000-0000-0000-0000-000000000000}"/>
            </ac:spMkLst>
          </pc:spChg>
        </pc:sldLayoutChg>
      </pc:sldMasterChg>
      <pc:sldMasterChg chg="modSp modSldLayout">
        <pc:chgData name="Heath Rogers" userId="6befedad5be1d9e0" providerId="LiveId" clId="{4D23F110-6D01-403D-B768-194823E748EB}" dt="2024-10-17T23:27:08.925" v="0"/>
        <pc:sldMasterMkLst>
          <pc:docMk/>
          <pc:sldMasterMk cId="361468301" sldId="2147483672"/>
        </pc:sldMasterMkLst>
        <pc:spChg chg="mod">
          <ac:chgData name="Heath Rogers" userId="6befedad5be1d9e0" providerId="LiveId" clId="{4D23F110-6D01-403D-B768-194823E748EB}" dt="2024-10-17T23:27:08.925" v="0"/>
          <ac:spMkLst>
            <pc:docMk/>
            <pc:sldMasterMk cId="361468301" sldId="2147483672"/>
            <ac:spMk id="2" creationId="{00000000-0000-0000-0000-000000000000}"/>
          </ac:spMkLst>
        </pc:spChg>
        <pc:spChg chg="mod">
          <ac:chgData name="Heath Rogers" userId="6befedad5be1d9e0" providerId="LiveId" clId="{4D23F110-6D01-403D-B768-194823E748EB}" dt="2024-10-17T23:27:08.925" v="0"/>
          <ac:spMkLst>
            <pc:docMk/>
            <pc:sldMasterMk cId="361468301" sldId="2147483672"/>
            <ac:spMk id="3" creationId="{00000000-0000-0000-0000-000000000000}"/>
          </ac:spMkLst>
        </pc:spChg>
        <pc:spChg chg="mod">
          <ac:chgData name="Heath Rogers" userId="6befedad5be1d9e0" providerId="LiveId" clId="{4D23F110-6D01-403D-B768-194823E748EB}" dt="2024-10-17T23:27:08.925" v="0"/>
          <ac:spMkLst>
            <pc:docMk/>
            <pc:sldMasterMk cId="361468301" sldId="2147483672"/>
            <ac:spMk id="4" creationId="{00000000-0000-0000-0000-000000000000}"/>
          </ac:spMkLst>
        </pc:spChg>
        <pc:spChg chg="mod">
          <ac:chgData name="Heath Rogers" userId="6befedad5be1d9e0" providerId="LiveId" clId="{4D23F110-6D01-403D-B768-194823E748EB}" dt="2024-10-17T23:27:08.925" v="0"/>
          <ac:spMkLst>
            <pc:docMk/>
            <pc:sldMasterMk cId="361468301" sldId="2147483672"/>
            <ac:spMk id="5" creationId="{00000000-0000-0000-0000-000000000000}"/>
          </ac:spMkLst>
        </pc:spChg>
        <pc:spChg chg="mod">
          <ac:chgData name="Heath Rogers" userId="6befedad5be1d9e0" providerId="LiveId" clId="{4D23F110-6D01-403D-B768-194823E748EB}" dt="2024-10-17T23:27:08.925" v="0"/>
          <ac:spMkLst>
            <pc:docMk/>
            <pc:sldMasterMk cId="361468301" sldId="2147483672"/>
            <ac:spMk id="6" creationId="{00000000-0000-0000-0000-000000000000}"/>
          </ac:spMkLst>
        </pc:spChg>
        <pc:sldLayoutChg chg="modSp">
          <pc:chgData name="Heath Rogers" userId="6befedad5be1d9e0" providerId="LiveId" clId="{4D23F110-6D01-403D-B768-194823E748EB}" dt="2024-10-17T23:27:08.925" v="0"/>
          <pc:sldLayoutMkLst>
            <pc:docMk/>
            <pc:sldMasterMk cId="361468301" sldId="2147483672"/>
            <pc:sldLayoutMk cId="3436795359" sldId="2147483673"/>
          </pc:sldLayoutMkLst>
          <pc:spChg chg="mod">
            <ac:chgData name="Heath Rogers" userId="6befedad5be1d9e0" providerId="LiveId" clId="{4D23F110-6D01-403D-B768-194823E748EB}" dt="2024-10-17T23:27:08.925" v="0"/>
            <ac:spMkLst>
              <pc:docMk/>
              <pc:sldMasterMk cId="361468301" sldId="2147483672"/>
              <pc:sldLayoutMk cId="3436795359" sldId="2147483673"/>
              <ac:spMk id="2"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3436795359" sldId="2147483673"/>
              <ac:spMk id="3" creationId="{00000000-0000-0000-0000-000000000000}"/>
            </ac:spMkLst>
          </pc:spChg>
        </pc:sldLayoutChg>
        <pc:sldLayoutChg chg="modSp">
          <pc:chgData name="Heath Rogers" userId="6befedad5be1d9e0" providerId="LiveId" clId="{4D23F110-6D01-403D-B768-194823E748EB}" dt="2024-10-17T23:27:08.925" v="0"/>
          <pc:sldLayoutMkLst>
            <pc:docMk/>
            <pc:sldMasterMk cId="361468301" sldId="2147483672"/>
            <pc:sldLayoutMk cId="4012802405" sldId="2147483675"/>
          </pc:sldLayoutMkLst>
          <pc:spChg chg="mod">
            <ac:chgData name="Heath Rogers" userId="6befedad5be1d9e0" providerId="LiveId" clId="{4D23F110-6D01-403D-B768-194823E748EB}" dt="2024-10-17T23:27:08.925" v="0"/>
            <ac:spMkLst>
              <pc:docMk/>
              <pc:sldMasterMk cId="361468301" sldId="2147483672"/>
              <pc:sldLayoutMk cId="4012802405" sldId="2147483675"/>
              <ac:spMk id="2"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4012802405" sldId="2147483675"/>
              <ac:spMk id="3" creationId="{00000000-0000-0000-0000-000000000000}"/>
            </ac:spMkLst>
          </pc:spChg>
        </pc:sldLayoutChg>
        <pc:sldLayoutChg chg="modSp">
          <pc:chgData name="Heath Rogers" userId="6befedad5be1d9e0" providerId="LiveId" clId="{4D23F110-6D01-403D-B768-194823E748EB}" dt="2024-10-17T23:27:08.925" v="0"/>
          <pc:sldLayoutMkLst>
            <pc:docMk/>
            <pc:sldMasterMk cId="361468301" sldId="2147483672"/>
            <pc:sldLayoutMk cId="342793244" sldId="2147483676"/>
          </pc:sldLayoutMkLst>
          <pc:spChg chg="mod">
            <ac:chgData name="Heath Rogers" userId="6befedad5be1d9e0" providerId="LiveId" clId="{4D23F110-6D01-403D-B768-194823E748EB}" dt="2024-10-17T23:27:08.925" v="0"/>
            <ac:spMkLst>
              <pc:docMk/>
              <pc:sldMasterMk cId="361468301" sldId="2147483672"/>
              <pc:sldLayoutMk cId="342793244" sldId="2147483676"/>
              <ac:spMk id="3"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342793244" sldId="2147483676"/>
              <ac:spMk id="4" creationId="{00000000-0000-0000-0000-000000000000}"/>
            </ac:spMkLst>
          </pc:spChg>
        </pc:sldLayoutChg>
        <pc:sldLayoutChg chg="modSp">
          <pc:chgData name="Heath Rogers" userId="6befedad5be1d9e0" providerId="LiveId" clId="{4D23F110-6D01-403D-B768-194823E748EB}" dt="2024-10-17T23:27:08.925" v="0"/>
          <pc:sldLayoutMkLst>
            <pc:docMk/>
            <pc:sldMasterMk cId="361468301" sldId="2147483672"/>
            <pc:sldLayoutMk cId="480513837" sldId="2147483677"/>
          </pc:sldLayoutMkLst>
          <pc:spChg chg="mod">
            <ac:chgData name="Heath Rogers" userId="6befedad5be1d9e0" providerId="LiveId" clId="{4D23F110-6D01-403D-B768-194823E748EB}" dt="2024-10-17T23:27:08.925" v="0"/>
            <ac:spMkLst>
              <pc:docMk/>
              <pc:sldMasterMk cId="361468301" sldId="2147483672"/>
              <pc:sldLayoutMk cId="480513837" sldId="2147483677"/>
              <ac:spMk id="2"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480513837" sldId="2147483677"/>
              <ac:spMk id="3"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480513837" sldId="2147483677"/>
              <ac:spMk id="4"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480513837" sldId="2147483677"/>
              <ac:spMk id="5"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480513837" sldId="2147483677"/>
              <ac:spMk id="6" creationId="{00000000-0000-0000-0000-000000000000}"/>
            </ac:spMkLst>
          </pc:spChg>
        </pc:sldLayoutChg>
        <pc:sldLayoutChg chg="modSp">
          <pc:chgData name="Heath Rogers" userId="6befedad5be1d9e0" providerId="LiveId" clId="{4D23F110-6D01-403D-B768-194823E748EB}" dt="2024-10-17T23:27:08.925" v="0"/>
          <pc:sldLayoutMkLst>
            <pc:docMk/>
            <pc:sldMasterMk cId="361468301" sldId="2147483672"/>
            <pc:sldLayoutMk cId="578294689" sldId="2147483680"/>
          </pc:sldLayoutMkLst>
          <pc:spChg chg="mod">
            <ac:chgData name="Heath Rogers" userId="6befedad5be1d9e0" providerId="LiveId" clId="{4D23F110-6D01-403D-B768-194823E748EB}" dt="2024-10-17T23:27:08.925" v="0"/>
            <ac:spMkLst>
              <pc:docMk/>
              <pc:sldMasterMk cId="361468301" sldId="2147483672"/>
              <pc:sldLayoutMk cId="578294689" sldId="2147483680"/>
              <ac:spMk id="2"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578294689" sldId="2147483680"/>
              <ac:spMk id="3"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578294689" sldId="2147483680"/>
              <ac:spMk id="4" creationId="{00000000-0000-0000-0000-000000000000}"/>
            </ac:spMkLst>
          </pc:spChg>
        </pc:sldLayoutChg>
        <pc:sldLayoutChg chg="modSp">
          <pc:chgData name="Heath Rogers" userId="6befedad5be1d9e0" providerId="LiveId" clId="{4D23F110-6D01-403D-B768-194823E748EB}" dt="2024-10-17T23:27:08.925" v="0"/>
          <pc:sldLayoutMkLst>
            <pc:docMk/>
            <pc:sldMasterMk cId="361468301" sldId="2147483672"/>
            <pc:sldLayoutMk cId="1103491509" sldId="2147483681"/>
          </pc:sldLayoutMkLst>
          <pc:spChg chg="mod">
            <ac:chgData name="Heath Rogers" userId="6befedad5be1d9e0" providerId="LiveId" clId="{4D23F110-6D01-403D-B768-194823E748EB}" dt="2024-10-17T23:27:08.925" v="0"/>
            <ac:spMkLst>
              <pc:docMk/>
              <pc:sldMasterMk cId="361468301" sldId="2147483672"/>
              <pc:sldLayoutMk cId="1103491509" sldId="2147483681"/>
              <ac:spMk id="2"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1103491509" sldId="2147483681"/>
              <ac:spMk id="3"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1103491509" sldId="2147483681"/>
              <ac:spMk id="4" creationId="{00000000-0000-0000-0000-000000000000}"/>
            </ac:spMkLst>
          </pc:spChg>
        </pc:sldLayoutChg>
        <pc:sldLayoutChg chg="modSp">
          <pc:chgData name="Heath Rogers" userId="6befedad5be1d9e0" providerId="LiveId" clId="{4D23F110-6D01-403D-B768-194823E748EB}" dt="2024-10-17T23:27:08.925" v="0"/>
          <pc:sldLayoutMkLst>
            <pc:docMk/>
            <pc:sldMasterMk cId="361468301" sldId="2147483672"/>
            <pc:sldLayoutMk cId="1098249010" sldId="2147483683"/>
          </pc:sldLayoutMkLst>
          <pc:spChg chg="mod">
            <ac:chgData name="Heath Rogers" userId="6befedad5be1d9e0" providerId="LiveId" clId="{4D23F110-6D01-403D-B768-194823E748EB}" dt="2024-10-17T23:27:08.925" v="0"/>
            <ac:spMkLst>
              <pc:docMk/>
              <pc:sldMasterMk cId="361468301" sldId="2147483672"/>
              <pc:sldLayoutMk cId="1098249010" sldId="2147483683"/>
              <ac:spMk id="2" creationId="{00000000-0000-0000-0000-000000000000}"/>
            </ac:spMkLst>
          </pc:spChg>
          <pc:spChg chg="mod">
            <ac:chgData name="Heath Rogers" userId="6befedad5be1d9e0" providerId="LiveId" clId="{4D23F110-6D01-403D-B768-194823E748EB}" dt="2024-10-17T23:27:08.925" v="0"/>
            <ac:spMkLst>
              <pc:docMk/>
              <pc:sldMasterMk cId="361468301" sldId="2147483672"/>
              <pc:sldLayoutMk cId="1098249010" sldId="2147483683"/>
              <ac:spMk id="3" creationId="{00000000-0000-0000-0000-000000000000}"/>
            </ac:spMkLst>
          </pc:spChg>
        </pc:sldLayoutChg>
      </pc:sldMasterChg>
    </pc:docChg>
  </pc:docChgLst>
  <pc:docChgLst>
    <pc:chgData name="Heath Rogers" userId="6befedad5be1d9e0" providerId="LiveId" clId="{6B6EDC9D-524A-4CF4-B6AB-46A6C92BF7A3}"/>
    <pc:docChg chg="modSld">
      <pc:chgData name="Heath Rogers" userId="6befedad5be1d9e0" providerId="LiveId" clId="{6B6EDC9D-524A-4CF4-B6AB-46A6C92BF7A3}" dt="2024-10-07T15:54:58.459" v="1" actId="1076"/>
      <pc:docMkLst>
        <pc:docMk/>
      </pc:docMkLst>
      <pc:sldChg chg="modSp">
        <pc:chgData name="Heath Rogers" userId="6befedad5be1d9e0" providerId="LiveId" clId="{6B6EDC9D-524A-4CF4-B6AB-46A6C92BF7A3}" dt="2024-10-07T15:54:58.459" v="1" actId="1076"/>
        <pc:sldMkLst>
          <pc:docMk/>
          <pc:sldMk cId="3825145776" sldId="264"/>
        </pc:sldMkLst>
        <pc:picChg chg="mod">
          <ac:chgData name="Heath Rogers" userId="6befedad5be1d9e0" providerId="LiveId" clId="{6B6EDC9D-524A-4CF4-B6AB-46A6C92BF7A3}" dt="2024-10-07T15:54:58.459" v="1" actId="1076"/>
          <ac:picMkLst>
            <pc:docMk/>
            <pc:sldMk cId="3825145776" sldId="264"/>
            <ac:picMk id="3074" creationId="{BC1B9108-CC32-8151-4C69-36582055D30F}"/>
          </ac:picMkLst>
        </pc:picChg>
      </pc:sldChg>
    </pc:docChg>
  </pc:docChgLst>
  <pc:docChgLst>
    <pc:chgData name="Heath Rogers" userId="6befedad5be1d9e0" providerId="LiveId" clId="{DAE2BD85-252F-42CA-9099-C7A3EB52187A}"/>
    <pc:docChg chg="undo custSel addSld modSld sldOrd">
      <pc:chgData name="Heath Rogers" userId="6befedad5be1d9e0" providerId="LiveId" clId="{DAE2BD85-252F-42CA-9099-C7A3EB52187A}" dt="2024-03-30T15:07:40.755" v="1995"/>
      <pc:docMkLst>
        <pc:docMk/>
      </pc:docMkLst>
      <pc:sldChg chg="addSp delSp modSp mod modTransition">
        <pc:chgData name="Heath Rogers" userId="6befedad5be1d9e0" providerId="LiveId" clId="{DAE2BD85-252F-42CA-9099-C7A3EB52187A}" dt="2024-03-30T15:01:44.359" v="1987"/>
        <pc:sldMkLst>
          <pc:docMk/>
          <pc:sldMk cId="1807943501" sldId="256"/>
        </pc:sldMkLst>
        <pc:spChg chg="mod">
          <ac:chgData name="Heath Rogers" userId="6befedad5be1d9e0" providerId="LiveId" clId="{DAE2BD85-252F-42CA-9099-C7A3EB52187A}" dt="2024-03-30T14:20:19.785" v="83" actId="207"/>
          <ac:spMkLst>
            <pc:docMk/>
            <pc:sldMk cId="1807943501" sldId="256"/>
            <ac:spMk id="2" creationId="{121ED5D8-526F-99DB-0466-A4C8E2FE838E}"/>
          </ac:spMkLst>
        </pc:spChg>
        <pc:spChg chg="mod">
          <ac:chgData name="Heath Rogers" userId="6befedad5be1d9e0" providerId="LiveId" clId="{DAE2BD85-252F-42CA-9099-C7A3EB52187A}" dt="2024-03-30T14:20:24.534" v="84" actId="207"/>
          <ac:spMkLst>
            <pc:docMk/>
            <pc:sldMk cId="1807943501" sldId="256"/>
            <ac:spMk id="3" creationId="{043EF7F1-30F8-CB44-0AFE-E7C8CCBBEECD}"/>
          </ac:spMkLst>
        </pc:spChg>
        <pc:picChg chg="add del mod">
          <ac:chgData name="Heath Rogers" userId="6befedad5be1d9e0" providerId="LiveId" clId="{DAE2BD85-252F-42CA-9099-C7A3EB52187A}" dt="2024-03-30T14:18:52.652" v="11" actId="478"/>
          <ac:picMkLst>
            <pc:docMk/>
            <pc:sldMk cId="1807943501" sldId="256"/>
            <ac:picMk id="1026" creationId="{07081EB7-5859-33A9-6E02-5F7644AD7039}"/>
          </ac:picMkLst>
        </pc:picChg>
        <pc:picChg chg="add mod">
          <ac:chgData name="Heath Rogers" userId="6befedad5be1d9e0" providerId="LiveId" clId="{DAE2BD85-252F-42CA-9099-C7A3EB52187A}" dt="2024-03-30T14:19:09.082" v="15" actId="14100"/>
          <ac:picMkLst>
            <pc:docMk/>
            <pc:sldMk cId="1807943501" sldId="256"/>
            <ac:picMk id="1028" creationId="{912DC19D-06AE-A8E5-1DE9-25CDB4F01F50}"/>
          </ac:picMkLst>
        </pc:picChg>
      </pc:sldChg>
      <pc:sldChg chg="modSp new mod modTransition modAnim">
        <pc:chgData name="Heath Rogers" userId="6befedad5be1d9e0" providerId="LiveId" clId="{DAE2BD85-252F-42CA-9099-C7A3EB52187A}" dt="2024-03-30T15:01:44.359" v="1987"/>
        <pc:sldMkLst>
          <pc:docMk/>
          <pc:sldMk cId="2021006235" sldId="257"/>
        </pc:sldMkLst>
        <pc:spChg chg="mod">
          <ac:chgData name="Heath Rogers" userId="6befedad5be1d9e0" providerId="LiveId" clId="{DAE2BD85-252F-42CA-9099-C7A3EB52187A}" dt="2024-03-30T14:21:01.027" v="113" actId="113"/>
          <ac:spMkLst>
            <pc:docMk/>
            <pc:sldMk cId="2021006235" sldId="257"/>
            <ac:spMk id="2" creationId="{2344DA5B-47DE-7A47-580C-3E8EA55809A9}"/>
          </ac:spMkLst>
        </pc:spChg>
        <pc:spChg chg="mod">
          <ac:chgData name="Heath Rogers" userId="6befedad5be1d9e0" providerId="LiveId" clId="{DAE2BD85-252F-42CA-9099-C7A3EB52187A}" dt="2024-03-30T14:25:01.887" v="340" actId="403"/>
          <ac:spMkLst>
            <pc:docMk/>
            <pc:sldMk cId="2021006235" sldId="257"/>
            <ac:spMk id="3" creationId="{9C340E1D-3C0E-A673-9F33-CB35B08CDA41}"/>
          </ac:spMkLst>
        </pc:spChg>
      </pc:sldChg>
      <pc:sldChg chg="modSp new mod modTransition">
        <pc:chgData name="Heath Rogers" userId="6befedad5be1d9e0" providerId="LiveId" clId="{DAE2BD85-252F-42CA-9099-C7A3EB52187A}" dt="2024-03-30T15:01:44.359" v="1987"/>
        <pc:sldMkLst>
          <pc:docMk/>
          <pc:sldMk cId="4273826175" sldId="258"/>
        </pc:sldMkLst>
        <pc:spChg chg="mod">
          <ac:chgData name="Heath Rogers" userId="6befedad5be1d9e0" providerId="LiveId" clId="{DAE2BD85-252F-42CA-9099-C7A3EB52187A}" dt="2024-03-30T14:40:24.824" v="874" actId="14100"/>
          <ac:spMkLst>
            <pc:docMk/>
            <pc:sldMk cId="4273826175" sldId="258"/>
            <ac:spMk id="2" creationId="{D4A4E192-890D-185B-8E74-D2FA6EDEE6B0}"/>
          </ac:spMkLst>
        </pc:spChg>
        <pc:spChg chg="mod">
          <ac:chgData name="Heath Rogers" userId="6befedad5be1d9e0" providerId="LiveId" clId="{DAE2BD85-252F-42CA-9099-C7A3EB52187A}" dt="2024-03-30T14:40:49.747" v="875" actId="14100"/>
          <ac:spMkLst>
            <pc:docMk/>
            <pc:sldMk cId="4273826175" sldId="258"/>
            <ac:spMk id="3" creationId="{FC7931D2-99E3-CCBC-A9E9-FF64423960F8}"/>
          </ac:spMkLst>
        </pc:spChg>
      </pc:sldChg>
      <pc:sldChg chg="delSp new mod modTransition">
        <pc:chgData name="Heath Rogers" userId="6befedad5be1d9e0" providerId="LiveId" clId="{DAE2BD85-252F-42CA-9099-C7A3EB52187A}" dt="2024-03-30T15:01:44.359" v="1987"/>
        <pc:sldMkLst>
          <pc:docMk/>
          <pc:sldMk cId="3776578225" sldId="259"/>
        </pc:sldMkLst>
        <pc:spChg chg="del">
          <ac:chgData name="Heath Rogers" userId="6befedad5be1d9e0" providerId="LiveId" clId="{DAE2BD85-252F-42CA-9099-C7A3EB52187A}" dt="2024-03-30T11:24:21.220" v="3" actId="478"/>
          <ac:spMkLst>
            <pc:docMk/>
            <pc:sldMk cId="3776578225" sldId="259"/>
            <ac:spMk id="2" creationId="{1B8323E2-4162-E73F-F9A9-A87205B9F9FD}"/>
          </ac:spMkLst>
        </pc:spChg>
        <pc:spChg chg="del">
          <ac:chgData name="Heath Rogers" userId="6befedad5be1d9e0" providerId="LiveId" clId="{DAE2BD85-252F-42CA-9099-C7A3EB52187A}" dt="2024-03-30T11:24:21.220" v="3" actId="478"/>
          <ac:spMkLst>
            <pc:docMk/>
            <pc:sldMk cId="3776578225" sldId="259"/>
            <ac:spMk id="3" creationId="{E15AE65D-3ACD-0F5C-CAB9-D684215EC7FA}"/>
          </ac:spMkLst>
        </pc:spChg>
      </pc:sldChg>
      <pc:sldChg chg="add ord">
        <pc:chgData name="Heath Rogers" userId="6befedad5be1d9e0" providerId="LiveId" clId="{DAE2BD85-252F-42CA-9099-C7A3EB52187A}" dt="2024-03-30T11:24:35.726" v="6"/>
        <pc:sldMkLst>
          <pc:docMk/>
          <pc:sldMk cId="1061721337" sldId="260"/>
        </pc:sldMkLst>
      </pc:sldChg>
      <pc:sldChg chg="modSp add modTransition modAnim">
        <pc:chgData name="Heath Rogers" userId="6befedad5be1d9e0" providerId="LiveId" clId="{DAE2BD85-252F-42CA-9099-C7A3EB52187A}" dt="2024-03-30T15:02:11.787" v="1989" actId="20577"/>
        <pc:sldMkLst>
          <pc:docMk/>
          <pc:sldMk cId="3095536281" sldId="261"/>
        </pc:sldMkLst>
        <pc:spChg chg="mod">
          <ac:chgData name="Heath Rogers" userId="6befedad5be1d9e0" providerId="LiveId" clId="{DAE2BD85-252F-42CA-9099-C7A3EB52187A}" dt="2024-03-30T15:02:11.787" v="1989" actId="20577"/>
          <ac:spMkLst>
            <pc:docMk/>
            <pc:sldMk cId="3095536281" sldId="261"/>
            <ac:spMk id="3" creationId="{9C340E1D-3C0E-A673-9F33-CB35B08CDA41}"/>
          </ac:spMkLst>
        </pc:spChg>
      </pc:sldChg>
      <pc:sldChg chg="modSp new mod modTransition modAnim">
        <pc:chgData name="Heath Rogers" userId="6befedad5be1d9e0" providerId="LiveId" clId="{DAE2BD85-252F-42CA-9099-C7A3EB52187A}" dt="2024-03-30T15:01:44.359" v="1987"/>
        <pc:sldMkLst>
          <pc:docMk/>
          <pc:sldMk cId="537587338" sldId="262"/>
        </pc:sldMkLst>
        <pc:spChg chg="mod">
          <ac:chgData name="Heath Rogers" userId="6befedad5be1d9e0" providerId="LiveId" clId="{DAE2BD85-252F-42CA-9099-C7A3EB52187A}" dt="2024-03-30T14:26:14.931" v="386" actId="255"/>
          <ac:spMkLst>
            <pc:docMk/>
            <pc:sldMk cId="537587338" sldId="262"/>
            <ac:spMk id="2" creationId="{56D4AFE1-7DD8-19E6-5306-E39DF4FC065F}"/>
          </ac:spMkLst>
        </pc:spChg>
        <pc:spChg chg="mod">
          <ac:chgData name="Heath Rogers" userId="6befedad5be1d9e0" providerId="LiveId" clId="{DAE2BD85-252F-42CA-9099-C7A3EB52187A}" dt="2024-03-30T14:29:36.359" v="697" actId="20577"/>
          <ac:spMkLst>
            <pc:docMk/>
            <pc:sldMk cId="537587338" sldId="262"/>
            <ac:spMk id="3" creationId="{6535589D-CFE7-DBF4-01B7-BC53F1AC599A}"/>
          </ac:spMkLst>
        </pc:spChg>
      </pc:sldChg>
      <pc:sldChg chg="addSp modSp add mod modTransition modAnim">
        <pc:chgData name="Heath Rogers" userId="6befedad5be1d9e0" providerId="LiveId" clId="{DAE2BD85-252F-42CA-9099-C7A3EB52187A}" dt="2024-03-30T15:02:53.966" v="1990"/>
        <pc:sldMkLst>
          <pc:docMk/>
          <pc:sldMk cId="2866773901" sldId="263"/>
        </pc:sldMkLst>
        <pc:spChg chg="mod">
          <ac:chgData name="Heath Rogers" userId="6befedad5be1d9e0" providerId="LiveId" clId="{DAE2BD85-252F-42CA-9099-C7A3EB52187A}" dt="2024-03-30T14:35:15.072" v="818" actId="14100"/>
          <ac:spMkLst>
            <pc:docMk/>
            <pc:sldMk cId="2866773901" sldId="263"/>
            <ac:spMk id="2" creationId="{2344DA5B-47DE-7A47-580C-3E8EA55809A9}"/>
          </ac:spMkLst>
        </pc:spChg>
        <pc:spChg chg="mod">
          <ac:chgData name="Heath Rogers" userId="6befedad5be1d9e0" providerId="LiveId" clId="{DAE2BD85-252F-42CA-9099-C7A3EB52187A}" dt="2024-03-30T14:34:42.193" v="817" actId="1035"/>
          <ac:spMkLst>
            <pc:docMk/>
            <pc:sldMk cId="2866773901" sldId="263"/>
            <ac:spMk id="3" creationId="{9C340E1D-3C0E-A673-9F33-CB35B08CDA41}"/>
          </ac:spMkLst>
        </pc:spChg>
        <pc:picChg chg="add mod">
          <ac:chgData name="Heath Rogers" userId="6befedad5be1d9e0" providerId="LiveId" clId="{DAE2BD85-252F-42CA-9099-C7A3EB52187A}" dt="2024-03-30T14:34:34.713" v="798" actId="14861"/>
          <ac:picMkLst>
            <pc:docMk/>
            <pc:sldMk cId="2866773901" sldId="263"/>
            <ac:picMk id="2050" creationId="{98A8BB4B-0299-5D38-43A9-89206ECE4F76}"/>
          </ac:picMkLst>
        </pc:picChg>
      </pc:sldChg>
      <pc:sldChg chg="addSp delSp modSp add modTransition modAnim">
        <pc:chgData name="Heath Rogers" userId="6befedad5be1d9e0" providerId="LiveId" clId="{DAE2BD85-252F-42CA-9099-C7A3EB52187A}" dt="2024-03-30T15:03:54.936" v="1991"/>
        <pc:sldMkLst>
          <pc:docMk/>
          <pc:sldMk cId="3825145776" sldId="264"/>
        </pc:sldMkLst>
        <pc:picChg chg="del">
          <ac:chgData name="Heath Rogers" userId="6befedad5be1d9e0" providerId="LiveId" clId="{DAE2BD85-252F-42CA-9099-C7A3EB52187A}" dt="2024-03-30T14:37:45.482" v="820" actId="478"/>
          <ac:picMkLst>
            <pc:docMk/>
            <pc:sldMk cId="3825145776" sldId="264"/>
            <ac:picMk id="2050" creationId="{98A8BB4B-0299-5D38-43A9-89206ECE4F76}"/>
          </ac:picMkLst>
        </pc:picChg>
        <pc:picChg chg="add mod">
          <ac:chgData name="Heath Rogers" userId="6befedad5be1d9e0" providerId="LiveId" clId="{DAE2BD85-252F-42CA-9099-C7A3EB52187A}" dt="2024-03-30T14:38:50.607" v="830" actId="14861"/>
          <ac:picMkLst>
            <pc:docMk/>
            <pc:sldMk cId="3825145776" sldId="264"/>
            <ac:picMk id="3074" creationId="{BC1B9108-CC32-8151-4C69-36582055D30F}"/>
          </ac:picMkLst>
        </pc:picChg>
      </pc:sldChg>
      <pc:sldChg chg="modSp add mod modTransition">
        <pc:chgData name="Heath Rogers" userId="6befedad5be1d9e0" providerId="LiveId" clId="{DAE2BD85-252F-42CA-9099-C7A3EB52187A}" dt="2024-03-30T15:01:44.359" v="1987"/>
        <pc:sldMkLst>
          <pc:docMk/>
          <pc:sldMk cId="3201973953" sldId="265"/>
        </pc:sldMkLst>
        <pc:spChg chg="mod">
          <ac:chgData name="Heath Rogers" userId="6befedad5be1d9e0" providerId="LiveId" clId="{DAE2BD85-252F-42CA-9099-C7A3EB52187A}" dt="2024-03-30T14:43:05.074" v="942" actId="313"/>
          <ac:spMkLst>
            <pc:docMk/>
            <pc:sldMk cId="3201973953" sldId="265"/>
            <ac:spMk id="3" creationId="{FC7931D2-99E3-CCBC-A9E9-FF64423960F8}"/>
          </ac:spMkLst>
        </pc:spChg>
      </pc:sldChg>
      <pc:sldChg chg="modSp add mod modTransition">
        <pc:chgData name="Heath Rogers" userId="6befedad5be1d9e0" providerId="LiveId" clId="{DAE2BD85-252F-42CA-9099-C7A3EB52187A}" dt="2024-03-30T15:01:44.359" v="1987"/>
        <pc:sldMkLst>
          <pc:docMk/>
          <pc:sldMk cId="616602523" sldId="266"/>
        </pc:sldMkLst>
        <pc:spChg chg="mod">
          <ac:chgData name="Heath Rogers" userId="6befedad5be1d9e0" providerId="LiveId" clId="{DAE2BD85-252F-42CA-9099-C7A3EB52187A}" dt="2024-03-30T14:44:38.820" v="1001" actId="27636"/>
          <ac:spMkLst>
            <pc:docMk/>
            <pc:sldMk cId="616602523" sldId="266"/>
            <ac:spMk id="3" creationId="{FC7931D2-99E3-CCBC-A9E9-FF64423960F8}"/>
          </ac:spMkLst>
        </pc:spChg>
      </pc:sldChg>
      <pc:sldChg chg="modSp add mod modTransition modAnim">
        <pc:chgData name="Heath Rogers" userId="6befedad5be1d9e0" providerId="LiveId" clId="{DAE2BD85-252F-42CA-9099-C7A3EB52187A}" dt="2024-03-30T15:05:59.009" v="1993"/>
        <pc:sldMkLst>
          <pc:docMk/>
          <pc:sldMk cId="1163956389" sldId="267"/>
        </pc:sldMkLst>
        <pc:spChg chg="mod">
          <ac:chgData name="Heath Rogers" userId="6befedad5be1d9e0" providerId="LiveId" clId="{DAE2BD85-252F-42CA-9099-C7A3EB52187A}" dt="2024-03-30T14:47:57.116" v="1149" actId="207"/>
          <ac:spMkLst>
            <pc:docMk/>
            <pc:sldMk cId="1163956389" sldId="267"/>
            <ac:spMk id="3" creationId="{FC7931D2-99E3-CCBC-A9E9-FF64423960F8}"/>
          </ac:spMkLst>
        </pc:spChg>
      </pc:sldChg>
      <pc:sldChg chg="addSp delSp modSp add mod modTransition">
        <pc:chgData name="Heath Rogers" userId="6befedad5be1d9e0" providerId="LiveId" clId="{DAE2BD85-252F-42CA-9099-C7A3EB52187A}" dt="2024-03-30T15:01:44.359" v="1987"/>
        <pc:sldMkLst>
          <pc:docMk/>
          <pc:sldMk cId="3100047797" sldId="268"/>
        </pc:sldMkLst>
        <pc:spChg chg="del mod">
          <ac:chgData name="Heath Rogers" userId="6befedad5be1d9e0" providerId="LiveId" clId="{DAE2BD85-252F-42CA-9099-C7A3EB52187A}" dt="2024-03-30T14:50:07.368" v="1269" actId="26606"/>
          <ac:spMkLst>
            <pc:docMk/>
            <pc:sldMk cId="3100047797" sldId="268"/>
            <ac:spMk id="3" creationId="{FC7931D2-99E3-CCBC-A9E9-FF64423960F8}"/>
          </ac:spMkLst>
        </pc:spChg>
        <pc:graphicFrameChg chg="add mod modGraphic">
          <ac:chgData name="Heath Rogers" userId="6befedad5be1d9e0" providerId="LiveId" clId="{DAE2BD85-252F-42CA-9099-C7A3EB52187A}" dt="2024-03-30T14:52:06.787" v="1282" actId="14100"/>
          <ac:graphicFrameMkLst>
            <pc:docMk/>
            <pc:sldMk cId="3100047797" sldId="268"/>
            <ac:graphicFrameMk id="5" creationId="{DFDA8ED1-E885-EDF1-F162-7A8B22F52B25}"/>
          </ac:graphicFrameMkLst>
        </pc:graphicFrameChg>
      </pc:sldChg>
      <pc:sldChg chg="modSp new mod modTransition">
        <pc:chgData name="Heath Rogers" userId="6befedad5be1d9e0" providerId="LiveId" clId="{DAE2BD85-252F-42CA-9099-C7A3EB52187A}" dt="2024-03-30T15:07:40.755" v="1995"/>
        <pc:sldMkLst>
          <pc:docMk/>
          <pc:sldMk cId="1029980248" sldId="269"/>
        </pc:sldMkLst>
        <pc:spChg chg="mod">
          <ac:chgData name="Heath Rogers" userId="6befedad5be1d9e0" providerId="LiveId" clId="{DAE2BD85-252F-42CA-9099-C7A3EB52187A}" dt="2024-03-30T14:53:41.433" v="1324" actId="1076"/>
          <ac:spMkLst>
            <pc:docMk/>
            <pc:sldMk cId="1029980248" sldId="269"/>
            <ac:spMk id="2" creationId="{0829A764-124D-D848-F9B3-64DFA0662098}"/>
          </ac:spMkLst>
        </pc:spChg>
        <pc:spChg chg="mod">
          <ac:chgData name="Heath Rogers" userId="6befedad5be1d9e0" providerId="LiveId" clId="{DAE2BD85-252F-42CA-9099-C7A3EB52187A}" dt="2024-03-30T14:59:07.860" v="1837" actId="404"/>
          <ac:spMkLst>
            <pc:docMk/>
            <pc:sldMk cId="1029980248" sldId="269"/>
            <ac:spMk id="3" creationId="{28C67084-4D9E-713F-0F43-9C633B3F2F6D}"/>
          </ac:spMkLst>
        </pc:spChg>
      </pc:sldChg>
      <pc:sldChg chg="modSp new mod modTransition setBg">
        <pc:chgData name="Heath Rogers" userId="6befedad5be1d9e0" providerId="LiveId" clId="{DAE2BD85-252F-42CA-9099-C7A3EB52187A}" dt="2024-03-30T15:01:44.359" v="1987"/>
        <pc:sldMkLst>
          <pc:docMk/>
          <pc:sldMk cId="4198290272" sldId="270"/>
        </pc:sldMkLst>
        <pc:spChg chg="mod">
          <ac:chgData name="Heath Rogers" userId="6befedad5be1d9e0" providerId="LiveId" clId="{DAE2BD85-252F-42CA-9099-C7A3EB52187A}" dt="2024-03-30T14:59:48.406" v="1867" actId="122"/>
          <ac:spMkLst>
            <pc:docMk/>
            <pc:sldMk cId="4198290272" sldId="270"/>
            <ac:spMk id="2" creationId="{36EA31C8-BBD3-C4EB-76A3-9FF8661C233F}"/>
          </ac:spMkLst>
        </pc:spChg>
        <pc:spChg chg="mod">
          <ac:chgData name="Heath Rogers" userId="6befedad5be1d9e0" providerId="LiveId" clId="{DAE2BD85-252F-42CA-9099-C7A3EB52187A}" dt="2024-03-30T15:00:43.955" v="1984" actId="403"/>
          <ac:spMkLst>
            <pc:docMk/>
            <pc:sldMk cId="4198290272" sldId="270"/>
            <ac:spMk id="3" creationId="{B507BF20-47EA-15CA-84FC-3CAFDD94039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C3D144-A5B2-4CB8-8A72-9A5CC05D71D8}"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E0330140-DEE7-4AB9-804F-C256A0608A2E}">
      <dgm:prSet custT="1"/>
      <dgm:spPr/>
      <dgm:t>
        <a:bodyPr/>
        <a:lstStyle/>
        <a:p>
          <a:r>
            <a:rPr lang="en-US" sz="1400" b="1" dirty="0"/>
            <a:t>Many dead were raised</a:t>
          </a:r>
        </a:p>
      </dgm:t>
    </dgm:pt>
    <dgm:pt modelId="{74537730-5450-40CD-BA52-F1B6F47E297A}" type="parTrans" cxnId="{E6BD8283-F3AF-490A-89E2-80D37A5418FE}">
      <dgm:prSet/>
      <dgm:spPr/>
      <dgm:t>
        <a:bodyPr/>
        <a:lstStyle/>
        <a:p>
          <a:endParaRPr lang="en-US"/>
        </a:p>
      </dgm:t>
    </dgm:pt>
    <dgm:pt modelId="{F70B2C1C-4867-4155-9F76-57A4CD9E1FF2}" type="sibTrans" cxnId="{E6BD8283-F3AF-490A-89E2-80D37A5418FE}">
      <dgm:prSet/>
      <dgm:spPr/>
      <dgm:t>
        <a:bodyPr/>
        <a:lstStyle/>
        <a:p>
          <a:endParaRPr lang="en-US"/>
        </a:p>
      </dgm:t>
    </dgm:pt>
    <dgm:pt modelId="{3FF59731-E8AE-4E4E-A017-0DB14B7E485F}">
      <dgm:prSet custT="1"/>
      <dgm:spPr/>
      <dgm:t>
        <a:bodyPr/>
        <a:lstStyle/>
        <a:p>
          <a:r>
            <a:rPr lang="en-US" sz="1400" b="1" dirty="0"/>
            <a:t>Jesus crucified</a:t>
          </a:r>
        </a:p>
      </dgm:t>
    </dgm:pt>
    <dgm:pt modelId="{9F09F3F2-E008-4371-9A97-B03CDD6115C9}" type="parTrans" cxnId="{D220CBE2-E999-4026-B535-7C7AAF5850D4}">
      <dgm:prSet/>
      <dgm:spPr/>
      <dgm:t>
        <a:bodyPr/>
        <a:lstStyle/>
        <a:p>
          <a:endParaRPr lang="en-US"/>
        </a:p>
      </dgm:t>
    </dgm:pt>
    <dgm:pt modelId="{101ECDA5-A95A-4EE6-B42F-4CC6DAD5F6F9}" type="sibTrans" cxnId="{D220CBE2-E999-4026-B535-7C7AAF5850D4}">
      <dgm:prSet/>
      <dgm:spPr/>
      <dgm:t>
        <a:bodyPr/>
        <a:lstStyle/>
        <a:p>
          <a:endParaRPr lang="en-US"/>
        </a:p>
      </dgm:t>
    </dgm:pt>
    <dgm:pt modelId="{35D09B14-91A1-4DAE-A2C3-3DA6F07A84A1}">
      <dgm:prSet custT="1"/>
      <dgm:spPr/>
      <dgm:t>
        <a:bodyPr/>
        <a:lstStyle/>
        <a:p>
          <a:r>
            <a:rPr lang="en-US" sz="1400" b="1" dirty="0"/>
            <a:t>3 hours of darkness </a:t>
          </a:r>
        </a:p>
      </dgm:t>
    </dgm:pt>
    <dgm:pt modelId="{C907A61C-6B55-4CE2-96DB-44F35934EC89}" type="parTrans" cxnId="{62AC08EC-1B46-4A45-967C-BF2645E78D44}">
      <dgm:prSet/>
      <dgm:spPr/>
      <dgm:t>
        <a:bodyPr/>
        <a:lstStyle/>
        <a:p>
          <a:endParaRPr lang="en-US"/>
        </a:p>
      </dgm:t>
    </dgm:pt>
    <dgm:pt modelId="{CAE212F1-CA91-49C9-BFDF-69730654507F}" type="sibTrans" cxnId="{62AC08EC-1B46-4A45-967C-BF2645E78D44}">
      <dgm:prSet/>
      <dgm:spPr/>
      <dgm:t>
        <a:bodyPr/>
        <a:lstStyle/>
        <a:p>
          <a:endParaRPr lang="en-US"/>
        </a:p>
      </dgm:t>
    </dgm:pt>
    <dgm:pt modelId="{7089D977-4FF1-45A7-B9CE-D06D4921EF2E}">
      <dgm:prSet custT="1"/>
      <dgm:spPr/>
      <dgm:t>
        <a:bodyPr/>
        <a:lstStyle/>
        <a:p>
          <a:r>
            <a:rPr lang="en-US" sz="1400" b="1" dirty="0"/>
            <a:t>Earthquake </a:t>
          </a:r>
        </a:p>
      </dgm:t>
    </dgm:pt>
    <dgm:pt modelId="{03ECAB6B-3D85-4D10-8383-77FCEE2ECB78}" type="parTrans" cxnId="{CCB2A55D-2801-4EC9-99AB-BC26187672F5}">
      <dgm:prSet/>
      <dgm:spPr/>
      <dgm:t>
        <a:bodyPr/>
        <a:lstStyle/>
        <a:p>
          <a:endParaRPr lang="en-US"/>
        </a:p>
      </dgm:t>
    </dgm:pt>
    <dgm:pt modelId="{D6FAB55A-21EF-485A-AE88-641E98366512}" type="sibTrans" cxnId="{CCB2A55D-2801-4EC9-99AB-BC26187672F5}">
      <dgm:prSet/>
      <dgm:spPr/>
      <dgm:t>
        <a:bodyPr/>
        <a:lstStyle/>
        <a:p>
          <a:endParaRPr lang="en-US"/>
        </a:p>
      </dgm:t>
    </dgm:pt>
    <dgm:pt modelId="{11541F39-7A9D-40CD-AB51-3D33F49346D4}">
      <dgm:prSet custT="1"/>
      <dgm:spPr/>
      <dgm:t>
        <a:bodyPr/>
        <a:lstStyle/>
        <a:p>
          <a:r>
            <a:rPr lang="en-US" sz="1400" b="1" dirty="0"/>
            <a:t>Veil of temple torn in two </a:t>
          </a:r>
        </a:p>
      </dgm:t>
    </dgm:pt>
    <dgm:pt modelId="{AE9FC9B9-4232-407C-A829-BC5257FB0580}" type="parTrans" cxnId="{249A1DCF-42E7-4ACA-9039-737A02D9F7F7}">
      <dgm:prSet/>
      <dgm:spPr/>
      <dgm:t>
        <a:bodyPr/>
        <a:lstStyle/>
        <a:p>
          <a:endParaRPr lang="en-US"/>
        </a:p>
      </dgm:t>
    </dgm:pt>
    <dgm:pt modelId="{92F3065A-F4FB-4EAC-9595-3AC78EAE6F5E}" type="sibTrans" cxnId="{249A1DCF-42E7-4ACA-9039-737A02D9F7F7}">
      <dgm:prSet/>
      <dgm:spPr/>
      <dgm:t>
        <a:bodyPr/>
        <a:lstStyle/>
        <a:p>
          <a:endParaRPr lang="en-US"/>
        </a:p>
      </dgm:t>
    </dgm:pt>
    <dgm:pt modelId="{DDAAC724-3096-4BA7-B011-44D644C796E1}">
      <dgm:prSet custT="1"/>
      <dgm:spPr/>
      <dgm:t>
        <a:bodyPr/>
        <a:lstStyle/>
        <a:p>
          <a:r>
            <a:rPr lang="en-US" sz="1400" b="1" dirty="0"/>
            <a:t>Jesus raised from dead</a:t>
          </a:r>
        </a:p>
      </dgm:t>
    </dgm:pt>
    <dgm:pt modelId="{44B75BC9-CC70-4A40-8824-B16B5FC43815}" type="parTrans" cxnId="{F55B376B-9BCC-44CD-998E-C8DEA3B5CB09}">
      <dgm:prSet/>
      <dgm:spPr/>
      <dgm:t>
        <a:bodyPr/>
        <a:lstStyle/>
        <a:p>
          <a:endParaRPr lang="en-US"/>
        </a:p>
      </dgm:t>
    </dgm:pt>
    <dgm:pt modelId="{B0A6C285-D681-4E0B-BD2F-4B705FC7A848}" type="sibTrans" cxnId="{F55B376B-9BCC-44CD-998E-C8DEA3B5CB09}">
      <dgm:prSet/>
      <dgm:spPr/>
      <dgm:t>
        <a:bodyPr/>
        <a:lstStyle/>
        <a:p>
          <a:endParaRPr lang="en-US"/>
        </a:p>
      </dgm:t>
    </dgm:pt>
    <dgm:pt modelId="{FF15E124-8045-4EC8-8F36-1FE7088F2320}">
      <dgm:prSet custT="1"/>
      <dgm:spPr/>
      <dgm:t>
        <a:bodyPr/>
        <a:lstStyle/>
        <a:p>
          <a:r>
            <a:rPr lang="en-US" sz="1400" b="1"/>
            <a:t>Jesus </a:t>
          </a:r>
          <a:r>
            <a:rPr lang="en-US" sz="1400" b="1" dirty="0"/>
            <a:t>triumphal entry</a:t>
          </a:r>
        </a:p>
      </dgm:t>
    </dgm:pt>
    <dgm:pt modelId="{BAB68FBA-F9F0-4107-BD1C-09AC375FD0B2}" type="parTrans" cxnId="{ACDC5A30-8F25-46C6-BFC2-8C13BCAA5E6F}">
      <dgm:prSet/>
      <dgm:spPr/>
      <dgm:t>
        <a:bodyPr/>
        <a:lstStyle/>
        <a:p>
          <a:endParaRPr lang="en-US"/>
        </a:p>
      </dgm:t>
    </dgm:pt>
    <dgm:pt modelId="{F78C1317-7B2F-4406-839F-073758DE2300}" type="sibTrans" cxnId="{ACDC5A30-8F25-46C6-BFC2-8C13BCAA5E6F}">
      <dgm:prSet/>
      <dgm:spPr/>
      <dgm:t>
        <a:bodyPr/>
        <a:lstStyle/>
        <a:p>
          <a:endParaRPr lang="en-US"/>
        </a:p>
      </dgm:t>
    </dgm:pt>
    <dgm:pt modelId="{88560018-8EA4-421B-BE55-E4CEC706AE52}" type="pres">
      <dgm:prSet presAssocID="{49C3D144-A5B2-4CB8-8A72-9A5CC05D71D8}" presName="cycle" presStyleCnt="0">
        <dgm:presLayoutVars>
          <dgm:dir/>
          <dgm:resizeHandles val="exact"/>
        </dgm:presLayoutVars>
      </dgm:prSet>
      <dgm:spPr/>
    </dgm:pt>
    <dgm:pt modelId="{A600694A-A5B9-4D11-BC80-18D3DB937EEE}" type="pres">
      <dgm:prSet presAssocID="{E0330140-DEE7-4AB9-804F-C256A0608A2E}" presName="dummy" presStyleCnt="0"/>
      <dgm:spPr/>
    </dgm:pt>
    <dgm:pt modelId="{0C016736-08B0-4B5F-BF7E-C0FBFA201F68}" type="pres">
      <dgm:prSet presAssocID="{E0330140-DEE7-4AB9-804F-C256A0608A2E}" presName="node" presStyleLbl="revTx" presStyleIdx="0" presStyleCnt="7" custAng="0" custScaleX="117813" custRadScaleRad="100000" custRadScaleInc="0">
        <dgm:presLayoutVars>
          <dgm:bulletEnabled val="1"/>
        </dgm:presLayoutVars>
      </dgm:prSet>
      <dgm:spPr/>
    </dgm:pt>
    <dgm:pt modelId="{7E0AA3DA-93A4-4186-B2C4-964A24E81B83}" type="pres">
      <dgm:prSet presAssocID="{F70B2C1C-4867-4155-9F76-57A4CD9E1FF2}" presName="sibTrans" presStyleLbl="node1" presStyleIdx="0" presStyleCnt="7"/>
      <dgm:spPr/>
    </dgm:pt>
    <dgm:pt modelId="{76793DB6-4C2F-4A28-B067-317E82FD39EB}" type="pres">
      <dgm:prSet presAssocID="{FF15E124-8045-4EC8-8F36-1FE7088F2320}" presName="dummy" presStyleCnt="0"/>
      <dgm:spPr/>
    </dgm:pt>
    <dgm:pt modelId="{3524CD22-1BA6-4D47-A354-081515E7F7B0}" type="pres">
      <dgm:prSet presAssocID="{FF15E124-8045-4EC8-8F36-1FE7088F2320}" presName="node" presStyleLbl="revTx" presStyleIdx="1" presStyleCnt="7">
        <dgm:presLayoutVars>
          <dgm:bulletEnabled val="1"/>
        </dgm:presLayoutVars>
      </dgm:prSet>
      <dgm:spPr/>
    </dgm:pt>
    <dgm:pt modelId="{77A492FB-B945-405F-BD51-B1553AAE2DC2}" type="pres">
      <dgm:prSet presAssocID="{F78C1317-7B2F-4406-839F-073758DE2300}" presName="sibTrans" presStyleLbl="node1" presStyleIdx="1" presStyleCnt="7"/>
      <dgm:spPr/>
    </dgm:pt>
    <dgm:pt modelId="{F85AFBD3-EC0E-4440-B965-CAAA9CB32323}" type="pres">
      <dgm:prSet presAssocID="{3FF59731-E8AE-4E4E-A017-0DB14B7E485F}" presName="dummy" presStyleCnt="0"/>
      <dgm:spPr/>
    </dgm:pt>
    <dgm:pt modelId="{6A308E06-DC9F-4E4B-9EE2-975790F68BE8}" type="pres">
      <dgm:prSet presAssocID="{3FF59731-E8AE-4E4E-A017-0DB14B7E485F}" presName="node" presStyleLbl="revTx" presStyleIdx="2" presStyleCnt="7" custAng="0" custScaleX="117813" custRadScaleRad="100000" custRadScaleInc="0">
        <dgm:presLayoutVars>
          <dgm:bulletEnabled val="1"/>
        </dgm:presLayoutVars>
      </dgm:prSet>
      <dgm:spPr/>
    </dgm:pt>
    <dgm:pt modelId="{9027B70A-F727-423E-BB64-603B0B1B971F}" type="pres">
      <dgm:prSet presAssocID="{101ECDA5-A95A-4EE6-B42F-4CC6DAD5F6F9}" presName="sibTrans" presStyleLbl="node1" presStyleIdx="2" presStyleCnt="7"/>
      <dgm:spPr/>
    </dgm:pt>
    <dgm:pt modelId="{3CC266C0-DFB7-492A-8768-19FD0EDD16BD}" type="pres">
      <dgm:prSet presAssocID="{35D09B14-91A1-4DAE-A2C3-3DA6F07A84A1}" presName="dummy" presStyleCnt="0"/>
      <dgm:spPr/>
    </dgm:pt>
    <dgm:pt modelId="{7CB9413A-7565-4B84-9D51-4E9CFE592393}" type="pres">
      <dgm:prSet presAssocID="{35D09B14-91A1-4DAE-A2C3-3DA6F07A84A1}" presName="node" presStyleLbl="revTx" presStyleIdx="3" presStyleCnt="7" custAng="0" custScaleX="117813" custRadScaleRad="100000" custRadScaleInc="0">
        <dgm:presLayoutVars>
          <dgm:bulletEnabled val="1"/>
        </dgm:presLayoutVars>
      </dgm:prSet>
      <dgm:spPr/>
    </dgm:pt>
    <dgm:pt modelId="{114A4F1D-4964-4964-9EA7-99A76115A9BE}" type="pres">
      <dgm:prSet presAssocID="{CAE212F1-CA91-49C9-BFDF-69730654507F}" presName="sibTrans" presStyleLbl="node1" presStyleIdx="3" presStyleCnt="7"/>
      <dgm:spPr/>
    </dgm:pt>
    <dgm:pt modelId="{E6D3B2F5-8493-4F87-8B9B-76EB92413BB6}" type="pres">
      <dgm:prSet presAssocID="{7089D977-4FF1-45A7-B9CE-D06D4921EF2E}" presName="dummy" presStyleCnt="0"/>
      <dgm:spPr/>
    </dgm:pt>
    <dgm:pt modelId="{5BE3B250-17D7-4DFF-A284-0B9D3E6432D6}" type="pres">
      <dgm:prSet presAssocID="{7089D977-4FF1-45A7-B9CE-D06D4921EF2E}" presName="node" presStyleLbl="revTx" presStyleIdx="4" presStyleCnt="7" custAng="0" custScaleX="117813" custRadScaleRad="99138">
        <dgm:presLayoutVars>
          <dgm:bulletEnabled val="1"/>
        </dgm:presLayoutVars>
      </dgm:prSet>
      <dgm:spPr/>
    </dgm:pt>
    <dgm:pt modelId="{C621D2FC-9A80-409C-8148-AD98D0C70314}" type="pres">
      <dgm:prSet presAssocID="{D6FAB55A-21EF-485A-AE88-641E98366512}" presName="sibTrans" presStyleLbl="node1" presStyleIdx="4" presStyleCnt="7"/>
      <dgm:spPr/>
    </dgm:pt>
    <dgm:pt modelId="{A59C4C20-6766-4E07-BBC0-65050912D4C6}" type="pres">
      <dgm:prSet presAssocID="{11541F39-7A9D-40CD-AB51-3D33F49346D4}" presName="dummy" presStyleCnt="0"/>
      <dgm:spPr/>
    </dgm:pt>
    <dgm:pt modelId="{CF45529B-8B26-4BF1-A471-16918319FD18}" type="pres">
      <dgm:prSet presAssocID="{11541F39-7A9D-40CD-AB51-3D33F49346D4}" presName="node" presStyleLbl="revTx" presStyleIdx="5" presStyleCnt="7" custAng="0" custScaleX="117813" custRadScaleRad="100000" custRadScaleInc="0">
        <dgm:presLayoutVars>
          <dgm:bulletEnabled val="1"/>
        </dgm:presLayoutVars>
      </dgm:prSet>
      <dgm:spPr/>
    </dgm:pt>
    <dgm:pt modelId="{880D306C-E240-4F48-B5BC-1A91BD9745A1}" type="pres">
      <dgm:prSet presAssocID="{92F3065A-F4FB-4EAC-9595-3AC78EAE6F5E}" presName="sibTrans" presStyleLbl="node1" presStyleIdx="5" presStyleCnt="7"/>
      <dgm:spPr/>
    </dgm:pt>
    <dgm:pt modelId="{EE0A3831-FFF5-4663-A62B-E04BBE427881}" type="pres">
      <dgm:prSet presAssocID="{DDAAC724-3096-4BA7-B011-44D644C796E1}" presName="dummy" presStyleCnt="0"/>
      <dgm:spPr/>
    </dgm:pt>
    <dgm:pt modelId="{1B1B7C35-F8B5-4936-A6D7-DBE08DFFE599}" type="pres">
      <dgm:prSet presAssocID="{DDAAC724-3096-4BA7-B011-44D644C796E1}" presName="node" presStyleLbl="revTx" presStyleIdx="6" presStyleCnt="7" custAng="0" custScaleX="117813" custRadScaleRad="100000" custRadScaleInc="0">
        <dgm:presLayoutVars>
          <dgm:bulletEnabled val="1"/>
        </dgm:presLayoutVars>
      </dgm:prSet>
      <dgm:spPr/>
    </dgm:pt>
    <dgm:pt modelId="{D9EC8BF5-4D44-4FA5-81C8-5036CF637CBF}" type="pres">
      <dgm:prSet presAssocID="{B0A6C285-D681-4E0B-BD2F-4B705FC7A848}" presName="sibTrans" presStyleLbl="node1" presStyleIdx="6" presStyleCnt="7"/>
      <dgm:spPr/>
    </dgm:pt>
  </dgm:ptLst>
  <dgm:cxnLst>
    <dgm:cxn modelId="{3E249B0B-7785-4D20-9F51-553E81EE1CE3}" type="presOf" srcId="{CAE212F1-CA91-49C9-BFDF-69730654507F}" destId="{114A4F1D-4964-4964-9EA7-99A76115A9BE}" srcOrd="0" destOrd="0" presId="urn:microsoft.com/office/officeart/2005/8/layout/cycle1"/>
    <dgm:cxn modelId="{61D7AF2A-3FD2-40B9-89A6-D90B6E98171C}" type="presOf" srcId="{3FF59731-E8AE-4E4E-A017-0DB14B7E485F}" destId="{6A308E06-DC9F-4E4B-9EE2-975790F68BE8}" srcOrd="0" destOrd="0" presId="urn:microsoft.com/office/officeart/2005/8/layout/cycle1"/>
    <dgm:cxn modelId="{ACDC5A30-8F25-46C6-BFC2-8C13BCAA5E6F}" srcId="{49C3D144-A5B2-4CB8-8A72-9A5CC05D71D8}" destId="{FF15E124-8045-4EC8-8F36-1FE7088F2320}" srcOrd="1" destOrd="0" parTransId="{BAB68FBA-F9F0-4107-BD1C-09AC375FD0B2}" sibTransId="{F78C1317-7B2F-4406-839F-073758DE2300}"/>
    <dgm:cxn modelId="{00A1FF3E-5C6C-492C-BF9C-E1DE9558CB29}" type="presOf" srcId="{35D09B14-91A1-4DAE-A2C3-3DA6F07A84A1}" destId="{7CB9413A-7565-4B84-9D51-4E9CFE592393}" srcOrd="0" destOrd="0" presId="urn:microsoft.com/office/officeart/2005/8/layout/cycle1"/>
    <dgm:cxn modelId="{CCB2A55D-2801-4EC9-99AB-BC26187672F5}" srcId="{49C3D144-A5B2-4CB8-8A72-9A5CC05D71D8}" destId="{7089D977-4FF1-45A7-B9CE-D06D4921EF2E}" srcOrd="4" destOrd="0" parTransId="{03ECAB6B-3D85-4D10-8383-77FCEE2ECB78}" sibTransId="{D6FAB55A-21EF-485A-AE88-641E98366512}"/>
    <dgm:cxn modelId="{2877EE61-8818-47DB-A5F1-C406C9F7BBAE}" type="presOf" srcId="{7089D977-4FF1-45A7-B9CE-D06D4921EF2E}" destId="{5BE3B250-17D7-4DFF-A284-0B9D3E6432D6}" srcOrd="0" destOrd="0" presId="urn:microsoft.com/office/officeart/2005/8/layout/cycle1"/>
    <dgm:cxn modelId="{56BCF161-73F3-4DC0-9149-FEE71EFAA1DE}" type="presOf" srcId="{11541F39-7A9D-40CD-AB51-3D33F49346D4}" destId="{CF45529B-8B26-4BF1-A471-16918319FD18}" srcOrd="0" destOrd="0" presId="urn:microsoft.com/office/officeart/2005/8/layout/cycle1"/>
    <dgm:cxn modelId="{F55B376B-9BCC-44CD-998E-C8DEA3B5CB09}" srcId="{49C3D144-A5B2-4CB8-8A72-9A5CC05D71D8}" destId="{DDAAC724-3096-4BA7-B011-44D644C796E1}" srcOrd="6" destOrd="0" parTransId="{44B75BC9-CC70-4A40-8824-B16B5FC43815}" sibTransId="{B0A6C285-D681-4E0B-BD2F-4B705FC7A848}"/>
    <dgm:cxn modelId="{2A5AD64C-0CFB-42CB-8832-6E102AF16CD8}" type="presOf" srcId="{E0330140-DEE7-4AB9-804F-C256A0608A2E}" destId="{0C016736-08B0-4B5F-BF7E-C0FBFA201F68}" srcOrd="0" destOrd="0" presId="urn:microsoft.com/office/officeart/2005/8/layout/cycle1"/>
    <dgm:cxn modelId="{60EC9B6D-C557-4737-92A6-5D655C132A7A}" type="presOf" srcId="{B0A6C285-D681-4E0B-BD2F-4B705FC7A848}" destId="{D9EC8BF5-4D44-4FA5-81C8-5036CF637CBF}" srcOrd="0" destOrd="0" presId="urn:microsoft.com/office/officeart/2005/8/layout/cycle1"/>
    <dgm:cxn modelId="{D87DA975-C31F-487C-9493-C2AF4A81288D}" type="presOf" srcId="{101ECDA5-A95A-4EE6-B42F-4CC6DAD5F6F9}" destId="{9027B70A-F727-423E-BB64-603B0B1B971F}" srcOrd="0" destOrd="0" presId="urn:microsoft.com/office/officeart/2005/8/layout/cycle1"/>
    <dgm:cxn modelId="{E6BD8283-F3AF-490A-89E2-80D37A5418FE}" srcId="{49C3D144-A5B2-4CB8-8A72-9A5CC05D71D8}" destId="{E0330140-DEE7-4AB9-804F-C256A0608A2E}" srcOrd="0" destOrd="0" parTransId="{74537730-5450-40CD-BA52-F1B6F47E297A}" sibTransId="{F70B2C1C-4867-4155-9F76-57A4CD9E1FF2}"/>
    <dgm:cxn modelId="{6A5B268F-52AB-48A9-A82F-FDC77072BC0E}" type="presOf" srcId="{D6FAB55A-21EF-485A-AE88-641E98366512}" destId="{C621D2FC-9A80-409C-8148-AD98D0C70314}" srcOrd="0" destOrd="0" presId="urn:microsoft.com/office/officeart/2005/8/layout/cycle1"/>
    <dgm:cxn modelId="{36C2E0A3-382D-401A-AD8F-569526556078}" type="presOf" srcId="{92F3065A-F4FB-4EAC-9595-3AC78EAE6F5E}" destId="{880D306C-E240-4F48-B5BC-1A91BD9745A1}" srcOrd="0" destOrd="0" presId="urn:microsoft.com/office/officeart/2005/8/layout/cycle1"/>
    <dgm:cxn modelId="{E74019B3-8B45-4DAB-A648-A8E659AF1113}" type="presOf" srcId="{49C3D144-A5B2-4CB8-8A72-9A5CC05D71D8}" destId="{88560018-8EA4-421B-BE55-E4CEC706AE52}" srcOrd="0" destOrd="0" presId="urn:microsoft.com/office/officeart/2005/8/layout/cycle1"/>
    <dgm:cxn modelId="{9BD98FC9-38C3-4A98-9F1F-BD0A3AA89575}" type="presOf" srcId="{DDAAC724-3096-4BA7-B011-44D644C796E1}" destId="{1B1B7C35-F8B5-4936-A6D7-DBE08DFFE599}" srcOrd="0" destOrd="0" presId="urn:microsoft.com/office/officeart/2005/8/layout/cycle1"/>
    <dgm:cxn modelId="{249A1DCF-42E7-4ACA-9039-737A02D9F7F7}" srcId="{49C3D144-A5B2-4CB8-8A72-9A5CC05D71D8}" destId="{11541F39-7A9D-40CD-AB51-3D33F49346D4}" srcOrd="5" destOrd="0" parTransId="{AE9FC9B9-4232-407C-A829-BC5257FB0580}" sibTransId="{92F3065A-F4FB-4EAC-9595-3AC78EAE6F5E}"/>
    <dgm:cxn modelId="{47E228D8-B5BA-4C81-BE75-D96507230E0F}" type="presOf" srcId="{F78C1317-7B2F-4406-839F-073758DE2300}" destId="{77A492FB-B945-405F-BD51-B1553AAE2DC2}" srcOrd="0" destOrd="0" presId="urn:microsoft.com/office/officeart/2005/8/layout/cycle1"/>
    <dgm:cxn modelId="{E97974D9-F4B3-4E02-B341-A12065761AB0}" type="presOf" srcId="{F70B2C1C-4867-4155-9F76-57A4CD9E1FF2}" destId="{7E0AA3DA-93A4-4186-B2C4-964A24E81B83}" srcOrd="0" destOrd="0" presId="urn:microsoft.com/office/officeart/2005/8/layout/cycle1"/>
    <dgm:cxn modelId="{D220CBE2-E999-4026-B535-7C7AAF5850D4}" srcId="{49C3D144-A5B2-4CB8-8A72-9A5CC05D71D8}" destId="{3FF59731-E8AE-4E4E-A017-0DB14B7E485F}" srcOrd="2" destOrd="0" parTransId="{9F09F3F2-E008-4371-9A97-B03CDD6115C9}" sibTransId="{101ECDA5-A95A-4EE6-B42F-4CC6DAD5F6F9}"/>
    <dgm:cxn modelId="{62AC08EC-1B46-4A45-967C-BF2645E78D44}" srcId="{49C3D144-A5B2-4CB8-8A72-9A5CC05D71D8}" destId="{35D09B14-91A1-4DAE-A2C3-3DA6F07A84A1}" srcOrd="3" destOrd="0" parTransId="{C907A61C-6B55-4CE2-96DB-44F35934EC89}" sibTransId="{CAE212F1-CA91-49C9-BFDF-69730654507F}"/>
    <dgm:cxn modelId="{B77319F6-13B7-4B40-974D-DCDDAEA48F86}" type="presOf" srcId="{FF15E124-8045-4EC8-8F36-1FE7088F2320}" destId="{3524CD22-1BA6-4D47-A354-081515E7F7B0}" srcOrd="0" destOrd="0" presId="urn:microsoft.com/office/officeart/2005/8/layout/cycle1"/>
    <dgm:cxn modelId="{3D89F4D8-2084-4B35-ADC0-058530CEDAAE}" type="presParOf" srcId="{88560018-8EA4-421B-BE55-E4CEC706AE52}" destId="{A600694A-A5B9-4D11-BC80-18D3DB937EEE}" srcOrd="0" destOrd="0" presId="urn:microsoft.com/office/officeart/2005/8/layout/cycle1"/>
    <dgm:cxn modelId="{009DFC6C-055B-4899-A516-7B3B80176023}" type="presParOf" srcId="{88560018-8EA4-421B-BE55-E4CEC706AE52}" destId="{0C016736-08B0-4B5F-BF7E-C0FBFA201F68}" srcOrd="1" destOrd="0" presId="urn:microsoft.com/office/officeart/2005/8/layout/cycle1"/>
    <dgm:cxn modelId="{BE868920-91FD-4D14-8814-ED2E24765B59}" type="presParOf" srcId="{88560018-8EA4-421B-BE55-E4CEC706AE52}" destId="{7E0AA3DA-93A4-4186-B2C4-964A24E81B83}" srcOrd="2" destOrd="0" presId="urn:microsoft.com/office/officeart/2005/8/layout/cycle1"/>
    <dgm:cxn modelId="{64648FF8-D2A6-459B-9906-6428460389A5}" type="presParOf" srcId="{88560018-8EA4-421B-BE55-E4CEC706AE52}" destId="{76793DB6-4C2F-4A28-B067-317E82FD39EB}" srcOrd="3" destOrd="0" presId="urn:microsoft.com/office/officeart/2005/8/layout/cycle1"/>
    <dgm:cxn modelId="{272966BB-BFFD-4E51-B04B-0AA561ADB21D}" type="presParOf" srcId="{88560018-8EA4-421B-BE55-E4CEC706AE52}" destId="{3524CD22-1BA6-4D47-A354-081515E7F7B0}" srcOrd="4" destOrd="0" presId="urn:microsoft.com/office/officeart/2005/8/layout/cycle1"/>
    <dgm:cxn modelId="{21ACF11E-10C7-4542-BF4B-C6AED9E34AA2}" type="presParOf" srcId="{88560018-8EA4-421B-BE55-E4CEC706AE52}" destId="{77A492FB-B945-405F-BD51-B1553AAE2DC2}" srcOrd="5" destOrd="0" presId="urn:microsoft.com/office/officeart/2005/8/layout/cycle1"/>
    <dgm:cxn modelId="{F6A571FB-7FBF-4C72-86D8-B0B1D02E3F74}" type="presParOf" srcId="{88560018-8EA4-421B-BE55-E4CEC706AE52}" destId="{F85AFBD3-EC0E-4440-B965-CAAA9CB32323}" srcOrd="6" destOrd="0" presId="urn:microsoft.com/office/officeart/2005/8/layout/cycle1"/>
    <dgm:cxn modelId="{053A1747-EC22-4609-9A49-B2C7CECAAA22}" type="presParOf" srcId="{88560018-8EA4-421B-BE55-E4CEC706AE52}" destId="{6A308E06-DC9F-4E4B-9EE2-975790F68BE8}" srcOrd="7" destOrd="0" presId="urn:microsoft.com/office/officeart/2005/8/layout/cycle1"/>
    <dgm:cxn modelId="{76634C29-5B8E-4C92-A3AD-8D2B08B18A2E}" type="presParOf" srcId="{88560018-8EA4-421B-BE55-E4CEC706AE52}" destId="{9027B70A-F727-423E-BB64-603B0B1B971F}" srcOrd="8" destOrd="0" presId="urn:microsoft.com/office/officeart/2005/8/layout/cycle1"/>
    <dgm:cxn modelId="{F13202D9-20D8-41D7-9C32-0EF59FCD5F4B}" type="presParOf" srcId="{88560018-8EA4-421B-BE55-E4CEC706AE52}" destId="{3CC266C0-DFB7-492A-8768-19FD0EDD16BD}" srcOrd="9" destOrd="0" presId="urn:microsoft.com/office/officeart/2005/8/layout/cycle1"/>
    <dgm:cxn modelId="{CEF3C09A-B4CB-4D77-814F-B4FD785E92D9}" type="presParOf" srcId="{88560018-8EA4-421B-BE55-E4CEC706AE52}" destId="{7CB9413A-7565-4B84-9D51-4E9CFE592393}" srcOrd="10" destOrd="0" presId="urn:microsoft.com/office/officeart/2005/8/layout/cycle1"/>
    <dgm:cxn modelId="{0AD290AC-58AE-4C08-B782-286E1823C040}" type="presParOf" srcId="{88560018-8EA4-421B-BE55-E4CEC706AE52}" destId="{114A4F1D-4964-4964-9EA7-99A76115A9BE}" srcOrd="11" destOrd="0" presId="urn:microsoft.com/office/officeart/2005/8/layout/cycle1"/>
    <dgm:cxn modelId="{FF8A4F84-369A-4DCB-930B-36A20C1220CC}" type="presParOf" srcId="{88560018-8EA4-421B-BE55-E4CEC706AE52}" destId="{E6D3B2F5-8493-4F87-8B9B-76EB92413BB6}" srcOrd="12" destOrd="0" presId="urn:microsoft.com/office/officeart/2005/8/layout/cycle1"/>
    <dgm:cxn modelId="{E45B1FEA-23BE-4EE2-9C69-71A568BA1A3D}" type="presParOf" srcId="{88560018-8EA4-421B-BE55-E4CEC706AE52}" destId="{5BE3B250-17D7-4DFF-A284-0B9D3E6432D6}" srcOrd="13" destOrd="0" presId="urn:microsoft.com/office/officeart/2005/8/layout/cycle1"/>
    <dgm:cxn modelId="{EBB35C30-635F-4AAF-ADBB-62D0AB1B6F2A}" type="presParOf" srcId="{88560018-8EA4-421B-BE55-E4CEC706AE52}" destId="{C621D2FC-9A80-409C-8148-AD98D0C70314}" srcOrd="14" destOrd="0" presId="urn:microsoft.com/office/officeart/2005/8/layout/cycle1"/>
    <dgm:cxn modelId="{FCDC7833-1606-46A7-A2CE-E43645E100AC}" type="presParOf" srcId="{88560018-8EA4-421B-BE55-E4CEC706AE52}" destId="{A59C4C20-6766-4E07-BBC0-65050912D4C6}" srcOrd="15" destOrd="0" presId="urn:microsoft.com/office/officeart/2005/8/layout/cycle1"/>
    <dgm:cxn modelId="{81DA39BA-189A-4242-9345-28F5BF02B3D9}" type="presParOf" srcId="{88560018-8EA4-421B-BE55-E4CEC706AE52}" destId="{CF45529B-8B26-4BF1-A471-16918319FD18}" srcOrd="16" destOrd="0" presId="urn:microsoft.com/office/officeart/2005/8/layout/cycle1"/>
    <dgm:cxn modelId="{F029DF43-06C9-459A-AD82-90FC94D058A9}" type="presParOf" srcId="{88560018-8EA4-421B-BE55-E4CEC706AE52}" destId="{880D306C-E240-4F48-B5BC-1A91BD9745A1}" srcOrd="17" destOrd="0" presId="urn:microsoft.com/office/officeart/2005/8/layout/cycle1"/>
    <dgm:cxn modelId="{2CCC6656-4ACF-40B0-A15D-3A45ED4CA3D0}" type="presParOf" srcId="{88560018-8EA4-421B-BE55-E4CEC706AE52}" destId="{EE0A3831-FFF5-4663-A62B-E04BBE427881}" srcOrd="18" destOrd="0" presId="urn:microsoft.com/office/officeart/2005/8/layout/cycle1"/>
    <dgm:cxn modelId="{4B146025-6339-422C-B855-07E7D53E5181}" type="presParOf" srcId="{88560018-8EA4-421B-BE55-E4CEC706AE52}" destId="{1B1B7C35-F8B5-4936-A6D7-DBE08DFFE599}" srcOrd="19" destOrd="0" presId="urn:microsoft.com/office/officeart/2005/8/layout/cycle1"/>
    <dgm:cxn modelId="{D2BD45D6-AE2F-4CA8-9494-0E79E7226CB5}" type="presParOf" srcId="{88560018-8EA4-421B-BE55-E4CEC706AE52}" destId="{D9EC8BF5-4D44-4FA5-81C8-5036CF637CBF}" srcOrd="20"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16736-08B0-4B5F-BF7E-C0FBFA201F68}">
      <dsp:nvSpPr>
        <dsp:cNvPr id="0" name=""/>
        <dsp:cNvSpPr/>
      </dsp:nvSpPr>
      <dsp:spPr>
        <a:xfrm>
          <a:off x="4820991" y="946"/>
          <a:ext cx="1154343"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Many dead were raised</a:t>
          </a:r>
        </a:p>
      </dsp:txBody>
      <dsp:txXfrm>
        <a:off x="4820991" y="946"/>
        <a:ext cx="1154343" cy="979809"/>
      </dsp:txXfrm>
    </dsp:sp>
    <dsp:sp modelId="{7E0AA3DA-93A4-4186-B2C4-964A24E81B83}">
      <dsp:nvSpPr>
        <dsp:cNvPr id="0" name=""/>
        <dsp:cNvSpPr/>
      </dsp:nvSpPr>
      <dsp:spPr>
        <a:xfrm>
          <a:off x="1849631" y="53082"/>
          <a:ext cx="5074804" cy="5074804"/>
        </a:xfrm>
        <a:prstGeom prst="circularArrow">
          <a:avLst>
            <a:gd name="adj1" fmla="val 3765"/>
            <a:gd name="adj2" fmla="val 234920"/>
            <a:gd name="adj3" fmla="val 19826574"/>
            <a:gd name="adj4" fmla="val 18777905"/>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24CD22-1BA6-4D47-A354-081515E7F7B0}">
      <dsp:nvSpPr>
        <dsp:cNvPr id="0" name=""/>
        <dsp:cNvSpPr/>
      </dsp:nvSpPr>
      <dsp:spPr>
        <a:xfrm>
          <a:off x="6169117" y="1582013"/>
          <a:ext cx="979809"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Jesus </a:t>
          </a:r>
          <a:r>
            <a:rPr lang="en-US" sz="1400" b="1" kern="1200" dirty="0"/>
            <a:t>triumphal entry</a:t>
          </a:r>
        </a:p>
      </dsp:txBody>
      <dsp:txXfrm>
        <a:off x="6169117" y="1582013"/>
        <a:ext cx="979809" cy="979809"/>
      </dsp:txXfrm>
    </dsp:sp>
    <dsp:sp modelId="{77A492FB-B945-405F-BD51-B1553AAE2DC2}">
      <dsp:nvSpPr>
        <dsp:cNvPr id="0" name=""/>
        <dsp:cNvSpPr/>
      </dsp:nvSpPr>
      <dsp:spPr>
        <a:xfrm>
          <a:off x="1849631" y="53082"/>
          <a:ext cx="5074804" cy="5074804"/>
        </a:xfrm>
        <a:prstGeom prst="circularArrow">
          <a:avLst>
            <a:gd name="adj1" fmla="val 3765"/>
            <a:gd name="adj2" fmla="val 234920"/>
            <a:gd name="adj3" fmla="val 1229697"/>
            <a:gd name="adj4" fmla="val 21557718"/>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308E06-DC9F-4E4B-9EE2-975790F68BE8}">
      <dsp:nvSpPr>
        <dsp:cNvPr id="0" name=""/>
        <dsp:cNvSpPr/>
      </dsp:nvSpPr>
      <dsp:spPr>
        <a:xfrm>
          <a:off x="5631855" y="3553571"/>
          <a:ext cx="1154343"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Jesus crucified</a:t>
          </a:r>
        </a:p>
      </dsp:txBody>
      <dsp:txXfrm>
        <a:off x="5631855" y="3553571"/>
        <a:ext cx="1154343" cy="979809"/>
      </dsp:txXfrm>
    </dsp:sp>
    <dsp:sp modelId="{9027B70A-F727-423E-BB64-603B0B1B971F}">
      <dsp:nvSpPr>
        <dsp:cNvPr id="0" name=""/>
        <dsp:cNvSpPr/>
      </dsp:nvSpPr>
      <dsp:spPr>
        <a:xfrm>
          <a:off x="1849631" y="53082"/>
          <a:ext cx="5074804" cy="5074804"/>
        </a:xfrm>
        <a:prstGeom prst="circularArrow">
          <a:avLst>
            <a:gd name="adj1" fmla="val 3765"/>
            <a:gd name="adj2" fmla="val 234920"/>
            <a:gd name="adj3" fmla="val 4304704"/>
            <a:gd name="adj4" fmla="val 3388916"/>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B9413A-7565-4B84-9D51-4E9CFE592393}">
      <dsp:nvSpPr>
        <dsp:cNvPr id="0" name=""/>
        <dsp:cNvSpPr/>
      </dsp:nvSpPr>
      <dsp:spPr>
        <a:xfrm>
          <a:off x="3809861" y="4430997"/>
          <a:ext cx="1154343"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3 hours of darkness </a:t>
          </a:r>
        </a:p>
      </dsp:txBody>
      <dsp:txXfrm>
        <a:off x="3809861" y="4430997"/>
        <a:ext cx="1154343" cy="979809"/>
      </dsp:txXfrm>
    </dsp:sp>
    <dsp:sp modelId="{114A4F1D-4964-4964-9EA7-99A76115A9BE}">
      <dsp:nvSpPr>
        <dsp:cNvPr id="0" name=""/>
        <dsp:cNvSpPr/>
      </dsp:nvSpPr>
      <dsp:spPr>
        <a:xfrm>
          <a:off x="1909348" y="69195"/>
          <a:ext cx="5074804" cy="5074804"/>
        </a:xfrm>
        <a:prstGeom prst="circularArrow">
          <a:avLst>
            <a:gd name="adj1" fmla="val 3765"/>
            <a:gd name="adj2" fmla="val 234920"/>
            <a:gd name="adj3" fmla="val 7251430"/>
            <a:gd name="adj4" fmla="val 6351623"/>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3B250-17D7-4DFF-A284-0B9D3E6432D6}">
      <dsp:nvSpPr>
        <dsp:cNvPr id="0" name=""/>
        <dsp:cNvSpPr/>
      </dsp:nvSpPr>
      <dsp:spPr>
        <a:xfrm>
          <a:off x="2003573" y="3541046"/>
          <a:ext cx="1154343"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Earthquake </a:t>
          </a:r>
        </a:p>
      </dsp:txBody>
      <dsp:txXfrm>
        <a:off x="2003573" y="3541046"/>
        <a:ext cx="1154343" cy="979809"/>
      </dsp:txXfrm>
    </dsp:sp>
    <dsp:sp modelId="{C621D2FC-9A80-409C-8148-AD98D0C70314}">
      <dsp:nvSpPr>
        <dsp:cNvPr id="0" name=""/>
        <dsp:cNvSpPr/>
      </dsp:nvSpPr>
      <dsp:spPr>
        <a:xfrm>
          <a:off x="1849730" y="5459"/>
          <a:ext cx="5074804" cy="5074804"/>
        </a:xfrm>
        <a:prstGeom prst="circularArrow">
          <a:avLst>
            <a:gd name="adj1" fmla="val 3765"/>
            <a:gd name="adj2" fmla="val 234920"/>
            <a:gd name="adj3" fmla="val 10537107"/>
            <a:gd name="adj4" fmla="val 9278306"/>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45529B-8B26-4BF1-A471-16918319FD18}">
      <dsp:nvSpPr>
        <dsp:cNvPr id="0" name=""/>
        <dsp:cNvSpPr/>
      </dsp:nvSpPr>
      <dsp:spPr>
        <a:xfrm>
          <a:off x="1537872" y="1582013"/>
          <a:ext cx="1154343"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Veil of temple torn in two </a:t>
          </a:r>
        </a:p>
      </dsp:txBody>
      <dsp:txXfrm>
        <a:off x="1537872" y="1582013"/>
        <a:ext cx="1154343" cy="979809"/>
      </dsp:txXfrm>
    </dsp:sp>
    <dsp:sp modelId="{880D306C-E240-4F48-B5BC-1A91BD9745A1}">
      <dsp:nvSpPr>
        <dsp:cNvPr id="0" name=""/>
        <dsp:cNvSpPr/>
      </dsp:nvSpPr>
      <dsp:spPr>
        <a:xfrm>
          <a:off x="1849631" y="53082"/>
          <a:ext cx="5074804" cy="5074804"/>
        </a:xfrm>
        <a:prstGeom prst="circularArrow">
          <a:avLst>
            <a:gd name="adj1" fmla="val 3765"/>
            <a:gd name="adj2" fmla="val 234920"/>
            <a:gd name="adj3" fmla="val 13387175"/>
            <a:gd name="adj4" fmla="val 12338506"/>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1B7C35-F8B5-4936-A6D7-DBE08DFFE599}">
      <dsp:nvSpPr>
        <dsp:cNvPr id="0" name=""/>
        <dsp:cNvSpPr/>
      </dsp:nvSpPr>
      <dsp:spPr>
        <a:xfrm>
          <a:off x="2798731" y="946"/>
          <a:ext cx="1154343" cy="97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Jesus raised from dead</a:t>
          </a:r>
        </a:p>
      </dsp:txBody>
      <dsp:txXfrm>
        <a:off x="2798731" y="946"/>
        <a:ext cx="1154343" cy="979809"/>
      </dsp:txXfrm>
    </dsp:sp>
    <dsp:sp modelId="{D9EC8BF5-4D44-4FA5-81C8-5036CF637CBF}">
      <dsp:nvSpPr>
        <dsp:cNvPr id="0" name=""/>
        <dsp:cNvSpPr/>
      </dsp:nvSpPr>
      <dsp:spPr>
        <a:xfrm>
          <a:off x="1849631" y="53082"/>
          <a:ext cx="5074804" cy="5074804"/>
        </a:xfrm>
        <a:prstGeom prst="circularArrow">
          <a:avLst>
            <a:gd name="adj1" fmla="val 3765"/>
            <a:gd name="adj2" fmla="val 234920"/>
            <a:gd name="adj3" fmla="val 16608998"/>
            <a:gd name="adj4" fmla="val 15556082"/>
            <a:gd name="adj5" fmla="val 4392"/>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9118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447448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1519084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C94D34-2147-410B-B9A6-BB0C078A7A2A}"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46344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C94D34-2147-410B-B9A6-BB0C078A7A2A}" type="datetimeFigureOut">
              <a:rPr lang="en-US" smtClean="0"/>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293356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C94D34-2147-410B-B9A6-BB0C078A7A2A}" type="datetimeFigureOut">
              <a:rPr lang="en-US" smtClean="0"/>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141730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94D34-2147-410B-B9A6-BB0C078A7A2A}" type="datetimeFigureOut">
              <a:rPr lang="en-US" smtClean="0"/>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967848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C94D34-2147-410B-B9A6-BB0C078A7A2A}"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24916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C94D34-2147-410B-B9A6-BB0C078A7A2A}"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675295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198950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1058163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436795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192910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401280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C94D34-2147-410B-B9A6-BB0C078A7A2A}"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42793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C94D34-2147-410B-B9A6-BB0C078A7A2A}" type="datetimeFigureOut">
              <a:rPr lang="en-US" smtClean="0"/>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480513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C94D34-2147-410B-B9A6-BB0C078A7A2A}" type="datetimeFigureOut">
              <a:rPr lang="en-US" smtClean="0"/>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298815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94D34-2147-410B-B9A6-BB0C078A7A2A}" type="datetimeFigureOut">
              <a:rPr lang="en-US" smtClean="0"/>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1659815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C94D34-2147-410B-B9A6-BB0C078A7A2A}"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578294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C94D34-2147-410B-B9A6-BB0C078A7A2A}"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1103491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3230305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C94D34-2147-410B-B9A6-BB0C078A7A2A}"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EBE9B-37E4-45E8-B2ED-08E3B37C37D4}" type="slidenum">
              <a:rPr lang="en-US" smtClean="0"/>
              <a:t>‹#›</a:t>
            </a:fld>
            <a:endParaRPr lang="en-US"/>
          </a:p>
        </p:txBody>
      </p:sp>
    </p:spTree>
    <p:extLst>
      <p:ext uri="{BB962C8B-B14F-4D97-AF65-F5344CB8AC3E}">
        <p14:creationId xmlns:p14="http://schemas.microsoft.com/office/powerpoint/2010/main" val="1098249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C94D34-2147-410B-B9A6-BB0C078A7A2A}" type="datetimeFigureOut">
              <a:rPr lang="en-US" smtClean="0"/>
              <a:t>5/27/2025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0EBE9B-37E4-45E8-B2ED-08E3B37C37D4}" type="slidenum">
              <a:rPr lang="en-US" smtClean="0"/>
              <a:t>‹#›</a:t>
            </a:fld>
            <a:endParaRPr lang="en-US"/>
          </a:p>
        </p:txBody>
      </p:sp>
    </p:spTree>
    <p:extLst>
      <p:ext uri="{BB962C8B-B14F-4D97-AF65-F5344CB8AC3E}">
        <p14:creationId xmlns:p14="http://schemas.microsoft.com/office/powerpoint/2010/main" val="539610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1CC94D34-2147-410B-B9A6-BB0C078A7A2A}" type="datetimeFigureOut">
              <a:rPr lang="en-US" smtClean="0"/>
              <a:t>5/27/2025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B50EBE9B-37E4-45E8-B2ED-08E3B37C37D4}" type="slidenum">
              <a:rPr lang="en-US" smtClean="0"/>
              <a:t>‹#›</a:t>
            </a:fld>
            <a:endParaRPr lang="en-US"/>
          </a:p>
        </p:txBody>
      </p:sp>
    </p:spTree>
    <p:extLst>
      <p:ext uri="{BB962C8B-B14F-4D97-AF65-F5344CB8AC3E}">
        <p14:creationId xmlns:p14="http://schemas.microsoft.com/office/powerpoint/2010/main" val="36146830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721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0207C-2D78-421B-A64E-9C04464E0270}"/>
              </a:ext>
            </a:extLst>
          </p:cNvPr>
          <p:cNvSpPr>
            <a:spLocks noGrp="1"/>
          </p:cNvSpPr>
          <p:nvPr>
            <p:ph type="title"/>
          </p:nvPr>
        </p:nvSpPr>
        <p:spPr>
          <a:xfrm>
            <a:off x="913794" y="360218"/>
            <a:ext cx="10353761" cy="1052946"/>
          </a:xfrm>
        </p:spPr>
        <p:txBody>
          <a:bodyPr>
            <a:normAutofit/>
          </a:bodyPr>
          <a:lstStyle/>
          <a:p>
            <a:pPr algn="ctr"/>
            <a:r>
              <a:rPr lang="en-US" sz="4400" b="1" dirty="0">
                <a:latin typeface="+mn-lt"/>
              </a:rPr>
              <a:t>This Week’s Sermons</a:t>
            </a:r>
          </a:p>
        </p:txBody>
      </p:sp>
      <p:sp>
        <p:nvSpPr>
          <p:cNvPr id="3" name="Content Placeholder 2">
            <a:extLst>
              <a:ext uri="{FF2B5EF4-FFF2-40B4-BE49-F238E27FC236}">
                <a16:creationId xmlns:a16="http://schemas.microsoft.com/office/drawing/2014/main" id="{103409BB-E215-458C-A687-3F430FA30EE9}"/>
              </a:ext>
            </a:extLst>
          </p:cNvPr>
          <p:cNvSpPr>
            <a:spLocks noGrp="1"/>
          </p:cNvSpPr>
          <p:nvPr>
            <p:ph idx="1"/>
          </p:nvPr>
        </p:nvSpPr>
        <p:spPr>
          <a:xfrm>
            <a:off x="913794" y="1648691"/>
            <a:ext cx="10208295" cy="4558145"/>
          </a:xfrm>
        </p:spPr>
        <p:txBody>
          <a:bodyPr>
            <a:normAutofit/>
          </a:bodyPr>
          <a:lstStyle/>
          <a:p>
            <a:pPr marL="0" indent="0">
              <a:buNone/>
            </a:pPr>
            <a:r>
              <a:rPr lang="en-US" sz="3200" b="1" dirty="0"/>
              <a:t>Monday		</a:t>
            </a:r>
            <a:r>
              <a:rPr lang="en-US" sz="3600" b="1" dirty="0"/>
              <a:t>The Power Behind Pentecost</a:t>
            </a:r>
            <a:endParaRPr lang="en-US" sz="3200" b="1" dirty="0"/>
          </a:p>
          <a:p>
            <a:pPr marL="0" indent="0">
              <a:buNone/>
            </a:pPr>
            <a:r>
              <a:rPr lang="en-US" sz="3200" b="1" dirty="0"/>
              <a:t>Tuesday		</a:t>
            </a:r>
            <a:r>
              <a:rPr lang="en-US" sz="3600" b="1" dirty="0"/>
              <a:t>The Requirements of Bible Baptism</a:t>
            </a:r>
            <a:endParaRPr lang="en-US" sz="3200" b="1" dirty="0"/>
          </a:p>
          <a:p>
            <a:pPr marL="0" indent="0">
              <a:buNone/>
            </a:pPr>
            <a:r>
              <a:rPr lang="en-US" sz="3200" b="1" dirty="0"/>
              <a:t>Wednesday	</a:t>
            </a:r>
            <a:r>
              <a:rPr lang="en-US" sz="3600" b="1" dirty="0"/>
              <a:t>Who Pays When I Sin? </a:t>
            </a:r>
          </a:p>
          <a:p>
            <a:pPr marL="0" indent="0">
              <a:buNone/>
            </a:pPr>
            <a:r>
              <a:rPr lang="en-US" sz="3200" b="1" dirty="0"/>
              <a:t>Thursday		</a:t>
            </a:r>
            <a:r>
              <a:rPr lang="en-US" sz="3600" b="1" dirty="0"/>
              <a:t>Hell - A Place Without Mercy</a:t>
            </a:r>
            <a:endParaRPr lang="en-US" sz="3200" b="1" dirty="0"/>
          </a:p>
          <a:p>
            <a:pPr marL="0" indent="0">
              <a:buNone/>
            </a:pPr>
            <a:r>
              <a:rPr lang="en-US" sz="3200" b="1" dirty="0"/>
              <a:t>Friday		</a:t>
            </a:r>
            <a:r>
              <a:rPr lang="en-US" sz="3600" b="1" dirty="0"/>
              <a:t>Why I Long For Heaven </a:t>
            </a:r>
          </a:p>
        </p:txBody>
      </p:sp>
    </p:spTree>
    <p:extLst>
      <p:ext uri="{BB962C8B-B14F-4D97-AF65-F5344CB8AC3E}">
        <p14:creationId xmlns:p14="http://schemas.microsoft.com/office/powerpoint/2010/main" val="260507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ree Fantastic Light Burst Background Vector 03 - TitanUI">
            <a:extLst>
              <a:ext uri="{FF2B5EF4-FFF2-40B4-BE49-F238E27FC236}">
                <a16:creationId xmlns:a16="http://schemas.microsoft.com/office/drawing/2014/main" id="{912DC19D-06AE-A8E5-1DE9-25CDB4F01F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54445"/>
            <a:ext cx="9144000" cy="59491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21ED5D8-526F-99DB-0466-A4C8E2FE838E}"/>
              </a:ext>
            </a:extLst>
          </p:cNvPr>
          <p:cNvSpPr>
            <a:spLocks noGrp="1"/>
          </p:cNvSpPr>
          <p:nvPr>
            <p:ph type="ctrTitle"/>
          </p:nvPr>
        </p:nvSpPr>
        <p:spPr>
          <a:xfrm>
            <a:off x="2209800" y="1495581"/>
            <a:ext cx="7772400" cy="2387600"/>
          </a:xfrm>
        </p:spPr>
        <p:txBody>
          <a:bodyPr/>
          <a:lstStyle/>
          <a:p>
            <a:r>
              <a:rPr lang="en-US" b="1" dirty="0">
                <a:solidFill>
                  <a:schemeClr val="bg1"/>
                </a:solidFill>
                <a:latin typeface="+mn-lt"/>
              </a:rPr>
              <a:t>The Power Behind Pentecost</a:t>
            </a:r>
          </a:p>
        </p:txBody>
      </p:sp>
      <p:sp>
        <p:nvSpPr>
          <p:cNvPr id="3" name="Subtitle 2">
            <a:extLst>
              <a:ext uri="{FF2B5EF4-FFF2-40B4-BE49-F238E27FC236}">
                <a16:creationId xmlns:a16="http://schemas.microsoft.com/office/drawing/2014/main" id="{043EF7F1-30F8-CB44-0AFE-E7C8CCBBEECD}"/>
              </a:ext>
            </a:extLst>
          </p:cNvPr>
          <p:cNvSpPr>
            <a:spLocks noGrp="1"/>
          </p:cNvSpPr>
          <p:nvPr>
            <p:ph type="subTitle" idx="1"/>
          </p:nvPr>
        </p:nvSpPr>
        <p:spPr>
          <a:xfrm>
            <a:off x="2667000" y="3975256"/>
            <a:ext cx="6858000" cy="1655762"/>
          </a:xfrm>
        </p:spPr>
        <p:txBody>
          <a:bodyPr>
            <a:normAutofit/>
          </a:bodyPr>
          <a:lstStyle/>
          <a:p>
            <a:r>
              <a:rPr lang="en-US" sz="3200" b="1" dirty="0">
                <a:solidFill>
                  <a:schemeClr val="bg1"/>
                </a:solidFill>
              </a:rPr>
              <a:t>Acts 2</a:t>
            </a:r>
          </a:p>
        </p:txBody>
      </p:sp>
    </p:spTree>
    <p:extLst>
      <p:ext uri="{BB962C8B-B14F-4D97-AF65-F5344CB8AC3E}">
        <p14:creationId xmlns:p14="http://schemas.microsoft.com/office/powerpoint/2010/main" val="180794350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DA5B-47DE-7A47-580C-3E8EA55809A9}"/>
              </a:ext>
            </a:extLst>
          </p:cNvPr>
          <p:cNvSpPr>
            <a:spLocks noGrp="1"/>
          </p:cNvSpPr>
          <p:nvPr>
            <p:ph type="title"/>
          </p:nvPr>
        </p:nvSpPr>
        <p:spPr/>
        <p:txBody>
          <a:bodyPr/>
          <a:lstStyle/>
          <a:p>
            <a:pPr algn="ctr"/>
            <a:r>
              <a:rPr lang="en-US" b="1" dirty="0">
                <a:latin typeface="+mn-lt"/>
              </a:rPr>
              <a:t>1. The Gospel Was Preached</a:t>
            </a:r>
          </a:p>
        </p:txBody>
      </p:sp>
      <p:sp>
        <p:nvSpPr>
          <p:cNvPr id="3" name="Content Placeholder 2">
            <a:extLst>
              <a:ext uri="{FF2B5EF4-FFF2-40B4-BE49-F238E27FC236}">
                <a16:creationId xmlns:a16="http://schemas.microsoft.com/office/drawing/2014/main" id="{9C340E1D-3C0E-A673-9F33-CB35B08CDA41}"/>
              </a:ext>
            </a:extLst>
          </p:cNvPr>
          <p:cNvSpPr>
            <a:spLocks noGrp="1"/>
          </p:cNvSpPr>
          <p:nvPr>
            <p:ph idx="1"/>
          </p:nvPr>
        </p:nvSpPr>
        <p:spPr/>
        <p:txBody>
          <a:bodyPr>
            <a:normAutofit/>
          </a:bodyPr>
          <a:lstStyle/>
          <a:p>
            <a:pPr marL="0" indent="0">
              <a:buNone/>
            </a:pPr>
            <a:r>
              <a:rPr lang="en-US" sz="3200" dirty="0"/>
              <a:t>“For I am not ashamed of the gospel of Christ, for it is the power of God to salvation for everyone who believes, for the Jew first and also for the Greek” (Romans 1:16).</a:t>
            </a:r>
          </a:p>
        </p:txBody>
      </p:sp>
    </p:spTree>
    <p:extLst>
      <p:ext uri="{BB962C8B-B14F-4D97-AF65-F5344CB8AC3E}">
        <p14:creationId xmlns:p14="http://schemas.microsoft.com/office/powerpoint/2010/main" val="20210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DA5B-47DE-7A47-580C-3E8EA55809A9}"/>
              </a:ext>
            </a:extLst>
          </p:cNvPr>
          <p:cNvSpPr>
            <a:spLocks noGrp="1"/>
          </p:cNvSpPr>
          <p:nvPr>
            <p:ph type="title"/>
          </p:nvPr>
        </p:nvSpPr>
        <p:spPr/>
        <p:txBody>
          <a:bodyPr/>
          <a:lstStyle/>
          <a:p>
            <a:pPr algn="ctr"/>
            <a:r>
              <a:rPr lang="en-US" b="1" dirty="0">
                <a:latin typeface="+mn-lt"/>
              </a:rPr>
              <a:t>1. The Gospel Was Preached</a:t>
            </a:r>
          </a:p>
        </p:txBody>
      </p:sp>
      <p:sp>
        <p:nvSpPr>
          <p:cNvPr id="3" name="Content Placeholder 2">
            <a:extLst>
              <a:ext uri="{FF2B5EF4-FFF2-40B4-BE49-F238E27FC236}">
                <a16:creationId xmlns:a16="http://schemas.microsoft.com/office/drawing/2014/main" id="{9C340E1D-3C0E-A673-9F33-CB35B08CDA41}"/>
              </a:ext>
            </a:extLst>
          </p:cNvPr>
          <p:cNvSpPr>
            <a:spLocks noGrp="1"/>
          </p:cNvSpPr>
          <p:nvPr>
            <p:ph idx="1"/>
          </p:nvPr>
        </p:nvSpPr>
        <p:spPr/>
        <p:txBody>
          <a:bodyPr/>
          <a:lstStyle/>
          <a:p>
            <a:r>
              <a:rPr lang="en-US" dirty="0"/>
              <a:t>“whoever calls on the name of the Lord shall be saved” (v. 21) </a:t>
            </a:r>
          </a:p>
          <a:p>
            <a:r>
              <a:rPr lang="en-US" dirty="0"/>
              <a:t>They are convicted of their guilt (vs. 36-37)</a:t>
            </a:r>
          </a:p>
          <a:p>
            <a:r>
              <a:rPr lang="en-US" dirty="0"/>
              <a:t>They obey what they are told to do to be saved (vs. 38-41). </a:t>
            </a:r>
          </a:p>
        </p:txBody>
      </p:sp>
    </p:spTree>
    <p:extLst>
      <p:ext uri="{BB962C8B-B14F-4D97-AF65-F5344CB8AC3E}">
        <p14:creationId xmlns:p14="http://schemas.microsoft.com/office/powerpoint/2010/main" val="309553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AFE1-7DD8-19E6-5306-E39DF4FC065F}"/>
              </a:ext>
            </a:extLst>
          </p:cNvPr>
          <p:cNvSpPr>
            <a:spLocks noGrp="1"/>
          </p:cNvSpPr>
          <p:nvPr>
            <p:ph type="title"/>
          </p:nvPr>
        </p:nvSpPr>
        <p:spPr/>
        <p:txBody>
          <a:bodyPr>
            <a:normAutofit/>
          </a:bodyPr>
          <a:lstStyle/>
          <a:p>
            <a:pPr algn="ctr"/>
            <a:r>
              <a:rPr lang="en-US" sz="4000" b="1" dirty="0">
                <a:latin typeface="+mn-lt"/>
              </a:rPr>
              <a:t>2. The Holy Spirit Was Poured Out</a:t>
            </a:r>
          </a:p>
        </p:txBody>
      </p:sp>
      <p:sp>
        <p:nvSpPr>
          <p:cNvPr id="3" name="Content Placeholder 2">
            <a:extLst>
              <a:ext uri="{FF2B5EF4-FFF2-40B4-BE49-F238E27FC236}">
                <a16:creationId xmlns:a16="http://schemas.microsoft.com/office/drawing/2014/main" id="{6535589D-CFE7-DBF4-01B7-BC53F1AC599A}"/>
              </a:ext>
            </a:extLst>
          </p:cNvPr>
          <p:cNvSpPr>
            <a:spLocks noGrp="1"/>
          </p:cNvSpPr>
          <p:nvPr>
            <p:ph idx="1"/>
          </p:nvPr>
        </p:nvSpPr>
        <p:spPr/>
        <p:txBody>
          <a:bodyPr/>
          <a:lstStyle/>
          <a:p>
            <a:pPr marL="0" indent="0" algn="ctr">
              <a:buNone/>
            </a:pPr>
            <a:r>
              <a:rPr lang="en-US" sz="3200" dirty="0"/>
              <a:t>Acts 2:1-4</a:t>
            </a:r>
          </a:p>
          <a:p>
            <a:r>
              <a:rPr lang="en-US" dirty="0"/>
              <a:t>Caused the apostles to speak in tongues. </a:t>
            </a:r>
          </a:p>
          <a:p>
            <a:r>
              <a:rPr lang="en-US" dirty="0"/>
              <a:t>Produced a loud sound, drawing a multitude to the apostles. </a:t>
            </a:r>
          </a:p>
        </p:txBody>
      </p:sp>
    </p:spTree>
    <p:extLst>
      <p:ext uri="{BB962C8B-B14F-4D97-AF65-F5344CB8AC3E}">
        <p14:creationId xmlns:p14="http://schemas.microsoft.com/office/powerpoint/2010/main" val="53758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DA5B-47DE-7A47-580C-3E8EA55809A9}"/>
              </a:ext>
            </a:extLst>
          </p:cNvPr>
          <p:cNvSpPr>
            <a:spLocks noGrp="1"/>
          </p:cNvSpPr>
          <p:nvPr>
            <p:ph type="title"/>
          </p:nvPr>
        </p:nvSpPr>
        <p:spPr>
          <a:xfrm>
            <a:off x="2152650" y="365127"/>
            <a:ext cx="7886700" cy="838523"/>
          </a:xfrm>
        </p:spPr>
        <p:txBody>
          <a:bodyPr>
            <a:normAutofit/>
          </a:bodyPr>
          <a:lstStyle/>
          <a:p>
            <a:pPr algn="ctr"/>
            <a:r>
              <a:rPr lang="en-US" sz="4000" b="1" dirty="0">
                <a:latin typeface="+mn-lt"/>
              </a:rPr>
              <a:t>3. There Was a Unique Audience</a:t>
            </a:r>
          </a:p>
        </p:txBody>
      </p:sp>
      <p:sp>
        <p:nvSpPr>
          <p:cNvPr id="3" name="Content Placeholder 2">
            <a:extLst>
              <a:ext uri="{FF2B5EF4-FFF2-40B4-BE49-F238E27FC236}">
                <a16:creationId xmlns:a16="http://schemas.microsoft.com/office/drawing/2014/main" id="{9C340E1D-3C0E-A673-9F33-CB35B08CDA41}"/>
              </a:ext>
            </a:extLst>
          </p:cNvPr>
          <p:cNvSpPr>
            <a:spLocks noGrp="1"/>
          </p:cNvSpPr>
          <p:nvPr>
            <p:ph idx="1"/>
          </p:nvPr>
        </p:nvSpPr>
        <p:spPr>
          <a:xfrm>
            <a:off x="391887" y="1500993"/>
            <a:ext cx="2528595" cy="4991879"/>
          </a:xfrm>
        </p:spPr>
        <p:txBody>
          <a:bodyPr>
            <a:normAutofit/>
          </a:bodyPr>
          <a:lstStyle/>
          <a:p>
            <a:pPr marL="0" indent="0">
              <a:buNone/>
            </a:pPr>
            <a:r>
              <a:rPr lang="en-US" dirty="0"/>
              <a:t>“And there were dwelling in Jerusalem Jews, devout men, from every nation under heaven” (Acts 2:5).</a:t>
            </a:r>
          </a:p>
        </p:txBody>
      </p:sp>
      <p:pic>
        <p:nvPicPr>
          <p:cNvPr id="2050" name="Picture 2" descr="The Nations of Pentecost (updated) | VISUAL UNIT">
            <a:extLst>
              <a:ext uri="{FF2B5EF4-FFF2-40B4-BE49-F238E27FC236}">
                <a16:creationId xmlns:a16="http://schemas.microsoft.com/office/drawing/2014/main" id="{98A8BB4B-0299-5D38-43A9-89206ECE4F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96" t="16890" r="4897" b="10109"/>
          <a:stretch/>
        </p:blipFill>
        <p:spPr bwMode="auto">
          <a:xfrm>
            <a:off x="3069258" y="1500993"/>
            <a:ext cx="8730855" cy="4991879"/>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77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DA5B-47DE-7A47-580C-3E8EA55809A9}"/>
              </a:ext>
            </a:extLst>
          </p:cNvPr>
          <p:cNvSpPr>
            <a:spLocks noGrp="1"/>
          </p:cNvSpPr>
          <p:nvPr>
            <p:ph type="title"/>
          </p:nvPr>
        </p:nvSpPr>
        <p:spPr>
          <a:xfrm>
            <a:off x="2152650" y="365127"/>
            <a:ext cx="7886700" cy="838523"/>
          </a:xfrm>
        </p:spPr>
        <p:txBody>
          <a:bodyPr>
            <a:normAutofit/>
          </a:bodyPr>
          <a:lstStyle/>
          <a:p>
            <a:pPr algn="ctr"/>
            <a:r>
              <a:rPr lang="en-US" sz="4000" b="1" dirty="0">
                <a:latin typeface="+mn-lt"/>
              </a:rPr>
              <a:t>3. There Was a Unique Audience</a:t>
            </a:r>
          </a:p>
        </p:txBody>
      </p:sp>
      <p:sp>
        <p:nvSpPr>
          <p:cNvPr id="3" name="Content Placeholder 2">
            <a:extLst>
              <a:ext uri="{FF2B5EF4-FFF2-40B4-BE49-F238E27FC236}">
                <a16:creationId xmlns:a16="http://schemas.microsoft.com/office/drawing/2014/main" id="{9C340E1D-3C0E-A673-9F33-CB35B08CDA41}"/>
              </a:ext>
            </a:extLst>
          </p:cNvPr>
          <p:cNvSpPr>
            <a:spLocks noGrp="1"/>
          </p:cNvSpPr>
          <p:nvPr>
            <p:ph idx="1"/>
          </p:nvPr>
        </p:nvSpPr>
        <p:spPr>
          <a:xfrm>
            <a:off x="391887" y="1500993"/>
            <a:ext cx="2528595" cy="4991879"/>
          </a:xfrm>
        </p:spPr>
        <p:txBody>
          <a:bodyPr>
            <a:normAutofit/>
          </a:bodyPr>
          <a:lstStyle/>
          <a:p>
            <a:pPr marL="0" indent="0">
              <a:buNone/>
            </a:pPr>
            <a:r>
              <a:rPr lang="en-US" dirty="0"/>
              <a:t>“And there were dwelling in Jerusalem Jews, </a:t>
            </a:r>
            <a:r>
              <a:rPr lang="en-US" dirty="0">
                <a:highlight>
                  <a:srgbClr val="FFFF00"/>
                </a:highlight>
              </a:rPr>
              <a:t>devout</a:t>
            </a:r>
            <a:r>
              <a:rPr lang="en-US" dirty="0"/>
              <a:t> men, from every nation under heaven” (Acts 2:5).</a:t>
            </a:r>
          </a:p>
        </p:txBody>
      </p:sp>
      <p:pic>
        <p:nvPicPr>
          <p:cNvPr id="4" name="Picture 2" descr="THE EVOLUTION OF PASSOVER, PART 2: FROM 970 BCE TO THE PRESENT">
            <a:extLst>
              <a:ext uri="{FF2B5EF4-FFF2-40B4-BE49-F238E27FC236}">
                <a16:creationId xmlns:a16="http://schemas.microsoft.com/office/drawing/2014/main" id="{A64C1731-5B6B-77F4-1933-9B89FE27B1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237"/>
          <a:stretch/>
        </p:blipFill>
        <p:spPr bwMode="auto">
          <a:xfrm>
            <a:off x="3513754" y="1500993"/>
            <a:ext cx="7347079" cy="4695263"/>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13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E192-890D-185B-8E74-D2FA6EDEE6B0}"/>
              </a:ext>
            </a:extLst>
          </p:cNvPr>
          <p:cNvSpPr>
            <a:spLocks noGrp="1"/>
          </p:cNvSpPr>
          <p:nvPr>
            <p:ph type="title"/>
          </p:nvPr>
        </p:nvSpPr>
        <p:spPr/>
        <p:txBody>
          <a:bodyPr>
            <a:normAutofit/>
          </a:bodyPr>
          <a:lstStyle/>
          <a:p>
            <a:pPr algn="ctr"/>
            <a:r>
              <a:rPr lang="en-US" sz="4000" b="1" dirty="0">
                <a:latin typeface="+mn-lt"/>
              </a:rPr>
              <a:t>4. They Had Witnessed Unique Events</a:t>
            </a:r>
          </a:p>
        </p:txBody>
      </p:sp>
      <p:sp>
        <p:nvSpPr>
          <p:cNvPr id="4" name="Content Placeholder 3">
            <a:extLst>
              <a:ext uri="{FF2B5EF4-FFF2-40B4-BE49-F238E27FC236}">
                <a16:creationId xmlns:a16="http://schemas.microsoft.com/office/drawing/2014/main" id="{3E467AAF-A2CA-CD28-F1DA-0052C7668B5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7382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E192-890D-185B-8E74-D2FA6EDEE6B0}"/>
              </a:ext>
            </a:extLst>
          </p:cNvPr>
          <p:cNvSpPr>
            <a:spLocks noGrp="1"/>
          </p:cNvSpPr>
          <p:nvPr>
            <p:ph type="title"/>
          </p:nvPr>
        </p:nvSpPr>
        <p:spPr/>
        <p:txBody>
          <a:bodyPr>
            <a:normAutofit/>
          </a:bodyPr>
          <a:lstStyle/>
          <a:p>
            <a:pPr algn="ctr"/>
            <a:r>
              <a:rPr lang="en-US" sz="4000" b="1" dirty="0">
                <a:latin typeface="+mn-lt"/>
              </a:rPr>
              <a:t>4. They Had Witnessed Unique Events</a:t>
            </a:r>
          </a:p>
        </p:txBody>
      </p:sp>
      <p:sp>
        <p:nvSpPr>
          <p:cNvPr id="3" name="Content Placeholder 2">
            <a:extLst>
              <a:ext uri="{FF2B5EF4-FFF2-40B4-BE49-F238E27FC236}">
                <a16:creationId xmlns:a16="http://schemas.microsoft.com/office/drawing/2014/main" id="{FC7931D2-99E3-CCBC-A9E9-FF64423960F8}"/>
              </a:ext>
            </a:extLst>
          </p:cNvPr>
          <p:cNvSpPr>
            <a:spLocks noGrp="1"/>
          </p:cNvSpPr>
          <p:nvPr>
            <p:ph idx="1"/>
          </p:nvPr>
        </p:nvSpPr>
        <p:spPr/>
        <p:txBody>
          <a:bodyPr>
            <a:normAutofit/>
          </a:bodyPr>
          <a:lstStyle/>
          <a:p>
            <a:pPr marL="514350" indent="-514350">
              <a:buSzPct val="90000"/>
              <a:buFont typeface="+mj-lt"/>
              <a:buAutoNum type="arabicPeriod" startAt="17"/>
            </a:pPr>
            <a:r>
              <a:rPr lang="en-US" dirty="0"/>
              <a:t>And He said to them, “What kind of conversation is this that you have with one another as you walk and are sad?”  </a:t>
            </a:r>
          </a:p>
          <a:p>
            <a:pPr marL="514350" indent="-514350">
              <a:buSzPct val="90000"/>
              <a:buFont typeface="+mj-lt"/>
              <a:buAutoNum type="arabicPeriod" startAt="17"/>
            </a:pPr>
            <a:endParaRPr lang="en-US" sz="800" dirty="0"/>
          </a:p>
          <a:p>
            <a:pPr marL="514350" indent="-514350">
              <a:buSzPct val="90000"/>
              <a:buFont typeface="+mj-lt"/>
              <a:buAutoNum type="arabicPeriod" startAt="17"/>
            </a:pPr>
            <a:r>
              <a:rPr lang="en-US" dirty="0"/>
              <a:t>Then the one whose name was Cleopas answered and said to Him, “Are You the only stranger in Jerusalem, and have You not known the things which happened there in these days?”</a:t>
            </a:r>
          </a:p>
          <a:p>
            <a:pPr marL="0" indent="0" algn="r">
              <a:buSzPct val="90000"/>
              <a:buNone/>
            </a:pPr>
            <a:r>
              <a:rPr lang="en-US" dirty="0"/>
              <a:t>Luke 24:17-18</a:t>
            </a:r>
          </a:p>
        </p:txBody>
      </p:sp>
    </p:spTree>
    <p:extLst>
      <p:ext uri="{BB962C8B-B14F-4D97-AF65-F5344CB8AC3E}">
        <p14:creationId xmlns:p14="http://schemas.microsoft.com/office/powerpoint/2010/main" val="320197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E192-890D-185B-8E74-D2FA6EDEE6B0}"/>
              </a:ext>
            </a:extLst>
          </p:cNvPr>
          <p:cNvSpPr>
            <a:spLocks noGrp="1"/>
          </p:cNvSpPr>
          <p:nvPr>
            <p:ph type="title"/>
          </p:nvPr>
        </p:nvSpPr>
        <p:spPr/>
        <p:txBody>
          <a:bodyPr>
            <a:normAutofit/>
          </a:bodyPr>
          <a:lstStyle/>
          <a:p>
            <a:pPr algn="ctr"/>
            <a:r>
              <a:rPr lang="en-US" sz="4000" b="1" dirty="0">
                <a:latin typeface="+mn-lt"/>
              </a:rPr>
              <a:t>4. They Had Witnessed Unique Events</a:t>
            </a:r>
          </a:p>
        </p:txBody>
      </p:sp>
      <p:sp>
        <p:nvSpPr>
          <p:cNvPr id="3" name="Content Placeholder 2">
            <a:extLst>
              <a:ext uri="{FF2B5EF4-FFF2-40B4-BE49-F238E27FC236}">
                <a16:creationId xmlns:a16="http://schemas.microsoft.com/office/drawing/2014/main" id="{FC7931D2-99E3-CCBC-A9E9-FF64423960F8}"/>
              </a:ext>
            </a:extLst>
          </p:cNvPr>
          <p:cNvSpPr>
            <a:spLocks noGrp="1"/>
          </p:cNvSpPr>
          <p:nvPr>
            <p:ph idx="1"/>
          </p:nvPr>
        </p:nvSpPr>
        <p:spPr/>
        <p:txBody>
          <a:bodyPr>
            <a:normAutofit/>
          </a:bodyPr>
          <a:lstStyle/>
          <a:p>
            <a:pPr marL="514350" indent="-514350">
              <a:buSzPct val="90000"/>
              <a:buFont typeface="+mj-lt"/>
              <a:buAutoNum type="arabicPeriod" startAt="22"/>
            </a:pPr>
            <a:r>
              <a:rPr lang="en-US" dirty="0"/>
              <a:t>Men of Israel, hear these words: Jesus of Nazareth, a Man attested by God to you by miracles, wonders, and signs which God did through Him in your midst, as you yourselves also know </a:t>
            </a:r>
          </a:p>
          <a:p>
            <a:pPr marL="514350" indent="-514350">
              <a:buSzPct val="90000"/>
              <a:buFont typeface="+mj-lt"/>
              <a:buAutoNum type="arabicPeriod" startAt="22"/>
            </a:pPr>
            <a:r>
              <a:rPr lang="en-US" dirty="0"/>
              <a:t>Him, being delivered by the determined purpose and foreknowledge of God, you have taken by lawless hands, have crucified, and put to death; </a:t>
            </a:r>
          </a:p>
          <a:p>
            <a:pPr marL="514350" indent="-514350">
              <a:buSzPct val="90000"/>
              <a:buFont typeface="+mj-lt"/>
              <a:buAutoNum type="arabicPeriod" startAt="22"/>
            </a:pPr>
            <a:r>
              <a:rPr lang="en-US" dirty="0"/>
              <a:t>whom God raised up, having loosed the pains of death, because it was not possible that He should be held by it. </a:t>
            </a:r>
          </a:p>
          <a:p>
            <a:pPr marL="0" indent="0" algn="r">
              <a:buSzPct val="90000"/>
              <a:buNone/>
            </a:pPr>
            <a:r>
              <a:rPr lang="en-US" dirty="0"/>
              <a:t>Acts 2:22-24</a:t>
            </a:r>
          </a:p>
        </p:txBody>
      </p:sp>
    </p:spTree>
    <p:extLst>
      <p:ext uri="{BB962C8B-B14F-4D97-AF65-F5344CB8AC3E}">
        <p14:creationId xmlns:p14="http://schemas.microsoft.com/office/powerpoint/2010/main" val="61660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E192-890D-185B-8E74-D2FA6EDEE6B0}"/>
              </a:ext>
            </a:extLst>
          </p:cNvPr>
          <p:cNvSpPr>
            <a:spLocks noGrp="1"/>
          </p:cNvSpPr>
          <p:nvPr>
            <p:ph type="title"/>
          </p:nvPr>
        </p:nvSpPr>
        <p:spPr/>
        <p:txBody>
          <a:bodyPr>
            <a:normAutofit/>
          </a:bodyPr>
          <a:lstStyle/>
          <a:p>
            <a:pPr algn="ctr"/>
            <a:r>
              <a:rPr lang="en-US" sz="4000" b="1" dirty="0">
                <a:latin typeface="+mn-lt"/>
              </a:rPr>
              <a:t>4. They Had Witnessed Unique Events</a:t>
            </a:r>
          </a:p>
        </p:txBody>
      </p:sp>
      <p:sp>
        <p:nvSpPr>
          <p:cNvPr id="3" name="Content Placeholder 2">
            <a:extLst>
              <a:ext uri="{FF2B5EF4-FFF2-40B4-BE49-F238E27FC236}">
                <a16:creationId xmlns:a16="http://schemas.microsoft.com/office/drawing/2014/main" id="{FC7931D2-99E3-CCBC-A9E9-FF64423960F8}"/>
              </a:ext>
            </a:extLst>
          </p:cNvPr>
          <p:cNvSpPr>
            <a:spLocks noGrp="1"/>
          </p:cNvSpPr>
          <p:nvPr>
            <p:ph idx="1"/>
          </p:nvPr>
        </p:nvSpPr>
        <p:spPr/>
        <p:txBody>
          <a:bodyPr>
            <a:normAutofit/>
          </a:bodyPr>
          <a:lstStyle/>
          <a:p>
            <a:r>
              <a:rPr lang="en-US" sz="3200" b="1" dirty="0"/>
              <a:t>3 hours of darkness - </a:t>
            </a:r>
            <a:r>
              <a:rPr lang="en-US" sz="3200" b="1" dirty="0">
                <a:solidFill>
                  <a:srgbClr val="0070C0"/>
                </a:solidFill>
              </a:rPr>
              <a:t>Matt. 27:45</a:t>
            </a:r>
          </a:p>
          <a:p>
            <a:r>
              <a:rPr lang="en-US" sz="3200" b="1" dirty="0"/>
              <a:t>Earthquake - </a:t>
            </a:r>
            <a:r>
              <a:rPr lang="en-US" sz="3200" b="1" dirty="0">
                <a:solidFill>
                  <a:srgbClr val="0070C0"/>
                </a:solidFill>
              </a:rPr>
              <a:t>Matt. 27:51</a:t>
            </a:r>
          </a:p>
          <a:p>
            <a:r>
              <a:rPr lang="en-US" sz="3200" b="1" dirty="0"/>
              <a:t>Veil of temple torn in two - </a:t>
            </a:r>
            <a:r>
              <a:rPr lang="en-US" sz="3200" b="1" dirty="0">
                <a:solidFill>
                  <a:srgbClr val="0070C0"/>
                </a:solidFill>
              </a:rPr>
              <a:t>Matt. 27:51</a:t>
            </a:r>
          </a:p>
          <a:p>
            <a:r>
              <a:rPr lang="en-US" sz="3200" b="1" dirty="0"/>
              <a:t>Many dead were raised - </a:t>
            </a:r>
            <a:r>
              <a:rPr lang="en-US" sz="3200" b="1" dirty="0">
                <a:solidFill>
                  <a:srgbClr val="0070C0"/>
                </a:solidFill>
              </a:rPr>
              <a:t>Matt. 27:52-53</a:t>
            </a:r>
          </a:p>
        </p:txBody>
      </p:sp>
    </p:spTree>
    <p:extLst>
      <p:ext uri="{BB962C8B-B14F-4D97-AF65-F5344CB8AC3E}">
        <p14:creationId xmlns:p14="http://schemas.microsoft.com/office/powerpoint/2010/main" val="1163956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E192-890D-185B-8E74-D2FA6EDEE6B0}"/>
              </a:ext>
            </a:extLst>
          </p:cNvPr>
          <p:cNvSpPr>
            <a:spLocks noGrp="1"/>
          </p:cNvSpPr>
          <p:nvPr>
            <p:ph type="title"/>
          </p:nvPr>
        </p:nvSpPr>
        <p:spPr>
          <a:xfrm>
            <a:off x="550505" y="365127"/>
            <a:ext cx="11234057" cy="838523"/>
          </a:xfrm>
        </p:spPr>
        <p:txBody>
          <a:bodyPr>
            <a:normAutofit/>
          </a:bodyPr>
          <a:lstStyle/>
          <a:p>
            <a:pPr algn="ctr"/>
            <a:r>
              <a:rPr lang="en-US" sz="4000" b="1" dirty="0">
                <a:latin typeface="+mn-lt"/>
              </a:rPr>
              <a:t>4. They Had Witnessed Unique Events</a:t>
            </a:r>
          </a:p>
        </p:txBody>
      </p:sp>
      <p:graphicFrame>
        <p:nvGraphicFramePr>
          <p:cNvPr id="5" name="Content Placeholder 2">
            <a:extLst>
              <a:ext uri="{FF2B5EF4-FFF2-40B4-BE49-F238E27FC236}">
                <a16:creationId xmlns:a16="http://schemas.microsoft.com/office/drawing/2014/main" id="{DFDA8ED1-E885-EDF1-F162-7A8B22F52B25}"/>
              </a:ext>
            </a:extLst>
          </p:cNvPr>
          <p:cNvGraphicFramePr>
            <a:graphicFrameLocks noGrp="1"/>
          </p:cNvGraphicFramePr>
          <p:nvPr>
            <p:ph idx="1"/>
            <p:extLst>
              <p:ext uri="{D42A27DB-BD31-4B8C-83A1-F6EECF244321}">
                <p14:modId xmlns:p14="http://schemas.microsoft.com/office/powerpoint/2010/main" val="1978711235"/>
              </p:ext>
            </p:extLst>
          </p:nvPr>
        </p:nvGraphicFramePr>
        <p:xfrm>
          <a:off x="1803918" y="1203650"/>
          <a:ext cx="8686800" cy="5411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0047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A764-124D-D848-F9B3-64DFA0662098}"/>
              </a:ext>
            </a:extLst>
          </p:cNvPr>
          <p:cNvSpPr>
            <a:spLocks noGrp="1"/>
          </p:cNvSpPr>
          <p:nvPr>
            <p:ph type="title"/>
          </p:nvPr>
        </p:nvSpPr>
        <p:spPr/>
        <p:txBody>
          <a:bodyPr>
            <a:normAutofit/>
          </a:bodyPr>
          <a:lstStyle/>
          <a:p>
            <a:pPr algn="ctr"/>
            <a:r>
              <a:rPr lang="en-US" sz="4000" b="1" dirty="0">
                <a:latin typeface="+mn-lt"/>
              </a:rPr>
              <a:t>Peter’s Sermon Pieced it Together</a:t>
            </a:r>
          </a:p>
        </p:txBody>
      </p:sp>
      <p:sp>
        <p:nvSpPr>
          <p:cNvPr id="3" name="Content Placeholder 2">
            <a:extLst>
              <a:ext uri="{FF2B5EF4-FFF2-40B4-BE49-F238E27FC236}">
                <a16:creationId xmlns:a16="http://schemas.microsoft.com/office/drawing/2014/main" id="{28C67084-4D9E-713F-0F43-9C633B3F2F6D}"/>
              </a:ext>
            </a:extLst>
          </p:cNvPr>
          <p:cNvSpPr>
            <a:spLocks noGrp="1"/>
          </p:cNvSpPr>
          <p:nvPr>
            <p:ph idx="1"/>
          </p:nvPr>
        </p:nvSpPr>
        <p:spPr/>
        <p:txBody>
          <a:bodyPr>
            <a:normAutofit/>
          </a:bodyPr>
          <a:lstStyle/>
          <a:p>
            <a:pPr marL="0" indent="0">
              <a:buNone/>
            </a:pPr>
            <a:r>
              <a:rPr lang="en-US" dirty="0"/>
              <a:t>vs. </a:t>
            </a:r>
            <a:r>
              <a:rPr lang="en-US" sz="3200" dirty="0"/>
              <a:t>22-24	Jesus, death, resurrection</a:t>
            </a:r>
          </a:p>
          <a:p>
            <a:pPr marL="0" indent="0">
              <a:buNone/>
            </a:pPr>
            <a:r>
              <a:rPr lang="en-US" dirty="0"/>
              <a:t>vs. </a:t>
            </a:r>
            <a:r>
              <a:rPr lang="en-US" sz="3200" dirty="0"/>
              <a:t>25-28	Old Testament foretold this</a:t>
            </a:r>
          </a:p>
          <a:p>
            <a:pPr marL="0" indent="0">
              <a:buNone/>
            </a:pPr>
            <a:r>
              <a:rPr lang="en-US" dirty="0"/>
              <a:t>vs. </a:t>
            </a:r>
            <a:r>
              <a:rPr lang="en-US" sz="3200" dirty="0"/>
              <a:t>29-31	David spoke of the Christ </a:t>
            </a:r>
          </a:p>
          <a:p>
            <a:pPr marL="0" indent="0">
              <a:buNone/>
            </a:pPr>
            <a:r>
              <a:rPr lang="en-US" dirty="0"/>
              <a:t>v. </a:t>
            </a:r>
            <a:r>
              <a:rPr lang="en-US" sz="3200" dirty="0"/>
              <a:t>32		The apostles are eyewitnesses of the 				resurrected Christ</a:t>
            </a:r>
          </a:p>
          <a:p>
            <a:pPr marL="0" indent="0">
              <a:buNone/>
            </a:pPr>
            <a:r>
              <a:rPr lang="en-US" dirty="0"/>
              <a:t>vs. </a:t>
            </a:r>
            <a:r>
              <a:rPr lang="en-US" sz="3200" dirty="0"/>
              <a:t>33-36	Outpouring of Holy Spirit is proof that Jesus is </a:t>
            </a:r>
            <a:br>
              <a:rPr lang="en-US" sz="3200" dirty="0"/>
            </a:br>
            <a:r>
              <a:rPr lang="en-US" sz="3200" dirty="0"/>
              <a:t>		the exalted Christ, whom they killed</a:t>
            </a:r>
          </a:p>
          <a:p>
            <a:pPr marL="0" indent="0">
              <a:buNone/>
            </a:pPr>
            <a:r>
              <a:rPr lang="en-US" dirty="0"/>
              <a:t>v. </a:t>
            </a:r>
            <a:r>
              <a:rPr lang="en-US" sz="3200" dirty="0"/>
              <a:t>37		“they were cut to the heart”</a:t>
            </a:r>
          </a:p>
        </p:txBody>
      </p:sp>
    </p:spTree>
    <p:extLst>
      <p:ext uri="{BB962C8B-B14F-4D97-AF65-F5344CB8AC3E}">
        <p14:creationId xmlns:p14="http://schemas.microsoft.com/office/powerpoint/2010/main" val="102998024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31C8-BBD3-C4EB-76A3-9FF8661C233F}"/>
              </a:ext>
            </a:extLst>
          </p:cNvPr>
          <p:cNvSpPr>
            <a:spLocks noGrp="1"/>
          </p:cNvSpPr>
          <p:nvPr>
            <p:ph type="title"/>
          </p:nvPr>
        </p:nvSpPr>
        <p:spPr/>
        <p:txBody>
          <a:bodyPr/>
          <a:lstStyle/>
          <a:p>
            <a:pPr algn="ctr"/>
            <a:r>
              <a:rPr lang="en-US" b="1" dirty="0">
                <a:latin typeface="+mn-lt"/>
              </a:rPr>
              <a:t>The Power Behind Pentecost</a:t>
            </a:r>
          </a:p>
        </p:txBody>
      </p:sp>
      <p:sp>
        <p:nvSpPr>
          <p:cNvPr id="3" name="Content Placeholder 2">
            <a:extLst>
              <a:ext uri="{FF2B5EF4-FFF2-40B4-BE49-F238E27FC236}">
                <a16:creationId xmlns:a16="http://schemas.microsoft.com/office/drawing/2014/main" id="{B507BF20-47EA-15CA-84FC-3CAFDD940397}"/>
              </a:ext>
            </a:extLst>
          </p:cNvPr>
          <p:cNvSpPr>
            <a:spLocks noGrp="1"/>
          </p:cNvSpPr>
          <p:nvPr>
            <p:ph idx="1"/>
          </p:nvPr>
        </p:nvSpPr>
        <p:spPr/>
        <p:txBody>
          <a:bodyPr>
            <a:normAutofit/>
          </a:bodyPr>
          <a:lstStyle/>
          <a:p>
            <a:pPr marL="514350" indent="-514350">
              <a:buFont typeface="+mj-lt"/>
              <a:buAutoNum type="arabicPeriod"/>
            </a:pPr>
            <a:r>
              <a:rPr lang="en-US" sz="3600" b="1" dirty="0"/>
              <a:t>The Gospel Was Preached</a:t>
            </a:r>
          </a:p>
          <a:p>
            <a:pPr marL="514350" indent="-514350">
              <a:buFont typeface="+mj-lt"/>
              <a:buAutoNum type="arabicPeriod"/>
            </a:pPr>
            <a:r>
              <a:rPr lang="en-US" sz="3600" b="1" dirty="0"/>
              <a:t>The Holy Spirit Was Poured Out</a:t>
            </a:r>
          </a:p>
          <a:p>
            <a:pPr marL="514350" indent="-514350">
              <a:buFont typeface="+mj-lt"/>
              <a:buAutoNum type="arabicPeriod"/>
            </a:pPr>
            <a:r>
              <a:rPr lang="en-US" sz="3600" b="1" dirty="0"/>
              <a:t>There Was a Unique Audience</a:t>
            </a:r>
          </a:p>
          <a:p>
            <a:pPr marL="514350" indent="-514350">
              <a:buFont typeface="+mj-lt"/>
              <a:buAutoNum type="arabicPeriod"/>
            </a:pPr>
            <a:r>
              <a:rPr lang="en-US" sz="3600" b="1" dirty="0"/>
              <a:t>They Had Witnessed Unique Events</a:t>
            </a:r>
          </a:p>
        </p:txBody>
      </p:sp>
    </p:spTree>
    <p:extLst>
      <p:ext uri="{BB962C8B-B14F-4D97-AF65-F5344CB8AC3E}">
        <p14:creationId xmlns:p14="http://schemas.microsoft.com/office/powerpoint/2010/main" val="419829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6578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591</Words>
  <Application>Microsoft Office PowerPoint</Application>
  <PresentationFormat>Widescreen</PresentationFormat>
  <Paragraphs>58</Paragraphs>
  <Slides>16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Aptos</vt:lpstr>
      <vt:lpstr>Aptos Display</vt:lpstr>
      <vt:lpstr>Arial</vt:lpstr>
      <vt:lpstr>Office Theme</vt:lpstr>
      <vt:lpstr>1_Office Theme</vt:lpstr>
      <vt:lpstr>PowerPoint Presentation</vt:lpstr>
      <vt:lpstr>This Week’s Sermons</vt:lpstr>
      <vt:lpstr>The Power Behind Pentecost</vt:lpstr>
      <vt:lpstr>1. The Gospel Was Preached</vt:lpstr>
      <vt:lpstr>1. The Gospel Was Preached</vt:lpstr>
      <vt:lpstr>2. The Holy Spirit Was Poured Out</vt:lpstr>
      <vt:lpstr>3. There Was a Unique Audience</vt:lpstr>
      <vt:lpstr>3. There Was a Unique Audience</vt:lpstr>
      <vt:lpstr>4. They Had Witnessed Unique Events</vt:lpstr>
      <vt:lpstr>4. They Had Witnessed Unique Events</vt:lpstr>
      <vt:lpstr>4. They Had Witnessed Unique Events</vt:lpstr>
      <vt:lpstr>4. They Had Witnessed Unique Events</vt:lpstr>
      <vt:lpstr>4. They Had Witnessed Unique Events</vt:lpstr>
      <vt:lpstr>Peter’s Sermon Pieced it Together</vt:lpstr>
      <vt:lpstr>The Power Behind Pentecost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Behind Pentecost</dc:title>
  <dc:creator>Heath Rogers</dc:creator>
  <cp:lastModifiedBy>Heath Rogers</cp:lastModifiedBy>
  <cp:revision>2</cp:revision>
  <dcterms:created xsi:type="dcterms:W3CDTF">2024-03-30T11:23:26Z</dcterms:created>
  <dcterms:modified xsi:type="dcterms:W3CDTF">2025-05-27T19:32:13Z</dcterms:modified>
</cp:coreProperties>
</file>