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96" r:id="rId3"/>
  </p:sldMasterIdLst>
  <p:sldIdLst>
    <p:sldId id="259" r:id="rId4"/>
    <p:sldId id="287" r:id="rId5"/>
    <p:sldId id="256" r:id="rId6"/>
    <p:sldId id="257" r:id="rId7"/>
    <p:sldId id="262" r:id="rId8"/>
    <p:sldId id="263" r:id="rId9"/>
    <p:sldId id="264" r:id="rId10"/>
    <p:sldId id="265" r:id="rId11"/>
    <p:sldId id="266" r:id="rId12"/>
    <p:sldId id="267" r:id="rId13"/>
    <p:sldId id="268" r:id="rId14"/>
    <p:sldId id="270" r:id="rId15"/>
    <p:sldId id="274" r:id="rId16"/>
    <p:sldId id="261" r:id="rId17"/>
    <p:sldId id="271" r:id="rId18"/>
    <p:sldId id="272" r:id="rId19"/>
    <p:sldId id="275" r:id="rId20"/>
    <p:sldId id="260"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0" d="100"/>
          <a:sy n="70" d="100"/>
        </p:scale>
        <p:origin x="1166" y="2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18445B8-3F48-4BA0-B0D8-A3BCD7AC4111}" type="datetimeFigureOut">
              <a:rPr lang="en-US" smtClean="0"/>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0D3E1A-4DF0-400D-AF01-C63CC7E964D7}" type="slidenum">
              <a:rPr lang="en-US" smtClean="0"/>
              <a:t>‹#›</a:t>
            </a:fld>
            <a:endParaRPr lang="en-US"/>
          </a:p>
        </p:txBody>
      </p:sp>
    </p:spTree>
    <p:extLst>
      <p:ext uri="{BB962C8B-B14F-4D97-AF65-F5344CB8AC3E}">
        <p14:creationId xmlns:p14="http://schemas.microsoft.com/office/powerpoint/2010/main" val="2407788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8445B8-3F48-4BA0-B0D8-A3BCD7AC4111}" type="datetimeFigureOut">
              <a:rPr lang="en-US" smtClean="0"/>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0D3E1A-4DF0-400D-AF01-C63CC7E964D7}" type="slidenum">
              <a:rPr lang="en-US" smtClean="0"/>
              <a:t>‹#›</a:t>
            </a:fld>
            <a:endParaRPr lang="en-US"/>
          </a:p>
        </p:txBody>
      </p:sp>
    </p:spTree>
    <p:extLst>
      <p:ext uri="{BB962C8B-B14F-4D97-AF65-F5344CB8AC3E}">
        <p14:creationId xmlns:p14="http://schemas.microsoft.com/office/powerpoint/2010/main" val="1452988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18445B8-3F48-4BA0-B0D8-A3BCD7AC4111}" type="datetimeFigureOut">
              <a:rPr lang="en-US" smtClean="0"/>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0D3E1A-4DF0-400D-AF01-C63CC7E964D7}" type="slidenum">
              <a:rPr lang="en-US" smtClean="0"/>
              <a:t>‹#›</a:t>
            </a:fld>
            <a:endParaRPr lang="en-US"/>
          </a:p>
        </p:txBody>
      </p:sp>
    </p:spTree>
    <p:extLst>
      <p:ext uri="{BB962C8B-B14F-4D97-AF65-F5344CB8AC3E}">
        <p14:creationId xmlns:p14="http://schemas.microsoft.com/office/powerpoint/2010/main" val="3592773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18445B8-3F48-4BA0-B0D8-A3BCD7AC4111}" type="datetimeFigureOut">
              <a:rPr lang="en-US" smtClean="0"/>
              <a:t>5/27/2025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0D3E1A-4DF0-400D-AF01-C63CC7E964D7}" type="slidenum">
              <a:rPr lang="en-US" smtClean="0"/>
              <a:t>‹#›</a:t>
            </a:fld>
            <a:endParaRPr lang="en-US"/>
          </a:p>
        </p:txBody>
      </p:sp>
    </p:spTree>
    <p:extLst>
      <p:ext uri="{BB962C8B-B14F-4D97-AF65-F5344CB8AC3E}">
        <p14:creationId xmlns:p14="http://schemas.microsoft.com/office/powerpoint/2010/main" val="2280565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18445B8-3F48-4BA0-B0D8-A3BCD7AC4111}" type="datetimeFigureOut">
              <a:rPr lang="en-US" smtClean="0"/>
              <a:t>5/27/2025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0D3E1A-4DF0-400D-AF01-C63CC7E964D7}" type="slidenum">
              <a:rPr lang="en-US" smtClean="0"/>
              <a:t>‹#›</a:t>
            </a:fld>
            <a:endParaRPr lang="en-US"/>
          </a:p>
        </p:txBody>
      </p:sp>
    </p:spTree>
    <p:extLst>
      <p:ext uri="{BB962C8B-B14F-4D97-AF65-F5344CB8AC3E}">
        <p14:creationId xmlns:p14="http://schemas.microsoft.com/office/powerpoint/2010/main" val="141836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18445B8-3F48-4BA0-B0D8-A3BCD7AC4111}" type="datetimeFigureOut">
              <a:rPr lang="en-US" smtClean="0"/>
              <a:t>5/27/2025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0D3E1A-4DF0-400D-AF01-C63CC7E964D7}" type="slidenum">
              <a:rPr lang="en-US" smtClean="0"/>
              <a:t>‹#›</a:t>
            </a:fld>
            <a:endParaRPr lang="en-US"/>
          </a:p>
        </p:txBody>
      </p:sp>
    </p:spTree>
    <p:extLst>
      <p:ext uri="{BB962C8B-B14F-4D97-AF65-F5344CB8AC3E}">
        <p14:creationId xmlns:p14="http://schemas.microsoft.com/office/powerpoint/2010/main" val="13936709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8445B8-3F48-4BA0-B0D8-A3BCD7AC4111}" type="datetimeFigureOut">
              <a:rPr lang="en-US" smtClean="0"/>
              <a:t>5/27/2025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0D3E1A-4DF0-400D-AF01-C63CC7E964D7}" type="slidenum">
              <a:rPr lang="en-US" smtClean="0"/>
              <a:t>‹#›</a:t>
            </a:fld>
            <a:endParaRPr lang="en-US"/>
          </a:p>
        </p:txBody>
      </p:sp>
    </p:spTree>
    <p:extLst>
      <p:ext uri="{BB962C8B-B14F-4D97-AF65-F5344CB8AC3E}">
        <p14:creationId xmlns:p14="http://schemas.microsoft.com/office/powerpoint/2010/main" val="24693825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18445B8-3F48-4BA0-B0D8-A3BCD7AC4111}" type="datetimeFigureOut">
              <a:rPr lang="en-US" smtClean="0"/>
              <a:t>5/27/2025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0D3E1A-4DF0-400D-AF01-C63CC7E964D7}" type="slidenum">
              <a:rPr lang="en-US" smtClean="0"/>
              <a:t>‹#›</a:t>
            </a:fld>
            <a:endParaRPr lang="en-US"/>
          </a:p>
        </p:txBody>
      </p:sp>
    </p:spTree>
    <p:extLst>
      <p:ext uri="{BB962C8B-B14F-4D97-AF65-F5344CB8AC3E}">
        <p14:creationId xmlns:p14="http://schemas.microsoft.com/office/powerpoint/2010/main" val="155716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18445B8-3F48-4BA0-B0D8-A3BCD7AC4111}" type="datetimeFigureOut">
              <a:rPr lang="en-US" smtClean="0"/>
              <a:t>5/27/2025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0D3E1A-4DF0-400D-AF01-C63CC7E964D7}" type="slidenum">
              <a:rPr lang="en-US" smtClean="0"/>
              <a:t>‹#›</a:t>
            </a:fld>
            <a:endParaRPr lang="en-US"/>
          </a:p>
        </p:txBody>
      </p:sp>
    </p:spTree>
    <p:extLst>
      <p:ext uri="{BB962C8B-B14F-4D97-AF65-F5344CB8AC3E}">
        <p14:creationId xmlns:p14="http://schemas.microsoft.com/office/powerpoint/2010/main" val="2850850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8445B8-3F48-4BA0-B0D8-A3BCD7AC4111}" type="datetimeFigureOut">
              <a:rPr lang="en-US" smtClean="0"/>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0D3E1A-4DF0-400D-AF01-C63CC7E964D7}" type="slidenum">
              <a:rPr lang="en-US" smtClean="0"/>
              <a:t>‹#›</a:t>
            </a:fld>
            <a:endParaRPr lang="en-US"/>
          </a:p>
        </p:txBody>
      </p:sp>
    </p:spTree>
    <p:extLst>
      <p:ext uri="{BB962C8B-B14F-4D97-AF65-F5344CB8AC3E}">
        <p14:creationId xmlns:p14="http://schemas.microsoft.com/office/powerpoint/2010/main" val="2270994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8445B8-3F48-4BA0-B0D8-A3BCD7AC4111}" type="datetimeFigureOut">
              <a:rPr lang="en-US" smtClean="0"/>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0D3E1A-4DF0-400D-AF01-C63CC7E964D7}" type="slidenum">
              <a:rPr lang="en-US" smtClean="0"/>
              <a:t>‹#›</a:t>
            </a:fld>
            <a:endParaRPr lang="en-US"/>
          </a:p>
        </p:txBody>
      </p:sp>
    </p:spTree>
    <p:extLst>
      <p:ext uri="{BB962C8B-B14F-4D97-AF65-F5344CB8AC3E}">
        <p14:creationId xmlns:p14="http://schemas.microsoft.com/office/powerpoint/2010/main" val="24391712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18445B8-3F48-4BA0-B0D8-A3BCD7AC4111}" type="datetimeFigureOut">
              <a:rPr lang="en-US" smtClean="0"/>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0D3E1A-4DF0-400D-AF01-C63CC7E964D7}" type="slidenum">
              <a:rPr lang="en-US" smtClean="0"/>
              <a:t>‹#›</a:t>
            </a:fld>
            <a:endParaRPr lang="en-US"/>
          </a:p>
        </p:txBody>
      </p:sp>
    </p:spTree>
    <p:extLst>
      <p:ext uri="{BB962C8B-B14F-4D97-AF65-F5344CB8AC3E}">
        <p14:creationId xmlns:p14="http://schemas.microsoft.com/office/powerpoint/2010/main" val="7650670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8445B8-3F48-4BA0-B0D8-A3BCD7AC4111}" type="datetimeFigureOut">
              <a:rPr lang="en-US" smtClean="0"/>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0D3E1A-4DF0-400D-AF01-C63CC7E964D7}" type="slidenum">
              <a:rPr lang="en-US" smtClean="0"/>
              <a:t>‹#›</a:t>
            </a:fld>
            <a:endParaRPr lang="en-US"/>
          </a:p>
        </p:txBody>
      </p:sp>
    </p:spTree>
    <p:extLst>
      <p:ext uri="{BB962C8B-B14F-4D97-AF65-F5344CB8AC3E}">
        <p14:creationId xmlns:p14="http://schemas.microsoft.com/office/powerpoint/2010/main" val="13962100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hade val="82000"/>
                  </a:schemeClr>
                </a:solidFill>
              </a:defRPr>
            </a:lvl1pPr>
            <a:lvl2pPr marL="457200" indent="0">
              <a:buNone/>
              <a:defRPr sz="2000">
                <a:solidFill>
                  <a:schemeClr val="tx1">
                    <a:shade val="82000"/>
                  </a:schemeClr>
                </a:solidFill>
              </a:defRPr>
            </a:lvl2pPr>
            <a:lvl3pPr marL="914400" indent="0">
              <a:buNone/>
              <a:defRPr sz="1800">
                <a:solidFill>
                  <a:schemeClr val="tx1">
                    <a:shade val="82000"/>
                  </a:schemeClr>
                </a:solidFill>
              </a:defRPr>
            </a:lvl3pPr>
            <a:lvl4pPr marL="1371600" indent="0">
              <a:buNone/>
              <a:defRPr sz="1600">
                <a:solidFill>
                  <a:schemeClr val="tx1">
                    <a:shade val="82000"/>
                  </a:schemeClr>
                </a:solidFill>
              </a:defRPr>
            </a:lvl4pPr>
            <a:lvl5pPr marL="1828800" indent="0">
              <a:buNone/>
              <a:defRPr sz="1600">
                <a:solidFill>
                  <a:schemeClr val="tx1">
                    <a:shade val="82000"/>
                  </a:schemeClr>
                </a:solidFill>
              </a:defRPr>
            </a:lvl5pPr>
            <a:lvl6pPr marL="2286000" indent="0">
              <a:buNone/>
              <a:defRPr sz="1600">
                <a:solidFill>
                  <a:schemeClr val="tx1">
                    <a:shade val="82000"/>
                  </a:schemeClr>
                </a:solidFill>
              </a:defRPr>
            </a:lvl6pPr>
            <a:lvl7pPr marL="2743200" indent="0">
              <a:buNone/>
              <a:defRPr sz="1600">
                <a:solidFill>
                  <a:schemeClr val="tx1">
                    <a:shade val="82000"/>
                  </a:schemeClr>
                </a:solidFill>
              </a:defRPr>
            </a:lvl7pPr>
            <a:lvl8pPr marL="3200400" indent="0">
              <a:buNone/>
              <a:defRPr sz="1600">
                <a:solidFill>
                  <a:schemeClr val="tx1">
                    <a:shade val="82000"/>
                  </a:schemeClr>
                </a:solidFill>
              </a:defRPr>
            </a:lvl8pPr>
            <a:lvl9pPr marL="3657600" indent="0">
              <a:buNone/>
              <a:defRPr sz="1600">
                <a:solidFill>
                  <a:schemeClr val="tx1">
                    <a:shade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18445B8-3F48-4BA0-B0D8-A3BCD7AC4111}" type="datetimeFigureOut">
              <a:rPr lang="en-US" smtClean="0"/>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0D3E1A-4DF0-400D-AF01-C63CC7E964D7}" type="slidenum">
              <a:rPr lang="en-US" smtClean="0"/>
              <a:t>‹#›</a:t>
            </a:fld>
            <a:endParaRPr lang="en-US"/>
          </a:p>
        </p:txBody>
      </p:sp>
    </p:spTree>
    <p:extLst>
      <p:ext uri="{BB962C8B-B14F-4D97-AF65-F5344CB8AC3E}">
        <p14:creationId xmlns:p14="http://schemas.microsoft.com/office/powerpoint/2010/main" val="37220810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18445B8-3F48-4BA0-B0D8-A3BCD7AC4111}" type="datetimeFigureOut">
              <a:rPr lang="en-US" smtClean="0"/>
              <a:t>5/27/2025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0D3E1A-4DF0-400D-AF01-C63CC7E964D7}" type="slidenum">
              <a:rPr lang="en-US" smtClean="0"/>
              <a:t>‹#›</a:t>
            </a:fld>
            <a:endParaRPr lang="en-US"/>
          </a:p>
        </p:txBody>
      </p:sp>
    </p:spTree>
    <p:extLst>
      <p:ext uri="{BB962C8B-B14F-4D97-AF65-F5344CB8AC3E}">
        <p14:creationId xmlns:p14="http://schemas.microsoft.com/office/powerpoint/2010/main" val="36163492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18445B8-3F48-4BA0-B0D8-A3BCD7AC4111}" type="datetimeFigureOut">
              <a:rPr lang="en-US" smtClean="0"/>
              <a:t>5/27/2025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0D3E1A-4DF0-400D-AF01-C63CC7E964D7}" type="slidenum">
              <a:rPr lang="en-US" smtClean="0"/>
              <a:t>‹#›</a:t>
            </a:fld>
            <a:endParaRPr lang="en-US"/>
          </a:p>
        </p:txBody>
      </p:sp>
    </p:spTree>
    <p:extLst>
      <p:ext uri="{BB962C8B-B14F-4D97-AF65-F5344CB8AC3E}">
        <p14:creationId xmlns:p14="http://schemas.microsoft.com/office/powerpoint/2010/main" val="25830030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18445B8-3F48-4BA0-B0D8-A3BCD7AC4111}" type="datetimeFigureOut">
              <a:rPr lang="en-US" smtClean="0"/>
              <a:t>5/27/2025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0D3E1A-4DF0-400D-AF01-C63CC7E964D7}" type="slidenum">
              <a:rPr lang="en-US" smtClean="0"/>
              <a:t>‹#›</a:t>
            </a:fld>
            <a:endParaRPr lang="en-US"/>
          </a:p>
        </p:txBody>
      </p:sp>
    </p:spTree>
    <p:extLst>
      <p:ext uri="{BB962C8B-B14F-4D97-AF65-F5344CB8AC3E}">
        <p14:creationId xmlns:p14="http://schemas.microsoft.com/office/powerpoint/2010/main" val="2307583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8445B8-3F48-4BA0-B0D8-A3BCD7AC4111}" type="datetimeFigureOut">
              <a:rPr lang="en-US" smtClean="0"/>
              <a:t>5/27/2025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0D3E1A-4DF0-400D-AF01-C63CC7E964D7}" type="slidenum">
              <a:rPr lang="en-US" smtClean="0"/>
              <a:t>‹#›</a:t>
            </a:fld>
            <a:endParaRPr lang="en-US"/>
          </a:p>
        </p:txBody>
      </p:sp>
    </p:spTree>
    <p:extLst>
      <p:ext uri="{BB962C8B-B14F-4D97-AF65-F5344CB8AC3E}">
        <p14:creationId xmlns:p14="http://schemas.microsoft.com/office/powerpoint/2010/main" val="12779681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18445B8-3F48-4BA0-B0D8-A3BCD7AC4111}" type="datetimeFigureOut">
              <a:rPr lang="en-US" smtClean="0"/>
              <a:t>5/27/2025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0D3E1A-4DF0-400D-AF01-C63CC7E964D7}" type="slidenum">
              <a:rPr lang="en-US" smtClean="0"/>
              <a:t>‹#›</a:t>
            </a:fld>
            <a:endParaRPr lang="en-US"/>
          </a:p>
        </p:txBody>
      </p:sp>
    </p:spTree>
    <p:extLst>
      <p:ext uri="{BB962C8B-B14F-4D97-AF65-F5344CB8AC3E}">
        <p14:creationId xmlns:p14="http://schemas.microsoft.com/office/powerpoint/2010/main" val="35480704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18445B8-3F48-4BA0-B0D8-A3BCD7AC4111}" type="datetimeFigureOut">
              <a:rPr lang="en-US" smtClean="0"/>
              <a:t>5/27/2025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0D3E1A-4DF0-400D-AF01-C63CC7E964D7}" type="slidenum">
              <a:rPr lang="en-US" smtClean="0"/>
              <a:t>‹#›</a:t>
            </a:fld>
            <a:endParaRPr lang="en-US"/>
          </a:p>
        </p:txBody>
      </p:sp>
    </p:spTree>
    <p:extLst>
      <p:ext uri="{BB962C8B-B14F-4D97-AF65-F5344CB8AC3E}">
        <p14:creationId xmlns:p14="http://schemas.microsoft.com/office/powerpoint/2010/main" val="15271508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8445B8-3F48-4BA0-B0D8-A3BCD7AC4111}" type="datetimeFigureOut">
              <a:rPr lang="en-US" smtClean="0"/>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0D3E1A-4DF0-400D-AF01-C63CC7E964D7}" type="slidenum">
              <a:rPr lang="en-US" smtClean="0"/>
              <a:t>‹#›</a:t>
            </a:fld>
            <a:endParaRPr lang="en-US"/>
          </a:p>
        </p:txBody>
      </p:sp>
    </p:spTree>
    <p:extLst>
      <p:ext uri="{BB962C8B-B14F-4D97-AF65-F5344CB8AC3E}">
        <p14:creationId xmlns:p14="http://schemas.microsoft.com/office/powerpoint/2010/main" val="24622463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8445B8-3F48-4BA0-B0D8-A3BCD7AC4111}" type="datetimeFigureOut">
              <a:rPr lang="en-US" smtClean="0"/>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0D3E1A-4DF0-400D-AF01-C63CC7E964D7}" type="slidenum">
              <a:rPr lang="en-US" smtClean="0"/>
              <a:t>‹#›</a:t>
            </a:fld>
            <a:endParaRPr lang="en-US"/>
          </a:p>
        </p:txBody>
      </p:sp>
    </p:spTree>
    <p:extLst>
      <p:ext uri="{BB962C8B-B14F-4D97-AF65-F5344CB8AC3E}">
        <p14:creationId xmlns:p14="http://schemas.microsoft.com/office/powerpoint/2010/main" val="15324636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74423" y="802298"/>
            <a:ext cx="8637073" cy="2920713"/>
          </a:xfrm>
        </p:spPr>
        <p:txBody>
          <a:bodyPr bIns="0" anchor="b">
            <a:normAutofit/>
          </a:bodyPr>
          <a:lstStyle>
            <a:lvl1pPr algn="ctr">
              <a:defRPr sz="6600"/>
            </a:lvl1pPr>
          </a:lstStyle>
          <a:p>
            <a:r>
              <a:rPr lang="en-US"/>
              <a:t>Click to edit Master title style</a:t>
            </a:r>
            <a:endParaRPr lang="en-US" dirty="0"/>
          </a:p>
        </p:txBody>
      </p:sp>
      <p:sp>
        <p:nvSpPr>
          <p:cNvPr id="3" name="Subtitle 2"/>
          <p:cNvSpPr>
            <a:spLocks noGrp="1"/>
          </p:cNvSpPr>
          <p:nvPr>
            <p:ph type="subTitle" idx="1"/>
          </p:nvPr>
        </p:nvSpPr>
        <p:spPr>
          <a:xfrm>
            <a:off x="1774424" y="3724074"/>
            <a:ext cx="8637072" cy="977621"/>
          </a:xfrm>
        </p:spPr>
        <p:txBody>
          <a:bodyPr tIns="91440" bIns="91440">
            <a:normAutofit/>
          </a:bodyPr>
          <a:lstStyle>
            <a:lvl1pPr marL="0" indent="0" algn="ctr">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18445B8-3F48-4BA0-B0D8-A3BCD7AC4111}" type="datetimeFigureOut">
              <a:rPr lang="en-US" smtClean="0"/>
              <a:t>5/27/2025</a:t>
            </a:fld>
            <a:endParaRPr lang="en-US"/>
          </a:p>
        </p:txBody>
      </p:sp>
      <p:sp>
        <p:nvSpPr>
          <p:cNvPr id="5" name="Footer Placeholder 4"/>
          <p:cNvSpPr>
            <a:spLocks noGrp="1"/>
          </p:cNvSpPr>
          <p:nvPr>
            <p:ph type="ftr" sz="quarter" idx="11"/>
          </p:nvPr>
        </p:nvSpPr>
        <p:spPr>
          <a:xfrm>
            <a:off x="1451579" y="329307"/>
            <a:ext cx="5626774" cy="309201"/>
          </a:xfrm>
        </p:spPr>
        <p:txBody>
          <a:bodyPr/>
          <a:lstStyle/>
          <a:p>
            <a:endParaRPr lang="en-US"/>
          </a:p>
        </p:txBody>
      </p:sp>
      <p:sp>
        <p:nvSpPr>
          <p:cNvPr id="6" name="Slide Number Placeholder 5"/>
          <p:cNvSpPr>
            <a:spLocks noGrp="1"/>
          </p:cNvSpPr>
          <p:nvPr>
            <p:ph type="sldNum" sz="quarter" idx="12"/>
          </p:nvPr>
        </p:nvSpPr>
        <p:spPr>
          <a:xfrm>
            <a:off x="476834" y="798973"/>
            <a:ext cx="811019" cy="503578"/>
          </a:xfrm>
        </p:spPr>
        <p:txBody>
          <a:bodyPr/>
          <a:lstStyle/>
          <a:p>
            <a:fld id="{DF0D3E1A-4DF0-400D-AF01-C63CC7E964D7}" type="slidenum">
              <a:rPr lang="en-US" smtClean="0"/>
              <a:t>‹#›</a:t>
            </a:fld>
            <a:endParaRPr lang="en-US"/>
          </a:p>
        </p:txBody>
      </p:sp>
    </p:spTree>
    <p:extLst>
      <p:ext uri="{BB962C8B-B14F-4D97-AF65-F5344CB8AC3E}">
        <p14:creationId xmlns:p14="http://schemas.microsoft.com/office/powerpoint/2010/main" val="11031793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8445B8-3F48-4BA0-B0D8-A3BCD7AC4111}" type="datetimeFigureOut">
              <a:rPr lang="en-US" smtClean="0"/>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0D3E1A-4DF0-400D-AF01-C63CC7E964D7}" type="slidenum">
              <a:rPr lang="en-US" smtClean="0"/>
              <a:t>‹#›</a:t>
            </a:fld>
            <a:endParaRPr lang="en-US"/>
          </a:p>
        </p:txBody>
      </p:sp>
    </p:spTree>
    <p:extLst>
      <p:ext uri="{BB962C8B-B14F-4D97-AF65-F5344CB8AC3E}">
        <p14:creationId xmlns:p14="http://schemas.microsoft.com/office/powerpoint/2010/main" val="12664347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74423" y="1756130"/>
            <a:ext cx="8643154" cy="1969007"/>
          </a:xfrm>
        </p:spPr>
        <p:txBody>
          <a:bodyPr anchor="b">
            <a:normAutofit/>
          </a:bodyPr>
          <a:lstStyle>
            <a:lvl1pPr algn="ctr">
              <a:defRPr sz="3600"/>
            </a:lvl1pPr>
          </a:lstStyle>
          <a:p>
            <a:r>
              <a:rPr lang="en-US"/>
              <a:t>Click to edit Master title style</a:t>
            </a:r>
            <a:endParaRPr lang="en-US" dirty="0"/>
          </a:p>
        </p:txBody>
      </p:sp>
      <p:sp>
        <p:nvSpPr>
          <p:cNvPr id="3" name="Text Placeholder 2"/>
          <p:cNvSpPr>
            <a:spLocks noGrp="1"/>
          </p:cNvSpPr>
          <p:nvPr>
            <p:ph type="body" idx="1"/>
          </p:nvPr>
        </p:nvSpPr>
        <p:spPr>
          <a:xfrm>
            <a:off x="1774423" y="3725137"/>
            <a:ext cx="8643154" cy="1093987"/>
          </a:xfrm>
        </p:spPr>
        <p:txBody>
          <a:bodyPr tIns="91440">
            <a:normAutofit/>
          </a:bodyPr>
          <a:lstStyle>
            <a:lvl1pPr marL="0" indent="0" algn="ct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18445B8-3F48-4BA0-B0D8-A3BCD7AC4111}" type="datetimeFigureOut">
              <a:rPr lang="en-US" smtClean="0"/>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0D3E1A-4DF0-400D-AF01-C63CC7E964D7}" type="slidenum">
              <a:rPr lang="en-US" smtClean="0"/>
              <a:t>‹#›</a:t>
            </a:fld>
            <a:endParaRPr lang="en-US"/>
          </a:p>
        </p:txBody>
      </p:sp>
    </p:spTree>
    <p:extLst>
      <p:ext uri="{BB962C8B-B14F-4D97-AF65-F5344CB8AC3E}">
        <p14:creationId xmlns:p14="http://schemas.microsoft.com/office/powerpoint/2010/main" val="6539425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293577"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488654"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4140" y="2017343"/>
            <a:ext cx="4488654"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18445B8-3F48-4BA0-B0D8-A3BCD7AC4111}" type="datetimeFigureOut">
              <a:rPr lang="en-US" smtClean="0"/>
              <a:t>5/27/2025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0D3E1A-4DF0-400D-AF01-C63CC7E964D7}" type="slidenum">
              <a:rPr lang="en-US" smtClean="0"/>
              <a:t>‹#›</a:t>
            </a:fld>
            <a:endParaRPr lang="en-US"/>
          </a:p>
        </p:txBody>
      </p:sp>
    </p:spTree>
    <p:extLst>
      <p:ext uri="{BB962C8B-B14F-4D97-AF65-F5344CB8AC3E}">
        <p14:creationId xmlns:p14="http://schemas.microsoft.com/office/powerpoint/2010/main" val="1103092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295603"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488794"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488794"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56025" y="2023003"/>
            <a:ext cx="4488794"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56025" y="2821491"/>
            <a:ext cx="4488794"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18445B8-3F48-4BA0-B0D8-A3BCD7AC4111}" type="datetimeFigureOut">
              <a:rPr lang="en-US" smtClean="0"/>
              <a:t>5/27/2025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0D3E1A-4DF0-400D-AF01-C63CC7E964D7}" type="slidenum">
              <a:rPr lang="en-US" smtClean="0"/>
              <a:t>‹#›</a:t>
            </a:fld>
            <a:endParaRPr lang="en-US"/>
          </a:p>
        </p:txBody>
      </p:sp>
    </p:spTree>
    <p:extLst>
      <p:ext uri="{BB962C8B-B14F-4D97-AF65-F5344CB8AC3E}">
        <p14:creationId xmlns:p14="http://schemas.microsoft.com/office/powerpoint/2010/main" val="38142583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18445B8-3F48-4BA0-B0D8-A3BCD7AC4111}" type="datetimeFigureOut">
              <a:rPr lang="en-US" smtClean="0"/>
              <a:t>5/27/2025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0D3E1A-4DF0-400D-AF01-C63CC7E964D7}" type="slidenum">
              <a:rPr lang="en-US" smtClean="0"/>
              <a:t>‹#›</a:t>
            </a:fld>
            <a:endParaRPr lang="en-US"/>
          </a:p>
        </p:txBody>
      </p:sp>
    </p:spTree>
    <p:extLst>
      <p:ext uri="{BB962C8B-B14F-4D97-AF65-F5344CB8AC3E}">
        <p14:creationId xmlns:p14="http://schemas.microsoft.com/office/powerpoint/2010/main" val="38296963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8445B8-3F48-4BA0-B0D8-A3BCD7AC4111}" type="datetimeFigureOut">
              <a:rPr lang="en-US" smtClean="0"/>
              <a:t>5/27/2025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0D3E1A-4DF0-400D-AF01-C63CC7E964D7}" type="slidenum">
              <a:rPr lang="en-US" smtClean="0"/>
              <a:t>‹#›</a:t>
            </a:fld>
            <a:endParaRPr lang="en-US"/>
          </a:p>
        </p:txBody>
      </p:sp>
    </p:spTree>
    <p:extLst>
      <p:ext uri="{BB962C8B-B14F-4D97-AF65-F5344CB8AC3E}">
        <p14:creationId xmlns:p14="http://schemas.microsoft.com/office/powerpoint/2010/main" val="1728307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2961967" cy="2406518"/>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73032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2961967"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18445B8-3F48-4BA0-B0D8-A3BCD7AC4111}" type="datetimeFigureOut">
              <a:rPr lang="en-US" smtClean="0"/>
              <a:t>5/27/2025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0D3E1A-4DF0-400D-AF01-C63CC7E964D7}" type="slidenum">
              <a:rPr lang="en-US" smtClean="0"/>
              <a:t>‹#›</a:t>
            </a:fld>
            <a:endParaRPr lang="en-US"/>
          </a:p>
        </p:txBody>
      </p:sp>
    </p:spTree>
    <p:extLst>
      <p:ext uri="{BB962C8B-B14F-4D97-AF65-F5344CB8AC3E}">
        <p14:creationId xmlns:p14="http://schemas.microsoft.com/office/powerpoint/2010/main" val="33843482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blipFill dpi="0" rotWithShape="1">
              <a:blip r:embed="rId2">
                <a:alphaModFix amt="30000"/>
              </a:blip>
              <a:srcRect/>
              <a:tile tx="0" ty="0" sx="100000" sy="100000" flip="none" algn="ctr"/>
            </a:blip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extrusionH="76200" contourW="12700" prstMaterial="matte">
              <a:bevelT w="152400" h="50800" prst="softRound"/>
              <a:extrusionClr>
                <a:schemeClr val="tx2"/>
              </a:extrusionClr>
              <a:contourClr>
                <a:schemeClr val="bg2"/>
              </a:contourClr>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38100" cmpd="sng">
              <a:solidFill>
                <a:schemeClr val="tx2">
                  <a:lumMod val="25000"/>
                </a:schemeClr>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2"/>
            <a:ext cx="5532328" cy="1922299"/>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50000"/>
              <a:lumOff val="50000"/>
              <a:alpha val="80000"/>
            </a:schemeClr>
          </a:solidFill>
          <a:ln w="9525" cap="sq">
            <a:noFill/>
            <a:miter lim="800000"/>
          </a:ln>
          <a:effectLst/>
        </p:spPr>
        <p:txBody>
          <a:bodyPr vert="horz" lIns="91440" tIns="45720" rIns="91440" bIns="45720" rtlCol="0" anchor="t">
            <a:normAutofit/>
          </a:bodyPr>
          <a:lstStyle>
            <a:lvl1pPr>
              <a:defRPr lang="en-US" sz="3200" dirty="0"/>
            </a:lvl1pPr>
          </a:lstStyle>
          <a:p>
            <a:pPr lvl="0" algn="ctr"/>
            <a:r>
              <a:rPr lang="en-US"/>
              <a:t>Click icon to add picture</a:t>
            </a:r>
            <a:endParaRPr lang="en-US" dirty="0"/>
          </a:p>
        </p:txBody>
      </p:sp>
      <p:sp>
        <p:nvSpPr>
          <p:cNvPr id="4" name="Text Placeholder 3"/>
          <p:cNvSpPr>
            <a:spLocks noGrp="1"/>
          </p:cNvSpPr>
          <p:nvPr>
            <p:ph type="body" sz="half" idx="2"/>
          </p:nvPr>
        </p:nvSpPr>
        <p:spPr>
          <a:xfrm>
            <a:off x="1450329" y="3059600"/>
            <a:ext cx="5524404" cy="2090134"/>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018445B8-3F48-4BA0-B0D8-A3BCD7AC4111}" type="datetimeFigureOut">
              <a:rPr lang="en-US" smtClean="0"/>
              <a:t>5/27/2025</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DF0D3E1A-4DF0-400D-AF01-C63CC7E964D7}" type="slidenum">
              <a:rPr lang="en-US" smtClean="0"/>
              <a:t>‹#›</a:t>
            </a:fld>
            <a:endParaRPr lang="en-US"/>
          </a:p>
        </p:txBody>
      </p:sp>
    </p:spTree>
    <p:extLst>
      <p:ext uri="{BB962C8B-B14F-4D97-AF65-F5344CB8AC3E}">
        <p14:creationId xmlns:p14="http://schemas.microsoft.com/office/powerpoint/2010/main" val="27305404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8445B8-3F48-4BA0-B0D8-A3BCD7AC4111}" type="datetimeFigureOut">
              <a:rPr lang="en-US" smtClean="0"/>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0D3E1A-4DF0-400D-AF01-C63CC7E964D7}" type="slidenum">
              <a:rPr lang="en-US" smtClean="0"/>
              <a:t>‹#›</a:t>
            </a:fld>
            <a:endParaRPr lang="en-US"/>
          </a:p>
        </p:txBody>
      </p:sp>
    </p:spTree>
    <p:extLst>
      <p:ext uri="{BB962C8B-B14F-4D97-AF65-F5344CB8AC3E}">
        <p14:creationId xmlns:p14="http://schemas.microsoft.com/office/powerpoint/2010/main" val="28907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7052"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518654"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8445B8-3F48-4BA0-B0D8-A3BCD7AC4111}" type="datetimeFigureOut">
              <a:rPr lang="en-US" smtClean="0"/>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0D3E1A-4DF0-400D-AF01-C63CC7E964D7}" type="slidenum">
              <a:rPr lang="en-US" smtClean="0"/>
              <a:t>‹#›</a:t>
            </a:fld>
            <a:endParaRPr lang="en-US"/>
          </a:p>
        </p:txBody>
      </p:sp>
    </p:spTree>
    <p:extLst>
      <p:ext uri="{BB962C8B-B14F-4D97-AF65-F5344CB8AC3E}">
        <p14:creationId xmlns:p14="http://schemas.microsoft.com/office/powerpoint/2010/main" val="2308733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18445B8-3F48-4BA0-B0D8-A3BCD7AC4111}" type="datetimeFigureOut">
              <a:rPr lang="en-US" smtClean="0"/>
              <a:t>5/27/2025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F0D3E1A-4DF0-400D-AF01-C63CC7E964D7}" type="slidenum">
              <a:rPr lang="en-US" smtClean="0"/>
              <a:t>‹#›</a:t>
            </a:fld>
            <a:endParaRPr lang="en-US"/>
          </a:p>
        </p:txBody>
      </p:sp>
    </p:spTree>
    <p:extLst>
      <p:ext uri="{BB962C8B-B14F-4D97-AF65-F5344CB8AC3E}">
        <p14:creationId xmlns:p14="http://schemas.microsoft.com/office/powerpoint/2010/main" val="34676635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shade val="82000"/>
                  </a:schemeClr>
                </a:solidFill>
              </a:defRPr>
            </a:lvl1pPr>
          </a:lstStyle>
          <a:p>
            <a:fld id="{018445B8-3F48-4BA0-B0D8-A3BCD7AC4111}" type="datetimeFigureOut">
              <a:rPr lang="en-US" smtClean="0"/>
              <a:t>5/27/2025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shade val="82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shade val="82000"/>
                  </a:schemeClr>
                </a:solidFill>
              </a:defRPr>
            </a:lvl1pPr>
          </a:lstStyle>
          <a:p>
            <a:fld id="{DF0D3E1A-4DF0-400D-AF01-C63CC7E964D7}" type="slidenum">
              <a:rPr lang="en-US" smtClean="0"/>
              <a:t>‹#›</a:t>
            </a:fld>
            <a:endParaRPr lang="en-US"/>
          </a:p>
        </p:txBody>
      </p:sp>
    </p:spTree>
    <p:extLst>
      <p:ext uri="{BB962C8B-B14F-4D97-AF65-F5344CB8AC3E}">
        <p14:creationId xmlns:p14="http://schemas.microsoft.com/office/powerpoint/2010/main" val="539328464"/>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51579" y="804519"/>
            <a:ext cx="9291215" cy="104923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29121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42079"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018445B8-3F48-4BA0-B0D8-A3BCD7AC4111}" type="datetimeFigureOut">
              <a:rPr lang="en-US" smtClean="0"/>
              <a:t>5/27/2025</a:t>
            </a:fld>
            <a:endParaRPr lang="en-US"/>
          </a:p>
        </p:txBody>
      </p:sp>
      <p:sp>
        <p:nvSpPr>
          <p:cNvPr id="5" name="Footer Placeholder 4"/>
          <p:cNvSpPr>
            <a:spLocks noGrp="1"/>
          </p:cNvSpPr>
          <p:nvPr>
            <p:ph type="ftr" sz="quarter" idx="3"/>
          </p:nvPr>
        </p:nvSpPr>
        <p:spPr>
          <a:xfrm>
            <a:off x="1451579" y="329307"/>
            <a:ext cx="562677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DF0D3E1A-4DF0-400D-AF01-C63CC7E964D7}" type="slidenum">
              <a:rPr lang="en-US" smtClean="0"/>
              <a:t>‹#›</a:t>
            </a:fld>
            <a:endParaRPr lang="en-US"/>
          </a:p>
        </p:txBody>
      </p:sp>
      <p:sp>
        <p:nvSpPr>
          <p:cNvPr id="9" name="Rectangle 8"/>
          <p:cNvSpPr/>
          <p:nvPr/>
        </p:nvSpPr>
        <p:spPr>
          <a:xfrm>
            <a:off x="0" y="3622291"/>
            <a:ext cx="12192000" cy="2505984"/>
          </a:xfrm>
          <a:prstGeom prst="rect">
            <a:avLst/>
          </a:prstGeom>
          <a:gradFill flip="none" rotWithShape="1">
            <a:gsLst>
              <a:gs pos="0">
                <a:schemeClr val="bg2">
                  <a:alpha val="0"/>
                </a:schemeClr>
              </a:gs>
              <a:gs pos="100000">
                <a:schemeClr val="bg2">
                  <a:alpha val="8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0" name="Picture 9"/>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a:xfrm>
            <a:off x="0" y="6129338"/>
            <a:ext cx="12192000" cy="742950"/>
          </a:xfrm>
          <a:prstGeom prst="rect">
            <a:avLst/>
          </a:prstGeom>
        </p:spPr>
      </p:pic>
      <p:cxnSp>
        <p:nvCxnSpPr>
          <p:cNvPr id="12" name="Straight Connector 11"/>
          <p:cNvCxnSpPr/>
          <p:nvPr/>
        </p:nvCxnSpPr>
        <p:spPr>
          <a:xfrm>
            <a:off x="0" y="6138142"/>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8463563"/>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lnSpc>
          <a:spcPct val="90000"/>
        </a:lnSpc>
        <a:spcBef>
          <a:spcPct val="0"/>
        </a:spcBef>
        <a:buNone/>
        <a:defRPr sz="3200" b="0" i="0" kern="1200" cap="all">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54445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0207C-2D78-421B-A64E-9C04464E0270}"/>
              </a:ext>
            </a:extLst>
          </p:cNvPr>
          <p:cNvSpPr>
            <a:spLocks noGrp="1"/>
          </p:cNvSpPr>
          <p:nvPr>
            <p:ph type="title"/>
          </p:nvPr>
        </p:nvSpPr>
        <p:spPr>
          <a:xfrm>
            <a:off x="913794" y="360218"/>
            <a:ext cx="10353761" cy="1052946"/>
          </a:xfrm>
        </p:spPr>
        <p:txBody>
          <a:bodyPr>
            <a:normAutofit/>
          </a:bodyPr>
          <a:lstStyle/>
          <a:p>
            <a:pPr algn="ctr"/>
            <a:r>
              <a:rPr lang="en-US" sz="4400" b="1" dirty="0">
                <a:effectLst>
                  <a:outerShdw blurRad="38100" dist="38100" dir="2700000" algn="tl">
                    <a:srgbClr val="000000">
                      <a:alpha val="43137"/>
                    </a:srgbClr>
                  </a:outerShdw>
                </a:effectLst>
                <a:latin typeface="+mn-lt"/>
              </a:rPr>
              <a:t>This Week’s Sermons</a:t>
            </a:r>
          </a:p>
        </p:txBody>
      </p:sp>
      <p:sp>
        <p:nvSpPr>
          <p:cNvPr id="3" name="Content Placeholder 2">
            <a:extLst>
              <a:ext uri="{FF2B5EF4-FFF2-40B4-BE49-F238E27FC236}">
                <a16:creationId xmlns:a16="http://schemas.microsoft.com/office/drawing/2014/main" id="{103409BB-E215-458C-A687-3F430FA30EE9}"/>
              </a:ext>
            </a:extLst>
          </p:cNvPr>
          <p:cNvSpPr>
            <a:spLocks noGrp="1"/>
          </p:cNvSpPr>
          <p:nvPr>
            <p:ph idx="1"/>
          </p:nvPr>
        </p:nvSpPr>
        <p:spPr>
          <a:xfrm>
            <a:off x="913794" y="1648691"/>
            <a:ext cx="10701263" cy="4558145"/>
          </a:xfrm>
        </p:spPr>
        <p:txBody>
          <a:bodyPr>
            <a:normAutofit/>
          </a:bodyPr>
          <a:lstStyle/>
          <a:p>
            <a:pPr marL="0" indent="0">
              <a:buNone/>
            </a:pPr>
            <a:r>
              <a:rPr lang="en-US" sz="2800" b="1" dirty="0"/>
              <a:t>Monday		</a:t>
            </a:r>
            <a:r>
              <a:rPr lang="en-US" sz="3200" b="1" dirty="0"/>
              <a:t>The Power Behind Pentecost</a:t>
            </a:r>
            <a:endParaRPr lang="en-US" sz="2800" b="1" dirty="0"/>
          </a:p>
          <a:p>
            <a:pPr marL="0" indent="0">
              <a:buNone/>
            </a:pPr>
            <a:r>
              <a:rPr lang="en-US" sz="2800" b="1" dirty="0"/>
              <a:t>Tuesday		</a:t>
            </a:r>
            <a:r>
              <a:rPr lang="en-US" sz="3200" b="1" dirty="0"/>
              <a:t>The Requirements of Bible Baptism</a:t>
            </a:r>
            <a:endParaRPr lang="en-US" sz="2800" b="1" dirty="0"/>
          </a:p>
          <a:p>
            <a:pPr marL="0" indent="0">
              <a:buNone/>
            </a:pPr>
            <a:r>
              <a:rPr lang="en-US" sz="2800" b="1" dirty="0"/>
              <a:t>Wednesday	</a:t>
            </a:r>
            <a:r>
              <a:rPr lang="en-US" sz="3200" b="1" dirty="0"/>
              <a:t>Who Pays When I Sin? </a:t>
            </a:r>
          </a:p>
          <a:p>
            <a:pPr marL="0" indent="0">
              <a:buNone/>
            </a:pPr>
            <a:r>
              <a:rPr lang="en-US" sz="2800" b="1" dirty="0"/>
              <a:t>Thursday		</a:t>
            </a:r>
            <a:r>
              <a:rPr lang="en-US" sz="3200" b="1" dirty="0"/>
              <a:t>Hell - A Place Without Mercy</a:t>
            </a:r>
            <a:endParaRPr lang="en-US" sz="2800" b="1" dirty="0"/>
          </a:p>
          <a:p>
            <a:pPr marL="0" indent="0">
              <a:buNone/>
            </a:pPr>
            <a:r>
              <a:rPr lang="en-US" sz="2800" b="1" dirty="0"/>
              <a:t>Friday		</a:t>
            </a:r>
            <a:r>
              <a:rPr lang="en-US" sz="3200" b="1" dirty="0"/>
              <a:t>Why I Long For Heaven </a:t>
            </a:r>
          </a:p>
        </p:txBody>
      </p:sp>
    </p:spTree>
    <p:extLst>
      <p:ext uri="{BB962C8B-B14F-4D97-AF65-F5344CB8AC3E}">
        <p14:creationId xmlns:p14="http://schemas.microsoft.com/office/powerpoint/2010/main" val="260507452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move Not The Ancient Landmarks">
            <a:extLst>
              <a:ext uri="{FF2B5EF4-FFF2-40B4-BE49-F238E27FC236}">
                <a16:creationId xmlns:a16="http://schemas.microsoft.com/office/drawing/2014/main" id="{188C838F-B329-F7AB-6513-E43C2BF9E8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6520" y="298675"/>
            <a:ext cx="10378960" cy="583816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0A336975-9289-148E-617F-791EE235CC6F}"/>
              </a:ext>
            </a:extLst>
          </p:cNvPr>
          <p:cNvSpPr/>
          <p:nvPr/>
        </p:nvSpPr>
        <p:spPr>
          <a:xfrm>
            <a:off x="4843440" y="4875042"/>
            <a:ext cx="5938684" cy="1700981"/>
          </a:xfrm>
          <a:prstGeom prst="rect">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7A596A65-2530-05DA-B039-AD8FE1BDFCE3}"/>
              </a:ext>
            </a:extLst>
          </p:cNvPr>
          <p:cNvSpPr txBox="1"/>
          <p:nvPr/>
        </p:nvSpPr>
        <p:spPr>
          <a:xfrm>
            <a:off x="5049915" y="4993029"/>
            <a:ext cx="5535562" cy="1446550"/>
          </a:xfrm>
          <a:prstGeom prst="rect">
            <a:avLst/>
          </a:prstGeom>
          <a:noFill/>
        </p:spPr>
        <p:txBody>
          <a:bodyPr wrap="square" rtlCol="0">
            <a:spAutoFit/>
          </a:bodyPr>
          <a:lstStyle/>
          <a:p>
            <a:r>
              <a:rPr lang="en-US" sz="2800" b="1" dirty="0">
                <a:solidFill>
                  <a:schemeClr val="bg1"/>
                </a:solidFill>
                <a:latin typeface="Times New Roman" panose="02020603050405020304" pitchFamily="18" charset="0"/>
                <a:cs typeface="Times New Roman" panose="02020603050405020304" pitchFamily="18" charset="0"/>
              </a:rPr>
              <a:t>Remove not the ancient landmark, which thy fathers have set.</a:t>
            </a:r>
          </a:p>
          <a:p>
            <a:pPr algn="r"/>
            <a:endParaRPr lang="en-US" sz="800" b="1" dirty="0">
              <a:solidFill>
                <a:schemeClr val="bg1"/>
              </a:solidFill>
              <a:latin typeface="Times New Roman" panose="02020603050405020304" pitchFamily="18" charset="0"/>
              <a:cs typeface="Times New Roman" panose="02020603050405020304" pitchFamily="18" charset="0"/>
            </a:endParaRPr>
          </a:p>
          <a:p>
            <a:pPr algn="r"/>
            <a:r>
              <a:rPr lang="en-US" sz="2400" b="1" dirty="0">
                <a:solidFill>
                  <a:schemeClr val="bg1"/>
                </a:solidFill>
                <a:latin typeface="Times New Roman" panose="02020603050405020304" pitchFamily="18" charset="0"/>
                <a:cs typeface="Times New Roman" panose="02020603050405020304" pitchFamily="18" charset="0"/>
              </a:rPr>
              <a:t>Proverbs 22:28, KJV</a:t>
            </a:r>
          </a:p>
        </p:txBody>
      </p:sp>
    </p:spTree>
    <p:extLst>
      <p:ext uri="{BB962C8B-B14F-4D97-AF65-F5344CB8AC3E}">
        <p14:creationId xmlns:p14="http://schemas.microsoft.com/office/powerpoint/2010/main" val="2685506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0115B-564D-E1B1-5D49-2916141AC426}"/>
              </a:ext>
            </a:extLst>
          </p:cNvPr>
          <p:cNvSpPr>
            <a:spLocks noGrp="1"/>
          </p:cNvSpPr>
          <p:nvPr>
            <p:ph type="title"/>
          </p:nvPr>
        </p:nvSpPr>
        <p:spPr/>
        <p:txBody>
          <a:bodyPr/>
          <a:lstStyle/>
          <a:p>
            <a:pPr algn="ctr"/>
            <a:r>
              <a:rPr lang="en-US" b="1" dirty="0"/>
              <a:t>The Law of Moses </a:t>
            </a:r>
            <a:br>
              <a:rPr lang="en-US" b="1" dirty="0"/>
            </a:br>
            <a:r>
              <a:rPr lang="en-US" b="1" dirty="0"/>
              <a:t>Protected Property Rights</a:t>
            </a:r>
          </a:p>
        </p:txBody>
      </p:sp>
      <p:sp>
        <p:nvSpPr>
          <p:cNvPr id="3" name="Content Placeholder 2">
            <a:extLst>
              <a:ext uri="{FF2B5EF4-FFF2-40B4-BE49-F238E27FC236}">
                <a16:creationId xmlns:a16="http://schemas.microsoft.com/office/drawing/2014/main" id="{168E573C-120D-4F0F-E01E-94557435A32E}"/>
              </a:ext>
            </a:extLst>
          </p:cNvPr>
          <p:cNvSpPr>
            <a:spLocks noGrp="1"/>
          </p:cNvSpPr>
          <p:nvPr>
            <p:ph idx="1"/>
          </p:nvPr>
        </p:nvSpPr>
        <p:spPr/>
        <p:txBody>
          <a:bodyPr>
            <a:normAutofit/>
          </a:bodyPr>
          <a:lstStyle/>
          <a:p>
            <a:r>
              <a:rPr lang="en-US" sz="3200" b="1" dirty="0"/>
              <a:t>You shall not remove your neighbor’s landmark, which the men of old have set, in your inheritance which you will inherit in the land that the Lord your God is giving you to possess (Deut. 19:14). </a:t>
            </a:r>
          </a:p>
          <a:p>
            <a:endParaRPr lang="en-US" sz="900" b="1" dirty="0"/>
          </a:p>
          <a:p>
            <a:r>
              <a:rPr lang="en-US" sz="3200" b="1" dirty="0"/>
              <a:t>“Cursed is the one who moves his neighbor’s landmark.” And all the people shall say, “Amen!” (Deut. 27:17). </a:t>
            </a:r>
          </a:p>
        </p:txBody>
      </p:sp>
    </p:spTree>
    <p:extLst>
      <p:ext uri="{BB962C8B-B14F-4D97-AF65-F5344CB8AC3E}">
        <p14:creationId xmlns:p14="http://schemas.microsoft.com/office/powerpoint/2010/main" val="3376298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2D477-6363-9970-E7AC-23C46CBA08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C1C09F-DDA4-CE3D-CBD4-97092793235E}"/>
              </a:ext>
            </a:extLst>
          </p:cNvPr>
          <p:cNvSpPr>
            <a:spLocks noGrp="1"/>
          </p:cNvSpPr>
          <p:nvPr>
            <p:ph type="title"/>
          </p:nvPr>
        </p:nvSpPr>
        <p:spPr/>
        <p:txBody>
          <a:bodyPr/>
          <a:lstStyle/>
          <a:p>
            <a:pPr algn="ctr"/>
            <a:r>
              <a:rPr lang="en-US" b="1" dirty="0"/>
              <a:t>The Law of Moses </a:t>
            </a:r>
            <a:br>
              <a:rPr lang="en-US" b="1" dirty="0"/>
            </a:br>
            <a:r>
              <a:rPr lang="en-US" b="1" dirty="0"/>
              <a:t>Protected Property Rights</a:t>
            </a:r>
          </a:p>
        </p:txBody>
      </p:sp>
      <p:sp>
        <p:nvSpPr>
          <p:cNvPr id="3" name="Content Placeholder 2">
            <a:extLst>
              <a:ext uri="{FF2B5EF4-FFF2-40B4-BE49-F238E27FC236}">
                <a16:creationId xmlns:a16="http://schemas.microsoft.com/office/drawing/2014/main" id="{E1207DD2-90AA-7CF7-D65D-BF85A96EBEFF}"/>
              </a:ext>
            </a:extLst>
          </p:cNvPr>
          <p:cNvSpPr>
            <a:spLocks noGrp="1"/>
          </p:cNvSpPr>
          <p:nvPr>
            <p:ph idx="1"/>
          </p:nvPr>
        </p:nvSpPr>
        <p:spPr/>
        <p:txBody>
          <a:bodyPr>
            <a:normAutofit/>
          </a:bodyPr>
          <a:lstStyle/>
          <a:p>
            <a:r>
              <a:rPr lang="en-US" sz="3200" b="1" dirty="0"/>
              <a:t>You shall not remove </a:t>
            </a:r>
            <a:r>
              <a:rPr lang="en-US" sz="3200" b="1" dirty="0">
                <a:highlight>
                  <a:srgbClr val="FFFF00"/>
                </a:highlight>
              </a:rPr>
              <a:t>your neighbor’s landmark</a:t>
            </a:r>
            <a:r>
              <a:rPr lang="en-US" sz="3200" b="1" dirty="0"/>
              <a:t>, which the men of old have set, in your inheritance which you will inherit in the land that the Lord your God is giving you to possess (Deut. 19:14). </a:t>
            </a:r>
          </a:p>
          <a:p>
            <a:endParaRPr lang="en-US" sz="900" b="1" dirty="0"/>
          </a:p>
          <a:p>
            <a:r>
              <a:rPr lang="en-US" sz="3200" b="1" dirty="0"/>
              <a:t>“Cursed is the one who moves his neighbor’s landmark.” And all the people shall say, “Amen!” (Deut. 27:17). </a:t>
            </a:r>
          </a:p>
        </p:txBody>
      </p:sp>
    </p:spTree>
    <p:extLst>
      <p:ext uri="{BB962C8B-B14F-4D97-AF65-F5344CB8AC3E}">
        <p14:creationId xmlns:p14="http://schemas.microsoft.com/office/powerpoint/2010/main" val="4240630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DEAD2-0131-8AF4-1AC5-7B177FC5AC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786A55-E27F-88F3-6B38-87E8911C787E}"/>
              </a:ext>
            </a:extLst>
          </p:cNvPr>
          <p:cNvSpPr>
            <a:spLocks noGrp="1"/>
          </p:cNvSpPr>
          <p:nvPr>
            <p:ph type="title"/>
          </p:nvPr>
        </p:nvSpPr>
        <p:spPr/>
        <p:txBody>
          <a:bodyPr/>
          <a:lstStyle/>
          <a:p>
            <a:pPr algn="ctr"/>
            <a:r>
              <a:rPr lang="en-US" b="1" dirty="0"/>
              <a:t>The Law of Moses </a:t>
            </a:r>
            <a:br>
              <a:rPr lang="en-US" b="1" dirty="0"/>
            </a:br>
            <a:r>
              <a:rPr lang="en-US" b="1" dirty="0"/>
              <a:t>Protected Property Rights</a:t>
            </a:r>
          </a:p>
        </p:txBody>
      </p:sp>
      <p:sp>
        <p:nvSpPr>
          <p:cNvPr id="3" name="Content Placeholder 2">
            <a:extLst>
              <a:ext uri="{FF2B5EF4-FFF2-40B4-BE49-F238E27FC236}">
                <a16:creationId xmlns:a16="http://schemas.microsoft.com/office/drawing/2014/main" id="{DD5AD1AF-DCD9-82B2-9C79-4A1C3BAD848C}"/>
              </a:ext>
            </a:extLst>
          </p:cNvPr>
          <p:cNvSpPr>
            <a:spLocks noGrp="1"/>
          </p:cNvSpPr>
          <p:nvPr>
            <p:ph idx="1"/>
          </p:nvPr>
        </p:nvSpPr>
        <p:spPr/>
        <p:txBody>
          <a:bodyPr>
            <a:normAutofit/>
          </a:bodyPr>
          <a:lstStyle/>
          <a:p>
            <a:r>
              <a:rPr lang="en-US" sz="3200" b="1" dirty="0"/>
              <a:t>You shall not remove your neighbor’s landmark, which </a:t>
            </a:r>
            <a:r>
              <a:rPr lang="en-US" sz="3200" b="1" dirty="0">
                <a:highlight>
                  <a:srgbClr val="FFFF00"/>
                </a:highlight>
              </a:rPr>
              <a:t>the men of old have set</a:t>
            </a:r>
            <a:r>
              <a:rPr lang="en-US" sz="3200" b="1" dirty="0"/>
              <a:t>, in your inheritance which you will inherit in the land that the Lord your God is giving you to possess (Deut. 19:14). </a:t>
            </a:r>
          </a:p>
          <a:p>
            <a:endParaRPr lang="en-US" sz="900" b="1" dirty="0"/>
          </a:p>
          <a:p>
            <a:r>
              <a:rPr lang="en-US" sz="3200" b="1" dirty="0"/>
              <a:t>“Cursed is the one who moves his neighbor’s landmark.” And all the people shall say, “Amen!” (Deut. 27:17). </a:t>
            </a:r>
          </a:p>
        </p:txBody>
      </p:sp>
    </p:spTree>
    <p:extLst>
      <p:ext uri="{BB962C8B-B14F-4D97-AF65-F5344CB8AC3E}">
        <p14:creationId xmlns:p14="http://schemas.microsoft.com/office/powerpoint/2010/main" val="3604466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51C31-BD11-95DA-C4F3-31C19B544A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DAE782-BFE4-B0CE-9044-A5C2919C4EDA}"/>
              </a:ext>
            </a:extLst>
          </p:cNvPr>
          <p:cNvSpPr>
            <a:spLocks noGrp="1"/>
          </p:cNvSpPr>
          <p:nvPr>
            <p:ph type="title"/>
          </p:nvPr>
        </p:nvSpPr>
        <p:spPr/>
        <p:txBody>
          <a:bodyPr/>
          <a:lstStyle/>
          <a:p>
            <a:pPr algn="ctr"/>
            <a:r>
              <a:rPr lang="en-US" b="1" dirty="0"/>
              <a:t>The Law of Moses </a:t>
            </a:r>
            <a:br>
              <a:rPr lang="en-US" b="1" dirty="0"/>
            </a:br>
            <a:r>
              <a:rPr lang="en-US" b="1" dirty="0"/>
              <a:t>Protected Property Rights</a:t>
            </a:r>
          </a:p>
        </p:txBody>
      </p:sp>
      <p:sp>
        <p:nvSpPr>
          <p:cNvPr id="3" name="Content Placeholder 2">
            <a:extLst>
              <a:ext uri="{FF2B5EF4-FFF2-40B4-BE49-F238E27FC236}">
                <a16:creationId xmlns:a16="http://schemas.microsoft.com/office/drawing/2014/main" id="{C3333326-6B16-015B-635B-0EA6C53948BB}"/>
              </a:ext>
            </a:extLst>
          </p:cNvPr>
          <p:cNvSpPr>
            <a:spLocks noGrp="1"/>
          </p:cNvSpPr>
          <p:nvPr>
            <p:ph idx="1"/>
          </p:nvPr>
        </p:nvSpPr>
        <p:spPr/>
        <p:txBody>
          <a:bodyPr>
            <a:normAutofit/>
          </a:bodyPr>
          <a:lstStyle/>
          <a:p>
            <a:r>
              <a:rPr lang="en-US" sz="3200" b="1" dirty="0"/>
              <a:t>You shall not remove your neighbor’s landmark, which the men of old have set, in your inheritance which you will inherit in the land that </a:t>
            </a:r>
            <a:r>
              <a:rPr lang="en-US" sz="3200" b="1" dirty="0">
                <a:highlight>
                  <a:srgbClr val="FFFF00"/>
                </a:highlight>
              </a:rPr>
              <a:t>the Lord your God is giving you</a:t>
            </a:r>
            <a:r>
              <a:rPr lang="en-US" sz="3200" b="1" dirty="0"/>
              <a:t> to possess (Deut. 19:14). </a:t>
            </a:r>
          </a:p>
          <a:p>
            <a:endParaRPr lang="en-US" sz="900" b="1" dirty="0"/>
          </a:p>
          <a:p>
            <a:r>
              <a:rPr lang="en-US" sz="3200" b="1" dirty="0"/>
              <a:t>“</a:t>
            </a:r>
            <a:r>
              <a:rPr lang="en-US" sz="3200" b="1" dirty="0">
                <a:highlight>
                  <a:srgbClr val="FFFF00"/>
                </a:highlight>
              </a:rPr>
              <a:t>Cursed</a:t>
            </a:r>
            <a:r>
              <a:rPr lang="en-US" sz="3200" b="1" dirty="0"/>
              <a:t> is the one who moves his neighbor’s landmark.” And all the people shall say, “Amen!” (Deut. 27:17). </a:t>
            </a:r>
          </a:p>
        </p:txBody>
      </p:sp>
    </p:spTree>
    <p:extLst>
      <p:ext uri="{BB962C8B-B14F-4D97-AF65-F5344CB8AC3E}">
        <p14:creationId xmlns:p14="http://schemas.microsoft.com/office/powerpoint/2010/main" val="2417178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40F9E-DB2E-0B9C-15FB-8B18CD7126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B656DC-6678-DD6B-B307-1C39B31DC1A9}"/>
              </a:ext>
            </a:extLst>
          </p:cNvPr>
          <p:cNvSpPr>
            <a:spLocks noGrp="1"/>
          </p:cNvSpPr>
          <p:nvPr>
            <p:ph type="title"/>
          </p:nvPr>
        </p:nvSpPr>
        <p:spPr/>
        <p:txBody>
          <a:bodyPr/>
          <a:lstStyle/>
          <a:p>
            <a:pPr algn="ctr"/>
            <a:r>
              <a:rPr lang="en-US" b="1" dirty="0"/>
              <a:t>The Law of Moses </a:t>
            </a:r>
            <a:br>
              <a:rPr lang="en-US" b="1" dirty="0"/>
            </a:br>
            <a:r>
              <a:rPr lang="en-US" b="1" dirty="0"/>
              <a:t>Protected Property Rights</a:t>
            </a:r>
          </a:p>
        </p:txBody>
      </p:sp>
      <p:sp>
        <p:nvSpPr>
          <p:cNvPr id="3" name="Content Placeholder 2">
            <a:extLst>
              <a:ext uri="{FF2B5EF4-FFF2-40B4-BE49-F238E27FC236}">
                <a16:creationId xmlns:a16="http://schemas.microsoft.com/office/drawing/2014/main" id="{2ABD121D-EFAD-E67D-1CF4-C4B9DE88FA3C}"/>
              </a:ext>
            </a:extLst>
          </p:cNvPr>
          <p:cNvSpPr>
            <a:spLocks noGrp="1"/>
          </p:cNvSpPr>
          <p:nvPr>
            <p:ph idx="1"/>
          </p:nvPr>
        </p:nvSpPr>
        <p:spPr>
          <a:xfrm>
            <a:off x="838200" y="2024743"/>
            <a:ext cx="10515600" cy="4152220"/>
          </a:xfrm>
        </p:spPr>
        <p:txBody>
          <a:bodyPr>
            <a:normAutofit/>
          </a:bodyPr>
          <a:lstStyle/>
          <a:p>
            <a:r>
              <a:rPr lang="en-US" sz="3200" b="1" dirty="0"/>
              <a:t>Even if no penalty was enforced, such behavior was condemned by all righteous people (Job 24:2; Hosea 5:10). </a:t>
            </a:r>
          </a:p>
          <a:p>
            <a:pPr marL="0" indent="0">
              <a:buNone/>
            </a:pPr>
            <a:endParaRPr lang="en-US" sz="900" b="1" dirty="0"/>
          </a:p>
          <a:p>
            <a:r>
              <a:rPr lang="en-US" sz="3200" b="1" dirty="0"/>
              <a:t>With the Ancient Landmarks the children of Israel had to respect the boundaries and learn to be content with what they had. </a:t>
            </a:r>
          </a:p>
        </p:txBody>
      </p:sp>
    </p:spTree>
    <p:extLst>
      <p:ext uri="{BB962C8B-B14F-4D97-AF65-F5344CB8AC3E}">
        <p14:creationId xmlns:p14="http://schemas.microsoft.com/office/powerpoint/2010/main" val="1901200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12793CDA-2BB2-5E1B-54B0-3CAE42AEBC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117859-9A17-E186-8D1A-8D4326EEED4D}"/>
              </a:ext>
            </a:extLst>
          </p:cNvPr>
          <p:cNvSpPr>
            <a:spLocks noGrp="1"/>
          </p:cNvSpPr>
          <p:nvPr>
            <p:ph type="title"/>
          </p:nvPr>
        </p:nvSpPr>
        <p:spPr/>
        <p:txBody>
          <a:bodyPr>
            <a:normAutofit/>
          </a:bodyPr>
          <a:lstStyle/>
          <a:p>
            <a:pPr algn="ctr"/>
            <a:r>
              <a:rPr lang="en-US" b="1" dirty="0"/>
              <a:t>The New Testament Sets Forth Boundaries (Landmarks)</a:t>
            </a:r>
          </a:p>
        </p:txBody>
      </p:sp>
      <p:sp>
        <p:nvSpPr>
          <p:cNvPr id="4" name="Content Placeholder 3">
            <a:extLst>
              <a:ext uri="{FF2B5EF4-FFF2-40B4-BE49-F238E27FC236}">
                <a16:creationId xmlns:a16="http://schemas.microsoft.com/office/drawing/2014/main" id="{CE843DAD-72C8-9C76-F21B-B459AD6119A4}"/>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116865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D3C6E054-7994-C44F-050F-0682FB51F2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2DA63D-6767-DABF-822A-6B22F1D059F8}"/>
              </a:ext>
            </a:extLst>
          </p:cNvPr>
          <p:cNvSpPr>
            <a:spLocks noGrp="1"/>
          </p:cNvSpPr>
          <p:nvPr>
            <p:ph type="title"/>
          </p:nvPr>
        </p:nvSpPr>
        <p:spPr/>
        <p:txBody>
          <a:bodyPr>
            <a:normAutofit/>
          </a:bodyPr>
          <a:lstStyle/>
          <a:p>
            <a:pPr algn="ctr"/>
            <a:r>
              <a:rPr lang="en-US" b="1" dirty="0"/>
              <a:t>The New Testament Sets Forth Boundaries (Landmarks)</a:t>
            </a:r>
          </a:p>
        </p:txBody>
      </p:sp>
      <p:sp>
        <p:nvSpPr>
          <p:cNvPr id="3" name="Content Placeholder 2">
            <a:extLst>
              <a:ext uri="{FF2B5EF4-FFF2-40B4-BE49-F238E27FC236}">
                <a16:creationId xmlns:a16="http://schemas.microsoft.com/office/drawing/2014/main" id="{B583B12C-0E3B-9F31-479B-22C3ADB43B4A}"/>
              </a:ext>
            </a:extLst>
          </p:cNvPr>
          <p:cNvSpPr>
            <a:spLocks noGrp="1"/>
          </p:cNvSpPr>
          <p:nvPr>
            <p:ph idx="1"/>
          </p:nvPr>
        </p:nvSpPr>
        <p:spPr/>
        <p:txBody>
          <a:bodyPr>
            <a:normAutofit/>
          </a:bodyPr>
          <a:lstStyle/>
          <a:p>
            <a:r>
              <a:rPr lang="en-US" sz="3200" b="1" dirty="0"/>
              <a:t>“Now these things, brethren, I have figuratively transferred to myself and Apollos for your sakes, that you may learn in us </a:t>
            </a:r>
            <a:r>
              <a:rPr lang="en-US" sz="3200" b="1" dirty="0">
                <a:highlight>
                  <a:srgbClr val="FFFF00"/>
                </a:highlight>
              </a:rPr>
              <a:t>not to think beyond what is written</a:t>
            </a:r>
            <a:r>
              <a:rPr lang="en-US" sz="3200" b="1" dirty="0"/>
              <a:t>, that none of you may be puffed up on behalf of one against the other” </a:t>
            </a:r>
            <a:br>
              <a:rPr lang="en-US" sz="3200" b="1" dirty="0"/>
            </a:br>
            <a:r>
              <a:rPr lang="en-US" sz="3200" b="1" dirty="0"/>
              <a:t>(1 Cor. 4:6). </a:t>
            </a:r>
          </a:p>
        </p:txBody>
      </p:sp>
    </p:spTree>
    <p:extLst>
      <p:ext uri="{BB962C8B-B14F-4D97-AF65-F5344CB8AC3E}">
        <p14:creationId xmlns:p14="http://schemas.microsoft.com/office/powerpoint/2010/main" val="2316694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0695A2D3-5151-11FB-867D-E757C04A38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4FE4E9-C23B-13BA-EFA2-5D0B00800DAD}"/>
              </a:ext>
            </a:extLst>
          </p:cNvPr>
          <p:cNvSpPr>
            <a:spLocks noGrp="1"/>
          </p:cNvSpPr>
          <p:nvPr>
            <p:ph type="title"/>
          </p:nvPr>
        </p:nvSpPr>
        <p:spPr/>
        <p:txBody>
          <a:bodyPr>
            <a:normAutofit/>
          </a:bodyPr>
          <a:lstStyle/>
          <a:p>
            <a:pPr algn="ctr"/>
            <a:r>
              <a:rPr lang="en-US" b="1" dirty="0"/>
              <a:t>The New Testament Sets Forth Boundaries (Landmarks)</a:t>
            </a:r>
          </a:p>
        </p:txBody>
      </p:sp>
      <p:sp>
        <p:nvSpPr>
          <p:cNvPr id="3" name="Content Placeholder 2">
            <a:extLst>
              <a:ext uri="{FF2B5EF4-FFF2-40B4-BE49-F238E27FC236}">
                <a16:creationId xmlns:a16="http://schemas.microsoft.com/office/drawing/2014/main" id="{E90108EE-BB30-BFCF-16B3-C8447D9158FF}"/>
              </a:ext>
            </a:extLst>
          </p:cNvPr>
          <p:cNvSpPr>
            <a:spLocks noGrp="1"/>
          </p:cNvSpPr>
          <p:nvPr>
            <p:ph idx="1"/>
          </p:nvPr>
        </p:nvSpPr>
        <p:spPr>
          <a:xfrm>
            <a:off x="838200" y="1981199"/>
            <a:ext cx="10515600" cy="4195763"/>
          </a:xfrm>
        </p:spPr>
        <p:txBody>
          <a:bodyPr>
            <a:normAutofit/>
          </a:bodyPr>
          <a:lstStyle/>
          <a:p>
            <a:r>
              <a:rPr lang="en-US" sz="3200" b="1" dirty="0"/>
              <a:t>“Brethren, join in </a:t>
            </a:r>
            <a:r>
              <a:rPr lang="en-US" sz="3200" b="1" dirty="0">
                <a:highlight>
                  <a:srgbClr val="FFFF00"/>
                </a:highlight>
              </a:rPr>
              <a:t>following my example</a:t>
            </a:r>
            <a:r>
              <a:rPr lang="en-US" sz="3200" b="1" dirty="0"/>
              <a:t>, and note those who so walk, as you have us for a </a:t>
            </a:r>
            <a:r>
              <a:rPr lang="en-US" sz="3200" b="1" dirty="0">
                <a:highlight>
                  <a:srgbClr val="FFFF00"/>
                </a:highlight>
              </a:rPr>
              <a:t>pattern</a:t>
            </a:r>
            <a:r>
              <a:rPr lang="en-US" sz="3200" b="1" dirty="0"/>
              <a:t>” (Phil. 3:17). </a:t>
            </a:r>
          </a:p>
          <a:p>
            <a:endParaRPr lang="en-US" sz="900" b="1" dirty="0"/>
          </a:p>
          <a:p>
            <a:r>
              <a:rPr lang="en-US" sz="3200" b="1" dirty="0"/>
              <a:t>“Therefore, brethren, stand fast and </a:t>
            </a:r>
            <a:r>
              <a:rPr lang="en-US" sz="3200" b="1" dirty="0">
                <a:highlight>
                  <a:srgbClr val="FFFF00"/>
                </a:highlight>
              </a:rPr>
              <a:t>hold the traditions which you were taught</a:t>
            </a:r>
            <a:r>
              <a:rPr lang="en-US" sz="3200" b="1" dirty="0"/>
              <a:t>, whether by word or our epistle” </a:t>
            </a:r>
            <a:br>
              <a:rPr lang="en-US" sz="3200" b="1" dirty="0"/>
            </a:br>
            <a:r>
              <a:rPr lang="en-US" sz="3200" b="1" dirty="0"/>
              <a:t>(2 Thess. 2:15). </a:t>
            </a:r>
          </a:p>
        </p:txBody>
      </p:sp>
    </p:spTree>
    <p:extLst>
      <p:ext uri="{BB962C8B-B14F-4D97-AF65-F5344CB8AC3E}">
        <p14:creationId xmlns:p14="http://schemas.microsoft.com/office/powerpoint/2010/main" val="4073082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8A6E4C9A-8FF3-D1BB-0E55-93CD3C8A7B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A908E7-03B7-900E-281C-5951A751236F}"/>
              </a:ext>
            </a:extLst>
          </p:cNvPr>
          <p:cNvSpPr>
            <a:spLocks noGrp="1"/>
          </p:cNvSpPr>
          <p:nvPr>
            <p:ph type="title"/>
          </p:nvPr>
        </p:nvSpPr>
        <p:spPr/>
        <p:txBody>
          <a:bodyPr>
            <a:normAutofit/>
          </a:bodyPr>
          <a:lstStyle/>
          <a:p>
            <a:pPr algn="ctr"/>
            <a:r>
              <a:rPr lang="en-US" b="1" dirty="0"/>
              <a:t>The New Testament Sets Forth Boundaries (Landmarks)</a:t>
            </a:r>
          </a:p>
        </p:txBody>
      </p:sp>
      <p:sp>
        <p:nvSpPr>
          <p:cNvPr id="3" name="Content Placeholder 2">
            <a:extLst>
              <a:ext uri="{FF2B5EF4-FFF2-40B4-BE49-F238E27FC236}">
                <a16:creationId xmlns:a16="http://schemas.microsoft.com/office/drawing/2014/main" id="{7B7F3733-CFCA-7D80-AF63-FF25196247C9}"/>
              </a:ext>
            </a:extLst>
          </p:cNvPr>
          <p:cNvSpPr>
            <a:spLocks noGrp="1"/>
          </p:cNvSpPr>
          <p:nvPr>
            <p:ph idx="1"/>
          </p:nvPr>
        </p:nvSpPr>
        <p:spPr>
          <a:xfrm>
            <a:off x="838200" y="1992085"/>
            <a:ext cx="10515600" cy="4184877"/>
          </a:xfrm>
        </p:spPr>
        <p:txBody>
          <a:bodyPr>
            <a:normAutofit/>
          </a:bodyPr>
          <a:lstStyle/>
          <a:p>
            <a:r>
              <a:rPr lang="en-US" sz="3200" b="1" dirty="0"/>
              <a:t>“Whoever transgresses and does not abide in the doctrine of Christ does not have God. He who abides in the doctrine of Christ has both the Father and the Son” (2 John 9). </a:t>
            </a:r>
          </a:p>
        </p:txBody>
      </p:sp>
    </p:spTree>
    <p:extLst>
      <p:ext uri="{BB962C8B-B14F-4D97-AF65-F5344CB8AC3E}">
        <p14:creationId xmlns:p14="http://schemas.microsoft.com/office/powerpoint/2010/main" val="3433664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9954AB6D-DF7F-D353-AF75-A62A1A4CF7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C38B03-D06B-9B81-50E5-6E7D720BDB7A}"/>
              </a:ext>
            </a:extLst>
          </p:cNvPr>
          <p:cNvSpPr>
            <a:spLocks noGrp="1"/>
          </p:cNvSpPr>
          <p:nvPr>
            <p:ph type="title"/>
          </p:nvPr>
        </p:nvSpPr>
        <p:spPr/>
        <p:txBody>
          <a:bodyPr>
            <a:normAutofit/>
          </a:bodyPr>
          <a:lstStyle/>
          <a:p>
            <a:pPr algn="ctr"/>
            <a:r>
              <a:rPr lang="en-US" b="1" dirty="0"/>
              <a:t>The New Testament Sets Forth Boundaries (Landmarks)</a:t>
            </a:r>
          </a:p>
        </p:txBody>
      </p:sp>
      <p:sp>
        <p:nvSpPr>
          <p:cNvPr id="3" name="Content Placeholder 2">
            <a:extLst>
              <a:ext uri="{FF2B5EF4-FFF2-40B4-BE49-F238E27FC236}">
                <a16:creationId xmlns:a16="http://schemas.microsoft.com/office/drawing/2014/main" id="{DC1CD239-7AAF-1F07-4213-AAD335B0D269}"/>
              </a:ext>
            </a:extLst>
          </p:cNvPr>
          <p:cNvSpPr>
            <a:spLocks noGrp="1"/>
          </p:cNvSpPr>
          <p:nvPr>
            <p:ph idx="1"/>
          </p:nvPr>
        </p:nvSpPr>
        <p:spPr>
          <a:xfrm>
            <a:off x="838200" y="1992085"/>
            <a:ext cx="10515600" cy="4184877"/>
          </a:xfrm>
        </p:spPr>
        <p:txBody>
          <a:bodyPr>
            <a:normAutofit/>
          </a:bodyPr>
          <a:lstStyle/>
          <a:p>
            <a:r>
              <a:rPr lang="en-US" sz="3200" b="1" dirty="0"/>
              <a:t>“Whoever transgresses and does not abide in the doctrine of Christ does not have God. He who abides in the doctrine of Christ has both the Father and the Son” (2 John 9). </a:t>
            </a:r>
          </a:p>
        </p:txBody>
      </p:sp>
      <p:sp>
        <p:nvSpPr>
          <p:cNvPr id="4" name="Rectangle 3">
            <a:extLst>
              <a:ext uri="{FF2B5EF4-FFF2-40B4-BE49-F238E27FC236}">
                <a16:creationId xmlns:a16="http://schemas.microsoft.com/office/drawing/2014/main" id="{66BB4B74-34EE-CFC0-6449-D8FD3ECD341B}"/>
              </a:ext>
            </a:extLst>
          </p:cNvPr>
          <p:cNvSpPr/>
          <p:nvPr/>
        </p:nvSpPr>
        <p:spPr>
          <a:xfrm>
            <a:off x="4596581" y="4198374"/>
            <a:ext cx="2998839" cy="2123768"/>
          </a:xfrm>
          <a:prstGeom prst="rect">
            <a:avLst/>
          </a:prstGeom>
          <a:solidFill>
            <a:schemeClr val="bg1"/>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BA4E965-5E75-8803-7A6A-29824650145F}"/>
              </a:ext>
            </a:extLst>
          </p:cNvPr>
          <p:cNvSpPr txBox="1"/>
          <p:nvPr/>
        </p:nvSpPr>
        <p:spPr>
          <a:xfrm>
            <a:off x="4876799" y="4503176"/>
            <a:ext cx="2428568" cy="1569660"/>
          </a:xfrm>
          <a:prstGeom prst="rect">
            <a:avLst/>
          </a:prstGeom>
          <a:noFill/>
        </p:spPr>
        <p:txBody>
          <a:bodyPr wrap="square" rtlCol="0">
            <a:spAutoFit/>
          </a:bodyPr>
          <a:lstStyle/>
          <a:p>
            <a:pPr algn="ctr"/>
            <a:r>
              <a:rPr lang="en-US" sz="3200" b="1" dirty="0"/>
              <a:t>Doctrine </a:t>
            </a:r>
            <a:br>
              <a:rPr lang="en-US" sz="3200" b="1" dirty="0"/>
            </a:br>
            <a:r>
              <a:rPr lang="en-US" sz="3200" b="1" dirty="0"/>
              <a:t>of </a:t>
            </a:r>
            <a:br>
              <a:rPr lang="en-US" sz="3200" b="1" dirty="0"/>
            </a:br>
            <a:r>
              <a:rPr lang="en-US" sz="3200" b="1" dirty="0"/>
              <a:t>Christ</a:t>
            </a:r>
          </a:p>
        </p:txBody>
      </p:sp>
    </p:spTree>
    <p:extLst>
      <p:ext uri="{BB962C8B-B14F-4D97-AF65-F5344CB8AC3E}">
        <p14:creationId xmlns:p14="http://schemas.microsoft.com/office/powerpoint/2010/main" val="1643364090"/>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701F6-31A0-EDFB-2F8C-707F5426C2AD}"/>
              </a:ext>
            </a:extLst>
          </p:cNvPr>
          <p:cNvSpPr>
            <a:spLocks noGrp="1"/>
          </p:cNvSpPr>
          <p:nvPr>
            <p:ph type="title"/>
          </p:nvPr>
        </p:nvSpPr>
        <p:spPr/>
        <p:txBody>
          <a:bodyPr/>
          <a:lstStyle/>
          <a:p>
            <a:pPr algn="ctr"/>
            <a:r>
              <a:rPr lang="en-US" b="1" dirty="0"/>
              <a:t>Restoration Movement </a:t>
            </a:r>
          </a:p>
        </p:txBody>
      </p:sp>
      <p:sp>
        <p:nvSpPr>
          <p:cNvPr id="3" name="Content Placeholder 2">
            <a:extLst>
              <a:ext uri="{FF2B5EF4-FFF2-40B4-BE49-F238E27FC236}">
                <a16:creationId xmlns:a16="http://schemas.microsoft.com/office/drawing/2014/main" id="{C610E635-A8A3-A754-D509-51934365EC55}"/>
              </a:ext>
            </a:extLst>
          </p:cNvPr>
          <p:cNvSpPr>
            <a:spLocks noGrp="1"/>
          </p:cNvSpPr>
          <p:nvPr>
            <p:ph idx="1"/>
          </p:nvPr>
        </p:nvSpPr>
        <p:spPr/>
        <p:txBody>
          <a:bodyPr>
            <a:normAutofit/>
          </a:bodyPr>
          <a:lstStyle/>
          <a:p>
            <a:pPr marL="0" indent="0">
              <a:buNone/>
            </a:pPr>
            <a:r>
              <a:rPr lang="en-US" sz="3200" dirty="0"/>
              <a:t>1840’s – instrumental music, missionary societies</a:t>
            </a:r>
          </a:p>
          <a:p>
            <a:pPr marL="0" indent="0">
              <a:buNone/>
            </a:pPr>
            <a:r>
              <a:rPr lang="en-US" sz="3200" dirty="0"/>
              <a:t>1900’s – church support of colleges </a:t>
            </a:r>
          </a:p>
          <a:p>
            <a:pPr marL="0" indent="0">
              <a:buNone/>
            </a:pPr>
            <a:r>
              <a:rPr lang="en-US" sz="3200" dirty="0"/>
              <a:t>1940’s – sponsoring church arrangement, support of 				institutions, social gospel</a:t>
            </a:r>
          </a:p>
          <a:p>
            <a:pPr marL="0" indent="0">
              <a:buNone/>
            </a:pPr>
            <a:r>
              <a:rPr lang="en-US" sz="3200" dirty="0"/>
              <a:t>1980-90’s – divorce and remarriage</a:t>
            </a:r>
          </a:p>
          <a:p>
            <a:pPr marL="0" indent="0">
              <a:buNone/>
            </a:pPr>
            <a:r>
              <a:rPr lang="en-US" sz="3200" dirty="0"/>
              <a:t>Today – instrumental music, women preachers and elders</a:t>
            </a:r>
          </a:p>
        </p:txBody>
      </p:sp>
    </p:spTree>
    <p:extLst>
      <p:ext uri="{BB962C8B-B14F-4D97-AF65-F5344CB8AC3E}">
        <p14:creationId xmlns:p14="http://schemas.microsoft.com/office/powerpoint/2010/main" val="181040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52A10-E750-2224-AFF7-8394CC0E0002}"/>
              </a:ext>
            </a:extLst>
          </p:cNvPr>
          <p:cNvSpPr>
            <a:spLocks noGrp="1"/>
          </p:cNvSpPr>
          <p:nvPr>
            <p:ph type="title"/>
          </p:nvPr>
        </p:nvSpPr>
        <p:spPr/>
        <p:txBody>
          <a:bodyPr/>
          <a:lstStyle/>
          <a:p>
            <a:pPr algn="ctr"/>
            <a:r>
              <a:rPr lang="en-US" b="1" dirty="0"/>
              <a:t>Quail Springs church of Christ, </a:t>
            </a:r>
            <a:br>
              <a:rPr lang="en-US" b="1" dirty="0"/>
            </a:br>
            <a:r>
              <a:rPr lang="en-US" b="1" dirty="0"/>
              <a:t>Oklahoma City, OK</a:t>
            </a:r>
          </a:p>
        </p:txBody>
      </p:sp>
      <p:sp>
        <p:nvSpPr>
          <p:cNvPr id="3" name="Content Placeholder 2">
            <a:extLst>
              <a:ext uri="{FF2B5EF4-FFF2-40B4-BE49-F238E27FC236}">
                <a16:creationId xmlns:a16="http://schemas.microsoft.com/office/drawing/2014/main" id="{8176F425-DC80-6FF8-42E3-0414AC4D645E}"/>
              </a:ext>
            </a:extLst>
          </p:cNvPr>
          <p:cNvSpPr>
            <a:spLocks noGrp="1"/>
          </p:cNvSpPr>
          <p:nvPr>
            <p:ph idx="1"/>
          </p:nvPr>
        </p:nvSpPr>
        <p:spPr>
          <a:xfrm>
            <a:off x="838200" y="2002971"/>
            <a:ext cx="10515600" cy="4173992"/>
          </a:xfrm>
        </p:spPr>
        <p:txBody>
          <a:bodyPr>
            <a:normAutofit/>
          </a:bodyPr>
          <a:lstStyle/>
          <a:p>
            <a:r>
              <a:rPr lang="en-US" sz="3200" dirty="0"/>
              <a:t>Started using musical instruments Jan. 27, 2008. </a:t>
            </a:r>
          </a:p>
          <a:p>
            <a:r>
              <a:rPr lang="en-US" sz="3200" dirty="0"/>
              <a:t>Their young people had been using them in the building on Saturday nights. </a:t>
            </a:r>
          </a:p>
          <a:p>
            <a:r>
              <a:rPr lang="en-US" sz="3200" dirty="0"/>
              <a:t>Began exerting pressure on the elders to have the instrument in worship on Sunday mornings. </a:t>
            </a:r>
          </a:p>
          <a:p>
            <a:r>
              <a:rPr lang="en-US" sz="3200" dirty="0"/>
              <a:t>Fearing they would lose their young people, the elders made the change. </a:t>
            </a:r>
          </a:p>
        </p:txBody>
      </p:sp>
    </p:spTree>
    <p:extLst>
      <p:ext uri="{BB962C8B-B14F-4D97-AF65-F5344CB8AC3E}">
        <p14:creationId xmlns:p14="http://schemas.microsoft.com/office/powerpoint/2010/main" val="351517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B14CED-C979-638C-F3CB-82084417B7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5023F9-42B3-8DA5-8A90-CB6E44738BE0}"/>
              </a:ext>
            </a:extLst>
          </p:cNvPr>
          <p:cNvSpPr>
            <a:spLocks noGrp="1"/>
          </p:cNvSpPr>
          <p:nvPr>
            <p:ph type="title"/>
          </p:nvPr>
        </p:nvSpPr>
        <p:spPr/>
        <p:txBody>
          <a:bodyPr>
            <a:normAutofit/>
          </a:bodyPr>
          <a:lstStyle/>
          <a:p>
            <a:pPr algn="ctr"/>
            <a:r>
              <a:rPr lang="en-US" b="1" dirty="0"/>
              <a:t>The New Testament Sets Forth the Boundaries (Landmarks) for the Church</a:t>
            </a:r>
          </a:p>
        </p:txBody>
      </p:sp>
      <p:sp>
        <p:nvSpPr>
          <p:cNvPr id="3" name="Content Placeholder 2">
            <a:extLst>
              <a:ext uri="{FF2B5EF4-FFF2-40B4-BE49-F238E27FC236}">
                <a16:creationId xmlns:a16="http://schemas.microsoft.com/office/drawing/2014/main" id="{3093AF12-DF82-0B46-4BC0-71FC1F816A56}"/>
              </a:ext>
            </a:extLst>
          </p:cNvPr>
          <p:cNvSpPr>
            <a:spLocks noGrp="1"/>
          </p:cNvSpPr>
          <p:nvPr>
            <p:ph idx="1"/>
          </p:nvPr>
        </p:nvSpPr>
        <p:spPr>
          <a:xfrm>
            <a:off x="838200" y="2100943"/>
            <a:ext cx="10515600" cy="4076020"/>
          </a:xfrm>
        </p:spPr>
        <p:txBody>
          <a:bodyPr>
            <a:noAutofit/>
          </a:bodyPr>
          <a:lstStyle/>
          <a:p>
            <a:r>
              <a:rPr lang="en-US" sz="3200" b="1" dirty="0"/>
              <a:t>Membership </a:t>
            </a:r>
            <a:r>
              <a:rPr lang="en-US" sz="3200" dirty="0"/>
              <a:t>- saved people</a:t>
            </a:r>
          </a:p>
          <a:p>
            <a:r>
              <a:rPr lang="en-US" sz="3200" b="1" dirty="0"/>
              <a:t>Organization </a:t>
            </a:r>
            <a:r>
              <a:rPr lang="en-US" sz="3200" dirty="0"/>
              <a:t>- men as elders, deacons</a:t>
            </a:r>
          </a:p>
          <a:p>
            <a:r>
              <a:rPr lang="en-US" sz="3200" b="1" dirty="0"/>
              <a:t>Worship - </a:t>
            </a:r>
            <a:r>
              <a:rPr lang="en-US" sz="3200" dirty="0"/>
              <a:t>vocal praise, preaching, prayers, Lord’s Supper, 			taking up a freewill collection from members</a:t>
            </a:r>
          </a:p>
          <a:p>
            <a:r>
              <a:rPr lang="en-US" sz="3200" b="1" dirty="0"/>
              <a:t>Work </a:t>
            </a:r>
            <a:r>
              <a:rPr lang="en-US" sz="3200" dirty="0"/>
              <a:t>- edification, evangelism, benevolence</a:t>
            </a:r>
          </a:p>
          <a:p>
            <a:r>
              <a:rPr lang="en-US" sz="3200" b="1" dirty="0"/>
              <a:t>Purpose </a:t>
            </a:r>
            <a:r>
              <a:rPr lang="en-US" sz="3200" dirty="0"/>
              <a:t>- a spiritual family working together to spread, 			uphold, and defend the truth (1 Tim. 3:15). </a:t>
            </a:r>
          </a:p>
        </p:txBody>
      </p:sp>
    </p:spTree>
    <p:extLst>
      <p:ext uri="{BB962C8B-B14F-4D97-AF65-F5344CB8AC3E}">
        <p14:creationId xmlns:p14="http://schemas.microsoft.com/office/powerpoint/2010/main" val="1729468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86103-6039-47DC-CD1C-461D12E36EA8}"/>
            </a:ext>
          </a:extLst>
        </p:cNvPr>
        <p:cNvGrpSpPr/>
        <p:nvPr/>
      </p:nvGrpSpPr>
      <p:grpSpPr>
        <a:xfrm>
          <a:off x="0" y="0"/>
          <a:ext cx="0" cy="0"/>
          <a:chOff x="0" y="0"/>
          <a:chExt cx="0" cy="0"/>
        </a:xfrm>
      </p:grpSpPr>
      <p:pic>
        <p:nvPicPr>
          <p:cNvPr id="1026" name="Picture 2" descr="Remove Not The Ancient Landmarks">
            <a:extLst>
              <a:ext uri="{FF2B5EF4-FFF2-40B4-BE49-F238E27FC236}">
                <a16:creationId xmlns:a16="http://schemas.microsoft.com/office/drawing/2014/main" id="{C1C1054E-F061-ACA2-A440-4F4B7D0336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6520" y="298675"/>
            <a:ext cx="10378960" cy="583816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FF848C4A-584D-95DE-ED2C-49089B76E7DF}"/>
              </a:ext>
            </a:extLst>
          </p:cNvPr>
          <p:cNvSpPr/>
          <p:nvPr/>
        </p:nvSpPr>
        <p:spPr>
          <a:xfrm>
            <a:off x="4843440" y="4875042"/>
            <a:ext cx="5938684" cy="1700981"/>
          </a:xfrm>
          <a:prstGeom prst="rect">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9ABA5D0-166D-371D-C3A5-11140A74EB22}"/>
              </a:ext>
            </a:extLst>
          </p:cNvPr>
          <p:cNvSpPr txBox="1"/>
          <p:nvPr/>
        </p:nvSpPr>
        <p:spPr>
          <a:xfrm>
            <a:off x="5049915" y="4993029"/>
            <a:ext cx="5535562" cy="1446550"/>
          </a:xfrm>
          <a:prstGeom prst="rect">
            <a:avLst/>
          </a:prstGeom>
          <a:noFill/>
        </p:spPr>
        <p:txBody>
          <a:bodyPr wrap="square" rtlCol="0">
            <a:spAutoFit/>
          </a:bodyPr>
          <a:lstStyle/>
          <a:p>
            <a:r>
              <a:rPr lang="en-US" sz="2800" b="1" dirty="0">
                <a:solidFill>
                  <a:schemeClr val="bg1"/>
                </a:solidFill>
                <a:latin typeface="Times New Roman" panose="02020603050405020304" pitchFamily="18" charset="0"/>
                <a:cs typeface="Times New Roman" panose="02020603050405020304" pitchFamily="18" charset="0"/>
              </a:rPr>
              <a:t>Remove not the ancient landmark, which thy fathers have set.</a:t>
            </a:r>
          </a:p>
          <a:p>
            <a:pPr algn="r"/>
            <a:endParaRPr lang="en-US" sz="800" b="1" dirty="0">
              <a:solidFill>
                <a:schemeClr val="bg1"/>
              </a:solidFill>
              <a:latin typeface="Times New Roman" panose="02020603050405020304" pitchFamily="18" charset="0"/>
              <a:cs typeface="Times New Roman" panose="02020603050405020304" pitchFamily="18" charset="0"/>
            </a:endParaRPr>
          </a:p>
          <a:p>
            <a:pPr algn="r"/>
            <a:r>
              <a:rPr lang="en-US" sz="2400" b="1" dirty="0">
                <a:solidFill>
                  <a:schemeClr val="bg1"/>
                </a:solidFill>
                <a:latin typeface="Times New Roman" panose="02020603050405020304" pitchFamily="18" charset="0"/>
                <a:cs typeface="Times New Roman" panose="02020603050405020304" pitchFamily="18" charset="0"/>
              </a:rPr>
              <a:t>Proverbs 22:28, KJV</a:t>
            </a:r>
          </a:p>
        </p:txBody>
      </p:sp>
    </p:spTree>
    <p:extLst>
      <p:ext uri="{BB962C8B-B14F-4D97-AF65-F5344CB8AC3E}">
        <p14:creationId xmlns:p14="http://schemas.microsoft.com/office/powerpoint/2010/main" val="1085455175"/>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89F778-B9B9-8025-BC89-E9A5E0739565}"/>
            </a:ext>
          </a:extLst>
        </p:cNvPr>
        <p:cNvGrpSpPr/>
        <p:nvPr/>
      </p:nvGrpSpPr>
      <p:grpSpPr>
        <a:xfrm>
          <a:off x="0" y="0"/>
          <a:ext cx="0" cy="0"/>
          <a:chOff x="0" y="0"/>
          <a:chExt cx="0" cy="0"/>
        </a:xfrm>
      </p:grpSpPr>
    </p:spTree>
    <p:extLst>
      <p:ext uri="{BB962C8B-B14F-4D97-AF65-F5344CB8AC3E}">
        <p14:creationId xmlns:p14="http://schemas.microsoft.com/office/powerpoint/2010/main" val="1816123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538D9D"/>
      </a:hlink>
      <a:folHlink>
        <a:srgbClr val="A5738E"/>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3A418E6B-C5F0-4B95-8D77-61E3EF3B5DF5}"/>
    </a:ext>
  </a:extLst>
</a:theme>
</file>

<file path=ppt/theme/theme3.xml><?xml version="1.0" encoding="utf-8"?>
<a:theme xmlns:a="http://schemas.openxmlformats.org/drawingml/2006/main" name="Gallery">
  <a:themeElements>
    <a:clrScheme name="Gallery">
      <a:dk1>
        <a:sysClr val="windowText" lastClr="000000"/>
      </a:dk1>
      <a:lt1>
        <a:sysClr val="window" lastClr="FFFFFF"/>
      </a:lt1>
      <a:dk2>
        <a:srgbClr val="454545"/>
      </a:dk2>
      <a:lt2>
        <a:srgbClr val="DFD9D5"/>
      </a:lt2>
      <a:accent1>
        <a:srgbClr val="FB8C29"/>
      </a:accent1>
      <a:accent2>
        <a:srgbClr val="F2C351"/>
      </a:accent2>
      <a:accent3>
        <a:srgbClr val="D0CBA5"/>
      </a:accent3>
      <a:accent4>
        <a:srgbClr val="A2C476"/>
      </a:accent4>
      <a:accent5>
        <a:srgbClr val="57C293"/>
      </a:accent5>
      <a:accent6>
        <a:srgbClr val="06BFDE"/>
      </a:accent6>
      <a:hlink>
        <a:srgbClr val="FBAE29"/>
      </a:hlink>
      <a:folHlink>
        <a:srgbClr val="EDC47E"/>
      </a:folHlink>
    </a:clrScheme>
    <a:fontScheme name="Gallery">
      <a:majorFont>
        <a:latin typeface="Rockwell" panose="020606030202050204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BB5F5D82-B5E9-469E-A815-C655ED4AF243}"/>
    </a:ext>
  </a:extLst>
</a:theme>
</file>

<file path=docProps/app.xml><?xml version="1.0" encoding="utf-8"?>
<Properties xmlns="http://schemas.openxmlformats.org/officeDocument/2006/extended-properties" xmlns:vt="http://schemas.openxmlformats.org/officeDocument/2006/docPropsVTypes">
  <Template>Office Theme</Template>
  <TotalTime>67</TotalTime>
  <Words>857</Words>
  <Application>Microsoft Office PowerPoint</Application>
  <PresentationFormat>Widescreen</PresentationFormat>
  <Paragraphs>61</Paragraphs>
  <Slides>18</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18</vt:i4>
      </vt:variant>
    </vt:vector>
  </HeadingPairs>
  <TitlesOfParts>
    <vt:vector size="26" baseType="lpstr">
      <vt:lpstr>Aptos</vt:lpstr>
      <vt:lpstr>Aptos Display</vt:lpstr>
      <vt:lpstr>Arial</vt:lpstr>
      <vt:lpstr>Rockwell</vt:lpstr>
      <vt:lpstr>Times New Roman</vt:lpstr>
      <vt:lpstr>Office Theme</vt:lpstr>
      <vt:lpstr>1_Office Theme</vt:lpstr>
      <vt:lpstr>Gallery</vt:lpstr>
      <vt:lpstr>PowerPoint Presentation</vt:lpstr>
      <vt:lpstr>This Week’s Sermons</vt:lpstr>
      <vt:lpstr>PowerPoint Presentation</vt:lpstr>
      <vt:lpstr>The Law of Moses  Protected Property Rights</vt:lpstr>
      <vt:lpstr>The Law of Moses  Protected Property Rights</vt:lpstr>
      <vt:lpstr>The Law of Moses  Protected Property Rights</vt:lpstr>
      <vt:lpstr>The Law of Moses  Protected Property Rights</vt:lpstr>
      <vt:lpstr>The Law of Moses  Protected Property Rights</vt:lpstr>
      <vt:lpstr>The New Testament Sets Forth Boundaries (Landmarks)</vt:lpstr>
      <vt:lpstr>The New Testament Sets Forth Boundaries (Landmarks)</vt:lpstr>
      <vt:lpstr>The New Testament Sets Forth Boundaries (Landmarks)</vt:lpstr>
      <vt:lpstr>The New Testament Sets Forth Boundaries (Landmarks)</vt:lpstr>
      <vt:lpstr>The New Testament Sets Forth Boundaries (Landmarks)</vt:lpstr>
      <vt:lpstr>Restoration Movement </vt:lpstr>
      <vt:lpstr>Quail Springs church of Christ,  Oklahoma City, OK</vt:lpstr>
      <vt:lpstr>The New Testament Sets Forth the Boundaries (Landmarks) for the Church</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Heath Rogers</dc:creator>
  <cp:lastModifiedBy>Heath Rogers</cp:lastModifiedBy>
  <cp:revision>4</cp:revision>
  <dcterms:created xsi:type="dcterms:W3CDTF">2025-01-09T10:05:28Z</dcterms:created>
  <dcterms:modified xsi:type="dcterms:W3CDTF">2025-05-27T19:54:06Z</dcterms:modified>
</cp:coreProperties>
</file>