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56" r:id="rId4"/>
    <p:sldId id="257" r:id="rId5"/>
    <p:sldId id="261" r:id="rId6"/>
    <p:sldId id="258" r:id="rId7"/>
    <p:sldId id="266" r:id="rId8"/>
    <p:sldId id="262" r:id="rId9"/>
    <p:sldId id="263" r:id="rId10"/>
    <p:sldId id="264" r:id="rId11"/>
    <p:sldId id="265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1645B-1DB7-1237-AB19-A32B415F2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CB31A-E341-B122-677C-719D3D442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B0A86-1AD7-3E24-07A3-EBEAB0F2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C4556-F609-0F81-C103-7A40DA3A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DC03B-A984-1E3B-414F-F497ED34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9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774C-3103-694B-2A1B-0C893CBFD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3D621-A6D1-57E9-4BC0-CCE503813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01481-1B9E-F1B7-3998-25C0CAE6B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7F77-781C-F691-5C3F-8A5B90E76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38751-4C41-522E-B8EC-BD405694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9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2B473-B929-9BB5-A898-01B10F256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5421F-3BC3-9E70-5004-2A79C3918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F7FBD-7083-83BB-9672-B706C5A5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0C3B6-F678-18D3-2354-AA3B867DF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E46E8-C3BB-FD1A-63D3-EF05ED0A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82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1108-449D-7B5C-F00C-9E38A3F8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2A200-00C9-A31C-FDFC-F49187976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A645-49B8-2E3D-A16B-CBC2250EC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74D8A7-1E08-9F0E-566B-E4DA06E98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376CB-A16C-60D5-CE14-8B9469C7F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E4E1D-55B0-DC6A-AC77-F26F8F9E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46347-5A70-5322-E9A3-594239DAA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DED94-D2BF-F60B-2C14-89C451963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0323C-6FE0-0F8B-FBC9-FEAE46601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BB4A1E-8433-5A7E-1205-AE0937AC8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4A83DC-F3BE-97C6-AEE4-E079A633B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2A7A19-1A69-9374-14BA-9E47146AD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32E44A-B60D-20CB-DE34-52FB2B28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DEA20D-0763-465B-3617-68A73CD2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9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2F5D1-F88B-7399-B551-383E19E05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1103D3-719B-CD06-9578-8217A229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A2B8DC-6A69-DAA4-BE0D-79A4A12E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F70F9-A6C8-54FE-45EE-A9C9EFD6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4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B1013-0151-8364-34F1-E8661B76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E0692F-EAE2-6BDF-3980-9B2D2FB7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11138-CAB5-746D-454A-ACE4AE7A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4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79D1F-3771-2EB0-5C60-4400117A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3AFDA-8E0B-2395-D015-0AE1CEBB0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803CC-C86F-B032-DD4A-76D196ED4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697C14-07A9-23C7-651F-CBCAA6E6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E9142-27E0-F58B-6CD8-26CD7107A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E6E20-47A6-EFB1-6EA4-7BE108A9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1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BCCC-F2E1-B45E-821E-85B1E184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10B38-B315-113A-8A53-5D2E0C1E93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C6EAA-9F63-0F1C-FEF0-0B80F5E49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E181E-0B92-A188-3546-A254D49A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C9AFC-9DA1-C37A-0570-D2414BE5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2EDAA-6989-5F40-C5DD-E0E71C65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4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E466B-2BFE-8541-58CE-A937F46E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A97DAB-7E32-1233-CD95-FEB616583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CB46-F713-AD7D-5F5B-AEAC5EDC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E080-E361-43D2-DDE7-4D643F95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B8B26-C454-8AD2-8753-CA53C586E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5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088E3-16F4-4D4D-D47B-A72C0BE70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55A53-5C98-0FEB-93BB-6564C5B32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BD2CC-3FA9-932D-062B-4C80E023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2AE0-0DB5-D988-3BA2-1173D83A7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CAC47-7017-C422-E164-8139AF261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9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46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91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95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5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42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22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15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76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90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81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2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CF739E-D3AD-657E-BFB5-8FD6537A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7D98A-20CB-158E-2AEA-434D887A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C7CE-7EE5-E409-C625-BD514FA1B5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6E3C5-048F-8E06-EF2F-E82DAA129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C00C1-9FA6-0A4F-A21A-DE0622214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9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3AF7BC5-A369-4495-8807-8B46184E08AA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E4A581C-270C-4BC6-9F32-80E536C8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27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44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C28C6-ACEF-0A56-AA69-6638B9C97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486" y="2088128"/>
            <a:ext cx="4800601" cy="2516529"/>
          </a:xfrm>
        </p:spPr>
        <p:txBody>
          <a:bodyPr>
            <a:normAutofit/>
          </a:bodyPr>
          <a:lstStyle/>
          <a:p>
            <a:r>
              <a:rPr lang="en-US" sz="6600" b="1" dirty="0">
                <a:latin typeface="+mn-lt"/>
              </a:rPr>
              <a:t>How to Live Like a King</a:t>
            </a:r>
          </a:p>
        </p:txBody>
      </p:sp>
      <p:pic>
        <p:nvPicPr>
          <p:cNvPr id="1028" name="Picture 4" descr="22,900+ Prince Crown Stock Photos, Pictures &amp; Royalty-Free Images - iStock  | King crown, Tiara, Queen crown">
            <a:extLst>
              <a:ext uri="{FF2B5EF4-FFF2-40B4-BE49-F238E27FC236}">
                <a16:creationId xmlns:a16="http://schemas.microsoft.com/office/drawing/2014/main" id="{A3B523FC-719D-2FA6-8CED-FCED3EBD5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1" y="2088129"/>
            <a:ext cx="5230586" cy="3264843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75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1AC3-4CC8-4590-1376-71F2CB23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Instructions for Kings</a:t>
            </a:r>
            <a:r>
              <a:rPr lang="en-US" dirty="0"/>
              <a:t>	 Deut. 17:14-20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80ADE-3BAF-7044-7AAC-1BDDFA9A8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Shall Not Multiply Horses for Himself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v. 16</a:t>
            </a:r>
          </a:p>
          <a:p>
            <a:r>
              <a:rPr lang="en-US" sz="3200" b="1" dirty="0"/>
              <a:t>Shall Not Multiply Wives for Himself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v. 17</a:t>
            </a:r>
          </a:p>
          <a:p>
            <a:r>
              <a:rPr lang="en-US" sz="3200" b="1" dirty="0"/>
              <a:t>Shall Not Multiply Silver and Gold for Himself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v. 17</a:t>
            </a:r>
          </a:p>
        </p:txBody>
      </p:sp>
    </p:spTree>
    <p:extLst>
      <p:ext uri="{BB962C8B-B14F-4D97-AF65-F5344CB8AC3E}">
        <p14:creationId xmlns:p14="http://schemas.microsoft.com/office/powerpoint/2010/main" val="304143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2EDB-A593-71A0-CF50-C01ECDED8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12C5-8DA4-3651-41EB-FA035B95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Instructions for Kings</a:t>
            </a:r>
            <a:r>
              <a:rPr lang="en-US" dirty="0"/>
              <a:t>	 Deut. 17:14-20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6BB5-269A-FEE0-BFE1-1C4CCC16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The Law of God </a:t>
            </a:r>
            <a:r>
              <a:rPr lang="en-US" sz="3600" dirty="0"/>
              <a:t>- </a:t>
            </a:r>
            <a:r>
              <a:rPr lang="en-US" sz="3600" dirty="0">
                <a:solidFill>
                  <a:srgbClr val="7030A0"/>
                </a:solidFill>
              </a:rPr>
              <a:t>vs. 18-20</a:t>
            </a:r>
          </a:p>
          <a:p>
            <a:r>
              <a:rPr lang="en-US" sz="3200" b="1" dirty="0"/>
              <a:t>Write a copy</a:t>
            </a:r>
          </a:p>
          <a:p>
            <a:r>
              <a:rPr lang="en-US" sz="3200" b="1" dirty="0"/>
              <a:t>Have it with him</a:t>
            </a:r>
          </a:p>
          <a:p>
            <a:r>
              <a:rPr lang="en-US" sz="3200" b="1" dirty="0"/>
              <a:t>Read from it all the days of his life</a:t>
            </a:r>
          </a:p>
          <a:p>
            <a:r>
              <a:rPr lang="en-US" sz="3200" b="1" dirty="0"/>
              <a:t>Careful to observe all of it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8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1DA2-9BC8-A577-8CEB-4A0E0955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How to Live Like a King Today</a:t>
            </a:r>
          </a:p>
        </p:txBody>
      </p:sp>
    </p:spTree>
    <p:extLst>
      <p:ext uri="{BB962C8B-B14F-4D97-AF65-F5344CB8AC3E}">
        <p14:creationId xmlns:p14="http://schemas.microsoft.com/office/powerpoint/2010/main" val="36154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06EDB-03E3-35CB-2E39-3C199A645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228D9-4983-6B7D-9246-B19568CF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How to Live Like a King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47250-4AFB-2DC3-98E3-43AEF562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43" y="1782082"/>
            <a:ext cx="959031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1. Trust in the Lord</a:t>
            </a:r>
          </a:p>
          <a:p>
            <a:endParaRPr lang="en-US" sz="700" dirty="0"/>
          </a:p>
          <a:p>
            <a:endParaRPr lang="en-US" sz="700" dirty="0"/>
          </a:p>
          <a:p>
            <a:r>
              <a:rPr lang="en-US" sz="3200" dirty="0">
                <a:solidFill>
                  <a:srgbClr val="7030A0"/>
                </a:solidFill>
              </a:rPr>
              <a:t>Proverbs 3:5-6</a:t>
            </a:r>
          </a:p>
          <a:p>
            <a:r>
              <a:rPr lang="en-US" sz="3200" dirty="0">
                <a:solidFill>
                  <a:srgbClr val="7030A0"/>
                </a:solidFill>
              </a:rPr>
              <a:t>Hebrews 11:6; 13:5-6</a:t>
            </a:r>
          </a:p>
          <a:p>
            <a:r>
              <a:rPr lang="en-US" sz="3200" dirty="0">
                <a:solidFill>
                  <a:srgbClr val="7030A0"/>
                </a:solidFill>
              </a:rPr>
              <a:t>Genesis 22:7-8</a:t>
            </a:r>
          </a:p>
          <a:p>
            <a:r>
              <a:rPr lang="en-US" sz="3200" dirty="0">
                <a:solidFill>
                  <a:srgbClr val="7030A0"/>
                </a:solidFill>
              </a:rPr>
              <a:t>James 1:6-8</a:t>
            </a:r>
          </a:p>
          <a:p>
            <a:endParaRPr lang="en-US" sz="3600" dirty="0"/>
          </a:p>
        </p:txBody>
      </p:sp>
      <p:pic>
        <p:nvPicPr>
          <p:cNvPr id="3074" name="Picture 2" descr="Praying Hands Photos - Download Free High-Quality Pictures | Freepik">
            <a:extLst>
              <a:ext uri="{FF2B5EF4-FFF2-40B4-BE49-F238E27FC236}">
                <a16:creationId xmlns:a16="http://schemas.microsoft.com/office/drawing/2014/main" id="{870D6795-3185-8DAE-1AEE-C71DB9780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972" y="2837851"/>
            <a:ext cx="4199164" cy="279755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60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F6467-C208-9AD8-757F-A74C224B0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64DC-0350-88CE-296F-08F7116B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How to Live Like a King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81E6D-8A88-009E-AC8B-1831AA9EE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2. Honor Your Marriage Vows</a:t>
            </a:r>
          </a:p>
          <a:p>
            <a:pPr marL="0" indent="0" algn="ctr">
              <a:buNone/>
            </a:pPr>
            <a:endParaRPr lang="en-US" sz="700" b="1" dirty="0"/>
          </a:p>
          <a:p>
            <a:r>
              <a:rPr lang="en-US" sz="3200" b="1" dirty="0"/>
              <a:t>Faithful eyes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Job 31:1</a:t>
            </a:r>
          </a:p>
          <a:p>
            <a:r>
              <a:rPr lang="en-US" sz="3200" b="1" dirty="0"/>
              <a:t>Faithful lips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Prov. 31:28-29 </a:t>
            </a:r>
          </a:p>
          <a:p>
            <a:r>
              <a:rPr lang="en-US" sz="3200" b="1" dirty="0"/>
              <a:t>Faithful hands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1 Cor. 7:1</a:t>
            </a:r>
          </a:p>
          <a:p>
            <a:r>
              <a:rPr lang="en-US" sz="3200" b="1" dirty="0"/>
              <a:t>Faithful feet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Prov. 6:28-29</a:t>
            </a:r>
          </a:p>
          <a:p>
            <a:r>
              <a:rPr lang="en-US" sz="3200" b="1" dirty="0"/>
              <a:t>Faithful heart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7030A0"/>
                </a:solidFill>
              </a:rPr>
              <a:t>Prov. 4:23</a:t>
            </a:r>
          </a:p>
          <a:p>
            <a:endParaRPr lang="en-US" sz="3600" dirty="0"/>
          </a:p>
        </p:txBody>
      </p:sp>
      <p:pic>
        <p:nvPicPr>
          <p:cNvPr id="2050" name="Picture 2" descr="Wedding Rings Hands Images – Browse 255,631 Stock Photos, Vectors, and  Video | Adobe Stock">
            <a:extLst>
              <a:ext uri="{FF2B5EF4-FFF2-40B4-BE49-F238E27FC236}">
                <a16:creationId xmlns:a16="http://schemas.microsoft.com/office/drawing/2014/main" id="{D906EDC2-282F-B507-130B-47DA0BFBF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831" y="2775858"/>
            <a:ext cx="3959679" cy="263978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74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001DB-53B4-9F9B-416F-EC3CFD29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4B5E-8C46-7693-8D3F-DF6DAD0F4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How to Live Like a King Today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DE3AFE-825F-3712-3E23-962BCE834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Israel’s King had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74566-52FA-AE53-203C-6AC959A8DD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Have his own copy.</a:t>
            </a:r>
          </a:p>
          <a:p>
            <a:r>
              <a:rPr lang="en-US" sz="3200" dirty="0"/>
              <a:t>Have it with him.</a:t>
            </a:r>
          </a:p>
          <a:p>
            <a:r>
              <a:rPr lang="en-US" sz="3200" dirty="0"/>
              <a:t>Read from it every day.</a:t>
            </a:r>
          </a:p>
          <a:p>
            <a:r>
              <a:rPr lang="en-US" sz="3200" dirty="0"/>
              <a:t>Observe all it said. </a:t>
            </a:r>
          </a:p>
        </p:txBody>
      </p:sp>
      <p:pic>
        <p:nvPicPr>
          <p:cNvPr id="12" name="Picture 2" descr="Open Bible Isolated Images – Browse 49,372 Stock Photos, Vectors, and Video  | Adobe Stock">
            <a:extLst>
              <a:ext uri="{FF2B5EF4-FFF2-40B4-BE49-F238E27FC236}">
                <a16:creationId xmlns:a16="http://schemas.microsoft.com/office/drawing/2014/main" id="{4F530F39-F6C1-AD03-7C9F-C5C3E94CC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607" y="2928258"/>
            <a:ext cx="4683464" cy="187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81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735E2-C7BF-6B98-70E3-A488556D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7178-1729-85D4-93D5-30799BD6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How to Live Like a King Today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076D2A-1A48-525F-9E1D-8482B8C48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Israel’s King had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F7C22-1910-BBB1-E741-604690AA90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Have his own copy.</a:t>
            </a:r>
          </a:p>
          <a:p>
            <a:r>
              <a:rPr lang="en-US" sz="3200" dirty="0"/>
              <a:t>Have it with him.</a:t>
            </a:r>
          </a:p>
          <a:p>
            <a:r>
              <a:rPr lang="en-US" sz="3200" dirty="0"/>
              <a:t>Read from it every day.</a:t>
            </a:r>
          </a:p>
          <a:p>
            <a:r>
              <a:rPr lang="en-US" sz="3200" dirty="0"/>
              <a:t>Observe all it said.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8A177D-C81C-F27C-D982-4645860B23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191000" cy="82391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Do you…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E344FD-3F50-55EA-443D-9557475B425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Have your own copy?</a:t>
            </a:r>
          </a:p>
          <a:p>
            <a:r>
              <a:rPr lang="en-US" sz="3200" dirty="0"/>
              <a:t>Have it with you?</a:t>
            </a:r>
          </a:p>
          <a:p>
            <a:r>
              <a:rPr lang="en-US" sz="3200" dirty="0"/>
              <a:t>Read from it every day?</a:t>
            </a:r>
          </a:p>
          <a:p>
            <a:r>
              <a:rPr lang="en-US" sz="3200" dirty="0"/>
              <a:t>Observe all it says?</a:t>
            </a:r>
          </a:p>
        </p:txBody>
      </p:sp>
      <p:pic>
        <p:nvPicPr>
          <p:cNvPr id="4098" name="Picture 2" descr="Open Bible Isolated Images – Browse 49,372 Stock Photos, Vectors, and Video  | Adobe Stock">
            <a:extLst>
              <a:ext uri="{FF2B5EF4-FFF2-40B4-BE49-F238E27FC236}">
                <a16:creationId xmlns:a16="http://schemas.microsoft.com/office/drawing/2014/main" id="{6AECEE83-044A-A57E-E806-B9343A884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064" y="5176837"/>
            <a:ext cx="3361872" cy="13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021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65A52-6FD7-9BD0-1A5A-3C506953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F4FA-D3A0-FF41-8C9B-DEC1355C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atin typeface="+mn-lt"/>
              </a:rPr>
              <a:t>How to Live Like a 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D2D3-AC93-96EF-ED36-58B4B6882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We trust in God and not ourselves. </a:t>
            </a:r>
          </a:p>
          <a:p>
            <a:r>
              <a:rPr lang="en-US" sz="3600" b="1" dirty="0"/>
              <a:t>We are faithful to our wife. </a:t>
            </a:r>
          </a:p>
          <a:p>
            <a:r>
              <a:rPr lang="en-US" sz="3600" b="1" dirty="0"/>
              <a:t>We are men of the book.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807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6F33-D09E-1A9F-89A6-93CC608A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79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275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1_Office Theme</vt:lpstr>
      <vt:lpstr>PowerPoint Presentation</vt:lpstr>
      <vt:lpstr>How to Live Like a King</vt:lpstr>
      <vt:lpstr>Instructions for Kings  Deut. 17:14-20</vt:lpstr>
      <vt:lpstr>Instructions for Kings  Deut. 17:14-20</vt:lpstr>
      <vt:lpstr>How to Live Like a King Today</vt:lpstr>
      <vt:lpstr>How to Live Like a King Today</vt:lpstr>
      <vt:lpstr>How to Live Like a King Today</vt:lpstr>
      <vt:lpstr>How to Live Like a King Today</vt:lpstr>
      <vt:lpstr>How to Live Like a King Today</vt:lpstr>
      <vt:lpstr>How to Live Like a 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Heath Rogers</dc:creator>
  <cp:lastModifiedBy>Heath Rogers</cp:lastModifiedBy>
  <cp:revision>12</cp:revision>
  <dcterms:created xsi:type="dcterms:W3CDTF">2025-05-29T14:14:34Z</dcterms:created>
  <dcterms:modified xsi:type="dcterms:W3CDTF">2025-05-30T12:25:57Z</dcterms:modified>
</cp:coreProperties>
</file>