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3.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2" r:id="rId2"/>
    <p:sldMasterId id="2147483674" r:id="rId3"/>
  </p:sldMasterIdLst>
  <p:sldIdLst>
    <p:sldId id="256" r:id="rId4"/>
    <p:sldId id="314" r:id="rId5"/>
    <p:sldId id="277" r:id="rId6"/>
    <p:sldId id="313" r:id="rId7"/>
    <p:sldId id="320" r:id="rId8"/>
    <p:sldId id="278" r:id="rId9"/>
    <p:sldId id="318" r:id="rId10"/>
    <p:sldId id="319" r:id="rId11"/>
    <p:sldId id="307" r:id="rId12"/>
    <p:sldId id="322" r:id="rId13"/>
    <p:sldId id="335" r:id="rId14"/>
    <p:sldId id="334" r:id="rId15"/>
    <p:sldId id="337" r:id="rId16"/>
    <p:sldId id="336" r:id="rId17"/>
    <p:sldId id="339" r:id="rId18"/>
    <p:sldId id="338" r:id="rId19"/>
    <p:sldId id="340" r:id="rId20"/>
    <p:sldId id="323" r:id="rId21"/>
    <p:sldId id="342" r:id="rId22"/>
    <p:sldId id="341" r:id="rId23"/>
    <p:sldId id="343" r:id="rId24"/>
    <p:sldId id="321" r:id="rId25"/>
    <p:sldId id="325" r:id="rId26"/>
    <p:sldId id="324" r:id="rId27"/>
    <p:sldId id="326" r:id="rId28"/>
    <p:sldId id="327" r:id="rId29"/>
    <p:sldId id="328" r:id="rId30"/>
    <p:sldId id="329" r:id="rId31"/>
    <p:sldId id="330" r:id="rId32"/>
    <p:sldId id="331" r:id="rId33"/>
    <p:sldId id="332" r:id="rId34"/>
    <p:sldId id="333" r:id="rId35"/>
    <p:sldId id="311" r:id="rId3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CC00"/>
    <a:srgbClr val="663300"/>
    <a:srgbClr val="000000"/>
    <a:srgbClr val="FFFFFF"/>
    <a:srgbClr val="E7DFC9"/>
    <a:srgbClr val="996633"/>
    <a:srgbClr val="808000"/>
    <a:srgbClr val="008000"/>
    <a:srgbClr val="99FFCC"/>
    <a:srgbClr val="CCFF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AA4C8F4-70A0-4416-94C0-C5FD430B0346}" v="420" dt="2025-06-15T20:01:37.23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93" d="100"/>
          <a:sy n="93" d="100"/>
        </p:scale>
        <p:origin x="630" y="30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theme" Target="theme/theme1.xml"/><Relationship Id="rId21" Type="http://schemas.openxmlformats.org/officeDocument/2006/relationships/slide" Target="slides/slide18.xml"/><Relationship Id="rId34" Type="http://schemas.openxmlformats.org/officeDocument/2006/relationships/slide" Target="slides/slide31.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8" Type="http://schemas.openxmlformats.org/officeDocument/2006/relationships/slide" Target="slides/slide5.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D9911D-3840-767D-DBC0-581DDB44FD5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AA63DE9-E334-66AB-3A14-A5AE7D1D4C1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28B360C-A71E-9B48-4B27-0272B46C1A6F}"/>
              </a:ext>
            </a:extLst>
          </p:cNvPr>
          <p:cNvSpPr>
            <a:spLocks noGrp="1"/>
          </p:cNvSpPr>
          <p:nvPr>
            <p:ph type="dt" sz="half" idx="10"/>
          </p:nvPr>
        </p:nvSpPr>
        <p:spPr/>
        <p:txBody>
          <a:bodyPr/>
          <a:lstStyle/>
          <a:p>
            <a:fld id="{4E7997F0-85F6-46BA-B298-E7FE5AD33B66}" type="datetimeFigureOut">
              <a:rPr lang="en-US" smtClean="0"/>
              <a:t>6/15/2025</a:t>
            </a:fld>
            <a:endParaRPr lang="en-US"/>
          </a:p>
        </p:txBody>
      </p:sp>
      <p:sp>
        <p:nvSpPr>
          <p:cNvPr id="5" name="Footer Placeholder 4">
            <a:extLst>
              <a:ext uri="{FF2B5EF4-FFF2-40B4-BE49-F238E27FC236}">
                <a16:creationId xmlns:a16="http://schemas.microsoft.com/office/drawing/2014/main" id="{50E4813D-BD52-6743-0C49-6610863AE17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CBE7402-76BF-56DF-65A5-35D3EE62E838}"/>
              </a:ext>
            </a:extLst>
          </p:cNvPr>
          <p:cNvSpPr>
            <a:spLocks noGrp="1"/>
          </p:cNvSpPr>
          <p:nvPr>
            <p:ph type="sldNum" sz="quarter" idx="12"/>
          </p:nvPr>
        </p:nvSpPr>
        <p:spPr/>
        <p:txBody>
          <a:bodyPr/>
          <a:lstStyle/>
          <a:p>
            <a:fld id="{3F4E118C-6FF2-4B39-8CD7-040FB38D8E74}" type="slidenum">
              <a:rPr lang="en-US" smtClean="0"/>
              <a:t>‹#›</a:t>
            </a:fld>
            <a:endParaRPr lang="en-US"/>
          </a:p>
        </p:txBody>
      </p:sp>
    </p:spTree>
    <p:extLst>
      <p:ext uri="{BB962C8B-B14F-4D97-AF65-F5344CB8AC3E}">
        <p14:creationId xmlns:p14="http://schemas.microsoft.com/office/powerpoint/2010/main" val="2688204789"/>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7417F6-A485-13FB-B03D-0E904F80BEC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621C522-BA55-F7B2-D080-DE85A37BCD9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0E8790F-3D74-EAAE-7900-4DBAE5293BDE}"/>
              </a:ext>
            </a:extLst>
          </p:cNvPr>
          <p:cNvSpPr>
            <a:spLocks noGrp="1"/>
          </p:cNvSpPr>
          <p:nvPr>
            <p:ph type="dt" sz="half" idx="10"/>
          </p:nvPr>
        </p:nvSpPr>
        <p:spPr/>
        <p:txBody>
          <a:bodyPr/>
          <a:lstStyle/>
          <a:p>
            <a:fld id="{4E7997F0-85F6-46BA-B298-E7FE5AD33B66}" type="datetimeFigureOut">
              <a:rPr lang="en-US" smtClean="0"/>
              <a:t>6/15/2025</a:t>
            </a:fld>
            <a:endParaRPr lang="en-US"/>
          </a:p>
        </p:txBody>
      </p:sp>
      <p:sp>
        <p:nvSpPr>
          <p:cNvPr id="5" name="Footer Placeholder 4">
            <a:extLst>
              <a:ext uri="{FF2B5EF4-FFF2-40B4-BE49-F238E27FC236}">
                <a16:creationId xmlns:a16="http://schemas.microsoft.com/office/drawing/2014/main" id="{0347C45A-0479-42B3-E0EE-64501FDD667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6763D28-FBF2-5A2D-0651-D35AF24DB4D4}"/>
              </a:ext>
            </a:extLst>
          </p:cNvPr>
          <p:cNvSpPr>
            <a:spLocks noGrp="1"/>
          </p:cNvSpPr>
          <p:nvPr>
            <p:ph type="sldNum" sz="quarter" idx="12"/>
          </p:nvPr>
        </p:nvSpPr>
        <p:spPr/>
        <p:txBody>
          <a:bodyPr/>
          <a:lstStyle/>
          <a:p>
            <a:fld id="{3F4E118C-6FF2-4B39-8CD7-040FB38D8E74}" type="slidenum">
              <a:rPr lang="en-US" smtClean="0"/>
              <a:t>‹#›</a:t>
            </a:fld>
            <a:endParaRPr lang="en-US"/>
          </a:p>
        </p:txBody>
      </p:sp>
    </p:spTree>
    <p:extLst>
      <p:ext uri="{BB962C8B-B14F-4D97-AF65-F5344CB8AC3E}">
        <p14:creationId xmlns:p14="http://schemas.microsoft.com/office/powerpoint/2010/main" val="621258960"/>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7FF865-A09F-72CC-C8BE-C3EC35EC3F6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E5C0ED5F-602B-7986-BA49-94C61E0B51BE}"/>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A799EBF-3BF4-86CB-7855-8D8208AAA62F}"/>
              </a:ext>
            </a:extLst>
          </p:cNvPr>
          <p:cNvSpPr>
            <a:spLocks noGrp="1"/>
          </p:cNvSpPr>
          <p:nvPr>
            <p:ph type="dt" sz="half" idx="10"/>
          </p:nvPr>
        </p:nvSpPr>
        <p:spPr/>
        <p:txBody>
          <a:bodyPr/>
          <a:lstStyle/>
          <a:p>
            <a:fld id="{4E7997F0-85F6-46BA-B298-E7FE5AD33B66}" type="datetimeFigureOut">
              <a:rPr lang="en-US" smtClean="0"/>
              <a:t>6/15/2025</a:t>
            </a:fld>
            <a:endParaRPr lang="en-US"/>
          </a:p>
        </p:txBody>
      </p:sp>
      <p:sp>
        <p:nvSpPr>
          <p:cNvPr id="5" name="Footer Placeholder 4">
            <a:extLst>
              <a:ext uri="{FF2B5EF4-FFF2-40B4-BE49-F238E27FC236}">
                <a16:creationId xmlns:a16="http://schemas.microsoft.com/office/drawing/2014/main" id="{241DDFBB-13E9-BEAA-4034-7BB377115AF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E4723B9-AF4F-98F5-678A-7F80CDCC2404}"/>
              </a:ext>
            </a:extLst>
          </p:cNvPr>
          <p:cNvSpPr>
            <a:spLocks noGrp="1"/>
          </p:cNvSpPr>
          <p:nvPr>
            <p:ph type="sldNum" sz="quarter" idx="12"/>
          </p:nvPr>
        </p:nvSpPr>
        <p:spPr/>
        <p:txBody>
          <a:bodyPr/>
          <a:lstStyle/>
          <a:p>
            <a:fld id="{3F4E118C-6FF2-4B39-8CD7-040FB38D8E74}" type="slidenum">
              <a:rPr lang="en-US" smtClean="0"/>
              <a:t>‹#›</a:t>
            </a:fld>
            <a:endParaRPr lang="en-US"/>
          </a:p>
        </p:txBody>
      </p:sp>
    </p:spTree>
    <p:extLst>
      <p:ext uri="{BB962C8B-B14F-4D97-AF65-F5344CB8AC3E}">
        <p14:creationId xmlns:p14="http://schemas.microsoft.com/office/powerpoint/2010/main" val="538832001"/>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8050C8-7E3D-9F31-1D15-41D5E75884C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103E622-3B14-E4FE-2AE2-944E2D091C9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0B41469-E363-3673-21C8-EDA948F20DF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EA1ED1F-EF8A-84D0-33F3-6D1511A9D1CA}"/>
              </a:ext>
            </a:extLst>
          </p:cNvPr>
          <p:cNvSpPr>
            <a:spLocks noGrp="1"/>
          </p:cNvSpPr>
          <p:nvPr>
            <p:ph type="dt" sz="half" idx="10"/>
          </p:nvPr>
        </p:nvSpPr>
        <p:spPr/>
        <p:txBody>
          <a:bodyPr/>
          <a:lstStyle/>
          <a:p>
            <a:fld id="{4E7997F0-85F6-46BA-B298-E7FE5AD33B66}" type="datetimeFigureOut">
              <a:rPr lang="en-US" smtClean="0"/>
              <a:t>6/15/2025</a:t>
            </a:fld>
            <a:endParaRPr lang="en-US"/>
          </a:p>
        </p:txBody>
      </p:sp>
      <p:sp>
        <p:nvSpPr>
          <p:cNvPr id="6" name="Footer Placeholder 5">
            <a:extLst>
              <a:ext uri="{FF2B5EF4-FFF2-40B4-BE49-F238E27FC236}">
                <a16:creationId xmlns:a16="http://schemas.microsoft.com/office/drawing/2014/main" id="{D0AC506E-936E-9D91-CD9C-A8EF1BA3101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2ECC65F-2F2D-8C82-157E-C5492C88FD67}"/>
              </a:ext>
            </a:extLst>
          </p:cNvPr>
          <p:cNvSpPr>
            <a:spLocks noGrp="1"/>
          </p:cNvSpPr>
          <p:nvPr>
            <p:ph type="sldNum" sz="quarter" idx="12"/>
          </p:nvPr>
        </p:nvSpPr>
        <p:spPr/>
        <p:txBody>
          <a:bodyPr/>
          <a:lstStyle/>
          <a:p>
            <a:fld id="{3F4E118C-6FF2-4B39-8CD7-040FB38D8E74}" type="slidenum">
              <a:rPr lang="en-US" smtClean="0"/>
              <a:t>‹#›</a:t>
            </a:fld>
            <a:endParaRPr lang="en-US"/>
          </a:p>
        </p:txBody>
      </p:sp>
    </p:spTree>
    <p:extLst>
      <p:ext uri="{BB962C8B-B14F-4D97-AF65-F5344CB8AC3E}">
        <p14:creationId xmlns:p14="http://schemas.microsoft.com/office/powerpoint/2010/main" val="109711118"/>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A3420A-BAD5-A3E0-589C-0EB72708F84C}"/>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603841B-EB04-CBFC-7728-D1B0C7C74F9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22D73B1-7D53-F580-2BFB-EDC521E5613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8B70219-2B10-F796-FD07-FC31C605A43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2018A2A-BF94-B6D3-3419-1D17D9362FF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894A2B3-87CC-E683-411B-C06F2E5FFCCE}"/>
              </a:ext>
            </a:extLst>
          </p:cNvPr>
          <p:cNvSpPr>
            <a:spLocks noGrp="1"/>
          </p:cNvSpPr>
          <p:nvPr>
            <p:ph type="dt" sz="half" idx="10"/>
          </p:nvPr>
        </p:nvSpPr>
        <p:spPr/>
        <p:txBody>
          <a:bodyPr/>
          <a:lstStyle/>
          <a:p>
            <a:fld id="{4E7997F0-85F6-46BA-B298-E7FE5AD33B66}" type="datetimeFigureOut">
              <a:rPr lang="en-US" smtClean="0"/>
              <a:t>6/15/2025</a:t>
            </a:fld>
            <a:endParaRPr lang="en-US"/>
          </a:p>
        </p:txBody>
      </p:sp>
      <p:sp>
        <p:nvSpPr>
          <p:cNvPr id="8" name="Footer Placeholder 7">
            <a:extLst>
              <a:ext uri="{FF2B5EF4-FFF2-40B4-BE49-F238E27FC236}">
                <a16:creationId xmlns:a16="http://schemas.microsoft.com/office/drawing/2014/main" id="{14143A53-7DFF-E414-A5B7-C36CE9F1FE3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E983753-9EBD-C0A3-B40B-8A838C7923FC}"/>
              </a:ext>
            </a:extLst>
          </p:cNvPr>
          <p:cNvSpPr>
            <a:spLocks noGrp="1"/>
          </p:cNvSpPr>
          <p:nvPr>
            <p:ph type="sldNum" sz="quarter" idx="12"/>
          </p:nvPr>
        </p:nvSpPr>
        <p:spPr/>
        <p:txBody>
          <a:bodyPr/>
          <a:lstStyle/>
          <a:p>
            <a:fld id="{3F4E118C-6FF2-4B39-8CD7-040FB38D8E74}" type="slidenum">
              <a:rPr lang="en-US" smtClean="0"/>
              <a:t>‹#›</a:t>
            </a:fld>
            <a:endParaRPr lang="en-US"/>
          </a:p>
        </p:txBody>
      </p:sp>
    </p:spTree>
    <p:extLst>
      <p:ext uri="{BB962C8B-B14F-4D97-AF65-F5344CB8AC3E}">
        <p14:creationId xmlns:p14="http://schemas.microsoft.com/office/powerpoint/2010/main" val="1163199403"/>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945491-E360-AFA3-2835-3F75DDE376E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60D5603-E3D8-A74B-3DDD-173BE0E74BFB}"/>
              </a:ext>
            </a:extLst>
          </p:cNvPr>
          <p:cNvSpPr>
            <a:spLocks noGrp="1"/>
          </p:cNvSpPr>
          <p:nvPr>
            <p:ph type="dt" sz="half" idx="10"/>
          </p:nvPr>
        </p:nvSpPr>
        <p:spPr/>
        <p:txBody>
          <a:bodyPr/>
          <a:lstStyle/>
          <a:p>
            <a:fld id="{4E7997F0-85F6-46BA-B298-E7FE5AD33B66}" type="datetimeFigureOut">
              <a:rPr lang="en-US" smtClean="0"/>
              <a:t>6/15/2025</a:t>
            </a:fld>
            <a:endParaRPr lang="en-US"/>
          </a:p>
        </p:txBody>
      </p:sp>
      <p:sp>
        <p:nvSpPr>
          <p:cNvPr id="4" name="Footer Placeholder 3">
            <a:extLst>
              <a:ext uri="{FF2B5EF4-FFF2-40B4-BE49-F238E27FC236}">
                <a16:creationId xmlns:a16="http://schemas.microsoft.com/office/drawing/2014/main" id="{B04F7335-0C3C-92D1-B82A-13EC745FE6B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8A1747A-E502-81DE-BAFE-DF77089DC4A9}"/>
              </a:ext>
            </a:extLst>
          </p:cNvPr>
          <p:cNvSpPr>
            <a:spLocks noGrp="1"/>
          </p:cNvSpPr>
          <p:nvPr>
            <p:ph type="sldNum" sz="quarter" idx="12"/>
          </p:nvPr>
        </p:nvSpPr>
        <p:spPr/>
        <p:txBody>
          <a:bodyPr/>
          <a:lstStyle/>
          <a:p>
            <a:fld id="{3F4E118C-6FF2-4B39-8CD7-040FB38D8E74}" type="slidenum">
              <a:rPr lang="en-US" smtClean="0"/>
              <a:t>‹#›</a:t>
            </a:fld>
            <a:endParaRPr lang="en-US"/>
          </a:p>
        </p:txBody>
      </p:sp>
    </p:spTree>
    <p:extLst>
      <p:ext uri="{BB962C8B-B14F-4D97-AF65-F5344CB8AC3E}">
        <p14:creationId xmlns:p14="http://schemas.microsoft.com/office/powerpoint/2010/main" val="1311562531"/>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146A68E-338E-FBBB-4AF3-E6FE1F7762AD}"/>
              </a:ext>
            </a:extLst>
          </p:cNvPr>
          <p:cNvSpPr>
            <a:spLocks noGrp="1"/>
          </p:cNvSpPr>
          <p:nvPr>
            <p:ph type="dt" sz="half" idx="10"/>
          </p:nvPr>
        </p:nvSpPr>
        <p:spPr/>
        <p:txBody>
          <a:bodyPr/>
          <a:lstStyle/>
          <a:p>
            <a:fld id="{4E7997F0-85F6-46BA-B298-E7FE5AD33B66}" type="datetimeFigureOut">
              <a:rPr lang="en-US" smtClean="0"/>
              <a:t>6/15/2025</a:t>
            </a:fld>
            <a:endParaRPr lang="en-US"/>
          </a:p>
        </p:txBody>
      </p:sp>
      <p:sp>
        <p:nvSpPr>
          <p:cNvPr id="3" name="Footer Placeholder 2">
            <a:extLst>
              <a:ext uri="{FF2B5EF4-FFF2-40B4-BE49-F238E27FC236}">
                <a16:creationId xmlns:a16="http://schemas.microsoft.com/office/drawing/2014/main" id="{99E76267-8C55-5C85-7EB3-15766663DA5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DEC864C-C516-CDDB-C62B-2C493D53B4CB}"/>
              </a:ext>
            </a:extLst>
          </p:cNvPr>
          <p:cNvSpPr>
            <a:spLocks noGrp="1"/>
          </p:cNvSpPr>
          <p:nvPr>
            <p:ph type="sldNum" sz="quarter" idx="12"/>
          </p:nvPr>
        </p:nvSpPr>
        <p:spPr/>
        <p:txBody>
          <a:bodyPr/>
          <a:lstStyle/>
          <a:p>
            <a:fld id="{3F4E118C-6FF2-4B39-8CD7-040FB38D8E74}" type="slidenum">
              <a:rPr lang="en-US" smtClean="0"/>
              <a:t>‹#›</a:t>
            </a:fld>
            <a:endParaRPr lang="en-US"/>
          </a:p>
        </p:txBody>
      </p:sp>
      <p:pic>
        <p:nvPicPr>
          <p:cNvPr id="5" name="Picture 4" descr="A tablet and a book&#10;&#10;AI-generated content may be incorrect.">
            <a:extLst>
              <a:ext uri="{FF2B5EF4-FFF2-40B4-BE49-F238E27FC236}">
                <a16:creationId xmlns:a16="http://schemas.microsoft.com/office/drawing/2014/main" id="{60A975B0-C1CF-D727-E56D-D5056FCF0575}"/>
              </a:ext>
            </a:extLst>
          </p:cNvPr>
          <p:cNvPicPr>
            <a:picLocks noChangeAspect="1"/>
          </p:cNvPicPr>
          <p:nvPr userDrawn="1"/>
        </p:nvPicPr>
        <p:blipFill>
          <a:blip r:embed="rId2">
            <a:extLst>
              <a:ext uri="{28A0092B-C50C-407E-A947-70E740481C1C}">
                <a14:useLocalDpi xmlns:a14="http://schemas.microsoft.com/office/drawing/2010/main" val="0"/>
              </a:ext>
            </a:extLst>
          </a:blip>
          <a:srcRect l="9501" t="25081" r="6904" b="11398"/>
          <a:stretch>
            <a:fillRect/>
          </a:stretch>
        </p:blipFill>
        <p:spPr>
          <a:xfrm>
            <a:off x="-1" y="0"/>
            <a:ext cx="12188952" cy="6858000"/>
          </a:xfrm>
          <a:prstGeom prst="rect">
            <a:avLst/>
          </a:prstGeom>
        </p:spPr>
      </p:pic>
    </p:spTree>
    <p:extLst>
      <p:ext uri="{BB962C8B-B14F-4D97-AF65-F5344CB8AC3E}">
        <p14:creationId xmlns:p14="http://schemas.microsoft.com/office/powerpoint/2010/main" val="1692539276"/>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146A68E-338E-FBBB-4AF3-E6FE1F7762AD}"/>
              </a:ext>
            </a:extLst>
          </p:cNvPr>
          <p:cNvSpPr>
            <a:spLocks noGrp="1"/>
          </p:cNvSpPr>
          <p:nvPr>
            <p:ph type="dt" sz="half" idx="10"/>
          </p:nvPr>
        </p:nvSpPr>
        <p:spPr/>
        <p:txBody>
          <a:bodyPr/>
          <a:lstStyle/>
          <a:p>
            <a:fld id="{4E7997F0-85F6-46BA-B298-E7FE5AD33B66}" type="datetimeFigureOut">
              <a:rPr lang="en-US" smtClean="0"/>
              <a:t>6/15/2025</a:t>
            </a:fld>
            <a:endParaRPr lang="en-US"/>
          </a:p>
        </p:txBody>
      </p:sp>
      <p:sp>
        <p:nvSpPr>
          <p:cNvPr id="3" name="Footer Placeholder 2">
            <a:extLst>
              <a:ext uri="{FF2B5EF4-FFF2-40B4-BE49-F238E27FC236}">
                <a16:creationId xmlns:a16="http://schemas.microsoft.com/office/drawing/2014/main" id="{99E76267-8C55-5C85-7EB3-15766663DA5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DEC864C-C516-CDDB-C62B-2C493D53B4CB}"/>
              </a:ext>
            </a:extLst>
          </p:cNvPr>
          <p:cNvSpPr>
            <a:spLocks noGrp="1"/>
          </p:cNvSpPr>
          <p:nvPr>
            <p:ph type="sldNum" sz="quarter" idx="12"/>
          </p:nvPr>
        </p:nvSpPr>
        <p:spPr/>
        <p:txBody>
          <a:bodyPr/>
          <a:lstStyle/>
          <a:p>
            <a:fld id="{3F4E118C-6FF2-4B39-8CD7-040FB38D8E74}" type="slidenum">
              <a:rPr lang="en-US" smtClean="0"/>
              <a:t>‹#›</a:t>
            </a:fld>
            <a:endParaRPr lang="en-US"/>
          </a:p>
        </p:txBody>
      </p:sp>
      <p:pic>
        <p:nvPicPr>
          <p:cNvPr id="5" name="Picture 4" descr="A tablet and a book&#10;&#10;AI-generated content may be incorrect.">
            <a:extLst>
              <a:ext uri="{FF2B5EF4-FFF2-40B4-BE49-F238E27FC236}">
                <a16:creationId xmlns:a16="http://schemas.microsoft.com/office/drawing/2014/main" id="{60A975B0-C1CF-D727-E56D-D5056FCF0575}"/>
              </a:ext>
            </a:extLst>
          </p:cNvPr>
          <p:cNvPicPr>
            <a:picLocks noChangeAspect="1"/>
          </p:cNvPicPr>
          <p:nvPr userDrawn="1"/>
        </p:nvPicPr>
        <p:blipFill>
          <a:blip r:embed="rId2">
            <a:lum bright="70000" contrast="-70000"/>
            <a:extLst>
              <a:ext uri="{28A0092B-C50C-407E-A947-70E740481C1C}">
                <a14:useLocalDpi xmlns:a14="http://schemas.microsoft.com/office/drawing/2010/main" val="0"/>
              </a:ext>
            </a:extLst>
          </a:blip>
          <a:srcRect l="9501" t="25081" r="6904" b="11398"/>
          <a:stretch>
            <a:fillRect/>
          </a:stretch>
        </p:blipFill>
        <p:spPr>
          <a:xfrm>
            <a:off x="-1" y="0"/>
            <a:ext cx="12188952" cy="6858000"/>
          </a:xfrm>
          <a:prstGeom prst="rect">
            <a:avLst/>
          </a:prstGeom>
        </p:spPr>
      </p:pic>
    </p:spTree>
    <p:extLst>
      <p:ext uri="{BB962C8B-B14F-4D97-AF65-F5344CB8AC3E}">
        <p14:creationId xmlns:p14="http://schemas.microsoft.com/office/powerpoint/2010/main" val="3740911833"/>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2_Blank">
    <p:bg>
      <p:bgPr>
        <a:solidFill>
          <a:srgbClr val="663300">
            <a:alpha val="30000"/>
          </a:srgbClr>
        </a:solidFill>
        <a:effectLst/>
      </p:bgPr>
    </p:bg>
    <p:spTree>
      <p:nvGrpSpPr>
        <p:cNvPr id="1" name=""/>
        <p:cNvGrpSpPr/>
        <p:nvPr/>
      </p:nvGrpSpPr>
      <p:grpSpPr>
        <a:xfrm>
          <a:off x="0" y="0"/>
          <a:ext cx="0" cy="0"/>
          <a:chOff x="0" y="0"/>
          <a:chExt cx="0" cy="0"/>
        </a:xfrm>
      </p:grpSpPr>
      <p:cxnSp>
        <p:nvCxnSpPr>
          <p:cNvPr id="9" name="Straight Connector 8">
            <a:extLst>
              <a:ext uri="{FF2B5EF4-FFF2-40B4-BE49-F238E27FC236}">
                <a16:creationId xmlns:a16="http://schemas.microsoft.com/office/drawing/2014/main" id="{3CE070DD-294A-DCF8-11F2-5639BC873D86}"/>
              </a:ext>
            </a:extLst>
          </p:cNvPr>
          <p:cNvCxnSpPr>
            <a:cxnSpLocks/>
            <a:stCxn id="6" idx="0"/>
          </p:cNvCxnSpPr>
          <p:nvPr userDrawn="1"/>
        </p:nvCxnSpPr>
        <p:spPr>
          <a:xfrm>
            <a:off x="1605916" y="221365"/>
            <a:ext cx="10341623" cy="0"/>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 name="Straight Connector 7">
            <a:extLst>
              <a:ext uri="{FF2B5EF4-FFF2-40B4-BE49-F238E27FC236}">
                <a16:creationId xmlns:a16="http://schemas.microsoft.com/office/drawing/2014/main" id="{DE60915A-9C3A-A461-3D84-D563C86ACAAC}"/>
              </a:ext>
            </a:extLst>
          </p:cNvPr>
          <p:cNvCxnSpPr>
            <a:stCxn id="6" idx="2"/>
          </p:cNvCxnSpPr>
          <p:nvPr userDrawn="1"/>
        </p:nvCxnSpPr>
        <p:spPr>
          <a:xfrm>
            <a:off x="244461" y="987375"/>
            <a:ext cx="0" cy="5870625"/>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sp>
        <p:nvSpPr>
          <p:cNvPr id="2" name="Date Placeholder 1">
            <a:extLst>
              <a:ext uri="{FF2B5EF4-FFF2-40B4-BE49-F238E27FC236}">
                <a16:creationId xmlns:a16="http://schemas.microsoft.com/office/drawing/2014/main" id="{E146A68E-338E-FBBB-4AF3-E6FE1F7762AD}"/>
              </a:ext>
            </a:extLst>
          </p:cNvPr>
          <p:cNvSpPr>
            <a:spLocks noGrp="1"/>
          </p:cNvSpPr>
          <p:nvPr>
            <p:ph type="dt" sz="half" idx="10"/>
          </p:nvPr>
        </p:nvSpPr>
        <p:spPr/>
        <p:txBody>
          <a:bodyPr/>
          <a:lstStyle/>
          <a:p>
            <a:fld id="{4E7997F0-85F6-46BA-B298-E7FE5AD33B66}" type="datetimeFigureOut">
              <a:rPr lang="en-US" smtClean="0"/>
              <a:t>6/15/2025</a:t>
            </a:fld>
            <a:endParaRPr lang="en-US"/>
          </a:p>
        </p:txBody>
      </p:sp>
      <p:sp>
        <p:nvSpPr>
          <p:cNvPr id="3" name="Footer Placeholder 2">
            <a:extLst>
              <a:ext uri="{FF2B5EF4-FFF2-40B4-BE49-F238E27FC236}">
                <a16:creationId xmlns:a16="http://schemas.microsoft.com/office/drawing/2014/main" id="{99E76267-8C55-5C85-7EB3-15766663DA5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DEC864C-C516-CDDB-C62B-2C493D53B4CB}"/>
              </a:ext>
            </a:extLst>
          </p:cNvPr>
          <p:cNvSpPr>
            <a:spLocks noGrp="1"/>
          </p:cNvSpPr>
          <p:nvPr>
            <p:ph type="sldNum" sz="quarter" idx="12"/>
          </p:nvPr>
        </p:nvSpPr>
        <p:spPr/>
        <p:txBody>
          <a:bodyPr/>
          <a:lstStyle/>
          <a:p>
            <a:fld id="{3F4E118C-6FF2-4B39-8CD7-040FB38D8E74}" type="slidenum">
              <a:rPr lang="en-US" smtClean="0"/>
              <a:t>‹#›</a:t>
            </a:fld>
            <a:endParaRPr lang="en-US"/>
          </a:p>
        </p:txBody>
      </p:sp>
      <p:pic>
        <p:nvPicPr>
          <p:cNvPr id="6" name="Picture 5" descr="A tablet and a book&#10;&#10;AI-generated content may be incorrect.">
            <a:extLst>
              <a:ext uri="{FF2B5EF4-FFF2-40B4-BE49-F238E27FC236}">
                <a16:creationId xmlns:a16="http://schemas.microsoft.com/office/drawing/2014/main" id="{CB25C64D-032F-4AC4-5EA6-678EB3082943}"/>
              </a:ext>
            </a:extLst>
          </p:cNvPr>
          <p:cNvPicPr>
            <a:picLocks noChangeAspect="1"/>
          </p:cNvPicPr>
          <p:nvPr userDrawn="1"/>
        </p:nvPicPr>
        <p:blipFill>
          <a:blip r:embed="rId2">
            <a:extLst>
              <a:ext uri="{28A0092B-C50C-407E-A947-70E740481C1C}">
                <a14:useLocalDpi xmlns:a14="http://schemas.microsoft.com/office/drawing/2010/main" val="0"/>
              </a:ext>
            </a:extLst>
          </a:blip>
          <a:srcRect l="9501" t="25081" r="6904" b="11398"/>
          <a:stretch>
            <a:fillRect/>
          </a:stretch>
        </p:blipFill>
        <p:spPr>
          <a:xfrm>
            <a:off x="244461" y="221365"/>
            <a:ext cx="2722909" cy="1532019"/>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3984535394"/>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DACFD2-276A-72C3-46A4-566716E045D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84937070-8CF5-A807-D13F-86B0DC0E300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4A85590-93B8-EC0A-35D1-5159EFD9B9F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AC7DB0C-BDDF-8143-F505-2F1C8B63AF37}"/>
              </a:ext>
            </a:extLst>
          </p:cNvPr>
          <p:cNvSpPr>
            <a:spLocks noGrp="1"/>
          </p:cNvSpPr>
          <p:nvPr>
            <p:ph type="dt" sz="half" idx="10"/>
          </p:nvPr>
        </p:nvSpPr>
        <p:spPr/>
        <p:txBody>
          <a:bodyPr/>
          <a:lstStyle/>
          <a:p>
            <a:fld id="{4E7997F0-85F6-46BA-B298-E7FE5AD33B66}" type="datetimeFigureOut">
              <a:rPr lang="en-US" smtClean="0"/>
              <a:t>6/15/2025</a:t>
            </a:fld>
            <a:endParaRPr lang="en-US"/>
          </a:p>
        </p:txBody>
      </p:sp>
      <p:sp>
        <p:nvSpPr>
          <p:cNvPr id="6" name="Footer Placeholder 5">
            <a:extLst>
              <a:ext uri="{FF2B5EF4-FFF2-40B4-BE49-F238E27FC236}">
                <a16:creationId xmlns:a16="http://schemas.microsoft.com/office/drawing/2014/main" id="{D762337F-6A15-9542-91FB-5AB914EA5E4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92BCCAD-3733-37EB-ADE0-C84D822CA678}"/>
              </a:ext>
            </a:extLst>
          </p:cNvPr>
          <p:cNvSpPr>
            <a:spLocks noGrp="1"/>
          </p:cNvSpPr>
          <p:nvPr>
            <p:ph type="sldNum" sz="quarter" idx="12"/>
          </p:nvPr>
        </p:nvSpPr>
        <p:spPr/>
        <p:txBody>
          <a:bodyPr/>
          <a:lstStyle/>
          <a:p>
            <a:fld id="{3F4E118C-6FF2-4B39-8CD7-040FB38D8E74}" type="slidenum">
              <a:rPr lang="en-US" smtClean="0"/>
              <a:t>‹#›</a:t>
            </a:fld>
            <a:endParaRPr lang="en-US"/>
          </a:p>
        </p:txBody>
      </p:sp>
    </p:spTree>
    <p:extLst>
      <p:ext uri="{BB962C8B-B14F-4D97-AF65-F5344CB8AC3E}">
        <p14:creationId xmlns:p14="http://schemas.microsoft.com/office/powerpoint/2010/main" val="3126118292"/>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DE29BB-0667-D385-6EA4-77E535CAF8C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4C247E63-3C44-7F0B-32D2-289C1607453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39FB9FE-EFF8-54F1-3EE8-C947B5E8D7A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9FDDB1B-7A51-EBF9-1C5B-47A3DE452921}"/>
              </a:ext>
            </a:extLst>
          </p:cNvPr>
          <p:cNvSpPr>
            <a:spLocks noGrp="1"/>
          </p:cNvSpPr>
          <p:nvPr>
            <p:ph type="dt" sz="half" idx="10"/>
          </p:nvPr>
        </p:nvSpPr>
        <p:spPr/>
        <p:txBody>
          <a:bodyPr/>
          <a:lstStyle/>
          <a:p>
            <a:fld id="{4E7997F0-85F6-46BA-B298-E7FE5AD33B66}" type="datetimeFigureOut">
              <a:rPr lang="en-US" smtClean="0"/>
              <a:t>6/15/2025</a:t>
            </a:fld>
            <a:endParaRPr lang="en-US"/>
          </a:p>
        </p:txBody>
      </p:sp>
      <p:sp>
        <p:nvSpPr>
          <p:cNvPr id="6" name="Footer Placeholder 5">
            <a:extLst>
              <a:ext uri="{FF2B5EF4-FFF2-40B4-BE49-F238E27FC236}">
                <a16:creationId xmlns:a16="http://schemas.microsoft.com/office/drawing/2014/main" id="{15FFEBD5-73A3-E86D-1FF3-AE610FC0AFE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F96696D-8B45-917A-4251-570ADC276BEC}"/>
              </a:ext>
            </a:extLst>
          </p:cNvPr>
          <p:cNvSpPr>
            <a:spLocks noGrp="1"/>
          </p:cNvSpPr>
          <p:nvPr>
            <p:ph type="sldNum" sz="quarter" idx="12"/>
          </p:nvPr>
        </p:nvSpPr>
        <p:spPr/>
        <p:txBody>
          <a:bodyPr/>
          <a:lstStyle/>
          <a:p>
            <a:fld id="{3F4E118C-6FF2-4B39-8CD7-040FB38D8E74}" type="slidenum">
              <a:rPr lang="en-US" smtClean="0"/>
              <a:t>‹#›</a:t>
            </a:fld>
            <a:endParaRPr lang="en-US"/>
          </a:p>
        </p:txBody>
      </p:sp>
    </p:spTree>
    <p:extLst>
      <p:ext uri="{BB962C8B-B14F-4D97-AF65-F5344CB8AC3E}">
        <p14:creationId xmlns:p14="http://schemas.microsoft.com/office/powerpoint/2010/main" val="2532596208"/>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98DBAC-8113-39B4-F440-AF347CA5442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467A082-CE41-8055-0BAA-2704E5EFE98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B1A4B76-682F-8534-42AF-22A188D30ADB}"/>
              </a:ext>
            </a:extLst>
          </p:cNvPr>
          <p:cNvSpPr>
            <a:spLocks noGrp="1"/>
          </p:cNvSpPr>
          <p:nvPr>
            <p:ph type="dt" sz="half" idx="10"/>
          </p:nvPr>
        </p:nvSpPr>
        <p:spPr/>
        <p:txBody>
          <a:bodyPr/>
          <a:lstStyle/>
          <a:p>
            <a:fld id="{4E7997F0-85F6-46BA-B298-E7FE5AD33B66}" type="datetimeFigureOut">
              <a:rPr lang="en-US" smtClean="0"/>
              <a:t>6/15/2025</a:t>
            </a:fld>
            <a:endParaRPr lang="en-US"/>
          </a:p>
        </p:txBody>
      </p:sp>
      <p:sp>
        <p:nvSpPr>
          <p:cNvPr id="5" name="Footer Placeholder 4">
            <a:extLst>
              <a:ext uri="{FF2B5EF4-FFF2-40B4-BE49-F238E27FC236}">
                <a16:creationId xmlns:a16="http://schemas.microsoft.com/office/drawing/2014/main" id="{C757C739-F5D5-49E4-D18B-0C3090713E7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59D44BA-48E3-2AB8-D9F6-69EBF6E9E1EA}"/>
              </a:ext>
            </a:extLst>
          </p:cNvPr>
          <p:cNvSpPr>
            <a:spLocks noGrp="1"/>
          </p:cNvSpPr>
          <p:nvPr>
            <p:ph type="sldNum" sz="quarter" idx="12"/>
          </p:nvPr>
        </p:nvSpPr>
        <p:spPr/>
        <p:txBody>
          <a:bodyPr/>
          <a:lstStyle/>
          <a:p>
            <a:fld id="{3F4E118C-6FF2-4B39-8CD7-040FB38D8E74}" type="slidenum">
              <a:rPr lang="en-US" smtClean="0"/>
              <a:t>‹#›</a:t>
            </a:fld>
            <a:endParaRPr lang="en-US"/>
          </a:p>
        </p:txBody>
      </p:sp>
    </p:spTree>
    <p:extLst>
      <p:ext uri="{BB962C8B-B14F-4D97-AF65-F5344CB8AC3E}">
        <p14:creationId xmlns:p14="http://schemas.microsoft.com/office/powerpoint/2010/main" val="3880318275"/>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E0C27A2-5B3F-4AAB-D272-E8B4F1B65025}"/>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085CAEC-0783-6FC2-18D6-C80C433A368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FB3BE8F-C757-BF8B-6C5A-298AEB0B9185}"/>
              </a:ext>
            </a:extLst>
          </p:cNvPr>
          <p:cNvSpPr>
            <a:spLocks noGrp="1"/>
          </p:cNvSpPr>
          <p:nvPr>
            <p:ph type="dt" sz="half" idx="10"/>
          </p:nvPr>
        </p:nvSpPr>
        <p:spPr/>
        <p:txBody>
          <a:bodyPr/>
          <a:lstStyle/>
          <a:p>
            <a:fld id="{4E7997F0-85F6-46BA-B298-E7FE5AD33B66}" type="datetimeFigureOut">
              <a:rPr lang="en-US" smtClean="0"/>
              <a:t>6/15/2025</a:t>
            </a:fld>
            <a:endParaRPr lang="en-US"/>
          </a:p>
        </p:txBody>
      </p:sp>
      <p:sp>
        <p:nvSpPr>
          <p:cNvPr id="5" name="Footer Placeholder 4">
            <a:extLst>
              <a:ext uri="{FF2B5EF4-FFF2-40B4-BE49-F238E27FC236}">
                <a16:creationId xmlns:a16="http://schemas.microsoft.com/office/drawing/2014/main" id="{841BAC3A-3CA6-B0CC-AD25-1444F2D996A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A274D44-0565-2AC3-ED6F-867CCCE2349E}"/>
              </a:ext>
            </a:extLst>
          </p:cNvPr>
          <p:cNvSpPr>
            <a:spLocks noGrp="1"/>
          </p:cNvSpPr>
          <p:nvPr>
            <p:ph type="sldNum" sz="quarter" idx="12"/>
          </p:nvPr>
        </p:nvSpPr>
        <p:spPr/>
        <p:txBody>
          <a:bodyPr/>
          <a:lstStyle/>
          <a:p>
            <a:fld id="{3F4E118C-6FF2-4B39-8CD7-040FB38D8E74}" type="slidenum">
              <a:rPr lang="en-US" smtClean="0"/>
              <a:t>‹#›</a:t>
            </a:fld>
            <a:endParaRPr lang="en-US"/>
          </a:p>
        </p:txBody>
      </p:sp>
    </p:spTree>
    <p:extLst>
      <p:ext uri="{BB962C8B-B14F-4D97-AF65-F5344CB8AC3E}">
        <p14:creationId xmlns:p14="http://schemas.microsoft.com/office/powerpoint/2010/main" val="4176017750"/>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DB9E30-71E1-8C2C-D03F-5F18D6A8508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DDFBC47-F323-32C7-EDCE-9C34D3D1696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1F56638-933E-2940-28DE-27404BC3DD89}"/>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D24135B2-0AAC-B90E-7F13-1327989F9506}"/>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0254DBAF-E658-12AD-D9C3-BC31ADDAEF0C}"/>
              </a:ext>
            </a:extLst>
          </p:cNvPr>
          <p:cNvSpPr>
            <a:spLocks noGrp="1"/>
          </p:cNvSpPr>
          <p:nvPr>
            <p:ph type="sldNum" sz="quarter" idx="12"/>
          </p:nvPr>
        </p:nvSpPr>
        <p:spPr/>
        <p:txBody>
          <a:bodyPr/>
          <a:lstStyle>
            <a:lvl1pPr>
              <a:defRPr/>
            </a:lvl1pPr>
          </a:lstStyle>
          <a:p>
            <a:fld id="{08E3A027-DD5F-423D-9EFB-CF0969507F40}" type="slidenum">
              <a:rPr lang="en-US" altLang="en-US"/>
              <a:pPr/>
              <a:t>‹#›</a:t>
            </a:fld>
            <a:endParaRPr lang="en-US" altLang="en-US"/>
          </a:p>
        </p:txBody>
      </p:sp>
    </p:spTree>
    <p:extLst>
      <p:ext uri="{BB962C8B-B14F-4D97-AF65-F5344CB8AC3E}">
        <p14:creationId xmlns:p14="http://schemas.microsoft.com/office/powerpoint/2010/main" val="2444576213"/>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8377AB-2BA4-4D2A-E553-C98E0505594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1416AF9-E83B-149A-A1A7-D0CF31B7657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DAB493D-5F41-C873-9806-184B464B2F13}"/>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963F43EB-2B27-DCD3-5558-7FB9AE9621B4}"/>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5BBA90EB-DF8D-228E-B880-3BC34980D8E5}"/>
              </a:ext>
            </a:extLst>
          </p:cNvPr>
          <p:cNvSpPr>
            <a:spLocks noGrp="1"/>
          </p:cNvSpPr>
          <p:nvPr>
            <p:ph type="sldNum" sz="quarter" idx="12"/>
          </p:nvPr>
        </p:nvSpPr>
        <p:spPr/>
        <p:txBody>
          <a:bodyPr/>
          <a:lstStyle>
            <a:lvl1pPr>
              <a:defRPr/>
            </a:lvl1pPr>
          </a:lstStyle>
          <a:p>
            <a:fld id="{1AD604B6-F21E-40D0-82E7-182362F79550}" type="slidenum">
              <a:rPr lang="en-US" altLang="en-US"/>
              <a:pPr/>
              <a:t>‹#›</a:t>
            </a:fld>
            <a:endParaRPr lang="en-US" altLang="en-US"/>
          </a:p>
        </p:txBody>
      </p:sp>
    </p:spTree>
    <p:extLst>
      <p:ext uri="{BB962C8B-B14F-4D97-AF65-F5344CB8AC3E}">
        <p14:creationId xmlns:p14="http://schemas.microsoft.com/office/powerpoint/2010/main" val="166247523"/>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216AAF-CAB0-08C8-01FC-6C5588D337C6}"/>
              </a:ext>
            </a:extLst>
          </p:cNvPr>
          <p:cNvSpPr>
            <a:spLocks noGrp="1"/>
          </p:cNvSpPr>
          <p:nvPr>
            <p:ph type="title"/>
          </p:nvPr>
        </p:nvSpPr>
        <p:spPr>
          <a:xfrm>
            <a:off x="831851" y="1709739"/>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2F607A2-253A-1F71-3065-959EF35A6268}"/>
              </a:ext>
            </a:extLst>
          </p:cNvPr>
          <p:cNvSpPr>
            <a:spLocks noGrp="1"/>
          </p:cNvSpPr>
          <p:nvPr>
            <p:ph type="body" idx="1"/>
          </p:nvPr>
        </p:nvSpPr>
        <p:spPr>
          <a:xfrm>
            <a:off x="831851" y="4589464"/>
            <a:ext cx="105156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8F68E02D-7A4E-14D8-8D51-BD658B699A8F}"/>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95E34D22-1DA9-4367-DFFE-A17987AF4652}"/>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21BBE411-6E0E-C579-1094-3F38277587AC}"/>
              </a:ext>
            </a:extLst>
          </p:cNvPr>
          <p:cNvSpPr>
            <a:spLocks noGrp="1"/>
          </p:cNvSpPr>
          <p:nvPr>
            <p:ph type="sldNum" sz="quarter" idx="12"/>
          </p:nvPr>
        </p:nvSpPr>
        <p:spPr/>
        <p:txBody>
          <a:bodyPr/>
          <a:lstStyle>
            <a:lvl1pPr>
              <a:defRPr/>
            </a:lvl1pPr>
          </a:lstStyle>
          <a:p>
            <a:fld id="{42B7D378-3D38-4ABA-969A-347C28314B19}" type="slidenum">
              <a:rPr lang="en-US" altLang="en-US"/>
              <a:pPr/>
              <a:t>‹#›</a:t>
            </a:fld>
            <a:endParaRPr lang="en-US" altLang="en-US"/>
          </a:p>
        </p:txBody>
      </p:sp>
    </p:spTree>
    <p:extLst>
      <p:ext uri="{BB962C8B-B14F-4D97-AF65-F5344CB8AC3E}">
        <p14:creationId xmlns:p14="http://schemas.microsoft.com/office/powerpoint/2010/main" val="2273753735"/>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5EA427-E3E8-ED87-9F99-09425354B90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682FB36-80B3-CF3E-A42F-9CCADEC37736}"/>
              </a:ext>
            </a:extLst>
          </p:cNvPr>
          <p:cNvSpPr>
            <a:spLocks noGrp="1"/>
          </p:cNvSpPr>
          <p:nvPr>
            <p:ph sz="half" idx="1"/>
          </p:nvPr>
        </p:nvSpPr>
        <p:spPr>
          <a:xfrm>
            <a:off x="914400" y="1981200"/>
            <a:ext cx="508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4EC788A-4970-58C5-57CF-99C63BA4CE07}"/>
              </a:ext>
            </a:extLst>
          </p:cNvPr>
          <p:cNvSpPr>
            <a:spLocks noGrp="1"/>
          </p:cNvSpPr>
          <p:nvPr>
            <p:ph sz="half" idx="2"/>
          </p:nvPr>
        </p:nvSpPr>
        <p:spPr>
          <a:xfrm>
            <a:off x="6197600" y="1981200"/>
            <a:ext cx="508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F8EA8A3-5FE0-2DE7-C354-E3B0C96ED605}"/>
              </a:ext>
            </a:extLst>
          </p:cNvPr>
          <p:cNvSpPr>
            <a:spLocks noGrp="1"/>
          </p:cNvSpPr>
          <p:nvPr>
            <p:ph type="dt" sz="half" idx="10"/>
          </p:nvPr>
        </p:nvSpPr>
        <p:spPr/>
        <p:txBody>
          <a:bodyPr/>
          <a:lstStyle>
            <a:lvl1pPr>
              <a:defRPr/>
            </a:lvl1pPr>
          </a:lstStyle>
          <a:p>
            <a:endParaRPr lang="en-US" altLang="en-US"/>
          </a:p>
        </p:txBody>
      </p:sp>
      <p:sp>
        <p:nvSpPr>
          <p:cNvPr id="6" name="Footer Placeholder 5">
            <a:extLst>
              <a:ext uri="{FF2B5EF4-FFF2-40B4-BE49-F238E27FC236}">
                <a16:creationId xmlns:a16="http://schemas.microsoft.com/office/drawing/2014/main" id="{B4066529-FD10-2DE7-F454-F8F32D3B3107}"/>
              </a:ext>
            </a:extLst>
          </p:cNvPr>
          <p:cNvSpPr>
            <a:spLocks noGrp="1"/>
          </p:cNvSpPr>
          <p:nvPr>
            <p:ph type="ftr" sz="quarter" idx="11"/>
          </p:nvPr>
        </p:nvSpPr>
        <p:spPr/>
        <p:txBody>
          <a:bodyPr/>
          <a:lstStyle>
            <a:lvl1pPr>
              <a:defRPr/>
            </a:lvl1pPr>
          </a:lstStyle>
          <a:p>
            <a:endParaRPr lang="en-US" altLang="en-US"/>
          </a:p>
        </p:txBody>
      </p:sp>
      <p:sp>
        <p:nvSpPr>
          <p:cNvPr id="7" name="Slide Number Placeholder 6">
            <a:extLst>
              <a:ext uri="{FF2B5EF4-FFF2-40B4-BE49-F238E27FC236}">
                <a16:creationId xmlns:a16="http://schemas.microsoft.com/office/drawing/2014/main" id="{F7D86446-17FE-1DE6-0FF9-7FD93F2B25EE}"/>
              </a:ext>
            </a:extLst>
          </p:cNvPr>
          <p:cNvSpPr>
            <a:spLocks noGrp="1"/>
          </p:cNvSpPr>
          <p:nvPr>
            <p:ph type="sldNum" sz="quarter" idx="12"/>
          </p:nvPr>
        </p:nvSpPr>
        <p:spPr/>
        <p:txBody>
          <a:bodyPr/>
          <a:lstStyle>
            <a:lvl1pPr>
              <a:defRPr/>
            </a:lvl1pPr>
          </a:lstStyle>
          <a:p>
            <a:fld id="{A52064C6-3410-42AF-B6E0-7F40DB5E364C}" type="slidenum">
              <a:rPr lang="en-US" altLang="en-US"/>
              <a:pPr/>
              <a:t>‹#›</a:t>
            </a:fld>
            <a:endParaRPr lang="en-US" altLang="en-US"/>
          </a:p>
        </p:txBody>
      </p:sp>
    </p:spTree>
    <p:extLst>
      <p:ext uri="{BB962C8B-B14F-4D97-AF65-F5344CB8AC3E}">
        <p14:creationId xmlns:p14="http://schemas.microsoft.com/office/powerpoint/2010/main" val="1644374535"/>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9EB3C9-5476-3A1B-0C8C-31E7BC0C6ABD}"/>
              </a:ext>
            </a:extLst>
          </p:cNvPr>
          <p:cNvSpPr>
            <a:spLocks noGrp="1"/>
          </p:cNvSpPr>
          <p:nvPr>
            <p:ph type="title"/>
          </p:nvPr>
        </p:nvSpPr>
        <p:spPr>
          <a:xfrm>
            <a:off x="840317" y="365126"/>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C9D28F11-93E4-F2E0-D703-8642F3E216A8}"/>
              </a:ext>
            </a:extLst>
          </p:cNvPr>
          <p:cNvSpPr>
            <a:spLocks noGrp="1"/>
          </p:cNvSpPr>
          <p:nvPr>
            <p:ph type="body" idx="1"/>
          </p:nvPr>
        </p:nvSpPr>
        <p:spPr>
          <a:xfrm>
            <a:off x="840318" y="1681163"/>
            <a:ext cx="5158316"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6351EF9-1298-122E-C361-7D647F172666}"/>
              </a:ext>
            </a:extLst>
          </p:cNvPr>
          <p:cNvSpPr>
            <a:spLocks noGrp="1"/>
          </p:cNvSpPr>
          <p:nvPr>
            <p:ph sz="half" idx="2"/>
          </p:nvPr>
        </p:nvSpPr>
        <p:spPr>
          <a:xfrm>
            <a:off x="840318" y="2505075"/>
            <a:ext cx="5158316"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3F6A9B8-9F20-2413-6690-8952BAEE3577}"/>
              </a:ext>
            </a:extLst>
          </p:cNvPr>
          <p:cNvSpPr>
            <a:spLocks noGrp="1"/>
          </p:cNvSpPr>
          <p:nvPr>
            <p:ph type="body" sz="quarter" idx="3"/>
          </p:nvPr>
        </p:nvSpPr>
        <p:spPr>
          <a:xfrm>
            <a:off x="6172200" y="1681163"/>
            <a:ext cx="518371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856DDC2-0CFA-7D8D-B574-CA5250901959}"/>
              </a:ext>
            </a:extLst>
          </p:cNvPr>
          <p:cNvSpPr>
            <a:spLocks noGrp="1"/>
          </p:cNvSpPr>
          <p:nvPr>
            <p:ph sz="quarter" idx="4"/>
          </p:nvPr>
        </p:nvSpPr>
        <p:spPr>
          <a:xfrm>
            <a:off x="6172200" y="2505075"/>
            <a:ext cx="518371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34DBF38-212A-5F96-819C-D385E15EEFED}"/>
              </a:ext>
            </a:extLst>
          </p:cNvPr>
          <p:cNvSpPr>
            <a:spLocks noGrp="1"/>
          </p:cNvSpPr>
          <p:nvPr>
            <p:ph type="dt" sz="half" idx="10"/>
          </p:nvPr>
        </p:nvSpPr>
        <p:spPr/>
        <p:txBody>
          <a:bodyPr/>
          <a:lstStyle>
            <a:lvl1pPr>
              <a:defRPr/>
            </a:lvl1pPr>
          </a:lstStyle>
          <a:p>
            <a:endParaRPr lang="en-US" altLang="en-US"/>
          </a:p>
        </p:txBody>
      </p:sp>
      <p:sp>
        <p:nvSpPr>
          <p:cNvPr id="8" name="Footer Placeholder 7">
            <a:extLst>
              <a:ext uri="{FF2B5EF4-FFF2-40B4-BE49-F238E27FC236}">
                <a16:creationId xmlns:a16="http://schemas.microsoft.com/office/drawing/2014/main" id="{C47C5713-A13C-A5B1-F2CE-8BBD9CB8E5F3}"/>
              </a:ext>
            </a:extLst>
          </p:cNvPr>
          <p:cNvSpPr>
            <a:spLocks noGrp="1"/>
          </p:cNvSpPr>
          <p:nvPr>
            <p:ph type="ftr" sz="quarter" idx="11"/>
          </p:nvPr>
        </p:nvSpPr>
        <p:spPr/>
        <p:txBody>
          <a:bodyPr/>
          <a:lstStyle>
            <a:lvl1pPr>
              <a:defRPr/>
            </a:lvl1pPr>
          </a:lstStyle>
          <a:p>
            <a:endParaRPr lang="en-US" altLang="en-US"/>
          </a:p>
        </p:txBody>
      </p:sp>
      <p:sp>
        <p:nvSpPr>
          <p:cNvPr id="9" name="Slide Number Placeholder 8">
            <a:extLst>
              <a:ext uri="{FF2B5EF4-FFF2-40B4-BE49-F238E27FC236}">
                <a16:creationId xmlns:a16="http://schemas.microsoft.com/office/drawing/2014/main" id="{81292CF1-DCD0-0589-E224-8B5FBC2FAE91}"/>
              </a:ext>
            </a:extLst>
          </p:cNvPr>
          <p:cNvSpPr>
            <a:spLocks noGrp="1"/>
          </p:cNvSpPr>
          <p:nvPr>
            <p:ph type="sldNum" sz="quarter" idx="12"/>
          </p:nvPr>
        </p:nvSpPr>
        <p:spPr/>
        <p:txBody>
          <a:bodyPr/>
          <a:lstStyle>
            <a:lvl1pPr>
              <a:defRPr/>
            </a:lvl1pPr>
          </a:lstStyle>
          <a:p>
            <a:fld id="{5BD080E2-68A0-4247-BBA7-3E695EBFDBB7}" type="slidenum">
              <a:rPr lang="en-US" altLang="en-US"/>
              <a:pPr/>
              <a:t>‹#›</a:t>
            </a:fld>
            <a:endParaRPr lang="en-US" altLang="en-US"/>
          </a:p>
        </p:txBody>
      </p:sp>
    </p:spTree>
    <p:extLst>
      <p:ext uri="{BB962C8B-B14F-4D97-AF65-F5344CB8AC3E}">
        <p14:creationId xmlns:p14="http://schemas.microsoft.com/office/powerpoint/2010/main" val="4104459474"/>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E893B7-95B0-3498-AA25-F970CDE281C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B25F9693-B653-CEB4-3360-CD4C9EF42308}"/>
              </a:ext>
            </a:extLst>
          </p:cNvPr>
          <p:cNvSpPr>
            <a:spLocks noGrp="1"/>
          </p:cNvSpPr>
          <p:nvPr>
            <p:ph type="dt" sz="half" idx="10"/>
          </p:nvPr>
        </p:nvSpPr>
        <p:spPr/>
        <p:txBody>
          <a:bodyPr/>
          <a:lstStyle>
            <a:lvl1pPr>
              <a:defRPr/>
            </a:lvl1pPr>
          </a:lstStyle>
          <a:p>
            <a:endParaRPr lang="en-US" altLang="en-US"/>
          </a:p>
        </p:txBody>
      </p:sp>
      <p:sp>
        <p:nvSpPr>
          <p:cNvPr id="4" name="Footer Placeholder 3">
            <a:extLst>
              <a:ext uri="{FF2B5EF4-FFF2-40B4-BE49-F238E27FC236}">
                <a16:creationId xmlns:a16="http://schemas.microsoft.com/office/drawing/2014/main" id="{AC3FA1CE-7D3C-85E8-AB11-384FDD8015E5}"/>
              </a:ext>
            </a:extLst>
          </p:cNvPr>
          <p:cNvSpPr>
            <a:spLocks noGrp="1"/>
          </p:cNvSpPr>
          <p:nvPr>
            <p:ph type="ftr" sz="quarter" idx="11"/>
          </p:nvPr>
        </p:nvSpPr>
        <p:spPr/>
        <p:txBody>
          <a:bodyPr/>
          <a:lstStyle>
            <a:lvl1pPr>
              <a:defRPr/>
            </a:lvl1pPr>
          </a:lstStyle>
          <a:p>
            <a:endParaRPr lang="en-US" altLang="en-US"/>
          </a:p>
        </p:txBody>
      </p:sp>
      <p:sp>
        <p:nvSpPr>
          <p:cNvPr id="5" name="Slide Number Placeholder 4">
            <a:extLst>
              <a:ext uri="{FF2B5EF4-FFF2-40B4-BE49-F238E27FC236}">
                <a16:creationId xmlns:a16="http://schemas.microsoft.com/office/drawing/2014/main" id="{6FC23786-F949-5357-AC55-5154611300AE}"/>
              </a:ext>
            </a:extLst>
          </p:cNvPr>
          <p:cNvSpPr>
            <a:spLocks noGrp="1"/>
          </p:cNvSpPr>
          <p:nvPr>
            <p:ph type="sldNum" sz="quarter" idx="12"/>
          </p:nvPr>
        </p:nvSpPr>
        <p:spPr/>
        <p:txBody>
          <a:bodyPr/>
          <a:lstStyle>
            <a:lvl1pPr>
              <a:defRPr/>
            </a:lvl1pPr>
          </a:lstStyle>
          <a:p>
            <a:fld id="{A560FC13-9140-4F91-A052-85CBE31F0C5B}" type="slidenum">
              <a:rPr lang="en-US" altLang="en-US"/>
              <a:pPr/>
              <a:t>‹#›</a:t>
            </a:fld>
            <a:endParaRPr lang="en-US" altLang="en-US"/>
          </a:p>
        </p:txBody>
      </p:sp>
    </p:spTree>
    <p:extLst>
      <p:ext uri="{BB962C8B-B14F-4D97-AF65-F5344CB8AC3E}">
        <p14:creationId xmlns:p14="http://schemas.microsoft.com/office/powerpoint/2010/main" val="4142361363"/>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C8E01E1-F260-08EE-3B51-BCBB65B11E8F}"/>
              </a:ext>
            </a:extLst>
          </p:cNvPr>
          <p:cNvSpPr>
            <a:spLocks noGrp="1"/>
          </p:cNvSpPr>
          <p:nvPr>
            <p:ph type="dt" sz="half" idx="10"/>
          </p:nvPr>
        </p:nvSpPr>
        <p:spPr/>
        <p:txBody>
          <a:bodyPr/>
          <a:lstStyle>
            <a:lvl1pPr>
              <a:defRPr/>
            </a:lvl1pPr>
          </a:lstStyle>
          <a:p>
            <a:endParaRPr lang="en-US" altLang="en-US"/>
          </a:p>
        </p:txBody>
      </p:sp>
      <p:sp>
        <p:nvSpPr>
          <p:cNvPr id="3" name="Footer Placeholder 2">
            <a:extLst>
              <a:ext uri="{FF2B5EF4-FFF2-40B4-BE49-F238E27FC236}">
                <a16:creationId xmlns:a16="http://schemas.microsoft.com/office/drawing/2014/main" id="{4CC22A76-18F5-62A3-9993-083C30B27A34}"/>
              </a:ext>
            </a:extLst>
          </p:cNvPr>
          <p:cNvSpPr>
            <a:spLocks noGrp="1"/>
          </p:cNvSpPr>
          <p:nvPr>
            <p:ph type="ftr" sz="quarter" idx="11"/>
          </p:nvPr>
        </p:nvSpPr>
        <p:spPr/>
        <p:txBody>
          <a:bodyPr/>
          <a:lstStyle>
            <a:lvl1pPr>
              <a:defRPr/>
            </a:lvl1pPr>
          </a:lstStyle>
          <a:p>
            <a:endParaRPr lang="en-US" altLang="en-US"/>
          </a:p>
        </p:txBody>
      </p:sp>
      <p:sp>
        <p:nvSpPr>
          <p:cNvPr id="4" name="Slide Number Placeholder 3">
            <a:extLst>
              <a:ext uri="{FF2B5EF4-FFF2-40B4-BE49-F238E27FC236}">
                <a16:creationId xmlns:a16="http://schemas.microsoft.com/office/drawing/2014/main" id="{908270A8-4F30-CF55-20AB-96FC4C2359C7}"/>
              </a:ext>
            </a:extLst>
          </p:cNvPr>
          <p:cNvSpPr>
            <a:spLocks noGrp="1"/>
          </p:cNvSpPr>
          <p:nvPr>
            <p:ph type="sldNum" sz="quarter" idx="12"/>
          </p:nvPr>
        </p:nvSpPr>
        <p:spPr/>
        <p:txBody>
          <a:bodyPr/>
          <a:lstStyle>
            <a:lvl1pPr>
              <a:defRPr/>
            </a:lvl1pPr>
          </a:lstStyle>
          <a:p>
            <a:fld id="{B3C8CEB3-1412-4E4A-A571-C91E2F914D4F}" type="slidenum">
              <a:rPr lang="en-US" altLang="en-US"/>
              <a:pPr/>
              <a:t>‹#›</a:t>
            </a:fld>
            <a:endParaRPr lang="en-US" altLang="en-US"/>
          </a:p>
        </p:txBody>
      </p:sp>
      <p:sp>
        <p:nvSpPr>
          <p:cNvPr id="5" name="Rectangle: Rounded Corners 4">
            <a:extLst>
              <a:ext uri="{FF2B5EF4-FFF2-40B4-BE49-F238E27FC236}">
                <a16:creationId xmlns:a16="http://schemas.microsoft.com/office/drawing/2014/main" id="{586CFE3A-8EC2-AC49-CC16-14246CEE5EC5}"/>
              </a:ext>
            </a:extLst>
          </p:cNvPr>
          <p:cNvSpPr/>
          <p:nvPr userDrawn="1"/>
        </p:nvSpPr>
        <p:spPr>
          <a:xfrm>
            <a:off x="215348" y="238539"/>
            <a:ext cx="11761304" cy="6380922"/>
          </a:xfrm>
          <a:prstGeom prst="roundRect">
            <a:avLst>
              <a:gd name="adj" fmla="val 7010"/>
            </a:avLst>
          </a:prstGeom>
          <a:noFill/>
          <a:ln>
            <a:solidFill>
              <a:srgbClr val="6633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2153820452"/>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F44335-424B-ED28-1B67-50302088B9BF}"/>
              </a:ext>
            </a:extLst>
          </p:cNvPr>
          <p:cNvSpPr>
            <a:spLocks noGrp="1"/>
          </p:cNvSpPr>
          <p:nvPr>
            <p:ph type="title"/>
          </p:nvPr>
        </p:nvSpPr>
        <p:spPr>
          <a:xfrm>
            <a:off x="840318" y="457200"/>
            <a:ext cx="393276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162767B-1B8D-88B5-2736-09BC02355BD8}"/>
              </a:ext>
            </a:extLst>
          </p:cNvPr>
          <p:cNvSpPr>
            <a:spLocks noGrp="1"/>
          </p:cNvSpPr>
          <p:nvPr>
            <p:ph idx="1"/>
          </p:nvPr>
        </p:nvSpPr>
        <p:spPr>
          <a:xfrm>
            <a:off x="5183717"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76544E0-317D-CCD4-22C0-AC7002263D3C}"/>
              </a:ext>
            </a:extLst>
          </p:cNvPr>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0CE11EC-11E6-8464-E502-167FE74052BA}"/>
              </a:ext>
            </a:extLst>
          </p:cNvPr>
          <p:cNvSpPr>
            <a:spLocks noGrp="1"/>
          </p:cNvSpPr>
          <p:nvPr>
            <p:ph type="dt" sz="half" idx="10"/>
          </p:nvPr>
        </p:nvSpPr>
        <p:spPr/>
        <p:txBody>
          <a:bodyPr/>
          <a:lstStyle>
            <a:lvl1pPr>
              <a:defRPr/>
            </a:lvl1pPr>
          </a:lstStyle>
          <a:p>
            <a:endParaRPr lang="en-US" altLang="en-US"/>
          </a:p>
        </p:txBody>
      </p:sp>
      <p:sp>
        <p:nvSpPr>
          <p:cNvPr id="6" name="Footer Placeholder 5">
            <a:extLst>
              <a:ext uri="{FF2B5EF4-FFF2-40B4-BE49-F238E27FC236}">
                <a16:creationId xmlns:a16="http://schemas.microsoft.com/office/drawing/2014/main" id="{634ECCC5-410E-309C-D7B4-0B2DEBE3D230}"/>
              </a:ext>
            </a:extLst>
          </p:cNvPr>
          <p:cNvSpPr>
            <a:spLocks noGrp="1"/>
          </p:cNvSpPr>
          <p:nvPr>
            <p:ph type="ftr" sz="quarter" idx="11"/>
          </p:nvPr>
        </p:nvSpPr>
        <p:spPr/>
        <p:txBody>
          <a:bodyPr/>
          <a:lstStyle>
            <a:lvl1pPr>
              <a:defRPr/>
            </a:lvl1pPr>
          </a:lstStyle>
          <a:p>
            <a:endParaRPr lang="en-US" altLang="en-US"/>
          </a:p>
        </p:txBody>
      </p:sp>
      <p:sp>
        <p:nvSpPr>
          <p:cNvPr id="7" name="Slide Number Placeholder 6">
            <a:extLst>
              <a:ext uri="{FF2B5EF4-FFF2-40B4-BE49-F238E27FC236}">
                <a16:creationId xmlns:a16="http://schemas.microsoft.com/office/drawing/2014/main" id="{1519633A-9DD5-08FC-B52A-01D3E826C4B7}"/>
              </a:ext>
            </a:extLst>
          </p:cNvPr>
          <p:cNvSpPr>
            <a:spLocks noGrp="1"/>
          </p:cNvSpPr>
          <p:nvPr>
            <p:ph type="sldNum" sz="quarter" idx="12"/>
          </p:nvPr>
        </p:nvSpPr>
        <p:spPr/>
        <p:txBody>
          <a:bodyPr/>
          <a:lstStyle>
            <a:lvl1pPr>
              <a:defRPr/>
            </a:lvl1pPr>
          </a:lstStyle>
          <a:p>
            <a:fld id="{7F073E69-3D0B-4A99-B978-00BE26917653}" type="slidenum">
              <a:rPr lang="en-US" altLang="en-US"/>
              <a:pPr/>
              <a:t>‹#›</a:t>
            </a:fld>
            <a:endParaRPr lang="en-US" altLang="en-US"/>
          </a:p>
        </p:txBody>
      </p:sp>
    </p:spTree>
    <p:extLst>
      <p:ext uri="{BB962C8B-B14F-4D97-AF65-F5344CB8AC3E}">
        <p14:creationId xmlns:p14="http://schemas.microsoft.com/office/powerpoint/2010/main" val="2940097875"/>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F97D6-4317-4AE1-7078-BB2F8E83E7BA}"/>
              </a:ext>
            </a:extLst>
          </p:cNvPr>
          <p:cNvSpPr>
            <a:spLocks noGrp="1"/>
          </p:cNvSpPr>
          <p:nvPr>
            <p:ph type="title"/>
          </p:nvPr>
        </p:nvSpPr>
        <p:spPr>
          <a:xfrm>
            <a:off x="840318" y="457200"/>
            <a:ext cx="393276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8F59064-2705-BEB9-6B8C-6EBB557D5AF2}"/>
              </a:ext>
            </a:extLst>
          </p:cNvPr>
          <p:cNvSpPr>
            <a:spLocks noGrp="1"/>
          </p:cNvSpPr>
          <p:nvPr>
            <p:ph type="pic" idx="1"/>
          </p:nvPr>
        </p:nvSpPr>
        <p:spPr>
          <a:xfrm>
            <a:off x="5183717" y="987426"/>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BBDDD8A9-A8FC-E13F-1D6B-B88221C7C461}"/>
              </a:ext>
            </a:extLst>
          </p:cNvPr>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ED893AA-01B2-EF53-9ADB-E660254AB4C9}"/>
              </a:ext>
            </a:extLst>
          </p:cNvPr>
          <p:cNvSpPr>
            <a:spLocks noGrp="1"/>
          </p:cNvSpPr>
          <p:nvPr>
            <p:ph type="dt" sz="half" idx="10"/>
          </p:nvPr>
        </p:nvSpPr>
        <p:spPr/>
        <p:txBody>
          <a:bodyPr/>
          <a:lstStyle>
            <a:lvl1pPr>
              <a:defRPr/>
            </a:lvl1pPr>
          </a:lstStyle>
          <a:p>
            <a:endParaRPr lang="en-US" altLang="en-US"/>
          </a:p>
        </p:txBody>
      </p:sp>
      <p:sp>
        <p:nvSpPr>
          <p:cNvPr id="6" name="Footer Placeholder 5">
            <a:extLst>
              <a:ext uri="{FF2B5EF4-FFF2-40B4-BE49-F238E27FC236}">
                <a16:creationId xmlns:a16="http://schemas.microsoft.com/office/drawing/2014/main" id="{47EE3DBE-CAF8-3E65-A188-71C18C89D6D4}"/>
              </a:ext>
            </a:extLst>
          </p:cNvPr>
          <p:cNvSpPr>
            <a:spLocks noGrp="1"/>
          </p:cNvSpPr>
          <p:nvPr>
            <p:ph type="ftr" sz="quarter" idx="11"/>
          </p:nvPr>
        </p:nvSpPr>
        <p:spPr/>
        <p:txBody>
          <a:bodyPr/>
          <a:lstStyle>
            <a:lvl1pPr>
              <a:defRPr/>
            </a:lvl1pPr>
          </a:lstStyle>
          <a:p>
            <a:endParaRPr lang="en-US" altLang="en-US"/>
          </a:p>
        </p:txBody>
      </p:sp>
      <p:sp>
        <p:nvSpPr>
          <p:cNvPr id="7" name="Slide Number Placeholder 6">
            <a:extLst>
              <a:ext uri="{FF2B5EF4-FFF2-40B4-BE49-F238E27FC236}">
                <a16:creationId xmlns:a16="http://schemas.microsoft.com/office/drawing/2014/main" id="{44DB1439-41FD-C127-91E6-70B3895F32B2}"/>
              </a:ext>
            </a:extLst>
          </p:cNvPr>
          <p:cNvSpPr>
            <a:spLocks noGrp="1"/>
          </p:cNvSpPr>
          <p:nvPr>
            <p:ph type="sldNum" sz="quarter" idx="12"/>
          </p:nvPr>
        </p:nvSpPr>
        <p:spPr/>
        <p:txBody>
          <a:bodyPr/>
          <a:lstStyle>
            <a:lvl1pPr>
              <a:defRPr/>
            </a:lvl1pPr>
          </a:lstStyle>
          <a:p>
            <a:fld id="{4FD653BA-07D1-4668-9034-02F5434ED76E}" type="slidenum">
              <a:rPr lang="en-US" altLang="en-US"/>
              <a:pPr/>
              <a:t>‹#›</a:t>
            </a:fld>
            <a:endParaRPr lang="en-US" altLang="en-US"/>
          </a:p>
        </p:txBody>
      </p:sp>
    </p:spTree>
    <p:extLst>
      <p:ext uri="{BB962C8B-B14F-4D97-AF65-F5344CB8AC3E}">
        <p14:creationId xmlns:p14="http://schemas.microsoft.com/office/powerpoint/2010/main" val="2107432202"/>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9CC301-16D2-783A-B036-62E3ED38301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5B8D02E-77B7-5F45-BC60-4FB9A214512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1E9D068-3C4E-6263-8F62-8F75A4EF1228}"/>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6C071561-6167-B24F-D62E-3D01B6042610}"/>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7899FC64-2F13-8D46-A9E1-BE4553C95870}"/>
              </a:ext>
            </a:extLst>
          </p:cNvPr>
          <p:cNvSpPr>
            <a:spLocks noGrp="1"/>
          </p:cNvSpPr>
          <p:nvPr>
            <p:ph type="sldNum" sz="quarter" idx="12"/>
          </p:nvPr>
        </p:nvSpPr>
        <p:spPr/>
        <p:txBody>
          <a:bodyPr/>
          <a:lstStyle>
            <a:lvl1pPr>
              <a:defRPr/>
            </a:lvl1pPr>
          </a:lstStyle>
          <a:p>
            <a:fld id="{9360DD88-C512-42F5-A624-5C182B9D0C5C}" type="slidenum">
              <a:rPr lang="en-US" altLang="en-US"/>
              <a:pPr/>
              <a:t>‹#›</a:t>
            </a:fld>
            <a:endParaRPr lang="en-US" altLang="en-US"/>
          </a:p>
        </p:txBody>
      </p:sp>
    </p:spTree>
    <p:extLst>
      <p:ext uri="{BB962C8B-B14F-4D97-AF65-F5344CB8AC3E}">
        <p14:creationId xmlns:p14="http://schemas.microsoft.com/office/powerpoint/2010/main" val="2489102750"/>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E470B0E-6928-88A2-FAF8-65DE4E620E5B}"/>
              </a:ext>
            </a:extLst>
          </p:cNvPr>
          <p:cNvSpPr>
            <a:spLocks noGrp="1"/>
          </p:cNvSpPr>
          <p:nvPr>
            <p:ph type="title" orient="vert"/>
          </p:nvPr>
        </p:nvSpPr>
        <p:spPr>
          <a:xfrm>
            <a:off x="8686800" y="609600"/>
            <a:ext cx="2590800" cy="5486400"/>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D053B41-FF8E-0601-F859-9AA6F522664A}"/>
              </a:ext>
            </a:extLst>
          </p:cNvPr>
          <p:cNvSpPr>
            <a:spLocks noGrp="1"/>
          </p:cNvSpPr>
          <p:nvPr>
            <p:ph type="body" orient="vert" idx="1"/>
          </p:nvPr>
        </p:nvSpPr>
        <p:spPr>
          <a:xfrm>
            <a:off x="914400" y="609600"/>
            <a:ext cx="75692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16CFE52-198E-2140-4F64-539DCFFC8CE9}"/>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BCE0C148-7E11-B984-BF6A-88FDEC3F3DC0}"/>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F6D52F54-1F82-C5A7-9E42-8BA116971D0C}"/>
              </a:ext>
            </a:extLst>
          </p:cNvPr>
          <p:cNvSpPr>
            <a:spLocks noGrp="1"/>
          </p:cNvSpPr>
          <p:nvPr>
            <p:ph type="sldNum" sz="quarter" idx="12"/>
          </p:nvPr>
        </p:nvSpPr>
        <p:spPr/>
        <p:txBody>
          <a:bodyPr/>
          <a:lstStyle>
            <a:lvl1pPr>
              <a:defRPr/>
            </a:lvl1pPr>
          </a:lstStyle>
          <a:p>
            <a:fld id="{366AE132-787F-42C6-8562-F7F9CEB389AD}" type="slidenum">
              <a:rPr lang="en-US" altLang="en-US"/>
              <a:pPr/>
              <a:t>‹#›</a:t>
            </a:fld>
            <a:endParaRPr lang="en-US" altLang="en-US"/>
          </a:p>
        </p:txBody>
      </p:sp>
    </p:spTree>
    <p:extLst>
      <p:ext uri="{BB962C8B-B14F-4D97-AF65-F5344CB8AC3E}">
        <p14:creationId xmlns:p14="http://schemas.microsoft.com/office/powerpoint/2010/main" val="1668376706"/>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B50BF9-EA16-AF9D-7391-CD03C5187CA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A38E049-DBA1-EFA9-7B83-2E62DBE06D4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70AE167-D4FB-D67D-55F3-53729AC6B164}"/>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1A505187-CE3B-025B-7314-54D042F566F6}"/>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8B63B46F-0885-917B-9D8E-9C2F6259D52F}"/>
              </a:ext>
            </a:extLst>
          </p:cNvPr>
          <p:cNvSpPr>
            <a:spLocks noGrp="1"/>
          </p:cNvSpPr>
          <p:nvPr>
            <p:ph type="sldNum" sz="quarter" idx="12"/>
          </p:nvPr>
        </p:nvSpPr>
        <p:spPr/>
        <p:txBody>
          <a:bodyPr/>
          <a:lstStyle>
            <a:lvl1pPr>
              <a:defRPr/>
            </a:lvl1pPr>
          </a:lstStyle>
          <a:p>
            <a:fld id="{9C7EB814-3FFB-41A0-B04E-26F674A4A219}" type="slidenum">
              <a:rPr lang="en-US" altLang="en-US"/>
              <a:pPr/>
              <a:t>‹#›</a:t>
            </a:fld>
            <a:endParaRPr lang="en-US" altLang="en-US"/>
          </a:p>
        </p:txBody>
      </p:sp>
    </p:spTree>
    <p:extLst>
      <p:ext uri="{BB962C8B-B14F-4D97-AF65-F5344CB8AC3E}">
        <p14:creationId xmlns:p14="http://schemas.microsoft.com/office/powerpoint/2010/main" val="2983612840"/>
      </p:ext>
    </p:extLst>
  </p:cSld>
  <p:clrMapOvr>
    <a:masterClrMapping/>
  </p:clrMapOvr>
  <p:transition spd="slow">
    <p:strips dir="rd"/>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0EFFCC-414E-032F-2E16-0EC5585654E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057DCB8-EA61-50FC-4E01-7F2611D639A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FFE7BFC-1022-5CF7-0CC2-5E5EFDA85A07}"/>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931ABEE1-751B-99CE-8389-BB3873846B4E}"/>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385486ED-ABF2-A3FA-F525-4D865E92566C}"/>
              </a:ext>
            </a:extLst>
          </p:cNvPr>
          <p:cNvSpPr>
            <a:spLocks noGrp="1"/>
          </p:cNvSpPr>
          <p:nvPr>
            <p:ph type="sldNum" sz="quarter" idx="12"/>
          </p:nvPr>
        </p:nvSpPr>
        <p:spPr/>
        <p:txBody>
          <a:bodyPr/>
          <a:lstStyle>
            <a:lvl1pPr>
              <a:defRPr/>
            </a:lvl1pPr>
          </a:lstStyle>
          <a:p>
            <a:fld id="{ED052420-7900-4449-9BC5-F2D41F6B3E02}" type="slidenum">
              <a:rPr lang="en-US" altLang="en-US"/>
              <a:pPr/>
              <a:t>‹#›</a:t>
            </a:fld>
            <a:endParaRPr lang="en-US" altLang="en-US"/>
          </a:p>
        </p:txBody>
      </p:sp>
    </p:spTree>
    <p:extLst>
      <p:ext uri="{BB962C8B-B14F-4D97-AF65-F5344CB8AC3E}">
        <p14:creationId xmlns:p14="http://schemas.microsoft.com/office/powerpoint/2010/main" val="1081382368"/>
      </p:ext>
    </p:extLst>
  </p:cSld>
  <p:clrMapOvr>
    <a:masterClrMapping/>
  </p:clrMapOvr>
  <p:transition spd="slow">
    <p:strips dir="rd"/>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575E5E-42F0-596C-E069-3EA7D99B281A}"/>
              </a:ext>
            </a:extLst>
          </p:cNvPr>
          <p:cNvSpPr>
            <a:spLocks noGrp="1"/>
          </p:cNvSpPr>
          <p:nvPr>
            <p:ph type="title"/>
          </p:nvPr>
        </p:nvSpPr>
        <p:spPr>
          <a:xfrm>
            <a:off x="831851" y="1709739"/>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E8BA1DBF-9FA6-7274-518D-39FD5430D5E3}"/>
              </a:ext>
            </a:extLst>
          </p:cNvPr>
          <p:cNvSpPr>
            <a:spLocks noGrp="1"/>
          </p:cNvSpPr>
          <p:nvPr>
            <p:ph type="body" idx="1"/>
          </p:nvPr>
        </p:nvSpPr>
        <p:spPr>
          <a:xfrm>
            <a:off x="831851" y="4589464"/>
            <a:ext cx="105156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B014C4A4-7F3D-AD75-4D72-7BBCA0680054}"/>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7FE19F0C-3169-19EB-3019-72C951589501}"/>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0D5928AE-0938-FCDC-B194-8EB19832C516}"/>
              </a:ext>
            </a:extLst>
          </p:cNvPr>
          <p:cNvSpPr>
            <a:spLocks noGrp="1"/>
          </p:cNvSpPr>
          <p:nvPr>
            <p:ph type="sldNum" sz="quarter" idx="12"/>
          </p:nvPr>
        </p:nvSpPr>
        <p:spPr/>
        <p:txBody>
          <a:bodyPr/>
          <a:lstStyle>
            <a:lvl1pPr>
              <a:defRPr/>
            </a:lvl1pPr>
          </a:lstStyle>
          <a:p>
            <a:fld id="{F782BD4C-D8CC-4729-80F3-9DBF69F19EB5}" type="slidenum">
              <a:rPr lang="en-US" altLang="en-US"/>
              <a:pPr/>
              <a:t>‹#›</a:t>
            </a:fld>
            <a:endParaRPr lang="en-US" altLang="en-US"/>
          </a:p>
        </p:txBody>
      </p:sp>
    </p:spTree>
    <p:extLst>
      <p:ext uri="{BB962C8B-B14F-4D97-AF65-F5344CB8AC3E}">
        <p14:creationId xmlns:p14="http://schemas.microsoft.com/office/powerpoint/2010/main" val="2761225848"/>
      </p:ext>
    </p:extLst>
  </p:cSld>
  <p:clrMapOvr>
    <a:masterClrMapping/>
  </p:clrMapOvr>
  <p:transition spd="slow">
    <p:strips dir="rd"/>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05820B-0947-3311-2CA8-B695624A422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4319113-1A2B-A9CA-6F0E-342595B7CC3D}"/>
              </a:ext>
            </a:extLst>
          </p:cNvPr>
          <p:cNvSpPr>
            <a:spLocks noGrp="1"/>
          </p:cNvSpPr>
          <p:nvPr>
            <p:ph sz="half" idx="1"/>
          </p:nvPr>
        </p:nvSpPr>
        <p:spPr>
          <a:xfrm>
            <a:off x="914400" y="1981200"/>
            <a:ext cx="508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1EE4255-EF43-97D1-C46B-BAC13D6A59F8}"/>
              </a:ext>
            </a:extLst>
          </p:cNvPr>
          <p:cNvSpPr>
            <a:spLocks noGrp="1"/>
          </p:cNvSpPr>
          <p:nvPr>
            <p:ph sz="half" idx="2"/>
          </p:nvPr>
        </p:nvSpPr>
        <p:spPr>
          <a:xfrm>
            <a:off x="6197600" y="1981200"/>
            <a:ext cx="508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173E1E96-97D9-1FF0-B3B7-D92FE9FEEF18}"/>
              </a:ext>
            </a:extLst>
          </p:cNvPr>
          <p:cNvSpPr>
            <a:spLocks noGrp="1"/>
          </p:cNvSpPr>
          <p:nvPr>
            <p:ph type="dt" sz="half" idx="10"/>
          </p:nvPr>
        </p:nvSpPr>
        <p:spPr/>
        <p:txBody>
          <a:bodyPr/>
          <a:lstStyle>
            <a:lvl1pPr>
              <a:defRPr/>
            </a:lvl1pPr>
          </a:lstStyle>
          <a:p>
            <a:endParaRPr lang="en-US" altLang="en-US"/>
          </a:p>
        </p:txBody>
      </p:sp>
      <p:sp>
        <p:nvSpPr>
          <p:cNvPr id="6" name="Footer Placeholder 5">
            <a:extLst>
              <a:ext uri="{FF2B5EF4-FFF2-40B4-BE49-F238E27FC236}">
                <a16:creationId xmlns:a16="http://schemas.microsoft.com/office/drawing/2014/main" id="{EEB0C61C-11A8-3544-DD51-D462934C2683}"/>
              </a:ext>
            </a:extLst>
          </p:cNvPr>
          <p:cNvSpPr>
            <a:spLocks noGrp="1"/>
          </p:cNvSpPr>
          <p:nvPr>
            <p:ph type="ftr" sz="quarter" idx="11"/>
          </p:nvPr>
        </p:nvSpPr>
        <p:spPr/>
        <p:txBody>
          <a:bodyPr/>
          <a:lstStyle>
            <a:lvl1pPr>
              <a:defRPr/>
            </a:lvl1pPr>
          </a:lstStyle>
          <a:p>
            <a:endParaRPr lang="en-US" altLang="en-US"/>
          </a:p>
        </p:txBody>
      </p:sp>
      <p:sp>
        <p:nvSpPr>
          <p:cNvPr id="7" name="Slide Number Placeholder 6">
            <a:extLst>
              <a:ext uri="{FF2B5EF4-FFF2-40B4-BE49-F238E27FC236}">
                <a16:creationId xmlns:a16="http://schemas.microsoft.com/office/drawing/2014/main" id="{15CB44ED-C5E4-8507-004B-771321705BF5}"/>
              </a:ext>
            </a:extLst>
          </p:cNvPr>
          <p:cNvSpPr>
            <a:spLocks noGrp="1"/>
          </p:cNvSpPr>
          <p:nvPr>
            <p:ph type="sldNum" sz="quarter" idx="12"/>
          </p:nvPr>
        </p:nvSpPr>
        <p:spPr/>
        <p:txBody>
          <a:bodyPr/>
          <a:lstStyle>
            <a:lvl1pPr>
              <a:defRPr/>
            </a:lvl1pPr>
          </a:lstStyle>
          <a:p>
            <a:fld id="{CBD33E1C-FD14-48B2-8140-FDEE353A95F5}" type="slidenum">
              <a:rPr lang="en-US" altLang="en-US"/>
              <a:pPr/>
              <a:t>‹#›</a:t>
            </a:fld>
            <a:endParaRPr lang="en-US" altLang="en-US"/>
          </a:p>
        </p:txBody>
      </p:sp>
    </p:spTree>
    <p:extLst>
      <p:ext uri="{BB962C8B-B14F-4D97-AF65-F5344CB8AC3E}">
        <p14:creationId xmlns:p14="http://schemas.microsoft.com/office/powerpoint/2010/main" val="692649548"/>
      </p:ext>
    </p:extLst>
  </p:cSld>
  <p:clrMapOvr>
    <a:masterClrMapping/>
  </p:clrMapOvr>
  <p:transition spd="slow">
    <p:strips dir="rd"/>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16A9B4-3E22-1BD3-23DE-86C10C9DBEA4}"/>
              </a:ext>
            </a:extLst>
          </p:cNvPr>
          <p:cNvSpPr>
            <a:spLocks noGrp="1"/>
          </p:cNvSpPr>
          <p:nvPr>
            <p:ph type="title"/>
          </p:nvPr>
        </p:nvSpPr>
        <p:spPr>
          <a:xfrm>
            <a:off x="840317" y="365126"/>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6D8E087-B6E1-1988-5A0A-4320A6EB7F19}"/>
              </a:ext>
            </a:extLst>
          </p:cNvPr>
          <p:cNvSpPr>
            <a:spLocks noGrp="1"/>
          </p:cNvSpPr>
          <p:nvPr>
            <p:ph type="body" idx="1"/>
          </p:nvPr>
        </p:nvSpPr>
        <p:spPr>
          <a:xfrm>
            <a:off x="840318" y="1681163"/>
            <a:ext cx="5158316"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EBFBB11-531A-DD12-78B8-FBCC3CF8F565}"/>
              </a:ext>
            </a:extLst>
          </p:cNvPr>
          <p:cNvSpPr>
            <a:spLocks noGrp="1"/>
          </p:cNvSpPr>
          <p:nvPr>
            <p:ph sz="half" idx="2"/>
          </p:nvPr>
        </p:nvSpPr>
        <p:spPr>
          <a:xfrm>
            <a:off x="840318" y="2505075"/>
            <a:ext cx="5158316"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F7CDA28-17A8-A579-54DC-51EB5E5492F2}"/>
              </a:ext>
            </a:extLst>
          </p:cNvPr>
          <p:cNvSpPr>
            <a:spLocks noGrp="1"/>
          </p:cNvSpPr>
          <p:nvPr>
            <p:ph type="body" sz="quarter" idx="3"/>
          </p:nvPr>
        </p:nvSpPr>
        <p:spPr>
          <a:xfrm>
            <a:off x="6172200" y="1681163"/>
            <a:ext cx="518371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75AE0AA-3E71-6D2D-90E8-A4A8FA98FCDD}"/>
              </a:ext>
            </a:extLst>
          </p:cNvPr>
          <p:cNvSpPr>
            <a:spLocks noGrp="1"/>
          </p:cNvSpPr>
          <p:nvPr>
            <p:ph sz="quarter" idx="4"/>
          </p:nvPr>
        </p:nvSpPr>
        <p:spPr>
          <a:xfrm>
            <a:off x="6172200" y="2505075"/>
            <a:ext cx="518371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529EC585-F78F-ADB6-AC4A-3CD06ABB4353}"/>
              </a:ext>
            </a:extLst>
          </p:cNvPr>
          <p:cNvSpPr>
            <a:spLocks noGrp="1"/>
          </p:cNvSpPr>
          <p:nvPr>
            <p:ph type="dt" sz="half" idx="10"/>
          </p:nvPr>
        </p:nvSpPr>
        <p:spPr/>
        <p:txBody>
          <a:bodyPr/>
          <a:lstStyle>
            <a:lvl1pPr>
              <a:defRPr/>
            </a:lvl1pPr>
          </a:lstStyle>
          <a:p>
            <a:endParaRPr lang="en-US" altLang="en-US"/>
          </a:p>
        </p:txBody>
      </p:sp>
      <p:sp>
        <p:nvSpPr>
          <p:cNvPr id="8" name="Footer Placeholder 7">
            <a:extLst>
              <a:ext uri="{FF2B5EF4-FFF2-40B4-BE49-F238E27FC236}">
                <a16:creationId xmlns:a16="http://schemas.microsoft.com/office/drawing/2014/main" id="{D3D2BCCF-941E-84EA-8821-E46C6E1BBA11}"/>
              </a:ext>
            </a:extLst>
          </p:cNvPr>
          <p:cNvSpPr>
            <a:spLocks noGrp="1"/>
          </p:cNvSpPr>
          <p:nvPr>
            <p:ph type="ftr" sz="quarter" idx="11"/>
          </p:nvPr>
        </p:nvSpPr>
        <p:spPr/>
        <p:txBody>
          <a:bodyPr/>
          <a:lstStyle>
            <a:lvl1pPr>
              <a:defRPr/>
            </a:lvl1pPr>
          </a:lstStyle>
          <a:p>
            <a:endParaRPr lang="en-US" altLang="en-US"/>
          </a:p>
        </p:txBody>
      </p:sp>
      <p:sp>
        <p:nvSpPr>
          <p:cNvPr id="9" name="Slide Number Placeholder 8">
            <a:extLst>
              <a:ext uri="{FF2B5EF4-FFF2-40B4-BE49-F238E27FC236}">
                <a16:creationId xmlns:a16="http://schemas.microsoft.com/office/drawing/2014/main" id="{383B2ECE-670B-E7B9-AC0A-9EF26E8EC2C9}"/>
              </a:ext>
            </a:extLst>
          </p:cNvPr>
          <p:cNvSpPr>
            <a:spLocks noGrp="1"/>
          </p:cNvSpPr>
          <p:nvPr>
            <p:ph type="sldNum" sz="quarter" idx="12"/>
          </p:nvPr>
        </p:nvSpPr>
        <p:spPr/>
        <p:txBody>
          <a:bodyPr/>
          <a:lstStyle>
            <a:lvl1pPr>
              <a:defRPr/>
            </a:lvl1pPr>
          </a:lstStyle>
          <a:p>
            <a:fld id="{7434818B-5AC4-4CE9-8BE9-2098C666A1C3}" type="slidenum">
              <a:rPr lang="en-US" altLang="en-US"/>
              <a:pPr/>
              <a:t>‹#›</a:t>
            </a:fld>
            <a:endParaRPr lang="en-US" altLang="en-US"/>
          </a:p>
        </p:txBody>
      </p:sp>
    </p:spTree>
    <p:extLst>
      <p:ext uri="{BB962C8B-B14F-4D97-AF65-F5344CB8AC3E}">
        <p14:creationId xmlns:p14="http://schemas.microsoft.com/office/powerpoint/2010/main" val="3544193166"/>
      </p:ext>
    </p:extLst>
  </p:cSld>
  <p:clrMapOvr>
    <a:masterClrMapping/>
  </p:clrMapOvr>
  <p:transition spd="slow">
    <p:strips dir="rd"/>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3BD2F9-3F9D-9FBF-DE36-14E63D9473B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D6F31E0-9AC3-8C6F-B663-BAF20F9318D0}"/>
              </a:ext>
            </a:extLst>
          </p:cNvPr>
          <p:cNvSpPr>
            <a:spLocks noGrp="1"/>
          </p:cNvSpPr>
          <p:nvPr>
            <p:ph type="dt" sz="half" idx="10"/>
          </p:nvPr>
        </p:nvSpPr>
        <p:spPr/>
        <p:txBody>
          <a:bodyPr/>
          <a:lstStyle>
            <a:lvl1pPr>
              <a:defRPr/>
            </a:lvl1pPr>
          </a:lstStyle>
          <a:p>
            <a:endParaRPr lang="en-US" altLang="en-US"/>
          </a:p>
        </p:txBody>
      </p:sp>
      <p:sp>
        <p:nvSpPr>
          <p:cNvPr id="4" name="Footer Placeholder 3">
            <a:extLst>
              <a:ext uri="{FF2B5EF4-FFF2-40B4-BE49-F238E27FC236}">
                <a16:creationId xmlns:a16="http://schemas.microsoft.com/office/drawing/2014/main" id="{A1639340-425D-F00C-9C42-8FAFB5910EFC}"/>
              </a:ext>
            </a:extLst>
          </p:cNvPr>
          <p:cNvSpPr>
            <a:spLocks noGrp="1"/>
          </p:cNvSpPr>
          <p:nvPr>
            <p:ph type="ftr" sz="quarter" idx="11"/>
          </p:nvPr>
        </p:nvSpPr>
        <p:spPr/>
        <p:txBody>
          <a:bodyPr/>
          <a:lstStyle>
            <a:lvl1pPr>
              <a:defRPr/>
            </a:lvl1pPr>
          </a:lstStyle>
          <a:p>
            <a:endParaRPr lang="en-US" altLang="en-US"/>
          </a:p>
        </p:txBody>
      </p:sp>
      <p:sp>
        <p:nvSpPr>
          <p:cNvPr id="5" name="Slide Number Placeholder 4">
            <a:extLst>
              <a:ext uri="{FF2B5EF4-FFF2-40B4-BE49-F238E27FC236}">
                <a16:creationId xmlns:a16="http://schemas.microsoft.com/office/drawing/2014/main" id="{69D6D686-BE75-5EBA-6220-3AB530B31AD3}"/>
              </a:ext>
            </a:extLst>
          </p:cNvPr>
          <p:cNvSpPr>
            <a:spLocks noGrp="1"/>
          </p:cNvSpPr>
          <p:nvPr>
            <p:ph type="sldNum" sz="quarter" idx="12"/>
          </p:nvPr>
        </p:nvSpPr>
        <p:spPr/>
        <p:txBody>
          <a:bodyPr/>
          <a:lstStyle>
            <a:lvl1pPr>
              <a:defRPr/>
            </a:lvl1pPr>
          </a:lstStyle>
          <a:p>
            <a:fld id="{006C7D55-62AF-4258-B76F-1B4C7DE6B6B5}" type="slidenum">
              <a:rPr lang="en-US" altLang="en-US"/>
              <a:pPr/>
              <a:t>‹#›</a:t>
            </a:fld>
            <a:endParaRPr lang="en-US" altLang="en-US"/>
          </a:p>
        </p:txBody>
      </p:sp>
    </p:spTree>
    <p:extLst>
      <p:ext uri="{BB962C8B-B14F-4D97-AF65-F5344CB8AC3E}">
        <p14:creationId xmlns:p14="http://schemas.microsoft.com/office/powerpoint/2010/main" val="2806953983"/>
      </p:ext>
    </p:extLst>
  </p:cSld>
  <p:clrMapOvr>
    <a:masterClrMapping/>
  </p:clrMapOvr>
  <p:transition spd="slow">
    <p:strips dir="rd"/>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651884D-AD4B-EC90-9FDB-8104A299AD7A}"/>
              </a:ext>
            </a:extLst>
          </p:cNvPr>
          <p:cNvSpPr>
            <a:spLocks noGrp="1"/>
          </p:cNvSpPr>
          <p:nvPr>
            <p:ph type="dt" sz="half" idx="10"/>
          </p:nvPr>
        </p:nvSpPr>
        <p:spPr/>
        <p:txBody>
          <a:bodyPr/>
          <a:lstStyle>
            <a:lvl1pPr>
              <a:defRPr/>
            </a:lvl1pPr>
          </a:lstStyle>
          <a:p>
            <a:endParaRPr lang="en-US" altLang="en-US"/>
          </a:p>
        </p:txBody>
      </p:sp>
      <p:sp>
        <p:nvSpPr>
          <p:cNvPr id="3" name="Footer Placeholder 2">
            <a:extLst>
              <a:ext uri="{FF2B5EF4-FFF2-40B4-BE49-F238E27FC236}">
                <a16:creationId xmlns:a16="http://schemas.microsoft.com/office/drawing/2014/main" id="{87E51A75-03DE-1CA3-1352-81C3B69C6C1C}"/>
              </a:ext>
            </a:extLst>
          </p:cNvPr>
          <p:cNvSpPr>
            <a:spLocks noGrp="1"/>
          </p:cNvSpPr>
          <p:nvPr>
            <p:ph type="ftr" sz="quarter" idx="11"/>
          </p:nvPr>
        </p:nvSpPr>
        <p:spPr/>
        <p:txBody>
          <a:bodyPr/>
          <a:lstStyle>
            <a:lvl1pPr>
              <a:defRPr/>
            </a:lvl1pPr>
          </a:lstStyle>
          <a:p>
            <a:endParaRPr lang="en-US" altLang="en-US"/>
          </a:p>
        </p:txBody>
      </p:sp>
      <p:sp>
        <p:nvSpPr>
          <p:cNvPr id="4" name="Slide Number Placeholder 3">
            <a:extLst>
              <a:ext uri="{FF2B5EF4-FFF2-40B4-BE49-F238E27FC236}">
                <a16:creationId xmlns:a16="http://schemas.microsoft.com/office/drawing/2014/main" id="{3B62198A-8260-BFA4-DAE0-831D8BD9556B}"/>
              </a:ext>
            </a:extLst>
          </p:cNvPr>
          <p:cNvSpPr>
            <a:spLocks noGrp="1"/>
          </p:cNvSpPr>
          <p:nvPr>
            <p:ph type="sldNum" sz="quarter" idx="12"/>
          </p:nvPr>
        </p:nvSpPr>
        <p:spPr/>
        <p:txBody>
          <a:bodyPr/>
          <a:lstStyle>
            <a:lvl1pPr>
              <a:defRPr/>
            </a:lvl1pPr>
          </a:lstStyle>
          <a:p>
            <a:fld id="{3D91FA5B-CCDE-415B-B87A-892062CE233D}" type="slidenum">
              <a:rPr lang="en-US" altLang="en-US"/>
              <a:pPr/>
              <a:t>‹#›</a:t>
            </a:fld>
            <a:endParaRPr lang="en-US" altLang="en-US"/>
          </a:p>
        </p:txBody>
      </p:sp>
    </p:spTree>
    <p:extLst>
      <p:ext uri="{BB962C8B-B14F-4D97-AF65-F5344CB8AC3E}">
        <p14:creationId xmlns:p14="http://schemas.microsoft.com/office/powerpoint/2010/main" val="1057030143"/>
      </p:ext>
    </p:extLst>
  </p:cSld>
  <p:clrMapOvr>
    <a:masterClrMapping/>
  </p:clrMapOvr>
  <p:transition spd="slow">
    <p:strips dir="rd"/>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ED1239-F59F-4F9C-178E-45CB1CDAC8BF}"/>
              </a:ext>
            </a:extLst>
          </p:cNvPr>
          <p:cNvSpPr>
            <a:spLocks noGrp="1"/>
          </p:cNvSpPr>
          <p:nvPr>
            <p:ph type="title"/>
          </p:nvPr>
        </p:nvSpPr>
        <p:spPr>
          <a:xfrm>
            <a:off x="840318" y="457200"/>
            <a:ext cx="393276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E8E610A-444E-4506-C5CA-5A616C87F746}"/>
              </a:ext>
            </a:extLst>
          </p:cNvPr>
          <p:cNvSpPr>
            <a:spLocks noGrp="1"/>
          </p:cNvSpPr>
          <p:nvPr>
            <p:ph idx="1"/>
          </p:nvPr>
        </p:nvSpPr>
        <p:spPr>
          <a:xfrm>
            <a:off x="5183717"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A5EE9656-B285-5F34-DE52-A2286BA222DC}"/>
              </a:ext>
            </a:extLst>
          </p:cNvPr>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EAE68DB-9FF4-D79F-C1D4-3C41C5EABF73}"/>
              </a:ext>
            </a:extLst>
          </p:cNvPr>
          <p:cNvSpPr>
            <a:spLocks noGrp="1"/>
          </p:cNvSpPr>
          <p:nvPr>
            <p:ph type="dt" sz="half" idx="10"/>
          </p:nvPr>
        </p:nvSpPr>
        <p:spPr/>
        <p:txBody>
          <a:bodyPr/>
          <a:lstStyle>
            <a:lvl1pPr>
              <a:defRPr/>
            </a:lvl1pPr>
          </a:lstStyle>
          <a:p>
            <a:endParaRPr lang="en-US" altLang="en-US"/>
          </a:p>
        </p:txBody>
      </p:sp>
      <p:sp>
        <p:nvSpPr>
          <p:cNvPr id="6" name="Footer Placeholder 5">
            <a:extLst>
              <a:ext uri="{FF2B5EF4-FFF2-40B4-BE49-F238E27FC236}">
                <a16:creationId xmlns:a16="http://schemas.microsoft.com/office/drawing/2014/main" id="{74DB0F41-148C-017C-8C35-7549FF5DDB19}"/>
              </a:ext>
            </a:extLst>
          </p:cNvPr>
          <p:cNvSpPr>
            <a:spLocks noGrp="1"/>
          </p:cNvSpPr>
          <p:nvPr>
            <p:ph type="ftr" sz="quarter" idx="11"/>
          </p:nvPr>
        </p:nvSpPr>
        <p:spPr/>
        <p:txBody>
          <a:bodyPr/>
          <a:lstStyle>
            <a:lvl1pPr>
              <a:defRPr/>
            </a:lvl1pPr>
          </a:lstStyle>
          <a:p>
            <a:endParaRPr lang="en-US" altLang="en-US"/>
          </a:p>
        </p:txBody>
      </p:sp>
      <p:sp>
        <p:nvSpPr>
          <p:cNvPr id="7" name="Slide Number Placeholder 6">
            <a:extLst>
              <a:ext uri="{FF2B5EF4-FFF2-40B4-BE49-F238E27FC236}">
                <a16:creationId xmlns:a16="http://schemas.microsoft.com/office/drawing/2014/main" id="{3F9E4802-56A6-E299-D7AD-E4222F0019A6}"/>
              </a:ext>
            </a:extLst>
          </p:cNvPr>
          <p:cNvSpPr>
            <a:spLocks noGrp="1"/>
          </p:cNvSpPr>
          <p:nvPr>
            <p:ph type="sldNum" sz="quarter" idx="12"/>
          </p:nvPr>
        </p:nvSpPr>
        <p:spPr/>
        <p:txBody>
          <a:bodyPr/>
          <a:lstStyle>
            <a:lvl1pPr>
              <a:defRPr/>
            </a:lvl1pPr>
          </a:lstStyle>
          <a:p>
            <a:fld id="{0B0AC343-DBB2-47DE-AC5B-91A8E6955387}" type="slidenum">
              <a:rPr lang="en-US" altLang="en-US"/>
              <a:pPr/>
              <a:t>‹#›</a:t>
            </a:fld>
            <a:endParaRPr lang="en-US" altLang="en-US"/>
          </a:p>
        </p:txBody>
      </p:sp>
    </p:spTree>
    <p:extLst>
      <p:ext uri="{BB962C8B-B14F-4D97-AF65-F5344CB8AC3E}">
        <p14:creationId xmlns:p14="http://schemas.microsoft.com/office/powerpoint/2010/main" val="155717425"/>
      </p:ext>
    </p:extLst>
  </p:cSld>
  <p:clrMapOvr>
    <a:masterClrMapping/>
  </p:clrMapOvr>
  <p:transition spd="slow">
    <p:strips dir="rd"/>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F3E3A6-952E-FC3F-64E7-1A47F487E52C}"/>
              </a:ext>
            </a:extLst>
          </p:cNvPr>
          <p:cNvSpPr>
            <a:spLocks noGrp="1"/>
          </p:cNvSpPr>
          <p:nvPr>
            <p:ph type="title"/>
          </p:nvPr>
        </p:nvSpPr>
        <p:spPr>
          <a:xfrm>
            <a:off x="840318" y="457200"/>
            <a:ext cx="393276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3127405-3E0D-ECD4-4CBB-95D27DA35879}"/>
              </a:ext>
            </a:extLst>
          </p:cNvPr>
          <p:cNvSpPr>
            <a:spLocks noGrp="1"/>
          </p:cNvSpPr>
          <p:nvPr>
            <p:ph type="pic" idx="1"/>
          </p:nvPr>
        </p:nvSpPr>
        <p:spPr>
          <a:xfrm>
            <a:off x="5183717" y="987426"/>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5021E71-ED53-FEC0-8527-6240F88683B3}"/>
              </a:ext>
            </a:extLst>
          </p:cNvPr>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B06E000-B4D3-3EBC-8C27-C15D46F91EB6}"/>
              </a:ext>
            </a:extLst>
          </p:cNvPr>
          <p:cNvSpPr>
            <a:spLocks noGrp="1"/>
          </p:cNvSpPr>
          <p:nvPr>
            <p:ph type="dt" sz="half" idx="10"/>
          </p:nvPr>
        </p:nvSpPr>
        <p:spPr/>
        <p:txBody>
          <a:bodyPr/>
          <a:lstStyle>
            <a:lvl1pPr>
              <a:defRPr/>
            </a:lvl1pPr>
          </a:lstStyle>
          <a:p>
            <a:endParaRPr lang="en-US" altLang="en-US"/>
          </a:p>
        </p:txBody>
      </p:sp>
      <p:sp>
        <p:nvSpPr>
          <p:cNvPr id="6" name="Footer Placeholder 5">
            <a:extLst>
              <a:ext uri="{FF2B5EF4-FFF2-40B4-BE49-F238E27FC236}">
                <a16:creationId xmlns:a16="http://schemas.microsoft.com/office/drawing/2014/main" id="{602ADFC6-2D59-E9E7-6FB6-AE33EC2E6542}"/>
              </a:ext>
            </a:extLst>
          </p:cNvPr>
          <p:cNvSpPr>
            <a:spLocks noGrp="1"/>
          </p:cNvSpPr>
          <p:nvPr>
            <p:ph type="ftr" sz="quarter" idx="11"/>
          </p:nvPr>
        </p:nvSpPr>
        <p:spPr/>
        <p:txBody>
          <a:bodyPr/>
          <a:lstStyle>
            <a:lvl1pPr>
              <a:defRPr/>
            </a:lvl1pPr>
          </a:lstStyle>
          <a:p>
            <a:endParaRPr lang="en-US" altLang="en-US"/>
          </a:p>
        </p:txBody>
      </p:sp>
      <p:sp>
        <p:nvSpPr>
          <p:cNvPr id="7" name="Slide Number Placeholder 6">
            <a:extLst>
              <a:ext uri="{FF2B5EF4-FFF2-40B4-BE49-F238E27FC236}">
                <a16:creationId xmlns:a16="http://schemas.microsoft.com/office/drawing/2014/main" id="{449379DC-8519-2A3C-9DB4-3701F0798898}"/>
              </a:ext>
            </a:extLst>
          </p:cNvPr>
          <p:cNvSpPr>
            <a:spLocks noGrp="1"/>
          </p:cNvSpPr>
          <p:nvPr>
            <p:ph type="sldNum" sz="quarter" idx="12"/>
          </p:nvPr>
        </p:nvSpPr>
        <p:spPr/>
        <p:txBody>
          <a:bodyPr/>
          <a:lstStyle>
            <a:lvl1pPr>
              <a:defRPr/>
            </a:lvl1pPr>
          </a:lstStyle>
          <a:p>
            <a:fld id="{F29595D8-F523-4A08-8DE1-D2FD07DA09C6}" type="slidenum">
              <a:rPr lang="en-US" altLang="en-US"/>
              <a:pPr/>
              <a:t>‹#›</a:t>
            </a:fld>
            <a:endParaRPr lang="en-US" altLang="en-US"/>
          </a:p>
        </p:txBody>
      </p:sp>
    </p:spTree>
    <p:extLst>
      <p:ext uri="{BB962C8B-B14F-4D97-AF65-F5344CB8AC3E}">
        <p14:creationId xmlns:p14="http://schemas.microsoft.com/office/powerpoint/2010/main" val="590090668"/>
      </p:ext>
    </p:extLst>
  </p:cSld>
  <p:clrMapOvr>
    <a:masterClrMapping/>
  </p:clrMapOvr>
  <p:transition spd="slow">
    <p:strips dir="rd"/>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137AF7-A540-FB89-28E4-AA3CA44B35A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503E43D-1355-BC5E-1035-8BFA19437CE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81AB654-8BC4-41C4-099D-9BDFD60634A3}"/>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59AA4B3F-DB70-8D6A-2904-434FE78B847D}"/>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4CA8CCB9-0D59-326E-21EF-098C2ED6D8B2}"/>
              </a:ext>
            </a:extLst>
          </p:cNvPr>
          <p:cNvSpPr>
            <a:spLocks noGrp="1"/>
          </p:cNvSpPr>
          <p:nvPr>
            <p:ph type="sldNum" sz="quarter" idx="12"/>
          </p:nvPr>
        </p:nvSpPr>
        <p:spPr/>
        <p:txBody>
          <a:bodyPr/>
          <a:lstStyle>
            <a:lvl1pPr>
              <a:defRPr/>
            </a:lvl1pPr>
          </a:lstStyle>
          <a:p>
            <a:fld id="{EF7C63E4-2BFD-42B0-ACAC-E0A109BC81A2}" type="slidenum">
              <a:rPr lang="en-US" altLang="en-US"/>
              <a:pPr/>
              <a:t>‹#›</a:t>
            </a:fld>
            <a:endParaRPr lang="en-US" altLang="en-US"/>
          </a:p>
        </p:txBody>
      </p:sp>
    </p:spTree>
    <p:extLst>
      <p:ext uri="{BB962C8B-B14F-4D97-AF65-F5344CB8AC3E}">
        <p14:creationId xmlns:p14="http://schemas.microsoft.com/office/powerpoint/2010/main" val="4153582750"/>
      </p:ext>
    </p:extLst>
  </p:cSld>
  <p:clrMapOvr>
    <a:masterClrMapping/>
  </p:clrMapOvr>
  <p:transition spd="slow">
    <p:strips dir="rd"/>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92BEDC5-6306-74B1-FD43-7A6E6C9AD11F}"/>
              </a:ext>
            </a:extLst>
          </p:cNvPr>
          <p:cNvSpPr>
            <a:spLocks noGrp="1"/>
          </p:cNvSpPr>
          <p:nvPr>
            <p:ph type="title" orient="vert"/>
          </p:nvPr>
        </p:nvSpPr>
        <p:spPr>
          <a:xfrm>
            <a:off x="8686800" y="609600"/>
            <a:ext cx="2590800" cy="5486400"/>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6EA0BAF-3183-2E33-50C1-51A33900B0FF}"/>
              </a:ext>
            </a:extLst>
          </p:cNvPr>
          <p:cNvSpPr>
            <a:spLocks noGrp="1"/>
          </p:cNvSpPr>
          <p:nvPr>
            <p:ph type="body" orient="vert" idx="1"/>
          </p:nvPr>
        </p:nvSpPr>
        <p:spPr>
          <a:xfrm>
            <a:off x="914400" y="609600"/>
            <a:ext cx="75692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02DC155-356C-A5F9-0DDF-45A43AA90673}"/>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4FD1C135-0136-ACD3-C5D9-75892C55AD88}"/>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2918CDD7-BB4F-8B4D-B8DD-1CD3532AAF72}"/>
              </a:ext>
            </a:extLst>
          </p:cNvPr>
          <p:cNvSpPr>
            <a:spLocks noGrp="1"/>
          </p:cNvSpPr>
          <p:nvPr>
            <p:ph type="sldNum" sz="quarter" idx="12"/>
          </p:nvPr>
        </p:nvSpPr>
        <p:spPr/>
        <p:txBody>
          <a:bodyPr/>
          <a:lstStyle>
            <a:lvl1pPr>
              <a:defRPr/>
            </a:lvl1pPr>
          </a:lstStyle>
          <a:p>
            <a:fld id="{B2329FC6-E913-4C9D-A376-A5CF5ED20E07}" type="slidenum">
              <a:rPr lang="en-US" altLang="en-US"/>
              <a:pPr/>
              <a:t>‹#›</a:t>
            </a:fld>
            <a:endParaRPr lang="en-US" altLang="en-US"/>
          </a:p>
        </p:txBody>
      </p:sp>
    </p:spTree>
    <p:extLst>
      <p:ext uri="{BB962C8B-B14F-4D97-AF65-F5344CB8AC3E}">
        <p14:creationId xmlns:p14="http://schemas.microsoft.com/office/powerpoint/2010/main" val="3232580941"/>
      </p:ext>
    </p:extLst>
  </p:cSld>
  <p:clrMapOvr>
    <a:masterClrMapping/>
  </p:clrMapOvr>
  <p:transition spd="slow">
    <p:strips dir="rd"/>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theme" Target="../theme/theme2.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theme" Target="../theme/theme3.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26F6FC0-7BBA-4A22-FB77-6BEA07B485D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7936ACC-6FF8-CB51-3404-FBD55FA03B6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A9EDD23-A34C-7B24-4218-9C8AB341B1A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4E7997F0-85F6-46BA-B298-E7FE5AD33B66}" type="datetimeFigureOut">
              <a:rPr lang="en-US" smtClean="0"/>
              <a:t>6/15/2025</a:t>
            </a:fld>
            <a:endParaRPr lang="en-US"/>
          </a:p>
        </p:txBody>
      </p:sp>
      <p:sp>
        <p:nvSpPr>
          <p:cNvPr id="5" name="Footer Placeholder 4">
            <a:extLst>
              <a:ext uri="{FF2B5EF4-FFF2-40B4-BE49-F238E27FC236}">
                <a16:creationId xmlns:a16="http://schemas.microsoft.com/office/drawing/2014/main" id="{8B0B8C3F-1819-658C-5D4B-0742D70DB20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66948036-4FA3-AA89-FFF6-7DE27350A37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F4E118C-6FF2-4B39-8CD7-040FB38D8E74}" type="slidenum">
              <a:rPr lang="en-US" smtClean="0"/>
              <a:t>‹#›</a:t>
            </a:fld>
            <a:endParaRPr lang="en-US"/>
          </a:p>
        </p:txBody>
      </p:sp>
    </p:spTree>
    <p:extLst>
      <p:ext uri="{BB962C8B-B14F-4D97-AF65-F5344CB8AC3E}">
        <p14:creationId xmlns:p14="http://schemas.microsoft.com/office/powerpoint/2010/main" val="70880678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60" r:id="rId8"/>
    <p:sldLayoutId id="2147483661" r:id="rId9"/>
    <p:sldLayoutId id="2147483656" r:id="rId10"/>
    <p:sldLayoutId id="2147483657" r:id="rId11"/>
    <p:sldLayoutId id="2147483658" r:id="rId12"/>
    <p:sldLayoutId id="2147483659" r:id="rId13"/>
  </p:sldLayoutIdLst>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66FFCC"/>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FF6CAAFE-2821-47B9-B74F-17401DD28AC6}"/>
              </a:ext>
            </a:extLst>
          </p:cNvPr>
          <p:cNvSpPr>
            <a:spLocks noGrp="1" noChangeArrowheads="1"/>
          </p:cNvSpPr>
          <p:nvPr>
            <p:ph type="title"/>
          </p:nvPr>
        </p:nvSpPr>
        <p:spPr bwMode="auto">
          <a:xfrm>
            <a:off x="914400" y="609600"/>
            <a:ext cx="103632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a:extLst>
              <a:ext uri="{FF2B5EF4-FFF2-40B4-BE49-F238E27FC236}">
                <a16:creationId xmlns:a16="http://schemas.microsoft.com/office/drawing/2014/main" id="{EE478246-7C63-E009-9C20-96BD096C3132}"/>
              </a:ext>
            </a:extLst>
          </p:cNvPr>
          <p:cNvSpPr>
            <a:spLocks noGrp="1" noChangeArrowheads="1"/>
          </p:cNvSpPr>
          <p:nvPr>
            <p:ph type="body" idx="1"/>
          </p:nvPr>
        </p:nvSpPr>
        <p:spPr bwMode="auto">
          <a:xfrm>
            <a:off x="914400" y="1981200"/>
            <a:ext cx="103632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691ACA44-665D-784C-1A31-A47E4FBC4FC8}"/>
              </a:ext>
            </a:extLst>
          </p:cNvPr>
          <p:cNvSpPr>
            <a:spLocks noGrp="1" noChangeArrowheads="1"/>
          </p:cNvSpPr>
          <p:nvPr>
            <p:ph type="dt" sz="half" idx="2"/>
          </p:nvPr>
        </p:nvSpPr>
        <p:spPr bwMode="auto">
          <a:xfrm>
            <a:off x="914400" y="6248400"/>
            <a:ext cx="2540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b="0">
                <a:latin typeface="+mn-lt"/>
              </a:defRPr>
            </a:lvl1pPr>
          </a:lstStyle>
          <a:p>
            <a:endParaRPr lang="en-US" altLang="en-US"/>
          </a:p>
        </p:txBody>
      </p:sp>
      <p:sp>
        <p:nvSpPr>
          <p:cNvPr id="1029" name="Rectangle 5">
            <a:extLst>
              <a:ext uri="{FF2B5EF4-FFF2-40B4-BE49-F238E27FC236}">
                <a16:creationId xmlns:a16="http://schemas.microsoft.com/office/drawing/2014/main" id="{5A636C3A-9FEE-12DE-8163-2CBBA674745E}"/>
              </a:ext>
            </a:extLst>
          </p:cNvPr>
          <p:cNvSpPr>
            <a:spLocks noGrp="1" noChangeArrowheads="1"/>
          </p:cNvSpPr>
          <p:nvPr>
            <p:ph type="ftr" sz="quarter" idx="3"/>
          </p:nvPr>
        </p:nvSpPr>
        <p:spPr bwMode="auto">
          <a:xfrm>
            <a:off x="4165600" y="6248400"/>
            <a:ext cx="3860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b="0">
                <a:latin typeface="+mn-lt"/>
              </a:defRPr>
            </a:lvl1pPr>
          </a:lstStyle>
          <a:p>
            <a:endParaRPr lang="en-US" altLang="en-US"/>
          </a:p>
        </p:txBody>
      </p:sp>
      <p:sp>
        <p:nvSpPr>
          <p:cNvPr id="1030" name="Rectangle 6">
            <a:extLst>
              <a:ext uri="{FF2B5EF4-FFF2-40B4-BE49-F238E27FC236}">
                <a16:creationId xmlns:a16="http://schemas.microsoft.com/office/drawing/2014/main" id="{5B5EE38A-6808-887B-B644-229D66179D71}"/>
              </a:ext>
            </a:extLst>
          </p:cNvPr>
          <p:cNvSpPr>
            <a:spLocks noGrp="1" noChangeArrowheads="1"/>
          </p:cNvSpPr>
          <p:nvPr>
            <p:ph type="sldNum" sz="quarter" idx="4"/>
          </p:nvPr>
        </p:nvSpPr>
        <p:spPr bwMode="auto">
          <a:xfrm>
            <a:off x="8737600" y="6248400"/>
            <a:ext cx="2540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b="0">
                <a:latin typeface="+mn-lt"/>
              </a:defRPr>
            </a:lvl1pPr>
          </a:lstStyle>
          <a:p>
            <a:fld id="{14699880-D552-46A5-96C0-0497BB2C08D0}" type="slidenum">
              <a:rPr lang="en-US" altLang="en-US"/>
              <a:pPr/>
              <a:t>‹#›</a:t>
            </a:fld>
            <a:endParaRPr lang="en-US" altLang="en-US"/>
          </a:p>
        </p:txBody>
      </p:sp>
    </p:spTree>
    <p:extLst>
      <p:ext uri="{BB962C8B-B14F-4D97-AF65-F5344CB8AC3E}">
        <p14:creationId xmlns:p14="http://schemas.microsoft.com/office/powerpoint/2010/main" val="926562651"/>
      </p:ext>
    </p:extLst>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Lst>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txStyles>
    <p:titleStyle>
      <a:lvl1pPr algn="ctr" rtl="0" eaLnBrk="0" fontAlgn="base" hangingPunct="0">
        <a:spcBef>
          <a:spcPct val="0"/>
        </a:spcBef>
        <a:spcAft>
          <a:spcPct val="0"/>
        </a:spcAft>
        <a:defRPr sz="4400" kern="12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anose="02020603050405020304" pitchFamily="18" charset="0"/>
        </a:defRPr>
      </a:lvl2pPr>
      <a:lvl3pPr algn="ctr" rtl="0" eaLnBrk="0" fontAlgn="base" hangingPunct="0">
        <a:spcBef>
          <a:spcPct val="0"/>
        </a:spcBef>
        <a:spcAft>
          <a:spcPct val="0"/>
        </a:spcAft>
        <a:defRPr sz="4400">
          <a:solidFill>
            <a:schemeClr val="tx2"/>
          </a:solidFill>
          <a:latin typeface="Times New Roman" panose="02020603050405020304" pitchFamily="18" charset="0"/>
        </a:defRPr>
      </a:lvl3pPr>
      <a:lvl4pPr algn="ctr" rtl="0" eaLnBrk="0" fontAlgn="base" hangingPunct="0">
        <a:spcBef>
          <a:spcPct val="0"/>
        </a:spcBef>
        <a:spcAft>
          <a:spcPct val="0"/>
        </a:spcAft>
        <a:defRPr sz="4400">
          <a:solidFill>
            <a:schemeClr val="tx2"/>
          </a:solidFill>
          <a:latin typeface="Times New Roman" panose="02020603050405020304" pitchFamily="18" charset="0"/>
        </a:defRPr>
      </a:lvl4pPr>
      <a:lvl5pPr algn="ctr" rtl="0" eaLnBrk="0" fontAlgn="base" hangingPunct="0">
        <a:spcBef>
          <a:spcPct val="0"/>
        </a:spcBef>
        <a:spcAft>
          <a:spcPct val="0"/>
        </a:spcAft>
        <a:defRPr sz="4400">
          <a:solidFill>
            <a:schemeClr val="tx2"/>
          </a:solidFill>
          <a:latin typeface="Times New Roman" panose="02020603050405020304" pitchFamily="18" charset="0"/>
        </a:defRPr>
      </a:lvl5pPr>
      <a:lvl6pPr marL="457200" algn="ctr" rtl="0" eaLnBrk="0" fontAlgn="base" hangingPunct="0">
        <a:spcBef>
          <a:spcPct val="0"/>
        </a:spcBef>
        <a:spcAft>
          <a:spcPct val="0"/>
        </a:spcAft>
        <a:defRPr sz="4400">
          <a:solidFill>
            <a:schemeClr val="tx2"/>
          </a:solidFill>
          <a:latin typeface="Times New Roman" panose="02020603050405020304" pitchFamily="18" charset="0"/>
        </a:defRPr>
      </a:lvl6pPr>
      <a:lvl7pPr marL="914400" algn="ctr" rtl="0" eaLnBrk="0" fontAlgn="base" hangingPunct="0">
        <a:spcBef>
          <a:spcPct val="0"/>
        </a:spcBef>
        <a:spcAft>
          <a:spcPct val="0"/>
        </a:spcAft>
        <a:defRPr sz="4400">
          <a:solidFill>
            <a:schemeClr val="tx2"/>
          </a:solidFill>
          <a:latin typeface="Times New Roman" panose="02020603050405020304" pitchFamily="18" charset="0"/>
        </a:defRPr>
      </a:lvl7pPr>
      <a:lvl8pPr marL="1371600" algn="ctr" rtl="0" eaLnBrk="0" fontAlgn="base" hangingPunct="0">
        <a:spcBef>
          <a:spcPct val="0"/>
        </a:spcBef>
        <a:spcAft>
          <a:spcPct val="0"/>
        </a:spcAft>
        <a:defRPr sz="4400">
          <a:solidFill>
            <a:schemeClr val="tx2"/>
          </a:solidFill>
          <a:latin typeface="Times New Roman" panose="02020603050405020304" pitchFamily="18" charset="0"/>
        </a:defRPr>
      </a:lvl8pPr>
      <a:lvl9pPr marL="1828800" algn="ctr" rtl="0" eaLnBrk="0" fontAlgn="base" hangingPunct="0">
        <a:spcBef>
          <a:spcPct val="0"/>
        </a:spcBef>
        <a:spcAft>
          <a:spcPct val="0"/>
        </a:spcAft>
        <a:defRPr sz="4400">
          <a:solidFill>
            <a:schemeClr val="tx2"/>
          </a:solidFill>
          <a:latin typeface="Times New Roman" panose="02020603050405020304" pitchFamily="18" charset="0"/>
        </a:defRPr>
      </a:lvl9pPr>
    </p:titleStyle>
    <p:body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66FFCC"/>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A31F4D20-E02D-8B07-FECA-96EB41381046}"/>
              </a:ext>
            </a:extLst>
          </p:cNvPr>
          <p:cNvSpPr>
            <a:spLocks noGrp="1" noChangeArrowheads="1"/>
          </p:cNvSpPr>
          <p:nvPr>
            <p:ph type="title"/>
          </p:nvPr>
        </p:nvSpPr>
        <p:spPr bwMode="auto">
          <a:xfrm>
            <a:off x="914400" y="609600"/>
            <a:ext cx="103632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a:extLst>
              <a:ext uri="{FF2B5EF4-FFF2-40B4-BE49-F238E27FC236}">
                <a16:creationId xmlns:a16="http://schemas.microsoft.com/office/drawing/2014/main" id="{BF4F2929-B2C4-2B01-4AD7-72A8971B4397}"/>
              </a:ext>
            </a:extLst>
          </p:cNvPr>
          <p:cNvSpPr>
            <a:spLocks noGrp="1" noChangeArrowheads="1"/>
          </p:cNvSpPr>
          <p:nvPr>
            <p:ph type="body" idx="1"/>
          </p:nvPr>
        </p:nvSpPr>
        <p:spPr bwMode="auto">
          <a:xfrm>
            <a:off x="914400" y="1981200"/>
            <a:ext cx="103632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8AC11476-7D3F-4B3C-DA58-41A5A72CAF1C}"/>
              </a:ext>
            </a:extLst>
          </p:cNvPr>
          <p:cNvSpPr>
            <a:spLocks noGrp="1" noChangeArrowheads="1"/>
          </p:cNvSpPr>
          <p:nvPr>
            <p:ph type="dt" sz="half" idx="2"/>
          </p:nvPr>
        </p:nvSpPr>
        <p:spPr bwMode="auto">
          <a:xfrm>
            <a:off x="914400" y="6248400"/>
            <a:ext cx="2540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b="0">
                <a:latin typeface="+mn-lt"/>
              </a:defRPr>
            </a:lvl1pPr>
          </a:lstStyle>
          <a:p>
            <a:endParaRPr lang="en-US" altLang="en-US"/>
          </a:p>
        </p:txBody>
      </p:sp>
      <p:sp>
        <p:nvSpPr>
          <p:cNvPr id="1029" name="Rectangle 5">
            <a:extLst>
              <a:ext uri="{FF2B5EF4-FFF2-40B4-BE49-F238E27FC236}">
                <a16:creationId xmlns:a16="http://schemas.microsoft.com/office/drawing/2014/main" id="{AA8964FB-AA58-7E31-CDAC-FEE4F60DF924}"/>
              </a:ext>
            </a:extLst>
          </p:cNvPr>
          <p:cNvSpPr>
            <a:spLocks noGrp="1" noChangeArrowheads="1"/>
          </p:cNvSpPr>
          <p:nvPr>
            <p:ph type="ftr" sz="quarter" idx="3"/>
          </p:nvPr>
        </p:nvSpPr>
        <p:spPr bwMode="auto">
          <a:xfrm>
            <a:off x="4165600" y="6248400"/>
            <a:ext cx="3860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b="0">
                <a:latin typeface="+mn-lt"/>
              </a:defRPr>
            </a:lvl1pPr>
          </a:lstStyle>
          <a:p>
            <a:endParaRPr lang="en-US" altLang="en-US"/>
          </a:p>
        </p:txBody>
      </p:sp>
      <p:sp>
        <p:nvSpPr>
          <p:cNvPr id="1030" name="Rectangle 6">
            <a:extLst>
              <a:ext uri="{FF2B5EF4-FFF2-40B4-BE49-F238E27FC236}">
                <a16:creationId xmlns:a16="http://schemas.microsoft.com/office/drawing/2014/main" id="{F68A4862-7819-F0EC-258B-2B991698E002}"/>
              </a:ext>
            </a:extLst>
          </p:cNvPr>
          <p:cNvSpPr>
            <a:spLocks noGrp="1" noChangeArrowheads="1"/>
          </p:cNvSpPr>
          <p:nvPr>
            <p:ph type="sldNum" sz="quarter" idx="4"/>
          </p:nvPr>
        </p:nvSpPr>
        <p:spPr bwMode="auto">
          <a:xfrm>
            <a:off x="8737600" y="6248400"/>
            <a:ext cx="2540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b="0">
                <a:latin typeface="+mn-lt"/>
              </a:defRPr>
            </a:lvl1pPr>
          </a:lstStyle>
          <a:p>
            <a:fld id="{BE22808D-664B-434B-9A51-C754C37E93CE}" type="slidenum">
              <a:rPr lang="en-US" altLang="en-US"/>
              <a:pPr/>
              <a:t>‹#›</a:t>
            </a:fld>
            <a:endParaRPr lang="en-US" altLang="en-US"/>
          </a:p>
        </p:txBody>
      </p:sp>
    </p:spTree>
    <p:extLst>
      <p:ext uri="{BB962C8B-B14F-4D97-AF65-F5344CB8AC3E}">
        <p14:creationId xmlns:p14="http://schemas.microsoft.com/office/powerpoint/2010/main" val="3382000163"/>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Lst>
  <p:transition spd="slow">
    <p:strips dir="rd"/>
  </p:transition>
  <p:txStyles>
    <p:titleStyle>
      <a:lvl1pPr algn="ctr" rtl="0" eaLnBrk="0" fontAlgn="base" hangingPunct="0">
        <a:spcBef>
          <a:spcPct val="0"/>
        </a:spcBef>
        <a:spcAft>
          <a:spcPct val="0"/>
        </a:spcAft>
        <a:defRPr sz="4400" kern="12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anose="02020603050405020304" pitchFamily="18" charset="0"/>
        </a:defRPr>
      </a:lvl2pPr>
      <a:lvl3pPr algn="ctr" rtl="0" eaLnBrk="0" fontAlgn="base" hangingPunct="0">
        <a:spcBef>
          <a:spcPct val="0"/>
        </a:spcBef>
        <a:spcAft>
          <a:spcPct val="0"/>
        </a:spcAft>
        <a:defRPr sz="4400">
          <a:solidFill>
            <a:schemeClr val="tx2"/>
          </a:solidFill>
          <a:latin typeface="Times New Roman" panose="02020603050405020304" pitchFamily="18" charset="0"/>
        </a:defRPr>
      </a:lvl3pPr>
      <a:lvl4pPr algn="ctr" rtl="0" eaLnBrk="0" fontAlgn="base" hangingPunct="0">
        <a:spcBef>
          <a:spcPct val="0"/>
        </a:spcBef>
        <a:spcAft>
          <a:spcPct val="0"/>
        </a:spcAft>
        <a:defRPr sz="4400">
          <a:solidFill>
            <a:schemeClr val="tx2"/>
          </a:solidFill>
          <a:latin typeface="Times New Roman" panose="02020603050405020304" pitchFamily="18" charset="0"/>
        </a:defRPr>
      </a:lvl4pPr>
      <a:lvl5pPr algn="ctr" rtl="0" eaLnBrk="0" fontAlgn="base" hangingPunct="0">
        <a:spcBef>
          <a:spcPct val="0"/>
        </a:spcBef>
        <a:spcAft>
          <a:spcPct val="0"/>
        </a:spcAft>
        <a:defRPr sz="4400">
          <a:solidFill>
            <a:schemeClr val="tx2"/>
          </a:solidFill>
          <a:latin typeface="Times New Roman" panose="02020603050405020304" pitchFamily="18" charset="0"/>
        </a:defRPr>
      </a:lvl5pPr>
      <a:lvl6pPr marL="457200" algn="ctr" rtl="0" eaLnBrk="0" fontAlgn="base" hangingPunct="0">
        <a:spcBef>
          <a:spcPct val="0"/>
        </a:spcBef>
        <a:spcAft>
          <a:spcPct val="0"/>
        </a:spcAft>
        <a:defRPr sz="4400">
          <a:solidFill>
            <a:schemeClr val="tx2"/>
          </a:solidFill>
          <a:latin typeface="Times New Roman" panose="02020603050405020304" pitchFamily="18" charset="0"/>
        </a:defRPr>
      </a:lvl6pPr>
      <a:lvl7pPr marL="914400" algn="ctr" rtl="0" eaLnBrk="0" fontAlgn="base" hangingPunct="0">
        <a:spcBef>
          <a:spcPct val="0"/>
        </a:spcBef>
        <a:spcAft>
          <a:spcPct val="0"/>
        </a:spcAft>
        <a:defRPr sz="4400">
          <a:solidFill>
            <a:schemeClr val="tx2"/>
          </a:solidFill>
          <a:latin typeface="Times New Roman" panose="02020603050405020304" pitchFamily="18" charset="0"/>
        </a:defRPr>
      </a:lvl7pPr>
      <a:lvl8pPr marL="1371600" algn="ctr" rtl="0" eaLnBrk="0" fontAlgn="base" hangingPunct="0">
        <a:spcBef>
          <a:spcPct val="0"/>
        </a:spcBef>
        <a:spcAft>
          <a:spcPct val="0"/>
        </a:spcAft>
        <a:defRPr sz="4400">
          <a:solidFill>
            <a:schemeClr val="tx2"/>
          </a:solidFill>
          <a:latin typeface="Times New Roman" panose="02020603050405020304" pitchFamily="18" charset="0"/>
        </a:defRPr>
      </a:lvl8pPr>
      <a:lvl9pPr marL="1828800" algn="ctr" rtl="0" eaLnBrk="0" fontAlgn="base" hangingPunct="0">
        <a:spcBef>
          <a:spcPct val="0"/>
        </a:spcBef>
        <a:spcAft>
          <a:spcPct val="0"/>
        </a:spcAft>
        <a:defRPr sz="4400">
          <a:solidFill>
            <a:schemeClr val="tx2"/>
          </a:solidFill>
          <a:latin typeface="Times New Roman" panose="02020603050405020304" pitchFamily="18" charset="0"/>
        </a:defRPr>
      </a:lvl9pPr>
    </p:titleStyle>
    <p:body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4.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0.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31" name="Rectangle 1030">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1" name="Rectangle: Rounded Corners 10">
            <a:extLst>
              <a:ext uri="{FF2B5EF4-FFF2-40B4-BE49-F238E27FC236}">
                <a16:creationId xmlns:a16="http://schemas.microsoft.com/office/drawing/2014/main" id="{0C745D17-5DA8-2CF2-470C-B4DAAE4006F5}"/>
              </a:ext>
            </a:extLst>
          </p:cNvPr>
          <p:cNvSpPr/>
          <p:nvPr/>
        </p:nvSpPr>
        <p:spPr>
          <a:xfrm>
            <a:off x="1520575" y="2969232"/>
            <a:ext cx="9246742" cy="1654139"/>
          </a:xfrm>
          <a:prstGeom prst="roundRect">
            <a:avLst>
              <a:gd name="adj" fmla="val 21015"/>
            </a:avLst>
          </a:prstGeom>
          <a:solidFill>
            <a:srgbClr val="66330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600" dirty="0">
                <a:solidFill>
                  <a:schemeClr val="bg1"/>
                </a:solidFill>
                <a:effectLst>
                  <a:outerShdw blurRad="38100" dist="38100" dir="2700000" algn="tl">
                    <a:srgbClr val="000000">
                      <a:alpha val="43137"/>
                    </a:srgbClr>
                  </a:outerShdw>
                </a:effectLst>
                <a:latin typeface="Congenial SemiBold" panose="02000503040000020004" pitchFamily="2" charset="0"/>
              </a:rPr>
              <a:t>A Study of the Book of Colossians</a:t>
            </a:r>
          </a:p>
        </p:txBody>
      </p:sp>
    </p:spTree>
    <p:extLst>
      <p:ext uri="{BB962C8B-B14F-4D97-AF65-F5344CB8AC3E}">
        <p14:creationId xmlns:p14="http://schemas.microsoft.com/office/powerpoint/2010/main" val="1628046363"/>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45A28CC-31AF-CA09-FCC0-C706BE679CD8}"/>
              </a:ext>
            </a:extLst>
          </p:cNvPr>
          <p:cNvSpPr txBox="1"/>
          <p:nvPr/>
        </p:nvSpPr>
        <p:spPr>
          <a:xfrm>
            <a:off x="2351069" y="2712378"/>
            <a:ext cx="7489861" cy="2954655"/>
          </a:xfrm>
          <a:custGeom>
            <a:avLst/>
            <a:gdLst>
              <a:gd name="connsiteX0" fmla="*/ 0 w 7489861"/>
              <a:gd name="connsiteY0" fmla="*/ 0 h 2954655"/>
              <a:gd name="connsiteX1" fmla="*/ 7489861 w 7489861"/>
              <a:gd name="connsiteY1" fmla="*/ 0 h 2954655"/>
              <a:gd name="connsiteX2" fmla="*/ 7489861 w 7489861"/>
              <a:gd name="connsiteY2" fmla="*/ 2954655 h 2954655"/>
              <a:gd name="connsiteX3" fmla="*/ 0 w 7489861"/>
              <a:gd name="connsiteY3" fmla="*/ 2954655 h 2954655"/>
              <a:gd name="connsiteX4" fmla="*/ 0 w 7489861"/>
              <a:gd name="connsiteY4" fmla="*/ 0 h 2954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89861" h="2954655" fill="none" extrusionOk="0">
                <a:moveTo>
                  <a:pt x="0" y="0"/>
                </a:moveTo>
                <a:cubicBezTo>
                  <a:pt x="1954677" y="-137480"/>
                  <a:pt x="5086098" y="1421"/>
                  <a:pt x="7489861" y="0"/>
                </a:cubicBezTo>
                <a:cubicBezTo>
                  <a:pt x="7634602" y="1407748"/>
                  <a:pt x="7508154" y="1975270"/>
                  <a:pt x="7489861" y="2954655"/>
                </a:cubicBezTo>
                <a:cubicBezTo>
                  <a:pt x="6053749" y="3057261"/>
                  <a:pt x="3126016" y="3020739"/>
                  <a:pt x="0" y="2954655"/>
                </a:cubicBezTo>
                <a:cubicBezTo>
                  <a:pt x="2836" y="2199803"/>
                  <a:pt x="21250" y="550774"/>
                  <a:pt x="0" y="0"/>
                </a:cubicBezTo>
                <a:close/>
              </a:path>
              <a:path w="7489861" h="2954655" stroke="0" extrusionOk="0">
                <a:moveTo>
                  <a:pt x="0" y="0"/>
                </a:moveTo>
                <a:cubicBezTo>
                  <a:pt x="1694025" y="-165224"/>
                  <a:pt x="5613573" y="-147573"/>
                  <a:pt x="7489861" y="0"/>
                </a:cubicBezTo>
                <a:cubicBezTo>
                  <a:pt x="7541860" y="1111514"/>
                  <a:pt x="7339123" y="1571597"/>
                  <a:pt x="7489861" y="2954655"/>
                </a:cubicBezTo>
                <a:cubicBezTo>
                  <a:pt x="5144669" y="2990081"/>
                  <a:pt x="2600448" y="3012928"/>
                  <a:pt x="0" y="2954655"/>
                </a:cubicBezTo>
                <a:cubicBezTo>
                  <a:pt x="-31431" y="2116360"/>
                  <a:pt x="21562" y="1232337"/>
                  <a:pt x="0" y="0"/>
                </a:cubicBezTo>
                <a:close/>
              </a:path>
            </a:pathLst>
          </a:custGeom>
          <a:solidFill>
            <a:srgbClr val="FFFF00">
              <a:alpha val="78824"/>
            </a:srgbClr>
          </a:solidFill>
          <a:ln w="28575">
            <a:solidFill>
              <a:srgbClr val="C00000"/>
            </a:solidFill>
            <a:extLst>
              <a:ext uri="{C807C97D-BFC1-408E-A445-0C87EB9F89A2}">
                <ask:lineSketchStyleProps xmlns:ask="http://schemas.microsoft.com/office/drawing/2018/sketchyshapes" sd="1198331444">
                  <a:prstGeom prst="rect">
                    <a:avLst/>
                  </a:prstGeom>
                  <ask:type>
                    <ask:lineSketchCurved/>
                  </ask:type>
                </ask:lineSketchStyleProps>
              </a:ext>
            </a:extLst>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Aptos Black" panose="020B0004020202020204" pitchFamily="34" charset="0"/>
                <a:ea typeface="+mn-ea"/>
                <a:cs typeface="+mn-cs"/>
              </a:rPr>
              <a:t>A Challenge: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Aptos Black" panose="020B0004020202020204" pitchFamily="34" charset="0"/>
                <a:ea typeface="+mn-ea"/>
                <a:cs typeface="+mn-cs"/>
              </a:rPr>
              <a:t>Read the whole book once a week</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914400" marR="0" lvl="1" indent="-45720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2800" b="0" i="0" u="none" strike="noStrike" kern="1200" cap="none" spc="0" normalizeH="0" baseline="0" noProof="0" dirty="0">
                <a:ln>
                  <a:noFill/>
                </a:ln>
                <a:solidFill>
                  <a:prstClr val="black"/>
                </a:solidFill>
                <a:effectLst/>
                <a:uLnTx/>
                <a:uFillTx/>
                <a:latin typeface="Aptos" panose="02110004020202020204"/>
                <a:ea typeface="+mn-ea"/>
                <a:cs typeface="+mn-cs"/>
              </a:rPr>
              <a:t>Just 4 chapters</a:t>
            </a:r>
          </a:p>
          <a:p>
            <a:pPr marL="914400" marR="0" lvl="1" indent="-45720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2800" b="0" i="0" u="none" strike="noStrike" kern="1200" cap="none" spc="0" normalizeH="0" baseline="0" noProof="0" dirty="0">
                <a:ln>
                  <a:noFill/>
                </a:ln>
                <a:solidFill>
                  <a:prstClr val="black"/>
                </a:solidFill>
                <a:effectLst/>
                <a:uLnTx/>
                <a:uFillTx/>
                <a:latin typeface="Aptos" panose="02110004020202020204"/>
                <a:ea typeface="+mn-ea"/>
                <a:cs typeface="+mn-cs"/>
              </a:rPr>
              <a:t>Just 95 verses</a:t>
            </a:r>
          </a:p>
          <a:p>
            <a:pPr marL="914400" marR="0" lvl="1" indent="-45720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2800" b="0" i="0" u="none" strike="noStrike" kern="1200" cap="none" spc="0" normalizeH="0" baseline="0" noProof="0" dirty="0">
                <a:ln>
                  <a:noFill/>
                </a:ln>
                <a:solidFill>
                  <a:prstClr val="black"/>
                </a:solidFill>
                <a:effectLst/>
                <a:uLnTx/>
                <a:uFillTx/>
                <a:latin typeface="Aptos" panose="02110004020202020204"/>
                <a:ea typeface="+mn-ea"/>
                <a:cs typeface="+mn-cs"/>
              </a:rPr>
              <a:t>Less than 2,000 words</a:t>
            </a:r>
          </a:p>
          <a:p>
            <a:pPr marL="914400" marR="0" lvl="1" indent="-45720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2800" b="0" i="0" u="none" strike="noStrike" kern="1200" cap="none" spc="0" normalizeH="0" baseline="0" noProof="0" dirty="0">
                <a:ln>
                  <a:noFill/>
                </a:ln>
                <a:solidFill>
                  <a:prstClr val="black"/>
                </a:solidFill>
                <a:effectLst/>
                <a:uLnTx/>
                <a:uFillTx/>
                <a:latin typeface="Aptos" panose="02110004020202020204"/>
                <a:ea typeface="+mn-ea"/>
                <a:cs typeface="+mn-cs"/>
              </a:rPr>
              <a:t>Average reader: 15 minutes</a:t>
            </a:r>
          </a:p>
        </p:txBody>
      </p:sp>
    </p:spTree>
    <p:extLst>
      <p:ext uri="{BB962C8B-B14F-4D97-AF65-F5344CB8AC3E}">
        <p14:creationId xmlns:p14="http://schemas.microsoft.com/office/powerpoint/2010/main" val="412680404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2EDF05-A079-842E-486B-5C8CCDD72354}"/>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223A63E8-88E0-7144-327B-C1C3505CEBC8}"/>
              </a:ext>
            </a:extLst>
          </p:cNvPr>
          <p:cNvSpPr/>
          <p:nvPr/>
        </p:nvSpPr>
        <p:spPr bwMode="auto">
          <a:xfrm>
            <a:off x="493158" y="1438383"/>
            <a:ext cx="7376846" cy="421240"/>
          </a:xfrm>
          <a:prstGeom prst="rect">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800" b="1" i="0" u="none" strike="noStrike" cap="none" normalizeH="0" baseline="0">
              <a:ln>
                <a:noFill/>
              </a:ln>
              <a:solidFill>
                <a:schemeClr val="tx1"/>
              </a:solidFill>
              <a:effectLst/>
              <a:latin typeface="Arial" panose="020B0604020202020204" pitchFamily="34" charset="0"/>
            </a:endParaRPr>
          </a:p>
        </p:txBody>
      </p:sp>
      <p:sp>
        <p:nvSpPr>
          <p:cNvPr id="24578" name="Text Box 2">
            <a:extLst>
              <a:ext uri="{FF2B5EF4-FFF2-40B4-BE49-F238E27FC236}">
                <a16:creationId xmlns:a16="http://schemas.microsoft.com/office/drawing/2014/main" id="{9C6C3047-7D7C-6FC5-08A5-E34DACA8482B}"/>
              </a:ext>
            </a:extLst>
          </p:cNvPr>
          <p:cNvSpPr txBox="1">
            <a:spLocks noChangeArrowheads="1"/>
          </p:cNvSpPr>
          <p:nvPr/>
        </p:nvSpPr>
        <p:spPr bwMode="auto">
          <a:xfrm>
            <a:off x="493158" y="951936"/>
            <a:ext cx="11483083" cy="56938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en-US" altLang="en-US" sz="2800" b="1" dirty="0">
                <a:latin typeface="Times New Roman" panose="02020603050405020304" pitchFamily="18" charset="0"/>
              </a:rPr>
              <a:t>June 8   	Introduction</a:t>
            </a:r>
          </a:p>
          <a:p>
            <a:r>
              <a:rPr lang="en-US" altLang="en-US" sz="2800" b="1" dirty="0">
                <a:latin typeface="Times New Roman" panose="02020603050405020304" pitchFamily="18" charset="0"/>
              </a:rPr>
              <a:t>June 15	1:1-8 –  </a:t>
            </a:r>
            <a:r>
              <a:rPr lang="en-US" altLang="en-US" sz="2800" b="1" i="1" dirty="0">
                <a:latin typeface="Times New Roman" panose="02020603050405020304" pitchFamily="18" charset="0"/>
              </a:rPr>
              <a:t>Thanks For The Colossians</a:t>
            </a:r>
            <a:endParaRPr lang="en-US" altLang="en-US" sz="2800" b="1" dirty="0">
              <a:latin typeface="Times New Roman" panose="02020603050405020304" pitchFamily="18" charset="0"/>
            </a:endParaRPr>
          </a:p>
          <a:p>
            <a:r>
              <a:rPr lang="en-US" altLang="en-US" sz="2800" b="1" dirty="0">
                <a:latin typeface="Times New Roman" panose="02020603050405020304" pitchFamily="18" charset="0"/>
              </a:rPr>
              <a:t>June 22	1:9-14 –  </a:t>
            </a:r>
            <a:r>
              <a:rPr lang="en-US" altLang="en-US" sz="2800" b="1" i="1" dirty="0">
                <a:latin typeface="Times New Roman" panose="02020603050405020304" pitchFamily="18" charset="0"/>
              </a:rPr>
              <a:t>Prayer For The Colossians</a:t>
            </a:r>
            <a:endParaRPr lang="en-US" altLang="en-US" sz="2800" b="1" dirty="0">
              <a:latin typeface="Times New Roman" panose="02020603050405020304" pitchFamily="18" charset="0"/>
            </a:endParaRPr>
          </a:p>
          <a:p>
            <a:r>
              <a:rPr lang="en-US" altLang="en-US" sz="2800" b="1" dirty="0">
                <a:latin typeface="Times New Roman" panose="02020603050405020304" pitchFamily="18" charset="0"/>
              </a:rPr>
              <a:t>July 6	1:15-23a –  </a:t>
            </a:r>
            <a:r>
              <a:rPr lang="en-US" altLang="en-US" sz="2800" b="1" i="1" dirty="0">
                <a:latin typeface="Times New Roman" panose="02020603050405020304" pitchFamily="18" charset="0"/>
              </a:rPr>
              <a:t>Preeminence of Christ</a:t>
            </a:r>
            <a:endParaRPr lang="en-US" altLang="en-US" sz="2800" b="1" dirty="0">
              <a:latin typeface="Times New Roman" panose="02020603050405020304" pitchFamily="18" charset="0"/>
            </a:endParaRPr>
          </a:p>
          <a:p>
            <a:r>
              <a:rPr lang="en-US" altLang="en-US" sz="2800" b="1" dirty="0">
                <a:latin typeface="Times New Roman" panose="02020603050405020304" pitchFamily="18" charset="0"/>
              </a:rPr>
              <a:t>July 13	1:23b-29 –  </a:t>
            </a:r>
            <a:r>
              <a:rPr lang="en-US" altLang="en-US" sz="2800" b="1" i="1" dirty="0">
                <a:latin typeface="Times New Roman" panose="02020603050405020304" pitchFamily="18" charset="0"/>
              </a:rPr>
              <a:t>Paul’s Ministry</a:t>
            </a:r>
            <a:endParaRPr lang="en-US" altLang="en-US" sz="2800" b="1" dirty="0">
              <a:latin typeface="Times New Roman" panose="02020603050405020304" pitchFamily="18" charset="0"/>
            </a:endParaRPr>
          </a:p>
          <a:p>
            <a:r>
              <a:rPr lang="en-US" altLang="en-US" sz="2800" b="1" dirty="0">
                <a:latin typeface="Times New Roman" panose="02020603050405020304" pitchFamily="18" charset="0"/>
              </a:rPr>
              <a:t>July 20	2:1-3, 9-13 –  </a:t>
            </a:r>
            <a:r>
              <a:rPr lang="en-US" altLang="en-US" sz="2800" b="1" i="1" dirty="0">
                <a:latin typeface="Times New Roman" panose="02020603050405020304" pitchFamily="18" charset="0"/>
              </a:rPr>
              <a:t>All Needs Supplied in Christ</a:t>
            </a:r>
            <a:r>
              <a:rPr lang="en-US" altLang="en-US" sz="2800" b="1" dirty="0">
                <a:latin typeface="Times New Roman" panose="02020603050405020304" pitchFamily="18" charset="0"/>
              </a:rPr>
              <a:t> (Complete In Him)</a:t>
            </a:r>
          </a:p>
          <a:p>
            <a:r>
              <a:rPr lang="en-US" altLang="en-US" sz="2800" b="1" dirty="0">
                <a:latin typeface="Times New Roman" panose="02020603050405020304" pitchFamily="18" charset="0"/>
              </a:rPr>
              <a:t>Aug. 3	2:4-7  –  </a:t>
            </a:r>
            <a:r>
              <a:rPr lang="en-US" altLang="en-US" sz="2800" b="1" i="1" dirty="0">
                <a:latin typeface="Times New Roman" panose="02020603050405020304" pitchFamily="18" charset="0"/>
              </a:rPr>
              <a:t>Remain Steadfast</a:t>
            </a:r>
            <a:endParaRPr lang="en-US" altLang="en-US" sz="2800" b="1" dirty="0">
              <a:latin typeface="Times New Roman" panose="02020603050405020304" pitchFamily="18" charset="0"/>
            </a:endParaRPr>
          </a:p>
          <a:p>
            <a:r>
              <a:rPr lang="en-US" altLang="en-US" sz="2800" b="1" dirty="0">
                <a:latin typeface="Times New Roman" panose="02020603050405020304" pitchFamily="18" charset="0"/>
              </a:rPr>
              <a:t>Aug. 10	2:8, 14-23 – </a:t>
            </a:r>
            <a:r>
              <a:rPr lang="en-US" altLang="en-US" sz="2800" b="1" i="1" dirty="0">
                <a:latin typeface="Times New Roman" panose="02020603050405020304" pitchFamily="18" charset="0"/>
              </a:rPr>
              <a:t>Don’t Be Lead Away</a:t>
            </a:r>
            <a:endParaRPr lang="en-US" altLang="en-US" sz="2800" b="1" dirty="0">
              <a:latin typeface="Times New Roman" panose="02020603050405020304" pitchFamily="18" charset="0"/>
            </a:endParaRPr>
          </a:p>
          <a:p>
            <a:r>
              <a:rPr lang="en-US" altLang="en-US" sz="2800" b="1" dirty="0">
                <a:latin typeface="Times New Roman" panose="02020603050405020304" pitchFamily="18" charset="0"/>
              </a:rPr>
              <a:t>Aug. 17	3:1-4 –  </a:t>
            </a:r>
            <a:r>
              <a:rPr lang="en-US" altLang="en-US" sz="2800" b="1" i="1" dirty="0">
                <a:latin typeface="Times New Roman" panose="02020603050405020304" pitchFamily="18" charset="0"/>
              </a:rPr>
              <a:t>Set Affections On Things Above</a:t>
            </a:r>
            <a:endParaRPr lang="en-US" altLang="en-US" sz="2800" b="1" dirty="0">
              <a:latin typeface="Times New Roman" panose="02020603050405020304" pitchFamily="18" charset="0"/>
            </a:endParaRPr>
          </a:p>
          <a:p>
            <a:r>
              <a:rPr lang="en-US" altLang="en-US" sz="2800" b="1" dirty="0">
                <a:latin typeface="Times New Roman" panose="02020603050405020304" pitchFamily="18" charset="0"/>
              </a:rPr>
              <a:t>Aug. 24	3:5-9 –  </a:t>
            </a:r>
            <a:r>
              <a:rPr lang="en-US" altLang="en-US" sz="2800" b="1" i="1" dirty="0">
                <a:latin typeface="Times New Roman" panose="02020603050405020304" pitchFamily="18" charset="0"/>
              </a:rPr>
              <a:t>Put Off The Old Man</a:t>
            </a:r>
            <a:endParaRPr lang="en-US" altLang="en-US" sz="2800" b="1" dirty="0">
              <a:latin typeface="Times New Roman" panose="02020603050405020304" pitchFamily="18" charset="0"/>
            </a:endParaRPr>
          </a:p>
          <a:p>
            <a:r>
              <a:rPr lang="en-US" altLang="en-US" sz="2800" b="1" dirty="0">
                <a:latin typeface="Times New Roman" panose="02020603050405020304" pitchFamily="18" charset="0"/>
              </a:rPr>
              <a:t>Sept. 7	3:10-17  –  </a:t>
            </a:r>
            <a:r>
              <a:rPr lang="en-US" altLang="en-US" sz="2800" b="1" i="1" dirty="0">
                <a:latin typeface="Times New Roman" panose="02020603050405020304" pitchFamily="18" charset="0"/>
              </a:rPr>
              <a:t>Put On The New Man</a:t>
            </a:r>
            <a:endParaRPr lang="en-US" altLang="en-US" sz="2800" b="1" dirty="0">
              <a:latin typeface="Times New Roman" panose="02020603050405020304" pitchFamily="18" charset="0"/>
            </a:endParaRPr>
          </a:p>
          <a:p>
            <a:r>
              <a:rPr lang="en-US" altLang="en-US" sz="2800" b="1" dirty="0">
                <a:latin typeface="Times New Roman" panose="02020603050405020304" pitchFamily="18" charset="0"/>
              </a:rPr>
              <a:t>Sept. 14	3:18-25 –  </a:t>
            </a:r>
            <a:r>
              <a:rPr lang="en-US" altLang="en-US" sz="2800" b="1" i="1" dirty="0">
                <a:latin typeface="Times New Roman" panose="02020603050405020304" pitchFamily="18" charset="0"/>
              </a:rPr>
              <a:t>Family Obligations &amp; Servant Master Relationship</a:t>
            </a:r>
            <a:endParaRPr lang="en-US" altLang="en-US" sz="2800" b="1" dirty="0">
              <a:latin typeface="Times New Roman" panose="02020603050405020304" pitchFamily="18" charset="0"/>
            </a:endParaRPr>
          </a:p>
          <a:p>
            <a:r>
              <a:rPr lang="en-US" altLang="en-US" sz="2800" b="1" dirty="0">
                <a:latin typeface="Times New Roman" panose="02020603050405020304" pitchFamily="18" charset="0"/>
              </a:rPr>
              <a:t>Sept. 21	4:1-18 –  </a:t>
            </a:r>
            <a:r>
              <a:rPr lang="en-US" altLang="en-US" sz="2800" b="1" i="1" dirty="0">
                <a:latin typeface="Times New Roman" panose="02020603050405020304" pitchFamily="18" charset="0"/>
              </a:rPr>
              <a:t>Further Duties Of A Hidden Life</a:t>
            </a:r>
          </a:p>
        </p:txBody>
      </p:sp>
      <p:sp>
        <p:nvSpPr>
          <p:cNvPr id="2" name="Rectangle: Rounded Corners 1">
            <a:extLst>
              <a:ext uri="{FF2B5EF4-FFF2-40B4-BE49-F238E27FC236}">
                <a16:creationId xmlns:a16="http://schemas.microsoft.com/office/drawing/2014/main" id="{6D6CF75F-CD13-DB41-D0B0-23B85D46F9EF}"/>
              </a:ext>
            </a:extLst>
          </p:cNvPr>
          <p:cNvSpPr/>
          <p:nvPr/>
        </p:nvSpPr>
        <p:spPr>
          <a:xfrm>
            <a:off x="2455524" y="253294"/>
            <a:ext cx="7304926" cy="599461"/>
          </a:xfrm>
          <a:prstGeom prst="roundRect">
            <a:avLst>
              <a:gd name="adj" fmla="val 21015"/>
            </a:avLst>
          </a:prstGeom>
          <a:solidFill>
            <a:srgbClr val="66330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200" dirty="0">
                <a:solidFill>
                  <a:schemeClr val="bg1"/>
                </a:solidFill>
                <a:effectLst>
                  <a:outerShdw blurRad="38100" dist="38100" dir="2700000" algn="tl">
                    <a:srgbClr val="000000">
                      <a:alpha val="43137"/>
                    </a:srgbClr>
                  </a:outerShdw>
                </a:effectLst>
                <a:latin typeface="Congenial SemiBold" panose="02000503040000020004" pitchFamily="2" charset="0"/>
              </a:rPr>
              <a:t>Schedule of Studies</a:t>
            </a:r>
          </a:p>
        </p:txBody>
      </p:sp>
    </p:spTree>
    <p:extLst>
      <p:ext uri="{BB962C8B-B14F-4D97-AF65-F5344CB8AC3E}">
        <p14:creationId xmlns:p14="http://schemas.microsoft.com/office/powerpoint/2010/main" val="2424437826"/>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4C2B47-1C0F-99DB-263C-7AEFBF485CEA}"/>
            </a:ext>
          </a:extLst>
        </p:cNvPr>
        <p:cNvGrpSpPr/>
        <p:nvPr/>
      </p:nvGrpSpPr>
      <p:grpSpPr>
        <a:xfrm>
          <a:off x="0" y="0"/>
          <a:ext cx="0" cy="0"/>
          <a:chOff x="0" y="0"/>
          <a:chExt cx="0" cy="0"/>
        </a:xfrm>
      </p:grpSpPr>
      <p:pic>
        <p:nvPicPr>
          <p:cNvPr id="3" name="Graphic 2" descr="A ribbon banner">
            <a:extLst>
              <a:ext uri="{FF2B5EF4-FFF2-40B4-BE49-F238E27FC236}">
                <a16:creationId xmlns:a16="http://schemas.microsoft.com/office/drawing/2014/main" id="{CCEA2424-4224-DD61-814C-07C89064EEEE}"/>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117279" y="0"/>
            <a:ext cx="10204174" cy="2091943"/>
          </a:xfrm>
          <a:prstGeom prst="rect">
            <a:avLst/>
          </a:prstGeom>
        </p:spPr>
      </p:pic>
      <p:sp>
        <p:nvSpPr>
          <p:cNvPr id="6" name="TextBox 5">
            <a:extLst>
              <a:ext uri="{FF2B5EF4-FFF2-40B4-BE49-F238E27FC236}">
                <a16:creationId xmlns:a16="http://schemas.microsoft.com/office/drawing/2014/main" id="{8B628811-43B6-98A3-3D09-C3D488B64E8A}"/>
              </a:ext>
            </a:extLst>
          </p:cNvPr>
          <p:cNvSpPr txBox="1"/>
          <p:nvPr/>
        </p:nvSpPr>
        <p:spPr>
          <a:xfrm>
            <a:off x="2074486" y="426146"/>
            <a:ext cx="8309113" cy="113877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black"/>
                </a:solidFill>
                <a:effectLst/>
                <a:uLnTx/>
                <a:uFillTx/>
                <a:latin typeface="Congenial SemiBold" panose="02000503040000020004" pitchFamily="2" charset="0"/>
                <a:ea typeface="+mn-ea"/>
                <a:cs typeface="+mn-cs"/>
              </a:rPr>
              <a:t>“Christ in you, the hope of glory”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663300"/>
                </a:solidFill>
                <a:effectLst/>
                <a:uLnTx/>
                <a:uFillTx/>
                <a:latin typeface="Congenial SemiBold" panose="02000503040000020004" pitchFamily="2" charset="0"/>
                <a:ea typeface="+mn-ea"/>
                <a:cs typeface="+mn-cs"/>
              </a:rPr>
              <a:t>(Outline of Colossians)</a:t>
            </a:r>
          </a:p>
        </p:txBody>
      </p:sp>
      <p:sp>
        <p:nvSpPr>
          <p:cNvPr id="9" name="TextBox 8">
            <a:extLst>
              <a:ext uri="{FF2B5EF4-FFF2-40B4-BE49-F238E27FC236}">
                <a16:creationId xmlns:a16="http://schemas.microsoft.com/office/drawing/2014/main" id="{641D0C07-DD47-E4F9-4F8B-1BB2C550C83E}"/>
              </a:ext>
            </a:extLst>
          </p:cNvPr>
          <p:cNvSpPr txBox="1"/>
          <p:nvPr/>
        </p:nvSpPr>
        <p:spPr>
          <a:xfrm>
            <a:off x="597035" y="2598580"/>
            <a:ext cx="11043585" cy="3016210"/>
          </a:xfrm>
          <a:prstGeom prst="rect">
            <a:avLst/>
          </a:prstGeom>
          <a:solidFill>
            <a:srgbClr val="FFFFFF">
              <a:alpha val="80000"/>
            </a:srgbClr>
          </a:solidFill>
          <a:ln w="19050">
            <a:solidFill>
              <a:srgbClr val="663300"/>
            </a:solidFill>
          </a:ln>
        </p:spPr>
        <p:txBody>
          <a:bodyPr wrap="square" rtlCol="0">
            <a:spAutoFit/>
          </a:bodyPr>
          <a:lstStyle/>
          <a:p>
            <a:pPr marL="571500" marR="0" lvl="0" indent="-571500" algn="l" defTabSz="914400" rtl="0" eaLnBrk="1" fontAlgn="auto" latinLnBrk="0" hangingPunct="1">
              <a:lnSpc>
                <a:spcPct val="100000"/>
              </a:lnSpc>
              <a:spcBef>
                <a:spcPts val="0"/>
              </a:spcBef>
              <a:spcAft>
                <a:spcPts val="0"/>
              </a:spcAft>
              <a:buClrTx/>
              <a:buSzTx/>
              <a:buFont typeface="+mj-lt"/>
              <a:buAutoNum type="romanUcPeriod"/>
              <a:tabLst/>
              <a:defRPr/>
            </a:pPr>
            <a:r>
              <a:rPr kumimoji="0" lang="en-US" sz="3000" b="0"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3000" b="1" i="0" u="none" strike="noStrike" kern="1200" cap="none" spc="0" normalizeH="0" baseline="0" noProof="0" dirty="0">
                <a:ln>
                  <a:noFill/>
                </a:ln>
                <a:solidFill>
                  <a:prstClr val="black"/>
                </a:solidFill>
                <a:effectLst/>
                <a:uLnTx/>
                <a:uFillTx/>
                <a:latin typeface="Aptos" panose="02110004020202020204"/>
                <a:ea typeface="+mn-ea"/>
                <a:cs typeface="+mn-cs"/>
              </a:rPr>
              <a:t>Introduction: Thanks and Prayer for the Colossians</a:t>
            </a:r>
            <a:r>
              <a:rPr kumimoji="0" lang="en-US" sz="3000" b="0" i="0" u="none" strike="noStrike" kern="1200" cap="none" spc="0" normalizeH="0" baseline="0" noProof="0" dirty="0">
                <a:ln>
                  <a:noFill/>
                </a:ln>
                <a:solidFill>
                  <a:prstClr val="black"/>
                </a:solidFill>
                <a:effectLst/>
                <a:uLnTx/>
                <a:uFillTx/>
                <a:latin typeface="Aptos" panose="02110004020202020204"/>
                <a:ea typeface="+mn-ea"/>
                <a:cs typeface="+mn-cs"/>
              </a:rPr>
              <a:t> (1:1-14)</a:t>
            </a:r>
          </a:p>
          <a:p>
            <a:pPr marL="571500" marR="0" lvl="0" indent="-571500" algn="l" defTabSz="914400" rtl="0" eaLnBrk="1" fontAlgn="auto" latinLnBrk="0" hangingPunct="1">
              <a:lnSpc>
                <a:spcPct val="100000"/>
              </a:lnSpc>
              <a:spcBef>
                <a:spcPts val="0"/>
              </a:spcBef>
              <a:spcAft>
                <a:spcPts val="0"/>
              </a:spcAft>
              <a:buClrTx/>
              <a:buSzTx/>
              <a:buFont typeface="+mj-lt"/>
              <a:buAutoNum type="romanUcPeriod"/>
              <a:tabLst/>
              <a:defRPr/>
            </a:pPr>
            <a:endParaRPr kumimoji="0" lang="en-US" sz="10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571500" marR="0" lvl="0" indent="-571500" algn="l" defTabSz="914400" rtl="0" eaLnBrk="1" fontAlgn="auto" latinLnBrk="0" hangingPunct="1">
              <a:lnSpc>
                <a:spcPct val="100000"/>
              </a:lnSpc>
              <a:spcBef>
                <a:spcPts val="0"/>
              </a:spcBef>
              <a:spcAft>
                <a:spcPts val="0"/>
              </a:spcAft>
              <a:buClrTx/>
              <a:buSzTx/>
              <a:buFont typeface="+mj-lt"/>
              <a:buAutoNum type="romanUcPeriod"/>
              <a:tabLst/>
              <a:defRPr/>
            </a:pPr>
            <a:r>
              <a:rPr kumimoji="0" lang="en-US" sz="3000" b="0"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3000" b="1" i="0" u="none" strike="noStrike" kern="1200" cap="none" spc="0" normalizeH="0" baseline="0" noProof="0" dirty="0">
                <a:ln>
                  <a:noFill/>
                </a:ln>
                <a:solidFill>
                  <a:prstClr val="black"/>
                </a:solidFill>
                <a:effectLst/>
                <a:uLnTx/>
                <a:uFillTx/>
                <a:latin typeface="Aptos" panose="02110004020202020204"/>
                <a:ea typeface="+mn-ea"/>
                <a:cs typeface="+mn-cs"/>
              </a:rPr>
              <a:t>The Preeminent Christ - </a:t>
            </a:r>
            <a:r>
              <a:rPr kumimoji="0" lang="en-US" sz="3000" b="0" i="0" u="none" strike="noStrike" kern="1200" cap="none" spc="0" normalizeH="0" baseline="0" noProof="0" dirty="0">
                <a:ln>
                  <a:noFill/>
                </a:ln>
                <a:solidFill>
                  <a:prstClr val="black"/>
                </a:solidFill>
                <a:effectLst/>
                <a:uLnTx/>
                <a:uFillTx/>
                <a:latin typeface="Aptos" panose="02110004020202020204"/>
                <a:ea typeface="+mn-ea"/>
                <a:cs typeface="+mn-cs"/>
              </a:rPr>
              <a:t>Preached to the Word (1:15-29)</a:t>
            </a:r>
          </a:p>
          <a:p>
            <a:pPr marL="571500" marR="0" lvl="0" indent="-571500" algn="l" defTabSz="914400" rtl="0" eaLnBrk="1" fontAlgn="auto" latinLnBrk="0" hangingPunct="1">
              <a:lnSpc>
                <a:spcPct val="100000"/>
              </a:lnSpc>
              <a:spcBef>
                <a:spcPts val="0"/>
              </a:spcBef>
              <a:spcAft>
                <a:spcPts val="0"/>
              </a:spcAft>
              <a:buClrTx/>
              <a:buSzTx/>
              <a:buFont typeface="+mj-lt"/>
              <a:buAutoNum type="romanUcPeriod"/>
              <a:tabLst/>
              <a:defRPr/>
            </a:pPr>
            <a:endParaRPr kumimoji="0" lang="en-US" sz="10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571500" marR="0" lvl="0" indent="-571500" algn="l" defTabSz="914400" rtl="0" eaLnBrk="1" fontAlgn="auto" latinLnBrk="0" hangingPunct="1">
              <a:lnSpc>
                <a:spcPct val="100000"/>
              </a:lnSpc>
              <a:spcBef>
                <a:spcPts val="0"/>
              </a:spcBef>
              <a:spcAft>
                <a:spcPts val="0"/>
              </a:spcAft>
              <a:buClrTx/>
              <a:buSzTx/>
              <a:buFont typeface="+mj-lt"/>
              <a:buAutoNum type="romanUcPeriod"/>
              <a:tabLst/>
              <a:defRPr/>
            </a:pPr>
            <a:r>
              <a:rPr kumimoji="0" lang="en-US" sz="3000" b="0"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3000" b="1" i="0" u="none" strike="noStrike" kern="1200" cap="none" spc="0" normalizeH="0" baseline="0" noProof="0" dirty="0">
                <a:ln>
                  <a:noFill/>
                </a:ln>
                <a:solidFill>
                  <a:prstClr val="black"/>
                </a:solidFill>
                <a:effectLst/>
                <a:uLnTx/>
                <a:uFillTx/>
                <a:latin typeface="Aptos" panose="02110004020202020204"/>
                <a:ea typeface="+mn-ea"/>
                <a:cs typeface="+mn-cs"/>
              </a:rPr>
              <a:t>We Are Complete in Him - </a:t>
            </a:r>
            <a:r>
              <a:rPr kumimoji="0" lang="en-US" sz="3000" b="0" i="0" u="none" strike="noStrike" kern="1200" cap="none" spc="0" normalizeH="0" baseline="0" noProof="0" dirty="0">
                <a:ln>
                  <a:noFill/>
                </a:ln>
                <a:solidFill>
                  <a:prstClr val="black"/>
                </a:solidFill>
                <a:effectLst/>
                <a:uLnTx/>
                <a:uFillTx/>
                <a:latin typeface="Aptos" panose="02110004020202020204"/>
                <a:ea typeface="+mn-ea"/>
                <a:cs typeface="+mn-cs"/>
              </a:rPr>
              <a:t>Thus Don’t Be Led Away (2:1-23)</a:t>
            </a:r>
          </a:p>
          <a:p>
            <a:pPr marL="571500" marR="0" lvl="0" indent="-571500" algn="l" defTabSz="914400" rtl="0" eaLnBrk="1" fontAlgn="auto" latinLnBrk="0" hangingPunct="1">
              <a:lnSpc>
                <a:spcPct val="100000"/>
              </a:lnSpc>
              <a:spcBef>
                <a:spcPts val="0"/>
              </a:spcBef>
              <a:spcAft>
                <a:spcPts val="0"/>
              </a:spcAft>
              <a:buClrTx/>
              <a:buSzTx/>
              <a:buFont typeface="+mj-lt"/>
              <a:buAutoNum type="romanUcPeriod"/>
              <a:tabLst/>
              <a:defRPr/>
            </a:pPr>
            <a:endParaRPr kumimoji="0" lang="en-US" sz="10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571500" marR="0" lvl="0" indent="-571500" algn="l" defTabSz="914400" rtl="0" eaLnBrk="1" fontAlgn="auto" latinLnBrk="0" hangingPunct="1">
              <a:lnSpc>
                <a:spcPct val="100000"/>
              </a:lnSpc>
              <a:spcBef>
                <a:spcPts val="0"/>
              </a:spcBef>
              <a:spcAft>
                <a:spcPts val="0"/>
              </a:spcAft>
              <a:buClrTx/>
              <a:buSzTx/>
              <a:buFont typeface="+mj-lt"/>
              <a:buAutoNum type="romanUcPeriod"/>
              <a:tabLst/>
              <a:defRPr/>
            </a:pPr>
            <a:r>
              <a:rPr kumimoji="0" lang="en-US" sz="3000" b="0"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3000" b="1" i="0" u="none" strike="noStrike" kern="1200" cap="none" spc="0" normalizeH="0" baseline="0" noProof="0" dirty="0">
                <a:ln>
                  <a:noFill/>
                </a:ln>
                <a:solidFill>
                  <a:prstClr val="black"/>
                </a:solidFill>
                <a:effectLst/>
                <a:uLnTx/>
                <a:uFillTx/>
                <a:latin typeface="Aptos" panose="02110004020202020204"/>
                <a:ea typeface="+mn-ea"/>
                <a:cs typeface="+mn-cs"/>
              </a:rPr>
              <a:t>A Life That is Hidden With Christ </a:t>
            </a:r>
            <a:r>
              <a:rPr kumimoji="0" lang="en-US" sz="3000" b="0" i="0" u="none" strike="noStrike" kern="1200" cap="none" spc="0" normalizeH="0" baseline="0" noProof="0" dirty="0">
                <a:ln>
                  <a:noFill/>
                </a:ln>
                <a:solidFill>
                  <a:prstClr val="black"/>
                </a:solidFill>
                <a:effectLst/>
                <a:uLnTx/>
                <a:uFillTx/>
                <a:latin typeface="Aptos" panose="02110004020202020204"/>
                <a:ea typeface="+mn-ea"/>
                <a:cs typeface="+mn-cs"/>
              </a:rPr>
              <a:t>(3:1 - 4:6)</a:t>
            </a:r>
          </a:p>
          <a:p>
            <a:pPr marL="571500" marR="0" lvl="0" indent="-571500" algn="l" defTabSz="914400" rtl="0" eaLnBrk="1" fontAlgn="auto" latinLnBrk="0" hangingPunct="1">
              <a:lnSpc>
                <a:spcPct val="100000"/>
              </a:lnSpc>
              <a:spcBef>
                <a:spcPts val="0"/>
              </a:spcBef>
              <a:spcAft>
                <a:spcPts val="0"/>
              </a:spcAft>
              <a:buClrTx/>
              <a:buSzTx/>
              <a:buFont typeface="+mj-lt"/>
              <a:buAutoNum type="romanUcPeriod"/>
              <a:tabLst/>
              <a:defRPr/>
            </a:pPr>
            <a:endParaRPr kumimoji="0" lang="en-US" sz="10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571500" marR="0" lvl="0" indent="-571500" algn="l" defTabSz="914400" rtl="0" eaLnBrk="1" fontAlgn="auto" latinLnBrk="0" hangingPunct="1">
              <a:lnSpc>
                <a:spcPct val="100000"/>
              </a:lnSpc>
              <a:spcBef>
                <a:spcPts val="0"/>
              </a:spcBef>
              <a:spcAft>
                <a:spcPts val="0"/>
              </a:spcAft>
              <a:buClrTx/>
              <a:buSzTx/>
              <a:buFont typeface="+mj-lt"/>
              <a:buAutoNum type="romanUcPeriod"/>
              <a:tabLst/>
              <a:defRPr/>
            </a:pPr>
            <a:r>
              <a:rPr kumimoji="0" lang="en-US" sz="3000" b="0"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3000" b="1" i="0" u="none" strike="noStrike" kern="1200" cap="none" spc="0" normalizeH="0" baseline="0" noProof="0" dirty="0">
                <a:ln>
                  <a:noFill/>
                </a:ln>
                <a:solidFill>
                  <a:prstClr val="black"/>
                </a:solidFill>
                <a:effectLst/>
                <a:uLnTx/>
                <a:uFillTx/>
                <a:latin typeface="Aptos" panose="02110004020202020204"/>
                <a:ea typeface="+mn-ea"/>
                <a:cs typeface="+mn-cs"/>
              </a:rPr>
              <a:t>Greetings and Salutations</a:t>
            </a:r>
            <a:r>
              <a:rPr kumimoji="0" lang="en-US" sz="3000" b="0" i="0" u="none" strike="noStrike" kern="1200" cap="none" spc="0" normalizeH="0" baseline="0" noProof="0" dirty="0">
                <a:ln>
                  <a:noFill/>
                </a:ln>
                <a:solidFill>
                  <a:prstClr val="black"/>
                </a:solidFill>
                <a:effectLst/>
                <a:uLnTx/>
                <a:uFillTx/>
                <a:latin typeface="Aptos" panose="02110004020202020204"/>
                <a:ea typeface="+mn-ea"/>
                <a:cs typeface="+mn-cs"/>
              </a:rPr>
              <a:t> (4:7-18)</a:t>
            </a:r>
          </a:p>
        </p:txBody>
      </p:sp>
    </p:spTree>
    <p:extLst>
      <p:ext uri="{BB962C8B-B14F-4D97-AF65-F5344CB8AC3E}">
        <p14:creationId xmlns:p14="http://schemas.microsoft.com/office/powerpoint/2010/main" val="3717956219"/>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39BA00-D13B-FB75-433C-48B59FD34E84}"/>
            </a:ext>
          </a:extLst>
        </p:cNvPr>
        <p:cNvGrpSpPr/>
        <p:nvPr/>
      </p:nvGrpSpPr>
      <p:grpSpPr>
        <a:xfrm>
          <a:off x="0" y="0"/>
          <a:ext cx="0" cy="0"/>
          <a:chOff x="0" y="0"/>
          <a:chExt cx="0" cy="0"/>
        </a:xfrm>
      </p:grpSpPr>
      <p:pic>
        <p:nvPicPr>
          <p:cNvPr id="3" name="Graphic 2" descr="A ribbon banner">
            <a:extLst>
              <a:ext uri="{FF2B5EF4-FFF2-40B4-BE49-F238E27FC236}">
                <a16:creationId xmlns:a16="http://schemas.microsoft.com/office/drawing/2014/main" id="{D056FB52-98D4-844C-D502-B6AB6780D609}"/>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117279" y="0"/>
            <a:ext cx="10204174" cy="2091943"/>
          </a:xfrm>
          <a:prstGeom prst="rect">
            <a:avLst/>
          </a:prstGeom>
        </p:spPr>
      </p:pic>
      <p:sp>
        <p:nvSpPr>
          <p:cNvPr id="6" name="TextBox 5">
            <a:extLst>
              <a:ext uri="{FF2B5EF4-FFF2-40B4-BE49-F238E27FC236}">
                <a16:creationId xmlns:a16="http://schemas.microsoft.com/office/drawing/2014/main" id="{571B24FA-E3C2-F8E7-E83F-A5275F0F15EB}"/>
              </a:ext>
            </a:extLst>
          </p:cNvPr>
          <p:cNvSpPr txBox="1"/>
          <p:nvPr/>
        </p:nvSpPr>
        <p:spPr>
          <a:xfrm>
            <a:off x="2074486" y="426146"/>
            <a:ext cx="8309113" cy="113877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black"/>
                </a:solidFill>
                <a:effectLst/>
                <a:uLnTx/>
                <a:uFillTx/>
                <a:latin typeface="Congenial SemiBold" panose="02000503040000020004" pitchFamily="2" charset="0"/>
                <a:ea typeface="+mn-ea"/>
                <a:cs typeface="+mn-cs"/>
              </a:rPr>
              <a:t>“Christ in you, the hope of glory”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663300"/>
                </a:solidFill>
                <a:effectLst/>
                <a:uLnTx/>
                <a:uFillTx/>
                <a:latin typeface="Congenial SemiBold" panose="02000503040000020004" pitchFamily="2" charset="0"/>
                <a:ea typeface="+mn-ea"/>
                <a:cs typeface="+mn-cs"/>
              </a:rPr>
              <a:t>(Outline of Colossians)</a:t>
            </a:r>
          </a:p>
        </p:txBody>
      </p:sp>
      <p:sp>
        <p:nvSpPr>
          <p:cNvPr id="9" name="TextBox 8">
            <a:extLst>
              <a:ext uri="{FF2B5EF4-FFF2-40B4-BE49-F238E27FC236}">
                <a16:creationId xmlns:a16="http://schemas.microsoft.com/office/drawing/2014/main" id="{255A2414-1046-898E-4F50-E3C030B8F64B}"/>
              </a:ext>
            </a:extLst>
          </p:cNvPr>
          <p:cNvSpPr txBox="1"/>
          <p:nvPr/>
        </p:nvSpPr>
        <p:spPr>
          <a:xfrm>
            <a:off x="597035" y="2598580"/>
            <a:ext cx="11043585" cy="1938992"/>
          </a:xfrm>
          <a:prstGeom prst="rect">
            <a:avLst/>
          </a:prstGeom>
          <a:solidFill>
            <a:srgbClr val="FFFFFF">
              <a:alpha val="80000"/>
            </a:srgbClr>
          </a:solidFill>
          <a:ln w="19050">
            <a:solidFill>
              <a:srgbClr val="663300"/>
            </a:solidFill>
          </a:ln>
        </p:spPr>
        <p:txBody>
          <a:bodyPr wrap="square" rtlCol="0">
            <a:spAutoFit/>
          </a:bodyPr>
          <a:lstStyle/>
          <a:p>
            <a:pPr marL="571500" marR="0" lvl="0" indent="-571500" algn="l" defTabSz="914400" rtl="0" eaLnBrk="1" fontAlgn="auto" latinLnBrk="0" hangingPunct="1">
              <a:lnSpc>
                <a:spcPct val="100000"/>
              </a:lnSpc>
              <a:spcBef>
                <a:spcPts val="0"/>
              </a:spcBef>
              <a:spcAft>
                <a:spcPts val="0"/>
              </a:spcAft>
              <a:buClrTx/>
              <a:buSzTx/>
              <a:buFont typeface="+mj-lt"/>
              <a:buAutoNum type="romanUcPeriod"/>
              <a:tabLst/>
              <a:defRPr/>
            </a:pPr>
            <a:r>
              <a:rPr kumimoji="0" lang="en-US" sz="3000" b="0" i="0" u="none" strike="noStrike" kern="1200" cap="none" spc="0" normalizeH="0" baseline="0" noProof="0" dirty="0">
                <a:ln>
                  <a:noFill/>
                </a:ln>
                <a:effectLst/>
                <a:uLnTx/>
                <a:uFillTx/>
                <a:latin typeface="Aptos" panose="02110004020202020204"/>
                <a:ea typeface="+mn-ea"/>
                <a:cs typeface="+mn-cs"/>
              </a:rPr>
              <a:t> </a:t>
            </a:r>
            <a:r>
              <a:rPr kumimoji="0" lang="en-US" sz="3000" b="1" i="0" u="none" strike="noStrike" kern="1200" cap="none" spc="0" normalizeH="0" baseline="0" noProof="0" dirty="0">
                <a:ln>
                  <a:noFill/>
                </a:ln>
                <a:effectLst/>
                <a:uLnTx/>
                <a:uFillTx/>
                <a:latin typeface="Aptos" panose="02110004020202020204"/>
                <a:ea typeface="+mn-ea"/>
                <a:cs typeface="+mn-cs"/>
              </a:rPr>
              <a:t>Introduction: Thanks and Prayer for the Colossians</a:t>
            </a:r>
            <a:r>
              <a:rPr kumimoji="0" lang="en-US" sz="3000" b="0" i="0" u="none" strike="noStrike" kern="1200" cap="none" spc="0" normalizeH="0" baseline="0" noProof="0" dirty="0">
                <a:ln>
                  <a:noFill/>
                </a:ln>
                <a:effectLst/>
                <a:uLnTx/>
                <a:uFillTx/>
                <a:latin typeface="Aptos" panose="02110004020202020204"/>
                <a:ea typeface="+mn-ea"/>
                <a:cs typeface="+mn-cs"/>
              </a:rPr>
              <a:t> (1:1-14)</a:t>
            </a:r>
            <a:endParaRPr lang="en-US" sz="1000" dirty="0">
              <a:latin typeface="Aptos" panose="02110004020202020204"/>
            </a:endParaRPr>
          </a:p>
          <a:p>
            <a:pPr marL="1028700" lvl="1" indent="-571500">
              <a:buFont typeface="+mj-lt"/>
              <a:buAutoNum type="alphaUcPeriod"/>
              <a:defRPr/>
            </a:pPr>
            <a:r>
              <a:rPr kumimoji="0" lang="en-US" sz="3000" b="0" i="1" u="none" strike="noStrike" kern="1200" cap="none" spc="0" normalizeH="0" baseline="0" noProof="0" dirty="0">
                <a:ln>
                  <a:noFill/>
                </a:ln>
                <a:effectLst/>
                <a:uLnTx/>
                <a:uFillTx/>
                <a:latin typeface="Aptos" panose="02110004020202020204"/>
                <a:ea typeface="+mn-ea"/>
                <a:cs typeface="+mn-cs"/>
              </a:rPr>
              <a:t>Salutation (vv. </a:t>
            </a:r>
            <a:r>
              <a:rPr lang="en-US" sz="3000" i="1" dirty="0">
                <a:latin typeface="Aptos" panose="02110004020202020204"/>
              </a:rPr>
              <a:t>1-2)</a:t>
            </a:r>
          </a:p>
          <a:p>
            <a:pPr marL="1028700" lvl="1" indent="-571500">
              <a:buFont typeface="+mj-lt"/>
              <a:buAutoNum type="alphaUcPeriod"/>
              <a:defRPr/>
            </a:pPr>
            <a:r>
              <a:rPr kumimoji="0" lang="en-US" sz="3000" b="0" i="1" u="none" strike="noStrike" kern="1200" cap="none" spc="0" normalizeH="0" baseline="0" noProof="0" dirty="0">
                <a:ln>
                  <a:noFill/>
                </a:ln>
                <a:effectLst/>
                <a:uLnTx/>
                <a:uFillTx/>
                <a:latin typeface="Aptos" panose="02110004020202020204"/>
                <a:ea typeface="+mn-ea"/>
                <a:cs typeface="+mn-cs"/>
              </a:rPr>
              <a:t>Thanks for the Colossians (vv. 3-8)</a:t>
            </a:r>
          </a:p>
          <a:p>
            <a:pPr marL="1028700" lvl="1" indent="-571500">
              <a:buFont typeface="+mj-lt"/>
              <a:buAutoNum type="alphaUcPeriod"/>
              <a:defRPr/>
            </a:pPr>
            <a:r>
              <a:rPr lang="en-US" sz="3000" i="1" dirty="0">
                <a:latin typeface="Aptos" panose="02110004020202020204"/>
              </a:rPr>
              <a:t>Prayer for the Colossians (vv. 9-14)</a:t>
            </a:r>
            <a:endParaRPr kumimoji="0" lang="en-US" sz="3000" b="0" i="1" u="none" strike="noStrike" kern="1200" cap="none" spc="0" normalizeH="0" baseline="0" noProof="0" dirty="0">
              <a:ln>
                <a:noFill/>
              </a:ln>
              <a:effectLst/>
              <a:uLnTx/>
              <a:uFillTx/>
              <a:latin typeface="Aptos" panose="02110004020202020204"/>
              <a:ea typeface="+mn-ea"/>
              <a:cs typeface="+mn-cs"/>
            </a:endParaRPr>
          </a:p>
        </p:txBody>
      </p:sp>
      <p:sp>
        <p:nvSpPr>
          <p:cNvPr id="2" name="Rectangle: Rounded Corners 1">
            <a:extLst>
              <a:ext uri="{FF2B5EF4-FFF2-40B4-BE49-F238E27FC236}">
                <a16:creationId xmlns:a16="http://schemas.microsoft.com/office/drawing/2014/main" id="{055F9662-0706-235E-A9DA-F57078BB7EBE}"/>
              </a:ext>
            </a:extLst>
          </p:cNvPr>
          <p:cNvSpPr/>
          <p:nvPr/>
        </p:nvSpPr>
        <p:spPr>
          <a:xfrm>
            <a:off x="870547" y="3143892"/>
            <a:ext cx="6804249" cy="863029"/>
          </a:xfrm>
          <a:prstGeom prst="roundRect">
            <a:avLst/>
          </a:prstGeom>
          <a:noFill/>
          <a:ln w="28575">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80453801"/>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1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94967B7F-48D9-DDEE-56A7-B14C619BFA2A}"/>
              </a:ext>
            </a:extLst>
          </p:cNvPr>
          <p:cNvSpPr/>
          <p:nvPr/>
        </p:nvSpPr>
        <p:spPr>
          <a:xfrm>
            <a:off x="1520575" y="2969232"/>
            <a:ext cx="9246742" cy="1654139"/>
          </a:xfrm>
          <a:prstGeom prst="roundRect">
            <a:avLst>
              <a:gd name="adj" fmla="val 21015"/>
            </a:avLst>
          </a:prstGeom>
          <a:solidFill>
            <a:srgbClr val="66330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600" dirty="0">
                <a:solidFill>
                  <a:schemeClr val="bg1"/>
                </a:solidFill>
                <a:effectLst>
                  <a:outerShdw blurRad="38100" dist="38100" dir="2700000" algn="tl">
                    <a:srgbClr val="000000">
                      <a:alpha val="43137"/>
                    </a:srgbClr>
                  </a:outerShdw>
                </a:effectLst>
                <a:latin typeface="Congenial SemiBold" panose="02000503040000020004" pitchFamily="2" charset="0"/>
              </a:rPr>
              <a:t>Colossians 1:1-8</a:t>
            </a:r>
          </a:p>
          <a:p>
            <a:pPr algn="ctr"/>
            <a:r>
              <a:rPr lang="en-US" sz="3600" i="1" dirty="0">
                <a:solidFill>
                  <a:srgbClr val="CCCC00"/>
                </a:solidFill>
                <a:effectLst>
                  <a:outerShdw blurRad="38100" dist="38100" dir="2700000" algn="tl">
                    <a:srgbClr val="000000">
                      <a:alpha val="43137"/>
                    </a:srgbClr>
                  </a:outerShdw>
                </a:effectLst>
                <a:latin typeface="Congenial SemiBold" panose="02000503040000020004" pitchFamily="2" charset="0"/>
              </a:rPr>
              <a:t>Thanks for the Colossians</a:t>
            </a:r>
          </a:p>
        </p:txBody>
      </p:sp>
    </p:spTree>
    <p:extLst>
      <p:ext uri="{BB962C8B-B14F-4D97-AF65-F5344CB8AC3E}">
        <p14:creationId xmlns:p14="http://schemas.microsoft.com/office/powerpoint/2010/main" val="4202402917"/>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showMasterSp="0">
  <p:cSld>
    <p:bg>
      <p:bgPr>
        <a:solidFill>
          <a:srgbClr val="FFFF66"/>
        </a:solidFill>
        <a:effectLst/>
      </p:bgPr>
    </p:bg>
    <p:spTree>
      <p:nvGrpSpPr>
        <p:cNvPr id="1" name=""/>
        <p:cNvGrpSpPr/>
        <p:nvPr/>
      </p:nvGrpSpPr>
      <p:grpSpPr>
        <a:xfrm>
          <a:off x="0" y="0"/>
          <a:ext cx="0" cy="0"/>
          <a:chOff x="0" y="0"/>
          <a:chExt cx="0" cy="0"/>
        </a:xfrm>
      </p:grpSpPr>
      <p:sp>
        <p:nvSpPr>
          <p:cNvPr id="70658" name="Rectangle 2">
            <a:extLst>
              <a:ext uri="{FF2B5EF4-FFF2-40B4-BE49-F238E27FC236}">
                <a16:creationId xmlns:a16="http://schemas.microsoft.com/office/drawing/2014/main" id="{2C8E0FB6-7E72-9C83-9976-42618C657EAB}"/>
              </a:ext>
            </a:extLst>
          </p:cNvPr>
          <p:cNvSpPr>
            <a:spLocks noChangeArrowheads="1"/>
          </p:cNvSpPr>
          <p:nvPr/>
        </p:nvSpPr>
        <p:spPr bwMode="auto">
          <a:xfrm>
            <a:off x="595901" y="381000"/>
            <a:ext cx="11013897" cy="6172200"/>
          </a:xfrm>
          <a:prstGeom prst="rect">
            <a:avLst/>
          </a:prstGeom>
          <a:noFill/>
          <a:ln w="9525">
            <a:solidFill>
              <a:schemeClr val="accent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2800" b="1">
              <a:solidFill>
                <a:srgbClr val="000000"/>
              </a:solidFill>
              <a:latin typeface="Arial" panose="020B0604020202020204" pitchFamily="34" charset="0"/>
            </a:endParaRPr>
          </a:p>
        </p:txBody>
      </p:sp>
      <p:sp>
        <p:nvSpPr>
          <p:cNvPr id="70659" name="Text Box 3">
            <a:extLst>
              <a:ext uri="{FF2B5EF4-FFF2-40B4-BE49-F238E27FC236}">
                <a16:creationId xmlns:a16="http://schemas.microsoft.com/office/drawing/2014/main" id="{ACA9D781-740E-373A-CE69-E7BA4A7CFD0A}"/>
              </a:ext>
            </a:extLst>
          </p:cNvPr>
          <p:cNvSpPr txBox="1">
            <a:spLocks noChangeArrowheads="1"/>
          </p:cNvSpPr>
          <p:nvPr/>
        </p:nvSpPr>
        <p:spPr bwMode="auto">
          <a:xfrm>
            <a:off x="4419601" y="106364"/>
            <a:ext cx="3406775" cy="579437"/>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fontAlgn="base" hangingPunct="0">
              <a:spcBef>
                <a:spcPct val="0"/>
              </a:spcBef>
              <a:spcAft>
                <a:spcPct val="0"/>
              </a:spcAft>
            </a:pPr>
            <a:r>
              <a:rPr lang="en-US" altLang="en-US" sz="3200" b="1" dirty="0">
                <a:solidFill>
                  <a:srgbClr val="FFFF00"/>
                </a:solidFill>
                <a:latin typeface="Arial" panose="020B0604020202020204" pitchFamily="34" charset="0"/>
              </a:rPr>
              <a:t>Colossians 1:1-4</a:t>
            </a:r>
          </a:p>
        </p:txBody>
      </p:sp>
      <p:sp>
        <p:nvSpPr>
          <p:cNvPr id="70660" name="Text Box 4">
            <a:extLst>
              <a:ext uri="{FF2B5EF4-FFF2-40B4-BE49-F238E27FC236}">
                <a16:creationId xmlns:a16="http://schemas.microsoft.com/office/drawing/2014/main" id="{54A94E9E-B0DE-998A-A7C4-DACFB5EA463E}"/>
              </a:ext>
            </a:extLst>
          </p:cNvPr>
          <p:cNvSpPr txBox="1">
            <a:spLocks noChangeArrowheads="1"/>
          </p:cNvSpPr>
          <p:nvPr/>
        </p:nvSpPr>
        <p:spPr bwMode="auto">
          <a:xfrm>
            <a:off x="1078787" y="914401"/>
            <a:ext cx="10068674" cy="5216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eaLnBrk="0" fontAlgn="base" hangingPunct="0">
              <a:spcBef>
                <a:spcPct val="0"/>
              </a:spcBef>
              <a:spcAft>
                <a:spcPct val="0"/>
              </a:spcAft>
            </a:pPr>
            <a:r>
              <a:rPr lang="en-US" altLang="en-US" sz="2800" dirty="0">
                <a:solidFill>
                  <a:srgbClr val="000000"/>
                </a:solidFill>
                <a:latin typeface="Times New Roman" panose="02020603050405020304" pitchFamily="18" charset="0"/>
              </a:rPr>
              <a:t>1 Paul, an apostle of Jesus Christ by the will of God, and Timothy our brother, </a:t>
            </a:r>
          </a:p>
          <a:p>
            <a:pPr eaLnBrk="0" fontAlgn="base" hangingPunct="0">
              <a:spcBef>
                <a:spcPct val="0"/>
              </a:spcBef>
              <a:spcAft>
                <a:spcPct val="0"/>
              </a:spcAft>
            </a:pPr>
            <a:endParaRPr lang="en-US" altLang="en-US" sz="2800" dirty="0">
              <a:solidFill>
                <a:srgbClr val="000000"/>
              </a:solidFill>
              <a:latin typeface="Times New Roman" panose="02020603050405020304" pitchFamily="18" charset="0"/>
            </a:endParaRPr>
          </a:p>
          <a:p>
            <a:pPr eaLnBrk="0" fontAlgn="base" hangingPunct="0">
              <a:spcBef>
                <a:spcPct val="0"/>
              </a:spcBef>
              <a:spcAft>
                <a:spcPct val="0"/>
              </a:spcAft>
            </a:pPr>
            <a:r>
              <a:rPr lang="en-US" altLang="en-US" sz="2800" dirty="0">
                <a:solidFill>
                  <a:srgbClr val="000000"/>
                </a:solidFill>
                <a:latin typeface="Times New Roman" panose="02020603050405020304" pitchFamily="18" charset="0"/>
              </a:rPr>
              <a:t>2 To the saints and faithful brethren in Christ who are in Colosse: Grace to you and peace from God our Father and the Lord Jesus Christ. </a:t>
            </a:r>
          </a:p>
          <a:p>
            <a:pPr eaLnBrk="0" fontAlgn="base" hangingPunct="0">
              <a:spcBef>
                <a:spcPct val="0"/>
              </a:spcBef>
              <a:spcAft>
                <a:spcPct val="0"/>
              </a:spcAft>
            </a:pPr>
            <a:endParaRPr lang="en-US" altLang="en-US" sz="2800" dirty="0">
              <a:solidFill>
                <a:srgbClr val="000000"/>
              </a:solidFill>
              <a:latin typeface="Times New Roman" panose="02020603050405020304" pitchFamily="18" charset="0"/>
            </a:endParaRPr>
          </a:p>
          <a:p>
            <a:pPr eaLnBrk="0" fontAlgn="base" hangingPunct="0">
              <a:spcBef>
                <a:spcPct val="0"/>
              </a:spcBef>
              <a:spcAft>
                <a:spcPct val="0"/>
              </a:spcAft>
            </a:pPr>
            <a:r>
              <a:rPr lang="en-US" altLang="en-US" sz="2800" dirty="0">
                <a:solidFill>
                  <a:srgbClr val="000000"/>
                </a:solidFill>
                <a:latin typeface="Times New Roman" panose="02020603050405020304" pitchFamily="18" charset="0"/>
              </a:rPr>
              <a:t>3 We give thanks to the God and Father of our Lord Jesus Christ, praying always for you, </a:t>
            </a:r>
          </a:p>
          <a:p>
            <a:pPr eaLnBrk="0" fontAlgn="base" hangingPunct="0">
              <a:spcBef>
                <a:spcPct val="0"/>
              </a:spcBef>
              <a:spcAft>
                <a:spcPct val="0"/>
              </a:spcAft>
            </a:pPr>
            <a:endParaRPr lang="en-US" altLang="en-US" sz="2800" dirty="0">
              <a:solidFill>
                <a:srgbClr val="000000"/>
              </a:solidFill>
              <a:latin typeface="Times New Roman" panose="02020603050405020304" pitchFamily="18" charset="0"/>
            </a:endParaRPr>
          </a:p>
          <a:p>
            <a:pPr eaLnBrk="0" fontAlgn="base" hangingPunct="0">
              <a:spcBef>
                <a:spcPct val="0"/>
              </a:spcBef>
              <a:spcAft>
                <a:spcPct val="0"/>
              </a:spcAft>
            </a:pPr>
            <a:r>
              <a:rPr lang="en-US" altLang="en-US" sz="2800" dirty="0">
                <a:solidFill>
                  <a:srgbClr val="000000"/>
                </a:solidFill>
                <a:latin typeface="Times New Roman" panose="02020603050405020304" pitchFamily="18" charset="0"/>
              </a:rPr>
              <a:t>4 since we heard of your faith in Christ Jesus and of your love for all the saints; </a:t>
            </a:r>
            <a:endParaRPr lang="en-US" altLang="en-US" sz="3200" b="1" dirty="0">
              <a:solidFill>
                <a:srgbClr val="000000"/>
              </a:solidFill>
              <a:latin typeface="Arial" panose="020B0604020202020204" pitchFamily="34" charset="0"/>
            </a:endParaRPr>
          </a:p>
        </p:txBody>
      </p:sp>
    </p:spTree>
  </p:cSld>
  <p:clrMapOvr>
    <a:masterClrMapping/>
  </p:clrMapOvr>
  <p:transition spd="slow">
    <p:strips dir="rd"/>
  </p:transition>
</p:sld>
</file>

<file path=ppt/slides/slide8.xml><?xml version="1.0" encoding="utf-8"?>
<p:sld xmlns:a="http://schemas.openxmlformats.org/drawingml/2006/main" xmlns:r="http://schemas.openxmlformats.org/officeDocument/2006/relationships" xmlns:p="http://schemas.openxmlformats.org/presentationml/2006/main" showMasterSp="0">
  <p:cSld>
    <p:bg>
      <p:bgPr>
        <a:solidFill>
          <a:srgbClr val="FFFF66"/>
        </a:solidFill>
        <a:effectLst/>
      </p:bgPr>
    </p:bg>
    <p:spTree>
      <p:nvGrpSpPr>
        <p:cNvPr id="1" name=""/>
        <p:cNvGrpSpPr/>
        <p:nvPr/>
      </p:nvGrpSpPr>
      <p:grpSpPr>
        <a:xfrm>
          <a:off x="0" y="0"/>
          <a:ext cx="0" cy="0"/>
          <a:chOff x="0" y="0"/>
          <a:chExt cx="0" cy="0"/>
        </a:xfrm>
      </p:grpSpPr>
      <p:sp>
        <p:nvSpPr>
          <p:cNvPr id="71682" name="Rectangle 2">
            <a:extLst>
              <a:ext uri="{FF2B5EF4-FFF2-40B4-BE49-F238E27FC236}">
                <a16:creationId xmlns:a16="http://schemas.microsoft.com/office/drawing/2014/main" id="{17C9B0CB-46CE-0AB6-FF6D-5B359628CB24}"/>
              </a:ext>
            </a:extLst>
          </p:cNvPr>
          <p:cNvSpPr>
            <a:spLocks noChangeArrowheads="1"/>
          </p:cNvSpPr>
          <p:nvPr/>
        </p:nvSpPr>
        <p:spPr bwMode="auto">
          <a:xfrm>
            <a:off x="606175" y="381000"/>
            <a:ext cx="10962526" cy="6172200"/>
          </a:xfrm>
          <a:prstGeom prst="rect">
            <a:avLst/>
          </a:prstGeom>
          <a:noFill/>
          <a:ln w="9525">
            <a:solidFill>
              <a:schemeClr val="accent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2800" b="1">
              <a:solidFill>
                <a:srgbClr val="000000"/>
              </a:solidFill>
              <a:latin typeface="Arial" panose="020B0604020202020204" pitchFamily="34" charset="0"/>
            </a:endParaRPr>
          </a:p>
        </p:txBody>
      </p:sp>
      <p:sp>
        <p:nvSpPr>
          <p:cNvPr id="71683" name="Text Box 3">
            <a:extLst>
              <a:ext uri="{FF2B5EF4-FFF2-40B4-BE49-F238E27FC236}">
                <a16:creationId xmlns:a16="http://schemas.microsoft.com/office/drawing/2014/main" id="{30C51F6F-CD45-5B48-12A8-7A1B1BFB6680}"/>
              </a:ext>
            </a:extLst>
          </p:cNvPr>
          <p:cNvSpPr txBox="1">
            <a:spLocks noChangeArrowheads="1"/>
          </p:cNvSpPr>
          <p:nvPr/>
        </p:nvSpPr>
        <p:spPr bwMode="auto">
          <a:xfrm>
            <a:off x="1078787" y="914401"/>
            <a:ext cx="10078948" cy="48320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eaLnBrk="0" fontAlgn="base" hangingPunct="0">
              <a:spcBef>
                <a:spcPct val="0"/>
              </a:spcBef>
              <a:spcAft>
                <a:spcPct val="0"/>
              </a:spcAft>
            </a:pPr>
            <a:r>
              <a:rPr lang="en-US" altLang="en-US" sz="2800" dirty="0">
                <a:solidFill>
                  <a:srgbClr val="000000"/>
                </a:solidFill>
                <a:latin typeface="Times New Roman" panose="02020603050405020304" pitchFamily="18" charset="0"/>
              </a:rPr>
              <a:t>5 because of the hope which is laid up for you in heaven, of which you heard before in the word of the truth of the gospel, </a:t>
            </a:r>
          </a:p>
          <a:p>
            <a:pPr eaLnBrk="0" fontAlgn="base" hangingPunct="0">
              <a:spcBef>
                <a:spcPct val="0"/>
              </a:spcBef>
              <a:spcAft>
                <a:spcPct val="0"/>
              </a:spcAft>
            </a:pPr>
            <a:endParaRPr lang="en-US" altLang="en-US" sz="2800" dirty="0">
              <a:solidFill>
                <a:srgbClr val="000000"/>
              </a:solidFill>
              <a:latin typeface="Times New Roman" panose="02020603050405020304" pitchFamily="18" charset="0"/>
            </a:endParaRPr>
          </a:p>
          <a:p>
            <a:pPr eaLnBrk="0" fontAlgn="base" hangingPunct="0">
              <a:spcBef>
                <a:spcPct val="0"/>
              </a:spcBef>
              <a:spcAft>
                <a:spcPct val="0"/>
              </a:spcAft>
            </a:pPr>
            <a:r>
              <a:rPr lang="en-US" altLang="en-US" sz="2800" dirty="0">
                <a:solidFill>
                  <a:srgbClr val="000000"/>
                </a:solidFill>
                <a:latin typeface="Times New Roman" panose="02020603050405020304" pitchFamily="18" charset="0"/>
              </a:rPr>
              <a:t>6 which has come to you, as it has also in all the world, and is bringing forth fruit, as it is also among you since the day you heard and knew the grace of God in truth; </a:t>
            </a:r>
          </a:p>
          <a:p>
            <a:pPr eaLnBrk="0" fontAlgn="base" hangingPunct="0">
              <a:spcBef>
                <a:spcPct val="0"/>
              </a:spcBef>
              <a:spcAft>
                <a:spcPct val="0"/>
              </a:spcAft>
            </a:pPr>
            <a:endParaRPr lang="en-US" altLang="en-US" sz="2800" dirty="0">
              <a:solidFill>
                <a:srgbClr val="000000"/>
              </a:solidFill>
              <a:latin typeface="Times New Roman" panose="02020603050405020304" pitchFamily="18" charset="0"/>
            </a:endParaRPr>
          </a:p>
          <a:p>
            <a:pPr eaLnBrk="0" fontAlgn="base" hangingPunct="0">
              <a:spcBef>
                <a:spcPct val="0"/>
              </a:spcBef>
              <a:spcAft>
                <a:spcPct val="0"/>
              </a:spcAft>
            </a:pPr>
            <a:r>
              <a:rPr lang="en-US" altLang="en-US" sz="2800" dirty="0">
                <a:solidFill>
                  <a:srgbClr val="000000"/>
                </a:solidFill>
                <a:latin typeface="Times New Roman" panose="02020603050405020304" pitchFamily="18" charset="0"/>
              </a:rPr>
              <a:t>7 as you also learned from Epaphras, our dear fellow servant, who is a faithful minister of Christ on your behalf,</a:t>
            </a:r>
          </a:p>
          <a:p>
            <a:pPr eaLnBrk="0" fontAlgn="base" hangingPunct="0">
              <a:spcBef>
                <a:spcPct val="0"/>
              </a:spcBef>
              <a:spcAft>
                <a:spcPct val="0"/>
              </a:spcAft>
            </a:pPr>
            <a:r>
              <a:rPr lang="en-US" altLang="en-US" sz="2800" dirty="0">
                <a:solidFill>
                  <a:srgbClr val="000000"/>
                </a:solidFill>
                <a:latin typeface="Times New Roman" panose="02020603050405020304" pitchFamily="18" charset="0"/>
              </a:rPr>
              <a:t> </a:t>
            </a:r>
          </a:p>
          <a:p>
            <a:pPr eaLnBrk="0" fontAlgn="base" hangingPunct="0">
              <a:spcBef>
                <a:spcPct val="0"/>
              </a:spcBef>
              <a:spcAft>
                <a:spcPct val="0"/>
              </a:spcAft>
            </a:pPr>
            <a:r>
              <a:rPr lang="en-US" altLang="en-US" sz="2800" dirty="0">
                <a:solidFill>
                  <a:srgbClr val="000000"/>
                </a:solidFill>
                <a:latin typeface="Times New Roman" panose="02020603050405020304" pitchFamily="18" charset="0"/>
              </a:rPr>
              <a:t>8 who also declared to us your love in the Spirit. </a:t>
            </a:r>
            <a:endParaRPr lang="en-US" altLang="en-US" sz="3200" b="1" dirty="0">
              <a:solidFill>
                <a:srgbClr val="000000"/>
              </a:solidFill>
              <a:latin typeface="Arial" panose="020B0604020202020204" pitchFamily="34" charset="0"/>
            </a:endParaRPr>
          </a:p>
        </p:txBody>
      </p:sp>
      <p:sp>
        <p:nvSpPr>
          <p:cNvPr id="71684" name="Text Box 4">
            <a:extLst>
              <a:ext uri="{FF2B5EF4-FFF2-40B4-BE49-F238E27FC236}">
                <a16:creationId xmlns:a16="http://schemas.microsoft.com/office/drawing/2014/main" id="{DD01429B-F09F-FD1D-5B51-212D0DE0A4E3}"/>
              </a:ext>
            </a:extLst>
          </p:cNvPr>
          <p:cNvSpPr txBox="1">
            <a:spLocks noChangeArrowheads="1"/>
          </p:cNvSpPr>
          <p:nvPr/>
        </p:nvSpPr>
        <p:spPr bwMode="auto">
          <a:xfrm>
            <a:off x="4419601" y="106364"/>
            <a:ext cx="3406775" cy="579437"/>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fontAlgn="base" hangingPunct="0">
              <a:spcBef>
                <a:spcPct val="0"/>
              </a:spcBef>
              <a:spcAft>
                <a:spcPct val="0"/>
              </a:spcAft>
            </a:pPr>
            <a:r>
              <a:rPr lang="en-US" altLang="en-US" sz="3200" b="1">
                <a:solidFill>
                  <a:srgbClr val="FFFF00"/>
                </a:solidFill>
                <a:latin typeface="Arial" panose="020B0604020202020204" pitchFamily="34" charset="0"/>
              </a:rPr>
              <a:t>Colossians 1:5-8</a:t>
            </a:r>
          </a:p>
        </p:txBody>
      </p:sp>
    </p:spTree>
  </p:cSld>
  <p:clrMapOvr>
    <a:masterClrMapping/>
  </p:clrMapOvr>
  <p:transition spd="slow">
    <p:strips dir="rd"/>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7F1219-F7AD-2F62-FED4-C6057EADF343}"/>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509010C6-A659-A61F-91C4-29D237C1F650}"/>
              </a:ext>
            </a:extLst>
          </p:cNvPr>
          <p:cNvSpPr txBox="1"/>
          <p:nvPr/>
        </p:nvSpPr>
        <p:spPr>
          <a:xfrm>
            <a:off x="1068512" y="1957608"/>
            <a:ext cx="10839236" cy="2246769"/>
          </a:xfrm>
          <a:prstGeom prst="rect">
            <a:avLst/>
          </a:prstGeom>
          <a:noFill/>
        </p:spPr>
        <p:txBody>
          <a:bodyPr wrap="square" rtlCol="0">
            <a:spAutoFit/>
          </a:bodyPr>
          <a:lstStyle/>
          <a:p>
            <a:pPr marL="571500" indent="-571500">
              <a:buFont typeface="+mj-lt"/>
              <a:buAutoNum type="romanUcPeriod"/>
            </a:pPr>
            <a:r>
              <a:rPr lang="en-US" sz="2800" b="1" dirty="0"/>
              <a:t>Salutation (vv. 1-2)</a:t>
            </a:r>
          </a:p>
          <a:p>
            <a:pPr marL="1028700" lvl="1" indent="-571500">
              <a:buFont typeface="+mj-lt"/>
              <a:buAutoNum type="alphaUcPeriod"/>
            </a:pPr>
            <a:r>
              <a:rPr lang="en-US" sz="2800" i="1" dirty="0"/>
              <a:t>The writer</a:t>
            </a:r>
          </a:p>
          <a:p>
            <a:pPr marL="1485900" lvl="2" indent="-571500">
              <a:buFont typeface="Wingdings" panose="05000000000000000000" pitchFamily="2" charset="2"/>
              <a:buChar char="§"/>
            </a:pPr>
            <a:r>
              <a:rPr lang="en-US" sz="2800" dirty="0"/>
              <a:t>An apostle</a:t>
            </a:r>
          </a:p>
          <a:p>
            <a:pPr marL="1485900" lvl="2" indent="-571500">
              <a:buFont typeface="Wingdings" panose="05000000000000000000" pitchFamily="2" charset="2"/>
              <a:buChar char="§"/>
            </a:pPr>
            <a:r>
              <a:rPr lang="en-US" sz="2800" dirty="0"/>
              <a:t>By the will of God</a:t>
            </a:r>
          </a:p>
          <a:p>
            <a:pPr marL="1485900" lvl="2" indent="-571500">
              <a:buFont typeface="Wingdings" panose="05000000000000000000" pitchFamily="2" charset="2"/>
              <a:buChar char="§"/>
            </a:pPr>
            <a:r>
              <a:rPr lang="en-US" sz="2800" dirty="0"/>
              <a:t>With Timothy</a:t>
            </a:r>
          </a:p>
        </p:txBody>
      </p:sp>
      <p:sp>
        <p:nvSpPr>
          <p:cNvPr id="3" name="Rectangle: Rounded Corners 2">
            <a:extLst>
              <a:ext uri="{FF2B5EF4-FFF2-40B4-BE49-F238E27FC236}">
                <a16:creationId xmlns:a16="http://schemas.microsoft.com/office/drawing/2014/main" id="{CF987179-CB0D-0D22-F3F3-275CCD07FE59}"/>
              </a:ext>
            </a:extLst>
          </p:cNvPr>
          <p:cNvSpPr/>
          <p:nvPr/>
        </p:nvSpPr>
        <p:spPr>
          <a:xfrm>
            <a:off x="3246633" y="442782"/>
            <a:ext cx="8291246" cy="1140430"/>
          </a:xfrm>
          <a:prstGeom prst="roundRect">
            <a:avLst>
              <a:gd name="adj" fmla="val 21015"/>
            </a:avLst>
          </a:prstGeom>
          <a:solidFill>
            <a:srgbClr val="66330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600" dirty="0">
                <a:solidFill>
                  <a:schemeClr val="bg1"/>
                </a:solidFill>
                <a:effectLst>
                  <a:outerShdw blurRad="38100" dist="38100" dir="2700000" algn="tl">
                    <a:srgbClr val="000000">
                      <a:alpha val="43137"/>
                    </a:srgbClr>
                  </a:outerShdw>
                </a:effectLst>
                <a:latin typeface="Congenial SemiBold" panose="02000503040000020004" pitchFamily="2" charset="0"/>
              </a:rPr>
              <a:t>Colossians 1:1-8</a:t>
            </a:r>
          </a:p>
          <a:p>
            <a:pPr algn="ctr"/>
            <a:r>
              <a:rPr lang="en-US" sz="3600" i="1" dirty="0">
                <a:solidFill>
                  <a:srgbClr val="CCCC00"/>
                </a:solidFill>
                <a:effectLst>
                  <a:outerShdw blurRad="38100" dist="38100" dir="2700000" algn="tl">
                    <a:srgbClr val="000000">
                      <a:alpha val="43137"/>
                    </a:srgbClr>
                  </a:outerShdw>
                </a:effectLst>
                <a:latin typeface="Congenial SemiBold" panose="02000503040000020004" pitchFamily="2" charset="0"/>
              </a:rPr>
              <a:t>Thanks for the Colossians</a:t>
            </a:r>
          </a:p>
        </p:txBody>
      </p:sp>
    </p:spTree>
    <p:extLst>
      <p:ext uri="{BB962C8B-B14F-4D97-AF65-F5344CB8AC3E}">
        <p14:creationId xmlns:p14="http://schemas.microsoft.com/office/powerpoint/2010/main" val="2847149741"/>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fade">
                                      <p:cBhvr>
                                        <p:cTn id="7" dur="1000"/>
                                        <p:tgtEl>
                                          <p:spTgt spid="4">
                                            <p:txEl>
                                              <p:pRg st="1" end="1"/>
                                            </p:txEl>
                                          </p:spTgt>
                                        </p:tgtEl>
                                      </p:cBhvr>
                                    </p:animEffect>
                                    <p:anim calcmode="lin" valueType="num">
                                      <p:cBhvr>
                                        <p:cTn id="8"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2" end="2"/>
                                            </p:txEl>
                                          </p:spTgt>
                                        </p:tgtEl>
                                        <p:attrNameLst>
                                          <p:attrName>style.visibility</p:attrName>
                                        </p:attrNameLst>
                                      </p:cBhvr>
                                      <p:to>
                                        <p:strVal val="visible"/>
                                      </p:to>
                                    </p:set>
                                    <p:animEffect transition="in" filter="fade">
                                      <p:cBhvr>
                                        <p:cTn id="14" dur="1000"/>
                                        <p:tgtEl>
                                          <p:spTgt spid="4">
                                            <p:txEl>
                                              <p:pRg st="2" end="2"/>
                                            </p:txEl>
                                          </p:spTgt>
                                        </p:tgtEl>
                                      </p:cBhvr>
                                    </p:animEffect>
                                    <p:anim calcmode="lin" valueType="num">
                                      <p:cBhvr>
                                        <p:cTn id="15"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
                                            <p:txEl>
                                              <p:pRg st="3" end="3"/>
                                            </p:txEl>
                                          </p:spTgt>
                                        </p:tgtEl>
                                        <p:attrNameLst>
                                          <p:attrName>style.visibility</p:attrName>
                                        </p:attrNameLst>
                                      </p:cBhvr>
                                      <p:to>
                                        <p:strVal val="visible"/>
                                      </p:to>
                                    </p:set>
                                    <p:animEffect transition="in" filter="fade">
                                      <p:cBhvr>
                                        <p:cTn id="21" dur="1000"/>
                                        <p:tgtEl>
                                          <p:spTgt spid="4">
                                            <p:txEl>
                                              <p:pRg st="3" end="3"/>
                                            </p:txEl>
                                          </p:spTgt>
                                        </p:tgtEl>
                                      </p:cBhvr>
                                    </p:animEffect>
                                    <p:anim calcmode="lin" valueType="num">
                                      <p:cBhvr>
                                        <p:cTn id="22"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4">
                                            <p:txEl>
                                              <p:pRg st="4" end="4"/>
                                            </p:txEl>
                                          </p:spTgt>
                                        </p:tgtEl>
                                        <p:attrNameLst>
                                          <p:attrName>style.visibility</p:attrName>
                                        </p:attrNameLst>
                                      </p:cBhvr>
                                      <p:to>
                                        <p:strVal val="visible"/>
                                      </p:to>
                                    </p:set>
                                    <p:animEffect transition="in" filter="fade">
                                      <p:cBhvr>
                                        <p:cTn id="28" dur="1000"/>
                                        <p:tgtEl>
                                          <p:spTgt spid="4">
                                            <p:txEl>
                                              <p:pRg st="4" end="4"/>
                                            </p:txEl>
                                          </p:spTgt>
                                        </p:tgtEl>
                                      </p:cBhvr>
                                    </p:animEffect>
                                    <p:anim calcmode="lin" valueType="num">
                                      <p:cBhvr>
                                        <p:cTn id="29"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B6475B-A0D4-697B-CDB6-58AE3E82ECD8}"/>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86F65179-8D5F-2974-5E9F-DF1B1C322A75}"/>
              </a:ext>
            </a:extLst>
          </p:cNvPr>
          <p:cNvSpPr txBox="1"/>
          <p:nvPr/>
        </p:nvSpPr>
        <p:spPr>
          <a:xfrm>
            <a:off x="1068512" y="1957608"/>
            <a:ext cx="10839236" cy="1815882"/>
          </a:xfrm>
          <a:prstGeom prst="rect">
            <a:avLst/>
          </a:prstGeom>
          <a:noFill/>
        </p:spPr>
        <p:txBody>
          <a:bodyPr wrap="square" rtlCol="0">
            <a:spAutoFit/>
          </a:bodyPr>
          <a:lstStyle/>
          <a:p>
            <a:pPr marL="571500" indent="-571500">
              <a:buFont typeface="+mj-lt"/>
              <a:buAutoNum type="romanUcPeriod"/>
            </a:pPr>
            <a:r>
              <a:rPr lang="en-US" sz="2800" b="1" dirty="0"/>
              <a:t>Salutation (vv. 1-2)</a:t>
            </a:r>
          </a:p>
          <a:p>
            <a:pPr marL="1028700" lvl="1" indent="-571500">
              <a:buFont typeface="+mj-lt"/>
              <a:buAutoNum type="alphaUcPeriod"/>
            </a:pPr>
            <a:r>
              <a:rPr lang="en-US" sz="2800" i="1" dirty="0"/>
              <a:t>The writer</a:t>
            </a:r>
          </a:p>
          <a:p>
            <a:pPr marL="1028700" lvl="1" indent="-571500">
              <a:buFont typeface="+mj-lt"/>
              <a:buAutoNum type="alphaUcPeriod"/>
            </a:pPr>
            <a:r>
              <a:rPr lang="en-US" sz="2800" i="1" dirty="0"/>
              <a:t>Those addressed</a:t>
            </a:r>
          </a:p>
          <a:p>
            <a:pPr marL="1485900" lvl="2" indent="-571500">
              <a:buFont typeface="Wingdings" panose="05000000000000000000" pitchFamily="2" charset="2"/>
              <a:buChar char="§"/>
            </a:pPr>
            <a:r>
              <a:rPr lang="en-US" sz="2800" dirty="0"/>
              <a:t>Saints – Set apart for service</a:t>
            </a:r>
          </a:p>
        </p:txBody>
      </p:sp>
      <p:sp>
        <p:nvSpPr>
          <p:cNvPr id="3" name="Rectangle: Rounded Corners 2">
            <a:extLst>
              <a:ext uri="{FF2B5EF4-FFF2-40B4-BE49-F238E27FC236}">
                <a16:creationId xmlns:a16="http://schemas.microsoft.com/office/drawing/2014/main" id="{D8BA5131-22D6-C5C3-0F2B-7BA54B4281F9}"/>
              </a:ext>
            </a:extLst>
          </p:cNvPr>
          <p:cNvSpPr/>
          <p:nvPr/>
        </p:nvSpPr>
        <p:spPr>
          <a:xfrm>
            <a:off x="3246633" y="442782"/>
            <a:ext cx="8291246" cy="1140430"/>
          </a:xfrm>
          <a:prstGeom prst="roundRect">
            <a:avLst>
              <a:gd name="adj" fmla="val 21015"/>
            </a:avLst>
          </a:prstGeom>
          <a:solidFill>
            <a:srgbClr val="66330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600" dirty="0">
                <a:solidFill>
                  <a:schemeClr val="bg1"/>
                </a:solidFill>
                <a:effectLst>
                  <a:outerShdw blurRad="38100" dist="38100" dir="2700000" algn="tl">
                    <a:srgbClr val="000000">
                      <a:alpha val="43137"/>
                    </a:srgbClr>
                  </a:outerShdw>
                </a:effectLst>
                <a:latin typeface="Congenial SemiBold" panose="02000503040000020004" pitchFamily="2" charset="0"/>
              </a:rPr>
              <a:t>Colossians 1:1-8</a:t>
            </a:r>
          </a:p>
          <a:p>
            <a:pPr algn="ctr"/>
            <a:r>
              <a:rPr lang="en-US" sz="3600" i="1" dirty="0">
                <a:solidFill>
                  <a:srgbClr val="CCCC00"/>
                </a:solidFill>
                <a:effectLst>
                  <a:outerShdw blurRad="38100" dist="38100" dir="2700000" algn="tl">
                    <a:srgbClr val="000000">
                      <a:alpha val="43137"/>
                    </a:srgbClr>
                  </a:outerShdw>
                </a:effectLst>
                <a:latin typeface="Congenial SemiBold" panose="02000503040000020004" pitchFamily="2" charset="0"/>
              </a:rPr>
              <a:t>Thanks for the Colossians</a:t>
            </a:r>
          </a:p>
        </p:txBody>
      </p:sp>
    </p:spTree>
    <p:extLst>
      <p:ext uri="{BB962C8B-B14F-4D97-AF65-F5344CB8AC3E}">
        <p14:creationId xmlns:p14="http://schemas.microsoft.com/office/powerpoint/2010/main" val="3534695817"/>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3" end="3"/>
                                            </p:txEl>
                                          </p:spTgt>
                                        </p:tgtEl>
                                        <p:attrNameLst>
                                          <p:attrName>style.visibility</p:attrName>
                                        </p:attrNameLst>
                                      </p:cBhvr>
                                      <p:to>
                                        <p:strVal val="visible"/>
                                      </p:to>
                                    </p:set>
                                    <p:animEffect transition="in" filter="fade">
                                      <p:cBhvr>
                                        <p:cTn id="7" dur="1000"/>
                                        <p:tgtEl>
                                          <p:spTgt spid="4">
                                            <p:txEl>
                                              <p:pRg st="3" end="3"/>
                                            </p:txEl>
                                          </p:spTgt>
                                        </p:tgtEl>
                                      </p:cBhvr>
                                    </p:animEffect>
                                    <p:anim calcmode="lin" valueType="num">
                                      <p:cBhvr>
                                        <p:cTn id="8"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croll: Horizontal 1">
            <a:extLst>
              <a:ext uri="{FF2B5EF4-FFF2-40B4-BE49-F238E27FC236}">
                <a16:creationId xmlns:a16="http://schemas.microsoft.com/office/drawing/2014/main" id="{8069C0AA-D8BA-14D2-0082-B9685AD07D85}"/>
              </a:ext>
            </a:extLst>
          </p:cNvPr>
          <p:cNvSpPr/>
          <p:nvPr/>
        </p:nvSpPr>
        <p:spPr>
          <a:xfrm>
            <a:off x="2620617" y="364436"/>
            <a:ext cx="6950765" cy="1431234"/>
          </a:xfrm>
          <a:prstGeom prst="horizontalScroll">
            <a:avLst>
              <a:gd name="adj" fmla="val 18986"/>
            </a:avLst>
          </a:prstGeom>
          <a:solidFill>
            <a:srgbClr val="E7DFC9"/>
          </a:solidFill>
          <a:ln>
            <a:solidFill>
              <a:srgbClr val="6633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4400" dirty="0">
                <a:solidFill>
                  <a:srgbClr val="663300"/>
                </a:solidFill>
                <a:latin typeface="Congenial SemiBold" panose="02000503040000020004" pitchFamily="2" charset="0"/>
              </a:rPr>
              <a:t>“Saints”</a:t>
            </a:r>
          </a:p>
        </p:txBody>
      </p:sp>
      <p:sp>
        <p:nvSpPr>
          <p:cNvPr id="3" name="TextBox 2">
            <a:extLst>
              <a:ext uri="{FF2B5EF4-FFF2-40B4-BE49-F238E27FC236}">
                <a16:creationId xmlns:a16="http://schemas.microsoft.com/office/drawing/2014/main" id="{5A83C1B9-0053-8BF1-65A1-EF6572183E7A}"/>
              </a:ext>
            </a:extLst>
          </p:cNvPr>
          <p:cNvSpPr txBox="1"/>
          <p:nvPr/>
        </p:nvSpPr>
        <p:spPr>
          <a:xfrm>
            <a:off x="953782" y="1921269"/>
            <a:ext cx="10284433" cy="4431983"/>
          </a:xfrm>
          <a:prstGeom prst="rect">
            <a:avLst/>
          </a:prstGeom>
          <a:noFill/>
        </p:spPr>
        <p:txBody>
          <a:bodyPr wrap="square" rtlCol="0">
            <a:spAutoFit/>
          </a:bodyPr>
          <a:lstStyle/>
          <a:p>
            <a:pPr marL="457200" indent="-457200">
              <a:buFont typeface="Wingdings" panose="05000000000000000000" pitchFamily="2" charset="2"/>
              <a:buChar char="§"/>
            </a:pPr>
            <a:r>
              <a:rPr lang="en-US" sz="2800" dirty="0">
                <a:latin typeface="Aptos" panose="020B0004020202020204" pitchFamily="34" charset="0"/>
              </a:rPr>
              <a:t>Set apart for the service of God</a:t>
            </a:r>
          </a:p>
          <a:p>
            <a:pPr marL="457200" indent="-457200">
              <a:buFont typeface="Wingdings" panose="05000000000000000000" pitchFamily="2" charset="2"/>
              <a:buChar char="§"/>
            </a:pPr>
            <a:endParaRPr lang="en-US" sz="1000" dirty="0">
              <a:latin typeface="Aptos" panose="020B0004020202020204" pitchFamily="34" charset="0"/>
            </a:endParaRPr>
          </a:p>
          <a:p>
            <a:pPr marL="457200" indent="-457200">
              <a:buFont typeface="Wingdings" panose="05000000000000000000" pitchFamily="2" charset="2"/>
              <a:buChar char="§"/>
            </a:pPr>
            <a:r>
              <a:rPr lang="en-US" sz="2800" dirty="0">
                <a:latin typeface="Aptos" panose="020B0004020202020204" pitchFamily="34" charset="0"/>
              </a:rPr>
              <a:t>Same word translated “holy” (1 Pet. 1:15; 2:9; Col. 1:22; 3:12)</a:t>
            </a:r>
          </a:p>
          <a:p>
            <a:pPr marL="457200" indent="-457200">
              <a:buFont typeface="Wingdings" panose="05000000000000000000" pitchFamily="2" charset="2"/>
              <a:buChar char="§"/>
            </a:pPr>
            <a:endParaRPr lang="en-US" sz="1000" dirty="0">
              <a:latin typeface="Aptos" panose="020B0004020202020204" pitchFamily="34" charset="0"/>
            </a:endParaRPr>
          </a:p>
          <a:p>
            <a:pPr marL="457200" indent="-457200">
              <a:buFont typeface="Wingdings" panose="05000000000000000000" pitchFamily="2" charset="2"/>
              <a:buChar char="§"/>
            </a:pPr>
            <a:r>
              <a:rPr lang="en-US" sz="2800" dirty="0">
                <a:latin typeface="Aptos" panose="020B0004020202020204" pitchFamily="34" charset="0"/>
              </a:rPr>
              <a:t>Since we are saints:</a:t>
            </a:r>
          </a:p>
          <a:p>
            <a:pPr marL="914400" lvl="1" indent="-457200">
              <a:buFont typeface="Wingdings" panose="05000000000000000000" pitchFamily="2" charset="2"/>
              <a:buChar char="ü"/>
            </a:pPr>
            <a:r>
              <a:rPr lang="en-US" sz="2800" i="1" dirty="0">
                <a:latin typeface="Aptos" panose="020B0004020202020204" pitchFamily="34" charset="0"/>
              </a:rPr>
              <a:t>Ought to live like we are ser apart for the service of God</a:t>
            </a:r>
          </a:p>
          <a:p>
            <a:pPr marL="914400" lvl="1" indent="-457200">
              <a:buFont typeface="Wingdings" panose="05000000000000000000" pitchFamily="2" charset="2"/>
              <a:buChar char="ü"/>
            </a:pPr>
            <a:r>
              <a:rPr lang="en-US" sz="2800" i="1" dirty="0">
                <a:latin typeface="Aptos" panose="020B0004020202020204" pitchFamily="34" charset="0"/>
              </a:rPr>
              <a:t>We ought not be conformed to the world (Rom. 12:1-3)</a:t>
            </a:r>
          </a:p>
          <a:p>
            <a:pPr marL="914400" lvl="1" indent="-457200">
              <a:buFont typeface="Wingdings" panose="05000000000000000000" pitchFamily="2" charset="2"/>
              <a:buChar char="ü"/>
            </a:pPr>
            <a:r>
              <a:rPr lang="en-US" sz="2800" i="1" dirty="0">
                <a:latin typeface="Aptos" panose="020B0004020202020204" pitchFamily="34" charset="0"/>
              </a:rPr>
              <a:t>We ought to be separate from the world (2 Cor. 6:14-17; 7:1)</a:t>
            </a:r>
          </a:p>
          <a:p>
            <a:pPr marL="914400" lvl="1" indent="-457200">
              <a:buFont typeface="Wingdings" panose="05000000000000000000" pitchFamily="2" charset="2"/>
              <a:buChar char="ü"/>
            </a:pPr>
            <a:endParaRPr lang="en-US" sz="1000" i="1" dirty="0">
              <a:latin typeface="Aptos" panose="020B0004020202020204" pitchFamily="34" charset="0"/>
            </a:endParaRPr>
          </a:p>
          <a:p>
            <a:pPr marL="457200" indent="-457200">
              <a:buFont typeface="Wingdings" panose="05000000000000000000" pitchFamily="2" charset="2"/>
              <a:buChar char="§"/>
            </a:pPr>
            <a:r>
              <a:rPr lang="en-US" sz="2800" dirty="0">
                <a:latin typeface="Aptos" panose="020B0004020202020204" pitchFamily="34" charset="0"/>
              </a:rPr>
              <a:t>All to whom Paul wrote were “saints”</a:t>
            </a:r>
          </a:p>
          <a:p>
            <a:pPr marL="914400" lvl="1" indent="-457200">
              <a:buFont typeface="Wingdings" panose="05000000000000000000" pitchFamily="2" charset="2"/>
              <a:buChar char="ü"/>
            </a:pPr>
            <a:r>
              <a:rPr lang="en-US" sz="2800" i="1" dirty="0">
                <a:latin typeface="Aptos" panose="020B0004020202020204" pitchFamily="34" charset="0"/>
              </a:rPr>
              <a:t>Contrary to idea one becomes a saint after their death</a:t>
            </a:r>
          </a:p>
          <a:p>
            <a:pPr marL="914400" lvl="1" indent="-457200">
              <a:buFont typeface="Wingdings" panose="05000000000000000000" pitchFamily="2" charset="2"/>
              <a:buChar char="ü"/>
            </a:pPr>
            <a:r>
              <a:rPr lang="en-US" sz="2800" i="1" dirty="0">
                <a:latin typeface="Aptos" panose="020B0004020202020204" pitchFamily="34" charset="0"/>
              </a:rPr>
              <a:t>Others think of one who is perfect</a:t>
            </a:r>
          </a:p>
        </p:txBody>
      </p:sp>
    </p:spTree>
    <p:extLst>
      <p:ext uri="{BB962C8B-B14F-4D97-AF65-F5344CB8AC3E}">
        <p14:creationId xmlns:p14="http://schemas.microsoft.com/office/powerpoint/2010/main" val="2099254762"/>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000"/>
                                        <p:tgtEl>
                                          <p:spTgt spid="3">
                                            <p:txEl>
                                              <p:pRg st="2" end="2"/>
                                            </p:txEl>
                                          </p:spTgt>
                                        </p:tgtEl>
                                      </p:cBhvr>
                                    </p:animEffect>
                                    <p:anim calcmode="lin" valueType="num">
                                      <p:cBhvr>
                                        <p:cTn id="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4" end="4"/>
                                            </p:txEl>
                                          </p:spTgt>
                                        </p:tgtEl>
                                        <p:attrNameLst>
                                          <p:attrName>style.visibility</p:attrName>
                                        </p:attrNameLst>
                                      </p:cBhvr>
                                      <p:to>
                                        <p:strVal val="visible"/>
                                      </p:to>
                                    </p:set>
                                    <p:animEffect transition="in" filter="fade">
                                      <p:cBhvr>
                                        <p:cTn id="14" dur="1000"/>
                                        <p:tgtEl>
                                          <p:spTgt spid="3">
                                            <p:txEl>
                                              <p:pRg st="4" end="4"/>
                                            </p:txEl>
                                          </p:spTgt>
                                        </p:tgtEl>
                                      </p:cBhvr>
                                    </p:animEffect>
                                    <p:anim calcmode="lin" valueType="num">
                                      <p:cBhvr>
                                        <p:cTn id="15"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Effect transition="in" filter="fade">
                                      <p:cBhvr>
                                        <p:cTn id="21" dur="1000"/>
                                        <p:tgtEl>
                                          <p:spTgt spid="3">
                                            <p:txEl>
                                              <p:pRg st="5" end="5"/>
                                            </p:txEl>
                                          </p:spTgt>
                                        </p:tgtEl>
                                      </p:cBhvr>
                                    </p:animEffect>
                                    <p:anim calcmode="lin" valueType="num">
                                      <p:cBhvr>
                                        <p:cTn id="22"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6" end="6"/>
                                            </p:txEl>
                                          </p:spTgt>
                                        </p:tgtEl>
                                        <p:attrNameLst>
                                          <p:attrName>style.visibility</p:attrName>
                                        </p:attrNameLst>
                                      </p:cBhvr>
                                      <p:to>
                                        <p:strVal val="visible"/>
                                      </p:to>
                                    </p:set>
                                    <p:animEffect transition="in" filter="fade">
                                      <p:cBhvr>
                                        <p:cTn id="28" dur="1000"/>
                                        <p:tgtEl>
                                          <p:spTgt spid="3">
                                            <p:txEl>
                                              <p:pRg st="6" end="6"/>
                                            </p:txEl>
                                          </p:spTgt>
                                        </p:tgtEl>
                                      </p:cBhvr>
                                    </p:animEffect>
                                    <p:anim calcmode="lin" valueType="num">
                                      <p:cBhvr>
                                        <p:cTn id="29"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animEffect transition="in" filter="fade">
                                      <p:cBhvr>
                                        <p:cTn id="35" dur="1000"/>
                                        <p:tgtEl>
                                          <p:spTgt spid="3">
                                            <p:txEl>
                                              <p:pRg st="7" end="7"/>
                                            </p:txEl>
                                          </p:spTgt>
                                        </p:tgtEl>
                                      </p:cBhvr>
                                    </p:animEffect>
                                    <p:anim calcmode="lin" valueType="num">
                                      <p:cBhvr>
                                        <p:cTn id="36"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9" end="9"/>
                                            </p:txEl>
                                          </p:spTgt>
                                        </p:tgtEl>
                                        <p:attrNameLst>
                                          <p:attrName>style.visibility</p:attrName>
                                        </p:attrNameLst>
                                      </p:cBhvr>
                                      <p:to>
                                        <p:strVal val="visible"/>
                                      </p:to>
                                    </p:set>
                                    <p:animEffect transition="in" filter="fade">
                                      <p:cBhvr>
                                        <p:cTn id="42" dur="1000"/>
                                        <p:tgtEl>
                                          <p:spTgt spid="3">
                                            <p:txEl>
                                              <p:pRg st="9" end="9"/>
                                            </p:txEl>
                                          </p:spTgt>
                                        </p:tgtEl>
                                      </p:cBhvr>
                                    </p:animEffect>
                                    <p:anim calcmode="lin" valueType="num">
                                      <p:cBhvr>
                                        <p:cTn id="43"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3">
                                            <p:txEl>
                                              <p:pRg st="10" end="10"/>
                                            </p:txEl>
                                          </p:spTgt>
                                        </p:tgtEl>
                                        <p:attrNameLst>
                                          <p:attrName>style.visibility</p:attrName>
                                        </p:attrNameLst>
                                      </p:cBhvr>
                                      <p:to>
                                        <p:strVal val="visible"/>
                                      </p:to>
                                    </p:set>
                                    <p:animEffect transition="in" filter="fade">
                                      <p:cBhvr>
                                        <p:cTn id="49" dur="1000"/>
                                        <p:tgtEl>
                                          <p:spTgt spid="3">
                                            <p:txEl>
                                              <p:pRg st="10" end="10"/>
                                            </p:txEl>
                                          </p:spTgt>
                                        </p:tgtEl>
                                      </p:cBhvr>
                                    </p:animEffect>
                                    <p:anim calcmode="lin" valueType="num">
                                      <p:cBhvr>
                                        <p:cTn id="50" dur="1000" fill="hold"/>
                                        <p:tgtEl>
                                          <p:spTgt spid="3">
                                            <p:txEl>
                                              <p:pRg st="10" end="10"/>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10" end="10"/>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3">
                                            <p:txEl>
                                              <p:pRg st="11" end="11"/>
                                            </p:txEl>
                                          </p:spTgt>
                                        </p:tgtEl>
                                        <p:attrNameLst>
                                          <p:attrName>style.visibility</p:attrName>
                                        </p:attrNameLst>
                                      </p:cBhvr>
                                      <p:to>
                                        <p:strVal val="visible"/>
                                      </p:to>
                                    </p:set>
                                    <p:animEffect transition="in" filter="fade">
                                      <p:cBhvr>
                                        <p:cTn id="56" dur="1000"/>
                                        <p:tgtEl>
                                          <p:spTgt spid="3">
                                            <p:txEl>
                                              <p:pRg st="11" end="11"/>
                                            </p:txEl>
                                          </p:spTgt>
                                        </p:tgtEl>
                                      </p:cBhvr>
                                    </p:animEffect>
                                    <p:anim calcmode="lin" valueType="num">
                                      <p:cBhvr>
                                        <p:cTn id="57" dur="1000" fill="hold"/>
                                        <p:tgtEl>
                                          <p:spTgt spid="3">
                                            <p:txEl>
                                              <p:pRg st="11" end="11"/>
                                            </p:txEl>
                                          </p:spTgt>
                                        </p:tgtEl>
                                        <p:attrNameLst>
                                          <p:attrName>ppt_x</p:attrName>
                                        </p:attrNameLst>
                                      </p:cBhvr>
                                      <p:tavLst>
                                        <p:tav tm="0">
                                          <p:val>
                                            <p:strVal val="#ppt_x"/>
                                          </p:val>
                                        </p:tav>
                                        <p:tav tm="100000">
                                          <p:val>
                                            <p:strVal val="#ppt_x"/>
                                          </p:val>
                                        </p:tav>
                                      </p:tavLst>
                                    </p:anim>
                                    <p:anim calcmode="lin" valueType="num">
                                      <p:cBhvr>
                                        <p:cTn id="58" dur="1000" fill="hold"/>
                                        <p:tgtEl>
                                          <p:spTgt spid="3">
                                            <p:txEl>
                                              <p:pRg st="11" end="1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E10532-D43B-AA5C-B591-4C24A4674982}"/>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3B22F4A8-E7A5-835E-5FD4-89050F477625}"/>
              </a:ext>
            </a:extLst>
          </p:cNvPr>
          <p:cNvSpPr txBox="1"/>
          <p:nvPr/>
        </p:nvSpPr>
        <p:spPr>
          <a:xfrm>
            <a:off x="1068512" y="1957608"/>
            <a:ext cx="10839236" cy="2246769"/>
          </a:xfrm>
          <a:prstGeom prst="rect">
            <a:avLst/>
          </a:prstGeom>
          <a:noFill/>
        </p:spPr>
        <p:txBody>
          <a:bodyPr wrap="square" rtlCol="0">
            <a:spAutoFit/>
          </a:bodyPr>
          <a:lstStyle/>
          <a:p>
            <a:pPr marL="571500" indent="-571500">
              <a:buFont typeface="+mj-lt"/>
              <a:buAutoNum type="romanUcPeriod"/>
            </a:pPr>
            <a:r>
              <a:rPr lang="en-US" sz="2800" b="1" dirty="0"/>
              <a:t>Salutation (vv. 1-2)</a:t>
            </a:r>
          </a:p>
          <a:p>
            <a:pPr marL="1028700" lvl="1" indent="-571500">
              <a:buFont typeface="+mj-lt"/>
              <a:buAutoNum type="alphaUcPeriod"/>
            </a:pPr>
            <a:r>
              <a:rPr lang="en-US" sz="2800" i="1" dirty="0"/>
              <a:t>The writer</a:t>
            </a:r>
          </a:p>
          <a:p>
            <a:pPr marL="1028700" lvl="1" indent="-571500">
              <a:buFont typeface="+mj-lt"/>
              <a:buAutoNum type="alphaUcPeriod"/>
            </a:pPr>
            <a:r>
              <a:rPr lang="en-US" sz="2800" i="1" dirty="0"/>
              <a:t>Those addressed</a:t>
            </a:r>
          </a:p>
          <a:p>
            <a:pPr marL="1485900" lvl="2" indent="-571500">
              <a:buFont typeface="Wingdings" panose="05000000000000000000" pitchFamily="2" charset="2"/>
              <a:buChar char="§"/>
            </a:pPr>
            <a:r>
              <a:rPr lang="en-US" sz="2800" dirty="0"/>
              <a:t>Saints – Set apart for service</a:t>
            </a:r>
          </a:p>
          <a:p>
            <a:pPr marL="1485900" lvl="2" indent="-571500">
              <a:buFont typeface="Wingdings" panose="05000000000000000000" pitchFamily="2" charset="2"/>
              <a:buChar char="§"/>
            </a:pPr>
            <a:r>
              <a:rPr lang="en-US" sz="2800" dirty="0"/>
              <a:t>Faithful – Committed / dedicated</a:t>
            </a:r>
          </a:p>
        </p:txBody>
      </p:sp>
      <p:sp>
        <p:nvSpPr>
          <p:cNvPr id="3" name="Rectangle: Rounded Corners 2">
            <a:extLst>
              <a:ext uri="{FF2B5EF4-FFF2-40B4-BE49-F238E27FC236}">
                <a16:creationId xmlns:a16="http://schemas.microsoft.com/office/drawing/2014/main" id="{7538440C-CF34-2C7D-D147-B094526359D4}"/>
              </a:ext>
            </a:extLst>
          </p:cNvPr>
          <p:cNvSpPr/>
          <p:nvPr/>
        </p:nvSpPr>
        <p:spPr>
          <a:xfrm>
            <a:off x="3246633" y="442782"/>
            <a:ext cx="8291246" cy="1140430"/>
          </a:xfrm>
          <a:prstGeom prst="roundRect">
            <a:avLst>
              <a:gd name="adj" fmla="val 21015"/>
            </a:avLst>
          </a:prstGeom>
          <a:solidFill>
            <a:srgbClr val="66330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600" dirty="0">
                <a:solidFill>
                  <a:schemeClr val="bg1"/>
                </a:solidFill>
                <a:effectLst>
                  <a:outerShdw blurRad="38100" dist="38100" dir="2700000" algn="tl">
                    <a:srgbClr val="000000">
                      <a:alpha val="43137"/>
                    </a:srgbClr>
                  </a:outerShdw>
                </a:effectLst>
                <a:latin typeface="Congenial SemiBold" panose="02000503040000020004" pitchFamily="2" charset="0"/>
              </a:rPr>
              <a:t>Colossians 1:1-8</a:t>
            </a:r>
          </a:p>
          <a:p>
            <a:pPr algn="ctr"/>
            <a:r>
              <a:rPr lang="en-US" sz="3600" i="1" dirty="0">
                <a:solidFill>
                  <a:srgbClr val="CCCC00"/>
                </a:solidFill>
                <a:effectLst>
                  <a:outerShdw blurRad="38100" dist="38100" dir="2700000" algn="tl">
                    <a:srgbClr val="000000">
                      <a:alpha val="43137"/>
                    </a:srgbClr>
                  </a:outerShdw>
                </a:effectLst>
                <a:latin typeface="Congenial SemiBold" panose="02000503040000020004" pitchFamily="2" charset="0"/>
              </a:rPr>
              <a:t>Thanks for the Colossians</a:t>
            </a:r>
          </a:p>
        </p:txBody>
      </p:sp>
    </p:spTree>
    <p:extLst>
      <p:ext uri="{BB962C8B-B14F-4D97-AF65-F5344CB8AC3E}">
        <p14:creationId xmlns:p14="http://schemas.microsoft.com/office/powerpoint/2010/main" val="3370447570"/>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840EEC-2E39-3541-7E0E-352F13C94D10}"/>
            </a:ext>
          </a:extLst>
        </p:cNvPr>
        <p:cNvGrpSpPr/>
        <p:nvPr/>
      </p:nvGrpSpPr>
      <p:grpSpPr>
        <a:xfrm>
          <a:off x="0" y="0"/>
          <a:ext cx="0" cy="0"/>
          <a:chOff x="0" y="0"/>
          <a:chExt cx="0" cy="0"/>
        </a:xfrm>
      </p:grpSpPr>
      <p:sp>
        <p:nvSpPr>
          <p:cNvPr id="2" name="Scroll: Horizontal 1">
            <a:extLst>
              <a:ext uri="{FF2B5EF4-FFF2-40B4-BE49-F238E27FC236}">
                <a16:creationId xmlns:a16="http://schemas.microsoft.com/office/drawing/2014/main" id="{1272EC22-6A82-F453-1988-0D8E0C463E00}"/>
              </a:ext>
            </a:extLst>
          </p:cNvPr>
          <p:cNvSpPr/>
          <p:nvPr/>
        </p:nvSpPr>
        <p:spPr>
          <a:xfrm>
            <a:off x="2620617" y="364436"/>
            <a:ext cx="6950765" cy="1431234"/>
          </a:xfrm>
          <a:prstGeom prst="horizontalScroll">
            <a:avLst>
              <a:gd name="adj" fmla="val 18986"/>
            </a:avLst>
          </a:prstGeom>
          <a:solidFill>
            <a:srgbClr val="E7DFC9"/>
          </a:solidFill>
          <a:ln>
            <a:solidFill>
              <a:srgbClr val="6633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4400" dirty="0">
                <a:solidFill>
                  <a:srgbClr val="663300"/>
                </a:solidFill>
                <a:latin typeface="Congenial SemiBold" panose="02000503040000020004" pitchFamily="2" charset="0"/>
              </a:rPr>
              <a:t>“Faithful”</a:t>
            </a:r>
          </a:p>
        </p:txBody>
      </p:sp>
      <p:sp>
        <p:nvSpPr>
          <p:cNvPr id="3" name="TextBox 2">
            <a:extLst>
              <a:ext uri="{FF2B5EF4-FFF2-40B4-BE49-F238E27FC236}">
                <a16:creationId xmlns:a16="http://schemas.microsoft.com/office/drawing/2014/main" id="{D0A0CF90-7541-DFAB-36F6-1AFAA45EF150}"/>
              </a:ext>
            </a:extLst>
          </p:cNvPr>
          <p:cNvSpPr txBox="1"/>
          <p:nvPr/>
        </p:nvSpPr>
        <p:spPr>
          <a:xfrm>
            <a:off x="953782" y="1921269"/>
            <a:ext cx="10284433" cy="3293209"/>
          </a:xfrm>
          <a:prstGeom prst="rect">
            <a:avLst/>
          </a:prstGeom>
          <a:noFill/>
        </p:spPr>
        <p:txBody>
          <a:bodyPr wrap="square" rtlCol="0">
            <a:spAutoFit/>
          </a:bodyPr>
          <a:lstStyle/>
          <a:p>
            <a:pPr marL="457200" indent="-457200">
              <a:buFont typeface="Wingdings" panose="05000000000000000000" pitchFamily="2" charset="2"/>
              <a:buChar char="§"/>
            </a:pPr>
            <a:r>
              <a:rPr lang="en-US" sz="2800" dirty="0">
                <a:latin typeface="Aptos" panose="020B0004020202020204" pitchFamily="34" charset="0"/>
              </a:rPr>
              <a:t>Not every Christian is faithful</a:t>
            </a:r>
          </a:p>
          <a:p>
            <a:pPr marL="457200" indent="-457200">
              <a:buFont typeface="Wingdings" panose="05000000000000000000" pitchFamily="2" charset="2"/>
              <a:buChar char="§"/>
            </a:pPr>
            <a:endParaRPr lang="en-US" sz="1000" dirty="0">
              <a:latin typeface="Aptos" panose="020B0004020202020204" pitchFamily="34" charset="0"/>
            </a:endParaRPr>
          </a:p>
          <a:p>
            <a:pPr marL="457200" indent="-457200">
              <a:buFont typeface="Wingdings" panose="05000000000000000000" pitchFamily="2" charset="2"/>
              <a:buChar char="§"/>
            </a:pPr>
            <a:r>
              <a:rPr lang="en-US" sz="2800" dirty="0">
                <a:latin typeface="Aptos" panose="020B0004020202020204" pitchFamily="34" charset="0"/>
              </a:rPr>
              <a:t>What a compliment to the Colossian brethren!</a:t>
            </a:r>
          </a:p>
          <a:p>
            <a:pPr marL="457200" indent="-457200">
              <a:buFont typeface="Wingdings" panose="05000000000000000000" pitchFamily="2" charset="2"/>
              <a:buChar char="§"/>
            </a:pPr>
            <a:endParaRPr lang="en-US" sz="1000" dirty="0">
              <a:latin typeface="Aptos" panose="020B0004020202020204" pitchFamily="34" charset="0"/>
            </a:endParaRPr>
          </a:p>
          <a:p>
            <a:pPr marL="457200" indent="-457200">
              <a:buFont typeface="Wingdings" panose="05000000000000000000" pitchFamily="2" charset="2"/>
              <a:buChar char="§"/>
            </a:pPr>
            <a:r>
              <a:rPr lang="en-US" sz="2800" dirty="0">
                <a:latin typeface="Aptos" panose="020B0004020202020204" pitchFamily="34" charset="0"/>
              </a:rPr>
              <a:t>We should always be steadfast and unmovable (1 Cor. 15:58)</a:t>
            </a:r>
          </a:p>
          <a:p>
            <a:pPr marL="457200" indent="-457200">
              <a:buFont typeface="Wingdings" panose="05000000000000000000" pitchFamily="2" charset="2"/>
              <a:buChar char="§"/>
            </a:pPr>
            <a:endParaRPr lang="en-US" sz="1000" dirty="0">
              <a:latin typeface="Aptos" panose="020B0004020202020204" pitchFamily="34" charset="0"/>
            </a:endParaRPr>
          </a:p>
          <a:p>
            <a:pPr marL="457200" indent="-457200">
              <a:buFont typeface="Wingdings" panose="05000000000000000000" pitchFamily="2" charset="2"/>
              <a:buChar char="§"/>
            </a:pPr>
            <a:r>
              <a:rPr lang="en-US" sz="2800" dirty="0">
                <a:latin typeface="Aptos" panose="020B0004020202020204" pitchFamily="34" charset="0"/>
              </a:rPr>
              <a:t>While they were in danger of being led away – they had not yet reached that point </a:t>
            </a:r>
          </a:p>
          <a:p>
            <a:pPr marL="457200" indent="-457200">
              <a:buFont typeface="Wingdings" panose="05000000000000000000" pitchFamily="2" charset="2"/>
              <a:buChar char="§"/>
            </a:pPr>
            <a:endParaRPr lang="en-US" sz="1000" dirty="0">
              <a:latin typeface="Aptos" panose="020B0004020202020204" pitchFamily="34" charset="0"/>
            </a:endParaRPr>
          </a:p>
          <a:p>
            <a:pPr marL="457200" indent="-457200">
              <a:buFont typeface="Wingdings" panose="05000000000000000000" pitchFamily="2" charset="2"/>
              <a:buChar char="§"/>
            </a:pPr>
            <a:r>
              <a:rPr lang="en-US" sz="2800" dirty="0">
                <a:latin typeface="Aptos" panose="020B0004020202020204" pitchFamily="34" charset="0"/>
              </a:rPr>
              <a:t>At the moment, they are remaining steadfast!</a:t>
            </a:r>
          </a:p>
        </p:txBody>
      </p:sp>
    </p:spTree>
    <p:extLst>
      <p:ext uri="{BB962C8B-B14F-4D97-AF65-F5344CB8AC3E}">
        <p14:creationId xmlns:p14="http://schemas.microsoft.com/office/powerpoint/2010/main" val="3763049785"/>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000"/>
                                        <p:tgtEl>
                                          <p:spTgt spid="3">
                                            <p:txEl>
                                              <p:pRg st="2" end="2"/>
                                            </p:txEl>
                                          </p:spTgt>
                                        </p:tgtEl>
                                      </p:cBhvr>
                                    </p:animEffect>
                                    <p:anim calcmode="lin" valueType="num">
                                      <p:cBhvr>
                                        <p:cTn id="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4" end="4"/>
                                            </p:txEl>
                                          </p:spTgt>
                                        </p:tgtEl>
                                        <p:attrNameLst>
                                          <p:attrName>style.visibility</p:attrName>
                                        </p:attrNameLst>
                                      </p:cBhvr>
                                      <p:to>
                                        <p:strVal val="visible"/>
                                      </p:to>
                                    </p:set>
                                    <p:animEffect transition="in" filter="fade">
                                      <p:cBhvr>
                                        <p:cTn id="14" dur="1000"/>
                                        <p:tgtEl>
                                          <p:spTgt spid="3">
                                            <p:txEl>
                                              <p:pRg st="4" end="4"/>
                                            </p:txEl>
                                          </p:spTgt>
                                        </p:tgtEl>
                                      </p:cBhvr>
                                    </p:animEffect>
                                    <p:anim calcmode="lin" valueType="num">
                                      <p:cBhvr>
                                        <p:cTn id="15"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animEffect transition="in" filter="fade">
                                      <p:cBhvr>
                                        <p:cTn id="21" dur="1000"/>
                                        <p:tgtEl>
                                          <p:spTgt spid="3">
                                            <p:txEl>
                                              <p:pRg st="6" end="6"/>
                                            </p:txEl>
                                          </p:spTgt>
                                        </p:tgtEl>
                                      </p:cBhvr>
                                    </p:animEffect>
                                    <p:anim calcmode="lin" valueType="num">
                                      <p:cBhvr>
                                        <p:cTn id="22"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8" end="8"/>
                                            </p:txEl>
                                          </p:spTgt>
                                        </p:tgtEl>
                                        <p:attrNameLst>
                                          <p:attrName>style.visibility</p:attrName>
                                        </p:attrNameLst>
                                      </p:cBhvr>
                                      <p:to>
                                        <p:strVal val="visible"/>
                                      </p:to>
                                    </p:set>
                                    <p:animEffect transition="in" filter="fade">
                                      <p:cBhvr>
                                        <p:cTn id="28" dur="1000"/>
                                        <p:tgtEl>
                                          <p:spTgt spid="3">
                                            <p:txEl>
                                              <p:pRg st="8" end="8"/>
                                            </p:txEl>
                                          </p:spTgt>
                                        </p:tgtEl>
                                      </p:cBhvr>
                                    </p:animEffect>
                                    <p:anim calcmode="lin" valueType="num">
                                      <p:cBhvr>
                                        <p:cTn id="29"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0CFC6B-54FC-CE1A-4344-1CB9AB77CC7C}"/>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39010A7F-5772-E631-8E8D-998937097460}"/>
              </a:ext>
            </a:extLst>
          </p:cNvPr>
          <p:cNvSpPr txBox="1"/>
          <p:nvPr/>
        </p:nvSpPr>
        <p:spPr>
          <a:xfrm>
            <a:off x="1068512" y="1957608"/>
            <a:ext cx="10839236" cy="2677656"/>
          </a:xfrm>
          <a:prstGeom prst="rect">
            <a:avLst/>
          </a:prstGeom>
          <a:noFill/>
        </p:spPr>
        <p:txBody>
          <a:bodyPr wrap="square" rtlCol="0">
            <a:spAutoFit/>
          </a:bodyPr>
          <a:lstStyle/>
          <a:p>
            <a:pPr marL="571500" indent="-571500">
              <a:buFont typeface="+mj-lt"/>
              <a:buAutoNum type="romanUcPeriod"/>
            </a:pPr>
            <a:r>
              <a:rPr lang="en-US" sz="2800" b="1" dirty="0"/>
              <a:t>Salutation (vv. 1-2)</a:t>
            </a:r>
          </a:p>
          <a:p>
            <a:pPr marL="1028700" lvl="1" indent="-571500">
              <a:buFont typeface="+mj-lt"/>
              <a:buAutoNum type="alphaUcPeriod"/>
            </a:pPr>
            <a:r>
              <a:rPr lang="en-US" sz="2800" i="1" dirty="0"/>
              <a:t>The writer</a:t>
            </a:r>
          </a:p>
          <a:p>
            <a:pPr marL="1028700" lvl="1" indent="-571500">
              <a:buFont typeface="+mj-lt"/>
              <a:buAutoNum type="alphaUcPeriod"/>
            </a:pPr>
            <a:r>
              <a:rPr lang="en-US" sz="2800" i="1" dirty="0"/>
              <a:t>Those addressed</a:t>
            </a:r>
          </a:p>
          <a:p>
            <a:pPr marL="1485900" lvl="2" indent="-571500">
              <a:buFont typeface="Wingdings" panose="05000000000000000000" pitchFamily="2" charset="2"/>
              <a:buChar char="§"/>
            </a:pPr>
            <a:r>
              <a:rPr lang="en-US" sz="2800" dirty="0"/>
              <a:t>Saints – Set apart for service</a:t>
            </a:r>
          </a:p>
          <a:p>
            <a:pPr marL="1485900" lvl="2" indent="-571500">
              <a:buFont typeface="Wingdings" panose="05000000000000000000" pitchFamily="2" charset="2"/>
              <a:buChar char="§"/>
            </a:pPr>
            <a:r>
              <a:rPr lang="en-US" sz="2800" dirty="0"/>
              <a:t>Faithful – Committed / dedicated</a:t>
            </a:r>
          </a:p>
          <a:p>
            <a:pPr marL="1485900" lvl="2" indent="-571500">
              <a:buFont typeface="Wingdings" panose="05000000000000000000" pitchFamily="2" charset="2"/>
              <a:buChar char="§"/>
            </a:pPr>
            <a:r>
              <a:rPr lang="en-US" sz="2800" dirty="0"/>
              <a:t>Brethren – family relationship</a:t>
            </a:r>
          </a:p>
        </p:txBody>
      </p:sp>
      <p:sp>
        <p:nvSpPr>
          <p:cNvPr id="3" name="Rectangle: Rounded Corners 2">
            <a:extLst>
              <a:ext uri="{FF2B5EF4-FFF2-40B4-BE49-F238E27FC236}">
                <a16:creationId xmlns:a16="http://schemas.microsoft.com/office/drawing/2014/main" id="{79E952B4-7FC2-A6EA-69D1-6CEE894E1328}"/>
              </a:ext>
            </a:extLst>
          </p:cNvPr>
          <p:cNvSpPr/>
          <p:nvPr/>
        </p:nvSpPr>
        <p:spPr>
          <a:xfrm>
            <a:off x="3246633" y="442782"/>
            <a:ext cx="8291246" cy="1140430"/>
          </a:xfrm>
          <a:prstGeom prst="roundRect">
            <a:avLst>
              <a:gd name="adj" fmla="val 21015"/>
            </a:avLst>
          </a:prstGeom>
          <a:solidFill>
            <a:srgbClr val="66330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600" dirty="0">
                <a:solidFill>
                  <a:schemeClr val="bg1"/>
                </a:solidFill>
                <a:effectLst>
                  <a:outerShdw blurRad="38100" dist="38100" dir="2700000" algn="tl">
                    <a:srgbClr val="000000">
                      <a:alpha val="43137"/>
                    </a:srgbClr>
                  </a:outerShdw>
                </a:effectLst>
                <a:latin typeface="Congenial SemiBold" panose="02000503040000020004" pitchFamily="2" charset="0"/>
              </a:rPr>
              <a:t>Colossians 1:1-8</a:t>
            </a:r>
          </a:p>
          <a:p>
            <a:pPr algn="ctr"/>
            <a:r>
              <a:rPr lang="en-US" sz="3600" i="1" dirty="0">
                <a:solidFill>
                  <a:srgbClr val="CCCC00"/>
                </a:solidFill>
                <a:effectLst>
                  <a:outerShdw blurRad="38100" dist="38100" dir="2700000" algn="tl">
                    <a:srgbClr val="000000">
                      <a:alpha val="43137"/>
                    </a:srgbClr>
                  </a:outerShdw>
                </a:effectLst>
                <a:latin typeface="Congenial SemiBold" panose="02000503040000020004" pitchFamily="2" charset="0"/>
              </a:rPr>
              <a:t>Thanks for the Colossians</a:t>
            </a:r>
          </a:p>
        </p:txBody>
      </p:sp>
    </p:spTree>
    <p:extLst>
      <p:ext uri="{BB962C8B-B14F-4D97-AF65-F5344CB8AC3E}">
        <p14:creationId xmlns:p14="http://schemas.microsoft.com/office/powerpoint/2010/main" val="1877121971"/>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3FBAAF-A5BF-8645-F3C0-B6CA15396D31}"/>
            </a:ext>
          </a:extLst>
        </p:cNvPr>
        <p:cNvGrpSpPr/>
        <p:nvPr/>
      </p:nvGrpSpPr>
      <p:grpSpPr>
        <a:xfrm>
          <a:off x="0" y="0"/>
          <a:ext cx="0" cy="0"/>
          <a:chOff x="0" y="0"/>
          <a:chExt cx="0" cy="0"/>
        </a:xfrm>
      </p:grpSpPr>
      <p:sp>
        <p:nvSpPr>
          <p:cNvPr id="2" name="Scroll: Horizontal 1">
            <a:extLst>
              <a:ext uri="{FF2B5EF4-FFF2-40B4-BE49-F238E27FC236}">
                <a16:creationId xmlns:a16="http://schemas.microsoft.com/office/drawing/2014/main" id="{B015632B-FE1F-D4CD-DBA2-AFBD93A499E2}"/>
              </a:ext>
            </a:extLst>
          </p:cNvPr>
          <p:cNvSpPr/>
          <p:nvPr/>
        </p:nvSpPr>
        <p:spPr>
          <a:xfrm>
            <a:off x="2620617" y="364436"/>
            <a:ext cx="6950765" cy="1431234"/>
          </a:xfrm>
          <a:prstGeom prst="horizontalScroll">
            <a:avLst>
              <a:gd name="adj" fmla="val 18986"/>
            </a:avLst>
          </a:prstGeom>
          <a:solidFill>
            <a:srgbClr val="E7DFC9"/>
          </a:solidFill>
          <a:ln>
            <a:solidFill>
              <a:srgbClr val="6633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4400" dirty="0">
                <a:solidFill>
                  <a:srgbClr val="663300"/>
                </a:solidFill>
                <a:latin typeface="Congenial SemiBold" panose="02000503040000020004" pitchFamily="2" charset="0"/>
              </a:rPr>
              <a:t>“Brethren”</a:t>
            </a:r>
          </a:p>
        </p:txBody>
      </p:sp>
      <p:sp>
        <p:nvSpPr>
          <p:cNvPr id="3" name="TextBox 2">
            <a:extLst>
              <a:ext uri="{FF2B5EF4-FFF2-40B4-BE49-F238E27FC236}">
                <a16:creationId xmlns:a16="http://schemas.microsoft.com/office/drawing/2014/main" id="{D793FE67-DDAD-3AE0-1425-C0192110482E}"/>
              </a:ext>
            </a:extLst>
          </p:cNvPr>
          <p:cNvSpPr txBox="1"/>
          <p:nvPr/>
        </p:nvSpPr>
        <p:spPr>
          <a:xfrm>
            <a:off x="953782" y="1921269"/>
            <a:ext cx="10284433" cy="3416320"/>
          </a:xfrm>
          <a:prstGeom prst="rect">
            <a:avLst/>
          </a:prstGeom>
          <a:noFill/>
        </p:spPr>
        <p:txBody>
          <a:bodyPr wrap="square" rtlCol="0">
            <a:spAutoFit/>
          </a:bodyPr>
          <a:lstStyle/>
          <a:p>
            <a:pPr marL="457200" indent="-457200">
              <a:buFont typeface="Wingdings" panose="05000000000000000000" pitchFamily="2" charset="2"/>
              <a:buChar char="§"/>
            </a:pPr>
            <a:r>
              <a:rPr lang="en-US" sz="2800" dirty="0">
                <a:latin typeface="Aptos" panose="020B0004020202020204" pitchFamily="34" charset="0"/>
              </a:rPr>
              <a:t>Not a title, but a term describing family relationship</a:t>
            </a:r>
          </a:p>
          <a:p>
            <a:pPr marL="457200" indent="-457200">
              <a:buFont typeface="Wingdings" panose="05000000000000000000" pitchFamily="2" charset="2"/>
              <a:buChar char="§"/>
            </a:pPr>
            <a:endParaRPr lang="en-US" sz="1000" dirty="0">
              <a:latin typeface="Aptos" panose="020B0004020202020204" pitchFamily="34" charset="0"/>
            </a:endParaRPr>
          </a:p>
          <a:p>
            <a:pPr marL="457200" indent="-457200">
              <a:buFont typeface="Wingdings" panose="05000000000000000000" pitchFamily="2" charset="2"/>
              <a:buChar char="§"/>
            </a:pPr>
            <a:r>
              <a:rPr lang="en-US" sz="2800" dirty="0">
                <a:latin typeface="Aptos" panose="020B0004020202020204" pitchFamily="34" charset="0"/>
              </a:rPr>
              <a:t>Those who are Christians are in the same family: </a:t>
            </a:r>
          </a:p>
          <a:p>
            <a:pPr marL="914400" lvl="1" indent="-457200">
              <a:buFont typeface="Wingdings" panose="05000000000000000000" pitchFamily="2" charset="2"/>
              <a:buChar char="ü"/>
            </a:pPr>
            <a:r>
              <a:rPr lang="en-US" sz="2800" i="1" dirty="0">
                <a:latin typeface="Aptos" panose="020B0004020202020204" pitchFamily="34" charset="0"/>
              </a:rPr>
              <a:t>Because they all have been born again (1 Pet. 1:23)</a:t>
            </a:r>
          </a:p>
          <a:p>
            <a:pPr marL="914400" lvl="1" indent="-457200">
              <a:buFont typeface="Wingdings" panose="05000000000000000000" pitchFamily="2" charset="2"/>
              <a:buChar char="ü"/>
            </a:pPr>
            <a:r>
              <a:rPr lang="en-US" sz="2800" i="1" dirty="0">
                <a:latin typeface="Aptos" panose="020B0004020202020204" pitchFamily="34" charset="0"/>
              </a:rPr>
              <a:t>Because they all have the same father</a:t>
            </a:r>
          </a:p>
          <a:p>
            <a:pPr marL="914400" lvl="1" indent="-457200">
              <a:buFont typeface="Wingdings" panose="05000000000000000000" pitchFamily="2" charset="2"/>
              <a:buChar char="ü"/>
            </a:pPr>
            <a:r>
              <a:rPr lang="en-US" sz="2800" i="1" dirty="0">
                <a:latin typeface="Aptos" panose="020B0004020202020204" pitchFamily="34" charset="0"/>
              </a:rPr>
              <a:t>Thus, the relationship is that of brother and sisters</a:t>
            </a:r>
          </a:p>
          <a:p>
            <a:pPr marL="914400" lvl="1" indent="-457200">
              <a:buFont typeface="Wingdings" panose="05000000000000000000" pitchFamily="2" charset="2"/>
              <a:buChar char="ü"/>
            </a:pPr>
            <a:endParaRPr lang="en-US" sz="1000" i="1" dirty="0">
              <a:latin typeface="Aptos" panose="020B0004020202020204" pitchFamily="34" charset="0"/>
            </a:endParaRPr>
          </a:p>
          <a:p>
            <a:pPr marL="457200" indent="-457200">
              <a:buFont typeface="Wingdings" panose="05000000000000000000" pitchFamily="2" charset="2"/>
              <a:buChar char="§"/>
            </a:pPr>
            <a:r>
              <a:rPr lang="en-US" sz="2800" dirty="0">
                <a:latin typeface="Aptos" panose="020B0004020202020204" pitchFamily="34" charset="0"/>
              </a:rPr>
              <a:t>Even though Paul had not seen them face to face (2:1), he still viewed them as family</a:t>
            </a:r>
          </a:p>
        </p:txBody>
      </p:sp>
    </p:spTree>
    <p:extLst>
      <p:ext uri="{BB962C8B-B14F-4D97-AF65-F5344CB8AC3E}">
        <p14:creationId xmlns:p14="http://schemas.microsoft.com/office/powerpoint/2010/main" val="2078293988"/>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000"/>
                                        <p:tgtEl>
                                          <p:spTgt spid="3">
                                            <p:txEl>
                                              <p:pRg st="2" end="2"/>
                                            </p:txEl>
                                          </p:spTgt>
                                        </p:tgtEl>
                                      </p:cBhvr>
                                    </p:animEffect>
                                    <p:anim calcmode="lin" valueType="num">
                                      <p:cBhvr>
                                        <p:cTn id="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3" end="3"/>
                                            </p:txEl>
                                          </p:spTgt>
                                        </p:tgtEl>
                                        <p:attrNameLst>
                                          <p:attrName>style.visibility</p:attrName>
                                        </p:attrNameLst>
                                      </p:cBhvr>
                                      <p:to>
                                        <p:strVal val="visible"/>
                                      </p:to>
                                    </p:set>
                                    <p:animEffect transition="in" filter="fade">
                                      <p:cBhvr>
                                        <p:cTn id="14" dur="1000"/>
                                        <p:tgtEl>
                                          <p:spTgt spid="3">
                                            <p:txEl>
                                              <p:pRg st="3" end="3"/>
                                            </p:txEl>
                                          </p:spTgt>
                                        </p:tgtEl>
                                      </p:cBhvr>
                                    </p:animEffect>
                                    <p:anim calcmode="lin" valueType="num">
                                      <p:cBhvr>
                                        <p:cTn id="15"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1000"/>
                                        <p:tgtEl>
                                          <p:spTgt spid="3">
                                            <p:txEl>
                                              <p:pRg st="4" end="4"/>
                                            </p:txEl>
                                          </p:spTgt>
                                        </p:tgtEl>
                                      </p:cBhvr>
                                    </p:animEffect>
                                    <p:anim calcmode="lin" valueType="num">
                                      <p:cBhvr>
                                        <p:cTn id="22"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5" end="5"/>
                                            </p:txEl>
                                          </p:spTgt>
                                        </p:tgtEl>
                                        <p:attrNameLst>
                                          <p:attrName>style.visibility</p:attrName>
                                        </p:attrNameLst>
                                      </p:cBhvr>
                                      <p:to>
                                        <p:strVal val="visible"/>
                                      </p:to>
                                    </p:set>
                                    <p:animEffect transition="in" filter="fade">
                                      <p:cBhvr>
                                        <p:cTn id="28" dur="1000"/>
                                        <p:tgtEl>
                                          <p:spTgt spid="3">
                                            <p:txEl>
                                              <p:pRg st="5" end="5"/>
                                            </p:txEl>
                                          </p:spTgt>
                                        </p:tgtEl>
                                      </p:cBhvr>
                                    </p:animEffect>
                                    <p:anim calcmode="lin" valueType="num">
                                      <p:cBhvr>
                                        <p:cTn id="29"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animEffect transition="in" filter="fade">
                                      <p:cBhvr>
                                        <p:cTn id="35" dur="1000"/>
                                        <p:tgtEl>
                                          <p:spTgt spid="3">
                                            <p:txEl>
                                              <p:pRg st="7" end="7"/>
                                            </p:txEl>
                                          </p:spTgt>
                                        </p:tgtEl>
                                      </p:cBhvr>
                                    </p:animEffect>
                                    <p:anim calcmode="lin" valueType="num">
                                      <p:cBhvr>
                                        <p:cTn id="36"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7F1AFA-12AA-DC76-F40B-B2788DC8651A}"/>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AF0D4CAD-2FE7-F8BE-7045-AF30FE859BD4}"/>
              </a:ext>
            </a:extLst>
          </p:cNvPr>
          <p:cNvSpPr txBox="1"/>
          <p:nvPr/>
        </p:nvSpPr>
        <p:spPr>
          <a:xfrm>
            <a:off x="1068512" y="1957608"/>
            <a:ext cx="10839236" cy="3108543"/>
          </a:xfrm>
          <a:prstGeom prst="rect">
            <a:avLst/>
          </a:prstGeom>
          <a:noFill/>
        </p:spPr>
        <p:txBody>
          <a:bodyPr wrap="square" rtlCol="0">
            <a:spAutoFit/>
          </a:bodyPr>
          <a:lstStyle/>
          <a:p>
            <a:pPr marL="571500" indent="-571500">
              <a:buFont typeface="+mj-lt"/>
              <a:buAutoNum type="romanUcPeriod"/>
            </a:pPr>
            <a:r>
              <a:rPr lang="en-US" sz="2800" b="1" dirty="0"/>
              <a:t>Salutation (vv. 1-2)</a:t>
            </a:r>
          </a:p>
          <a:p>
            <a:pPr marL="1028700" lvl="1" indent="-571500">
              <a:buFont typeface="+mj-lt"/>
              <a:buAutoNum type="alphaUcPeriod"/>
            </a:pPr>
            <a:r>
              <a:rPr lang="en-US" sz="2800" i="1" dirty="0"/>
              <a:t>The writer</a:t>
            </a:r>
          </a:p>
          <a:p>
            <a:pPr marL="1028700" lvl="1" indent="-571500">
              <a:buFont typeface="+mj-lt"/>
              <a:buAutoNum type="alphaUcPeriod"/>
            </a:pPr>
            <a:r>
              <a:rPr lang="en-US" sz="2800" i="1" dirty="0"/>
              <a:t>Those addressed</a:t>
            </a:r>
          </a:p>
          <a:p>
            <a:pPr marL="1485900" lvl="2" indent="-571500">
              <a:buFont typeface="Wingdings" panose="05000000000000000000" pitchFamily="2" charset="2"/>
              <a:buChar char="§"/>
            </a:pPr>
            <a:r>
              <a:rPr lang="en-US" sz="2800" dirty="0"/>
              <a:t>Saints – Set apart for service</a:t>
            </a:r>
          </a:p>
          <a:p>
            <a:pPr marL="1485900" lvl="2" indent="-571500">
              <a:buFont typeface="Wingdings" panose="05000000000000000000" pitchFamily="2" charset="2"/>
              <a:buChar char="§"/>
            </a:pPr>
            <a:r>
              <a:rPr lang="en-US" sz="2800" dirty="0"/>
              <a:t>Faithful – Committed / dedicated</a:t>
            </a:r>
          </a:p>
          <a:p>
            <a:pPr marL="1485900" lvl="2" indent="-571500">
              <a:buFont typeface="Wingdings" panose="05000000000000000000" pitchFamily="2" charset="2"/>
              <a:buChar char="§"/>
            </a:pPr>
            <a:r>
              <a:rPr lang="en-US" sz="2800" dirty="0"/>
              <a:t>Brethren – family relationship</a:t>
            </a:r>
          </a:p>
          <a:p>
            <a:pPr marL="1485900" lvl="2" indent="-571500">
              <a:buFont typeface="Wingdings" panose="05000000000000000000" pitchFamily="2" charset="2"/>
              <a:buChar char="§"/>
            </a:pPr>
            <a:r>
              <a:rPr lang="en-US" sz="2800" dirty="0"/>
              <a:t>In Christ – in the realm of salvation / church</a:t>
            </a:r>
          </a:p>
        </p:txBody>
      </p:sp>
      <p:sp>
        <p:nvSpPr>
          <p:cNvPr id="3" name="Rectangle: Rounded Corners 2">
            <a:extLst>
              <a:ext uri="{FF2B5EF4-FFF2-40B4-BE49-F238E27FC236}">
                <a16:creationId xmlns:a16="http://schemas.microsoft.com/office/drawing/2014/main" id="{D8D196FE-F21F-BF60-14EF-026C0857B01A}"/>
              </a:ext>
            </a:extLst>
          </p:cNvPr>
          <p:cNvSpPr/>
          <p:nvPr/>
        </p:nvSpPr>
        <p:spPr>
          <a:xfrm>
            <a:off x="3246633" y="442782"/>
            <a:ext cx="8291246" cy="1140430"/>
          </a:xfrm>
          <a:prstGeom prst="roundRect">
            <a:avLst>
              <a:gd name="adj" fmla="val 21015"/>
            </a:avLst>
          </a:prstGeom>
          <a:solidFill>
            <a:srgbClr val="66330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600" dirty="0">
                <a:solidFill>
                  <a:schemeClr val="bg1"/>
                </a:solidFill>
                <a:effectLst>
                  <a:outerShdw blurRad="38100" dist="38100" dir="2700000" algn="tl">
                    <a:srgbClr val="000000">
                      <a:alpha val="43137"/>
                    </a:srgbClr>
                  </a:outerShdw>
                </a:effectLst>
                <a:latin typeface="Congenial SemiBold" panose="02000503040000020004" pitchFamily="2" charset="0"/>
              </a:rPr>
              <a:t>Colossians 1:1-8</a:t>
            </a:r>
          </a:p>
          <a:p>
            <a:pPr algn="ctr"/>
            <a:r>
              <a:rPr lang="en-US" sz="3600" i="1" dirty="0">
                <a:solidFill>
                  <a:srgbClr val="CCCC00"/>
                </a:solidFill>
                <a:effectLst>
                  <a:outerShdw blurRad="38100" dist="38100" dir="2700000" algn="tl">
                    <a:srgbClr val="000000">
                      <a:alpha val="43137"/>
                    </a:srgbClr>
                  </a:outerShdw>
                </a:effectLst>
                <a:latin typeface="Congenial SemiBold" panose="02000503040000020004" pitchFamily="2" charset="0"/>
              </a:rPr>
              <a:t>Thanks for the Colossians</a:t>
            </a:r>
          </a:p>
        </p:txBody>
      </p:sp>
    </p:spTree>
    <p:extLst>
      <p:ext uri="{BB962C8B-B14F-4D97-AF65-F5344CB8AC3E}">
        <p14:creationId xmlns:p14="http://schemas.microsoft.com/office/powerpoint/2010/main" val="2865594988"/>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198FA1-648E-F29A-07C2-6E969C02E768}"/>
            </a:ext>
          </a:extLst>
        </p:cNvPr>
        <p:cNvGrpSpPr/>
        <p:nvPr/>
      </p:nvGrpSpPr>
      <p:grpSpPr>
        <a:xfrm>
          <a:off x="0" y="0"/>
          <a:ext cx="0" cy="0"/>
          <a:chOff x="0" y="0"/>
          <a:chExt cx="0" cy="0"/>
        </a:xfrm>
      </p:grpSpPr>
      <p:sp>
        <p:nvSpPr>
          <p:cNvPr id="2" name="Scroll: Horizontal 1">
            <a:extLst>
              <a:ext uri="{FF2B5EF4-FFF2-40B4-BE49-F238E27FC236}">
                <a16:creationId xmlns:a16="http://schemas.microsoft.com/office/drawing/2014/main" id="{362E50B7-F3D1-5778-E6E1-9A13D9943AC9}"/>
              </a:ext>
            </a:extLst>
          </p:cNvPr>
          <p:cNvSpPr/>
          <p:nvPr/>
        </p:nvSpPr>
        <p:spPr>
          <a:xfrm>
            <a:off x="2620617" y="364436"/>
            <a:ext cx="6950765" cy="1431234"/>
          </a:xfrm>
          <a:prstGeom prst="horizontalScroll">
            <a:avLst>
              <a:gd name="adj" fmla="val 18986"/>
            </a:avLst>
          </a:prstGeom>
          <a:solidFill>
            <a:srgbClr val="E7DFC9"/>
          </a:solidFill>
          <a:ln>
            <a:solidFill>
              <a:srgbClr val="6633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4400" dirty="0">
                <a:solidFill>
                  <a:srgbClr val="663300"/>
                </a:solidFill>
                <a:latin typeface="Congenial SemiBold" panose="02000503040000020004" pitchFamily="2" charset="0"/>
              </a:rPr>
              <a:t>“In Christ”</a:t>
            </a:r>
          </a:p>
        </p:txBody>
      </p:sp>
      <p:sp>
        <p:nvSpPr>
          <p:cNvPr id="3" name="TextBox 2">
            <a:extLst>
              <a:ext uri="{FF2B5EF4-FFF2-40B4-BE49-F238E27FC236}">
                <a16:creationId xmlns:a16="http://schemas.microsoft.com/office/drawing/2014/main" id="{5EDAD533-84EB-25B7-635C-833C977B4F20}"/>
              </a:ext>
            </a:extLst>
          </p:cNvPr>
          <p:cNvSpPr txBox="1"/>
          <p:nvPr/>
        </p:nvSpPr>
        <p:spPr>
          <a:xfrm>
            <a:off x="953782" y="1921269"/>
            <a:ext cx="10284433" cy="3447098"/>
          </a:xfrm>
          <a:prstGeom prst="rect">
            <a:avLst/>
          </a:prstGeom>
          <a:noFill/>
        </p:spPr>
        <p:txBody>
          <a:bodyPr wrap="square" rtlCol="0">
            <a:spAutoFit/>
          </a:bodyPr>
          <a:lstStyle/>
          <a:p>
            <a:pPr marL="457200" indent="-457200">
              <a:buFont typeface="Wingdings" panose="05000000000000000000" pitchFamily="2" charset="2"/>
              <a:buChar char="§"/>
            </a:pPr>
            <a:r>
              <a:rPr lang="en-US" sz="2800" dirty="0">
                <a:latin typeface="Aptos" panose="020B0004020202020204" pitchFamily="34" charset="0"/>
              </a:rPr>
              <a:t>This is the realm of that family relationship – just mentioned</a:t>
            </a:r>
          </a:p>
          <a:p>
            <a:pPr marL="457200" indent="-457200">
              <a:buFont typeface="Wingdings" panose="05000000000000000000" pitchFamily="2" charset="2"/>
              <a:buChar char="§"/>
            </a:pPr>
            <a:endParaRPr lang="en-US" sz="1000" dirty="0">
              <a:latin typeface="Aptos" panose="020B0004020202020204" pitchFamily="34" charset="0"/>
            </a:endParaRPr>
          </a:p>
          <a:p>
            <a:pPr marL="457200" indent="-457200">
              <a:buFont typeface="Wingdings" panose="05000000000000000000" pitchFamily="2" charset="2"/>
              <a:buChar char="§"/>
            </a:pPr>
            <a:r>
              <a:rPr lang="en-US" sz="2800" dirty="0">
                <a:latin typeface="Aptos" panose="020B0004020202020204" pitchFamily="34" charset="0"/>
              </a:rPr>
              <a:t>Those in Christ have redemption (Col. 1:14; Eph. 1:7)</a:t>
            </a:r>
          </a:p>
          <a:p>
            <a:pPr marL="457200" indent="-457200">
              <a:buFont typeface="Wingdings" panose="05000000000000000000" pitchFamily="2" charset="2"/>
              <a:buChar char="§"/>
            </a:pPr>
            <a:endParaRPr lang="en-US" sz="1000" dirty="0">
              <a:latin typeface="Aptos" panose="020B0004020202020204" pitchFamily="34" charset="0"/>
            </a:endParaRPr>
          </a:p>
          <a:p>
            <a:pPr marL="457200" indent="-457200">
              <a:buFont typeface="Wingdings" panose="05000000000000000000" pitchFamily="2" charset="2"/>
              <a:buChar char="§"/>
            </a:pPr>
            <a:r>
              <a:rPr lang="en-US" sz="2800" dirty="0">
                <a:latin typeface="Aptos" panose="020B0004020202020204" pitchFamily="34" charset="0"/>
              </a:rPr>
              <a:t>Those in Christ have all spiritual blessings (Eph. 1:3)</a:t>
            </a:r>
          </a:p>
          <a:p>
            <a:pPr marL="457200" indent="-457200">
              <a:buFont typeface="Wingdings" panose="05000000000000000000" pitchFamily="2" charset="2"/>
              <a:buChar char="§"/>
            </a:pPr>
            <a:endParaRPr lang="en-US" sz="1000" dirty="0">
              <a:latin typeface="Aptos" panose="020B0004020202020204" pitchFamily="34" charset="0"/>
            </a:endParaRPr>
          </a:p>
          <a:p>
            <a:pPr marL="457200" indent="-457200">
              <a:buFont typeface="Wingdings" panose="05000000000000000000" pitchFamily="2" charset="2"/>
              <a:buChar char="§"/>
            </a:pPr>
            <a:r>
              <a:rPr lang="en-US" sz="2800" dirty="0">
                <a:latin typeface="Aptos" panose="020B0004020202020204" pitchFamily="34" charset="0"/>
              </a:rPr>
              <a:t>Those in Christ are complete (Col. 2:10)</a:t>
            </a:r>
          </a:p>
          <a:p>
            <a:pPr marL="457200" indent="-457200">
              <a:buFont typeface="Wingdings" panose="05000000000000000000" pitchFamily="2" charset="2"/>
              <a:buChar char="§"/>
            </a:pPr>
            <a:endParaRPr lang="en-US" sz="1000" dirty="0">
              <a:latin typeface="Aptos" panose="020B0004020202020204" pitchFamily="34" charset="0"/>
            </a:endParaRPr>
          </a:p>
          <a:p>
            <a:pPr marL="457200" indent="-457200">
              <a:buFont typeface="Wingdings" panose="05000000000000000000" pitchFamily="2" charset="2"/>
              <a:buChar char="§"/>
            </a:pPr>
            <a:r>
              <a:rPr lang="en-US" sz="2800" dirty="0">
                <a:latin typeface="Aptos" panose="020B0004020202020204" pitchFamily="34" charset="0"/>
              </a:rPr>
              <a:t>Those in Christ have their sins cut off (Col. 2:11-12)</a:t>
            </a:r>
          </a:p>
          <a:p>
            <a:pPr marL="457200" indent="-457200">
              <a:buFont typeface="Wingdings" panose="05000000000000000000" pitchFamily="2" charset="2"/>
              <a:buChar char="§"/>
            </a:pPr>
            <a:endParaRPr lang="en-US" sz="1000" dirty="0">
              <a:latin typeface="Aptos" panose="020B0004020202020204" pitchFamily="34" charset="0"/>
            </a:endParaRPr>
          </a:p>
          <a:p>
            <a:pPr marL="457200" indent="-457200">
              <a:buFont typeface="Wingdings" panose="05000000000000000000" pitchFamily="2" charset="2"/>
              <a:buChar char="§"/>
            </a:pPr>
            <a:r>
              <a:rPr lang="en-US" sz="2800" dirty="0">
                <a:latin typeface="Aptos" panose="020B0004020202020204" pitchFamily="34" charset="0"/>
              </a:rPr>
              <a:t>Those in Christ have an inheritance (Eph. 1:11)</a:t>
            </a:r>
          </a:p>
        </p:txBody>
      </p:sp>
    </p:spTree>
    <p:extLst>
      <p:ext uri="{BB962C8B-B14F-4D97-AF65-F5344CB8AC3E}">
        <p14:creationId xmlns:p14="http://schemas.microsoft.com/office/powerpoint/2010/main" val="419890828"/>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000"/>
                                        <p:tgtEl>
                                          <p:spTgt spid="3">
                                            <p:txEl>
                                              <p:pRg st="2" end="2"/>
                                            </p:txEl>
                                          </p:spTgt>
                                        </p:tgtEl>
                                      </p:cBhvr>
                                    </p:animEffect>
                                    <p:anim calcmode="lin" valueType="num">
                                      <p:cBhvr>
                                        <p:cTn id="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4" end="4"/>
                                            </p:txEl>
                                          </p:spTgt>
                                        </p:tgtEl>
                                        <p:attrNameLst>
                                          <p:attrName>style.visibility</p:attrName>
                                        </p:attrNameLst>
                                      </p:cBhvr>
                                      <p:to>
                                        <p:strVal val="visible"/>
                                      </p:to>
                                    </p:set>
                                    <p:animEffect transition="in" filter="fade">
                                      <p:cBhvr>
                                        <p:cTn id="14" dur="1000"/>
                                        <p:tgtEl>
                                          <p:spTgt spid="3">
                                            <p:txEl>
                                              <p:pRg st="4" end="4"/>
                                            </p:txEl>
                                          </p:spTgt>
                                        </p:tgtEl>
                                      </p:cBhvr>
                                    </p:animEffect>
                                    <p:anim calcmode="lin" valueType="num">
                                      <p:cBhvr>
                                        <p:cTn id="15"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animEffect transition="in" filter="fade">
                                      <p:cBhvr>
                                        <p:cTn id="21" dur="1000"/>
                                        <p:tgtEl>
                                          <p:spTgt spid="3">
                                            <p:txEl>
                                              <p:pRg st="6" end="6"/>
                                            </p:txEl>
                                          </p:spTgt>
                                        </p:tgtEl>
                                      </p:cBhvr>
                                    </p:animEffect>
                                    <p:anim calcmode="lin" valueType="num">
                                      <p:cBhvr>
                                        <p:cTn id="22"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8" end="8"/>
                                            </p:txEl>
                                          </p:spTgt>
                                        </p:tgtEl>
                                        <p:attrNameLst>
                                          <p:attrName>style.visibility</p:attrName>
                                        </p:attrNameLst>
                                      </p:cBhvr>
                                      <p:to>
                                        <p:strVal val="visible"/>
                                      </p:to>
                                    </p:set>
                                    <p:animEffect transition="in" filter="fade">
                                      <p:cBhvr>
                                        <p:cTn id="28" dur="1000"/>
                                        <p:tgtEl>
                                          <p:spTgt spid="3">
                                            <p:txEl>
                                              <p:pRg st="8" end="8"/>
                                            </p:txEl>
                                          </p:spTgt>
                                        </p:tgtEl>
                                      </p:cBhvr>
                                    </p:animEffect>
                                    <p:anim calcmode="lin" valueType="num">
                                      <p:cBhvr>
                                        <p:cTn id="29"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animEffect transition="in" filter="fade">
                                      <p:cBhvr>
                                        <p:cTn id="35" dur="1000"/>
                                        <p:tgtEl>
                                          <p:spTgt spid="3">
                                            <p:txEl>
                                              <p:pRg st="10" end="10"/>
                                            </p:txEl>
                                          </p:spTgt>
                                        </p:tgtEl>
                                      </p:cBhvr>
                                    </p:animEffect>
                                    <p:anim calcmode="lin" valueType="num">
                                      <p:cBhvr>
                                        <p:cTn id="36" dur="1000" fill="hold"/>
                                        <p:tgtEl>
                                          <p:spTgt spid="3">
                                            <p:txEl>
                                              <p:pRg st="10" end="10"/>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10" end="1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BB157B-625E-D76E-0039-30543657C4EF}"/>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22D37928-A195-FD2C-872C-CC704BF2CF0A}"/>
              </a:ext>
            </a:extLst>
          </p:cNvPr>
          <p:cNvSpPr txBox="1"/>
          <p:nvPr/>
        </p:nvSpPr>
        <p:spPr>
          <a:xfrm>
            <a:off x="1068512" y="1957608"/>
            <a:ext cx="10839236" cy="2246769"/>
          </a:xfrm>
          <a:prstGeom prst="rect">
            <a:avLst/>
          </a:prstGeom>
          <a:noFill/>
        </p:spPr>
        <p:txBody>
          <a:bodyPr wrap="square" rtlCol="0">
            <a:spAutoFit/>
          </a:bodyPr>
          <a:lstStyle/>
          <a:p>
            <a:pPr marL="571500" indent="-571500">
              <a:buFont typeface="+mj-lt"/>
              <a:buAutoNum type="romanUcPeriod"/>
            </a:pPr>
            <a:r>
              <a:rPr lang="en-US" sz="2800" b="1" dirty="0"/>
              <a:t>Salutation (vv. 1-2)</a:t>
            </a:r>
          </a:p>
          <a:p>
            <a:pPr marL="1028700" lvl="1" indent="-571500">
              <a:buFont typeface="+mj-lt"/>
              <a:buAutoNum type="alphaUcPeriod"/>
            </a:pPr>
            <a:r>
              <a:rPr lang="en-US" sz="2800" i="1" dirty="0"/>
              <a:t>The writer</a:t>
            </a:r>
          </a:p>
          <a:p>
            <a:pPr marL="1028700" lvl="1" indent="-571500">
              <a:buFont typeface="+mj-lt"/>
              <a:buAutoNum type="alphaUcPeriod"/>
            </a:pPr>
            <a:r>
              <a:rPr lang="en-US" sz="2800" i="1" dirty="0"/>
              <a:t>Those addressed</a:t>
            </a:r>
          </a:p>
          <a:p>
            <a:pPr marL="1028700" lvl="1" indent="-571500">
              <a:buFont typeface="+mj-lt"/>
              <a:buAutoNum type="alphaUcPeriod"/>
            </a:pPr>
            <a:r>
              <a:rPr lang="en-US" sz="2800" i="1" dirty="0"/>
              <a:t>The salutation</a:t>
            </a:r>
          </a:p>
          <a:p>
            <a:pPr marL="1485900" lvl="2" indent="-571500">
              <a:buFont typeface="Wingdings" panose="05000000000000000000" pitchFamily="2" charset="2"/>
              <a:buChar char="§"/>
            </a:pPr>
            <a:r>
              <a:rPr lang="en-US" sz="2800" dirty="0"/>
              <a:t>Grace</a:t>
            </a:r>
          </a:p>
        </p:txBody>
      </p:sp>
      <p:sp>
        <p:nvSpPr>
          <p:cNvPr id="3" name="Rectangle: Rounded Corners 2">
            <a:extLst>
              <a:ext uri="{FF2B5EF4-FFF2-40B4-BE49-F238E27FC236}">
                <a16:creationId xmlns:a16="http://schemas.microsoft.com/office/drawing/2014/main" id="{64FE2AAD-DD8D-67F8-3C44-8788FA66365D}"/>
              </a:ext>
            </a:extLst>
          </p:cNvPr>
          <p:cNvSpPr/>
          <p:nvPr/>
        </p:nvSpPr>
        <p:spPr>
          <a:xfrm>
            <a:off x="3246633" y="442782"/>
            <a:ext cx="8291246" cy="1140430"/>
          </a:xfrm>
          <a:prstGeom prst="roundRect">
            <a:avLst>
              <a:gd name="adj" fmla="val 21015"/>
            </a:avLst>
          </a:prstGeom>
          <a:solidFill>
            <a:srgbClr val="66330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600" dirty="0">
                <a:solidFill>
                  <a:schemeClr val="bg1"/>
                </a:solidFill>
                <a:effectLst>
                  <a:outerShdw blurRad="38100" dist="38100" dir="2700000" algn="tl">
                    <a:srgbClr val="000000">
                      <a:alpha val="43137"/>
                    </a:srgbClr>
                  </a:outerShdw>
                </a:effectLst>
                <a:latin typeface="Congenial SemiBold" panose="02000503040000020004" pitchFamily="2" charset="0"/>
              </a:rPr>
              <a:t>Colossians 1:1-8</a:t>
            </a:r>
          </a:p>
          <a:p>
            <a:pPr algn="ctr"/>
            <a:r>
              <a:rPr lang="en-US" sz="3600" i="1" dirty="0">
                <a:solidFill>
                  <a:srgbClr val="CCCC00"/>
                </a:solidFill>
                <a:effectLst>
                  <a:outerShdw blurRad="38100" dist="38100" dir="2700000" algn="tl">
                    <a:srgbClr val="000000">
                      <a:alpha val="43137"/>
                    </a:srgbClr>
                  </a:outerShdw>
                </a:effectLst>
                <a:latin typeface="Congenial SemiBold" panose="02000503040000020004" pitchFamily="2" charset="0"/>
              </a:rPr>
              <a:t>Thanks for the Colossians</a:t>
            </a:r>
          </a:p>
        </p:txBody>
      </p:sp>
    </p:spTree>
    <p:extLst>
      <p:ext uri="{BB962C8B-B14F-4D97-AF65-F5344CB8AC3E}">
        <p14:creationId xmlns:p14="http://schemas.microsoft.com/office/powerpoint/2010/main" val="69018005"/>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4" end="4"/>
                                            </p:txEl>
                                          </p:spTgt>
                                        </p:tgtEl>
                                        <p:attrNameLst>
                                          <p:attrName>style.visibility</p:attrName>
                                        </p:attrNameLst>
                                      </p:cBhvr>
                                      <p:to>
                                        <p:strVal val="visible"/>
                                      </p:to>
                                    </p:set>
                                    <p:animEffect transition="in" filter="fade">
                                      <p:cBhvr>
                                        <p:cTn id="7" dur="1000"/>
                                        <p:tgtEl>
                                          <p:spTgt spid="4">
                                            <p:txEl>
                                              <p:pRg st="4" end="4"/>
                                            </p:txEl>
                                          </p:spTgt>
                                        </p:tgtEl>
                                      </p:cBhvr>
                                    </p:animEffect>
                                    <p:anim calcmode="lin" valueType="num">
                                      <p:cBhvr>
                                        <p:cTn id="8"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croll: Horizontal 1">
            <a:extLst>
              <a:ext uri="{FF2B5EF4-FFF2-40B4-BE49-F238E27FC236}">
                <a16:creationId xmlns:a16="http://schemas.microsoft.com/office/drawing/2014/main" id="{FFCBAE0C-F1C0-C657-6620-DB402D00843A}"/>
              </a:ext>
            </a:extLst>
          </p:cNvPr>
          <p:cNvSpPr/>
          <p:nvPr/>
        </p:nvSpPr>
        <p:spPr>
          <a:xfrm>
            <a:off x="2620617" y="364436"/>
            <a:ext cx="6950765" cy="1431234"/>
          </a:xfrm>
          <a:prstGeom prst="horizontalScroll">
            <a:avLst>
              <a:gd name="adj" fmla="val 18986"/>
            </a:avLst>
          </a:prstGeom>
          <a:solidFill>
            <a:srgbClr val="E7DFC9"/>
          </a:solidFill>
          <a:ln>
            <a:solidFill>
              <a:srgbClr val="6633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4400" dirty="0">
                <a:solidFill>
                  <a:srgbClr val="663300"/>
                </a:solidFill>
                <a:latin typeface="Congenial SemiBold" panose="02000503040000020004" pitchFamily="2" charset="0"/>
              </a:rPr>
              <a:t>Grace</a:t>
            </a:r>
          </a:p>
        </p:txBody>
      </p:sp>
      <p:sp>
        <p:nvSpPr>
          <p:cNvPr id="4" name="TextBox 3">
            <a:extLst>
              <a:ext uri="{FF2B5EF4-FFF2-40B4-BE49-F238E27FC236}">
                <a16:creationId xmlns:a16="http://schemas.microsoft.com/office/drawing/2014/main" id="{1C1525FF-232F-1853-4750-52E17B8AB53F}"/>
              </a:ext>
            </a:extLst>
          </p:cNvPr>
          <p:cNvSpPr txBox="1"/>
          <p:nvPr/>
        </p:nvSpPr>
        <p:spPr>
          <a:xfrm>
            <a:off x="953782" y="1921269"/>
            <a:ext cx="10284433" cy="1169551"/>
          </a:xfrm>
          <a:prstGeom prst="rect">
            <a:avLst/>
          </a:prstGeom>
          <a:noFill/>
        </p:spPr>
        <p:txBody>
          <a:bodyPr wrap="square" rtlCol="0">
            <a:spAutoFit/>
          </a:bodyPr>
          <a:lstStyle/>
          <a:p>
            <a:pPr marL="457200" indent="-457200">
              <a:buFont typeface="Wingdings" panose="05000000000000000000" pitchFamily="2" charset="2"/>
              <a:buChar char="§"/>
            </a:pPr>
            <a:r>
              <a:rPr lang="en-US" sz="2800" dirty="0">
                <a:latin typeface="Aptos" panose="020B0004020202020204" pitchFamily="34" charset="0"/>
              </a:rPr>
              <a:t>God’s favor and kindness that is not deserved or earned</a:t>
            </a:r>
          </a:p>
          <a:p>
            <a:pPr marL="457200" indent="-457200">
              <a:buFont typeface="Wingdings" panose="05000000000000000000" pitchFamily="2" charset="2"/>
              <a:buChar char="§"/>
            </a:pPr>
            <a:endParaRPr lang="en-US" sz="1400" dirty="0">
              <a:latin typeface="Aptos" panose="020B0004020202020204" pitchFamily="34" charset="0"/>
            </a:endParaRPr>
          </a:p>
          <a:p>
            <a:pPr marL="457200" indent="-457200">
              <a:buFont typeface="Wingdings" panose="05000000000000000000" pitchFamily="2" charset="2"/>
              <a:buChar char="§"/>
            </a:pPr>
            <a:r>
              <a:rPr lang="en-US" sz="2800" dirty="0">
                <a:latin typeface="Aptos" panose="020B0004020202020204" pitchFamily="34" charset="0"/>
              </a:rPr>
              <a:t>Paul’s desire is that God’s favor be upon these faithful brethren</a:t>
            </a:r>
          </a:p>
        </p:txBody>
      </p:sp>
    </p:spTree>
    <p:extLst>
      <p:ext uri="{BB962C8B-B14F-4D97-AF65-F5344CB8AC3E}">
        <p14:creationId xmlns:p14="http://schemas.microsoft.com/office/powerpoint/2010/main" val="3461747861"/>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Effect transition="in" filter="fade">
                                      <p:cBhvr>
                                        <p:cTn id="7" dur="1000"/>
                                        <p:tgtEl>
                                          <p:spTgt spid="4">
                                            <p:txEl>
                                              <p:pRg st="2" end="2"/>
                                            </p:txEl>
                                          </p:spTgt>
                                        </p:tgtEl>
                                      </p:cBhvr>
                                    </p:animEffect>
                                    <p:anim calcmode="lin" valueType="num">
                                      <p:cBhvr>
                                        <p:cTn id="8"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8C9AB4-A5F6-8B21-DB32-19A2F289333C}"/>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51C40D7E-C855-C654-E959-016E213B1784}"/>
              </a:ext>
            </a:extLst>
          </p:cNvPr>
          <p:cNvSpPr txBox="1"/>
          <p:nvPr/>
        </p:nvSpPr>
        <p:spPr>
          <a:xfrm>
            <a:off x="1068512" y="1957608"/>
            <a:ext cx="10839236" cy="2677656"/>
          </a:xfrm>
          <a:prstGeom prst="rect">
            <a:avLst/>
          </a:prstGeom>
          <a:noFill/>
        </p:spPr>
        <p:txBody>
          <a:bodyPr wrap="square" rtlCol="0">
            <a:spAutoFit/>
          </a:bodyPr>
          <a:lstStyle/>
          <a:p>
            <a:pPr marL="571500" indent="-571500">
              <a:buFont typeface="+mj-lt"/>
              <a:buAutoNum type="romanUcPeriod"/>
            </a:pPr>
            <a:r>
              <a:rPr lang="en-US" sz="2800" b="1" dirty="0"/>
              <a:t>Salutation (vv. 1-2)</a:t>
            </a:r>
          </a:p>
          <a:p>
            <a:pPr marL="1028700" lvl="1" indent="-571500">
              <a:buFont typeface="+mj-lt"/>
              <a:buAutoNum type="alphaUcPeriod"/>
            </a:pPr>
            <a:r>
              <a:rPr lang="en-US" sz="2800" i="1" dirty="0"/>
              <a:t>The writer</a:t>
            </a:r>
          </a:p>
          <a:p>
            <a:pPr marL="1028700" lvl="1" indent="-571500">
              <a:buFont typeface="+mj-lt"/>
              <a:buAutoNum type="alphaUcPeriod"/>
            </a:pPr>
            <a:r>
              <a:rPr lang="en-US" sz="2800" i="1" dirty="0"/>
              <a:t>Those addressed</a:t>
            </a:r>
          </a:p>
          <a:p>
            <a:pPr marL="1028700" lvl="1" indent="-571500">
              <a:buFont typeface="+mj-lt"/>
              <a:buAutoNum type="alphaUcPeriod"/>
            </a:pPr>
            <a:r>
              <a:rPr lang="en-US" sz="2800" i="1" dirty="0"/>
              <a:t>The salutation</a:t>
            </a:r>
          </a:p>
          <a:p>
            <a:pPr marL="1485900" lvl="2" indent="-571500">
              <a:buFont typeface="Wingdings" panose="05000000000000000000" pitchFamily="2" charset="2"/>
              <a:buChar char="§"/>
            </a:pPr>
            <a:r>
              <a:rPr lang="en-US" sz="2800" dirty="0"/>
              <a:t>Grace</a:t>
            </a:r>
          </a:p>
          <a:p>
            <a:pPr marL="1485900" lvl="2" indent="-571500">
              <a:buFont typeface="Wingdings" panose="05000000000000000000" pitchFamily="2" charset="2"/>
              <a:buChar char="§"/>
            </a:pPr>
            <a:r>
              <a:rPr lang="en-US" sz="2800" dirty="0"/>
              <a:t>Peace</a:t>
            </a:r>
          </a:p>
        </p:txBody>
      </p:sp>
      <p:sp>
        <p:nvSpPr>
          <p:cNvPr id="3" name="Rectangle: Rounded Corners 2">
            <a:extLst>
              <a:ext uri="{FF2B5EF4-FFF2-40B4-BE49-F238E27FC236}">
                <a16:creationId xmlns:a16="http://schemas.microsoft.com/office/drawing/2014/main" id="{732E9941-38D3-D149-E724-E01AE5F4C7FF}"/>
              </a:ext>
            </a:extLst>
          </p:cNvPr>
          <p:cNvSpPr/>
          <p:nvPr/>
        </p:nvSpPr>
        <p:spPr>
          <a:xfrm>
            <a:off x="3246633" y="442782"/>
            <a:ext cx="8291246" cy="1140430"/>
          </a:xfrm>
          <a:prstGeom prst="roundRect">
            <a:avLst>
              <a:gd name="adj" fmla="val 21015"/>
            </a:avLst>
          </a:prstGeom>
          <a:solidFill>
            <a:srgbClr val="66330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600" dirty="0">
                <a:solidFill>
                  <a:schemeClr val="bg1"/>
                </a:solidFill>
                <a:effectLst>
                  <a:outerShdw blurRad="38100" dist="38100" dir="2700000" algn="tl">
                    <a:srgbClr val="000000">
                      <a:alpha val="43137"/>
                    </a:srgbClr>
                  </a:outerShdw>
                </a:effectLst>
                <a:latin typeface="Congenial SemiBold" panose="02000503040000020004" pitchFamily="2" charset="0"/>
              </a:rPr>
              <a:t>Colossians 1:1-8</a:t>
            </a:r>
          </a:p>
          <a:p>
            <a:pPr algn="ctr"/>
            <a:r>
              <a:rPr lang="en-US" sz="3600" i="1" dirty="0">
                <a:solidFill>
                  <a:srgbClr val="CCCC00"/>
                </a:solidFill>
                <a:effectLst>
                  <a:outerShdw blurRad="38100" dist="38100" dir="2700000" algn="tl">
                    <a:srgbClr val="000000">
                      <a:alpha val="43137"/>
                    </a:srgbClr>
                  </a:outerShdw>
                </a:effectLst>
                <a:latin typeface="Congenial SemiBold" panose="02000503040000020004" pitchFamily="2" charset="0"/>
              </a:rPr>
              <a:t>Thanks for the Colossians</a:t>
            </a:r>
          </a:p>
        </p:txBody>
      </p:sp>
    </p:spTree>
    <p:extLst>
      <p:ext uri="{BB962C8B-B14F-4D97-AF65-F5344CB8AC3E}">
        <p14:creationId xmlns:p14="http://schemas.microsoft.com/office/powerpoint/2010/main" val="2203236425"/>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23239A-314D-9D9F-4961-F49B901D1C26}"/>
            </a:ext>
          </a:extLst>
        </p:cNvPr>
        <p:cNvGrpSpPr/>
        <p:nvPr/>
      </p:nvGrpSpPr>
      <p:grpSpPr>
        <a:xfrm>
          <a:off x="0" y="0"/>
          <a:ext cx="0" cy="0"/>
          <a:chOff x="0" y="0"/>
          <a:chExt cx="0" cy="0"/>
        </a:xfrm>
      </p:grpSpPr>
      <p:sp>
        <p:nvSpPr>
          <p:cNvPr id="2" name="Scroll: Horizontal 1">
            <a:extLst>
              <a:ext uri="{FF2B5EF4-FFF2-40B4-BE49-F238E27FC236}">
                <a16:creationId xmlns:a16="http://schemas.microsoft.com/office/drawing/2014/main" id="{2B8CE124-3308-77BA-9AD4-26FCA02E4371}"/>
              </a:ext>
            </a:extLst>
          </p:cNvPr>
          <p:cNvSpPr/>
          <p:nvPr/>
        </p:nvSpPr>
        <p:spPr>
          <a:xfrm>
            <a:off x="2620617" y="364436"/>
            <a:ext cx="6950765" cy="1431234"/>
          </a:xfrm>
          <a:prstGeom prst="horizontalScroll">
            <a:avLst>
              <a:gd name="adj" fmla="val 18986"/>
            </a:avLst>
          </a:prstGeom>
          <a:solidFill>
            <a:srgbClr val="E7DFC9"/>
          </a:solidFill>
          <a:ln>
            <a:solidFill>
              <a:srgbClr val="6633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4400" dirty="0">
                <a:solidFill>
                  <a:srgbClr val="663300"/>
                </a:solidFill>
                <a:latin typeface="Congenial SemiBold" panose="02000503040000020004" pitchFamily="2" charset="0"/>
              </a:rPr>
              <a:t>Peace</a:t>
            </a:r>
          </a:p>
        </p:txBody>
      </p:sp>
      <p:sp>
        <p:nvSpPr>
          <p:cNvPr id="3" name="TextBox 2">
            <a:extLst>
              <a:ext uri="{FF2B5EF4-FFF2-40B4-BE49-F238E27FC236}">
                <a16:creationId xmlns:a16="http://schemas.microsoft.com/office/drawing/2014/main" id="{4E3768C8-C949-FEC6-E0BE-4D6CB818E8F3}"/>
              </a:ext>
            </a:extLst>
          </p:cNvPr>
          <p:cNvSpPr txBox="1"/>
          <p:nvPr/>
        </p:nvSpPr>
        <p:spPr>
          <a:xfrm>
            <a:off x="953782" y="1869899"/>
            <a:ext cx="10284433" cy="4801314"/>
          </a:xfrm>
          <a:prstGeom prst="rect">
            <a:avLst/>
          </a:prstGeom>
          <a:noFill/>
        </p:spPr>
        <p:txBody>
          <a:bodyPr wrap="square" rtlCol="0">
            <a:spAutoFit/>
          </a:bodyPr>
          <a:lstStyle/>
          <a:p>
            <a:pPr marL="457200" indent="-457200">
              <a:buFont typeface="Wingdings" panose="05000000000000000000" pitchFamily="2" charset="2"/>
              <a:buChar char="§"/>
            </a:pPr>
            <a:r>
              <a:rPr lang="en-US" sz="2800" dirty="0">
                <a:latin typeface="Aptos" panose="020B0004020202020204" pitchFamily="34" charset="0"/>
              </a:rPr>
              <a:t>Peace is “the tranquil state of a soul assured of its salvation through Christ, and so fearing nothing from God and content with its earthly lot, of whatsoever sort that is” </a:t>
            </a:r>
            <a:r>
              <a:rPr lang="en-US" sz="2400" dirty="0">
                <a:latin typeface="Aptos" panose="020B0004020202020204" pitchFamily="34" charset="0"/>
              </a:rPr>
              <a:t>(Thayer 128)</a:t>
            </a:r>
          </a:p>
          <a:p>
            <a:pPr marL="457200" indent="-457200">
              <a:buFont typeface="Wingdings" panose="05000000000000000000" pitchFamily="2" charset="2"/>
              <a:buChar char="§"/>
            </a:pPr>
            <a:endParaRPr lang="en-US" sz="1000" dirty="0">
              <a:latin typeface="Aptos" panose="020B0004020202020204" pitchFamily="34" charset="0"/>
            </a:endParaRPr>
          </a:p>
          <a:p>
            <a:pPr marL="457200" indent="-457200">
              <a:buFont typeface="Wingdings" panose="05000000000000000000" pitchFamily="2" charset="2"/>
              <a:buChar char="§"/>
            </a:pPr>
            <a:r>
              <a:rPr lang="en-US" sz="2800" dirty="0">
                <a:latin typeface="Aptos" panose="020B0004020202020204" pitchFamily="34" charset="0"/>
              </a:rPr>
              <a:t>This comes as result of grace</a:t>
            </a:r>
          </a:p>
          <a:p>
            <a:pPr marL="457200" indent="-457200">
              <a:buFont typeface="Wingdings" panose="05000000000000000000" pitchFamily="2" charset="2"/>
              <a:buChar char="§"/>
            </a:pPr>
            <a:endParaRPr lang="en-US" sz="1000" dirty="0">
              <a:latin typeface="Aptos" panose="020B0004020202020204" pitchFamily="34" charset="0"/>
            </a:endParaRPr>
          </a:p>
          <a:p>
            <a:pPr marL="457200" indent="-457200">
              <a:buFont typeface="Wingdings" panose="05000000000000000000" pitchFamily="2" charset="2"/>
              <a:buChar char="§"/>
            </a:pPr>
            <a:r>
              <a:rPr lang="en-US" sz="2800" dirty="0">
                <a:latin typeface="Aptos" panose="020B0004020202020204" pitchFamily="34" charset="0"/>
              </a:rPr>
              <a:t>“Peace is the harmony and satisfaction which comes into a life that has accepted God’s grace, is reconciled to God, and rest in assurance of the forgiveness of sins” </a:t>
            </a:r>
            <a:r>
              <a:rPr lang="en-US" sz="2400" dirty="0">
                <a:latin typeface="Aptos" panose="020B0004020202020204" pitchFamily="34" charset="0"/>
              </a:rPr>
              <a:t>(J. W. Shepherd, </a:t>
            </a:r>
            <a:r>
              <a:rPr lang="en-US" sz="2400" i="1" dirty="0">
                <a:latin typeface="Aptos" panose="020B0004020202020204" pitchFamily="34" charset="0"/>
              </a:rPr>
              <a:t>Ephesians, Philippians and Colossians,</a:t>
            </a:r>
            <a:r>
              <a:rPr lang="en-US" sz="2400" dirty="0">
                <a:latin typeface="Aptos" panose="020B0004020202020204" pitchFamily="34" charset="0"/>
              </a:rPr>
              <a:t> 249).</a:t>
            </a:r>
          </a:p>
          <a:p>
            <a:pPr marL="457200" indent="-457200">
              <a:buFont typeface="Wingdings" panose="05000000000000000000" pitchFamily="2" charset="2"/>
              <a:buChar char="§"/>
            </a:pPr>
            <a:endParaRPr lang="en-US" sz="1000" dirty="0">
              <a:latin typeface="Aptos" panose="020B0004020202020204" pitchFamily="34" charset="0"/>
            </a:endParaRPr>
          </a:p>
          <a:p>
            <a:pPr marL="457200" indent="-457200">
              <a:buFont typeface="Wingdings" panose="05000000000000000000" pitchFamily="2" charset="2"/>
              <a:buChar char="§"/>
            </a:pPr>
            <a:r>
              <a:rPr lang="en-US" sz="2800" dirty="0">
                <a:latin typeface="Aptos" panose="020B0004020202020204" pitchFamily="34" charset="0"/>
              </a:rPr>
              <a:t>Paul’s desire is that as God’s grace is bestowed, peace may abound in their hearts</a:t>
            </a:r>
            <a:endParaRPr lang="en-US" sz="3200" dirty="0">
              <a:latin typeface="Aptos" panose="020B0004020202020204" pitchFamily="34" charset="0"/>
            </a:endParaRPr>
          </a:p>
        </p:txBody>
      </p:sp>
    </p:spTree>
    <p:extLst>
      <p:ext uri="{BB962C8B-B14F-4D97-AF65-F5344CB8AC3E}">
        <p14:creationId xmlns:p14="http://schemas.microsoft.com/office/powerpoint/2010/main" val="2079597360"/>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000"/>
                                        <p:tgtEl>
                                          <p:spTgt spid="3">
                                            <p:txEl>
                                              <p:pRg st="2" end="2"/>
                                            </p:txEl>
                                          </p:spTgt>
                                        </p:tgtEl>
                                      </p:cBhvr>
                                    </p:animEffect>
                                    <p:anim calcmode="lin" valueType="num">
                                      <p:cBhvr>
                                        <p:cTn id="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4" end="4"/>
                                            </p:txEl>
                                          </p:spTgt>
                                        </p:tgtEl>
                                        <p:attrNameLst>
                                          <p:attrName>style.visibility</p:attrName>
                                        </p:attrNameLst>
                                      </p:cBhvr>
                                      <p:to>
                                        <p:strVal val="visible"/>
                                      </p:to>
                                    </p:set>
                                    <p:animEffect transition="in" filter="fade">
                                      <p:cBhvr>
                                        <p:cTn id="14" dur="1000"/>
                                        <p:tgtEl>
                                          <p:spTgt spid="3">
                                            <p:txEl>
                                              <p:pRg st="4" end="4"/>
                                            </p:txEl>
                                          </p:spTgt>
                                        </p:tgtEl>
                                      </p:cBhvr>
                                    </p:animEffect>
                                    <p:anim calcmode="lin" valueType="num">
                                      <p:cBhvr>
                                        <p:cTn id="15"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animEffect transition="in" filter="fade">
                                      <p:cBhvr>
                                        <p:cTn id="21" dur="1000"/>
                                        <p:tgtEl>
                                          <p:spTgt spid="3">
                                            <p:txEl>
                                              <p:pRg st="6" end="6"/>
                                            </p:txEl>
                                          </p:spTgt>
                                        </p:tgtEl>
                                      </p:cBhvr>
                                    </p:animEffect>
                                    <p:anim calcmode="lin" valueType="num">
                                      <p:cBhvr>
                                        <p:cTn id="22"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E11CED-258D-21E6-C393-91DBE7A004C8}"/>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409F38AE-141C-C412-850E-47125E0B0DC6}"/>
              </a:ext>
            </a:extLst>
          </p:cNvPr>
          <p:cNvSpPr txBox="1"/>
          <p:nvPr/>
        </p:nvSpPr>
        <p:spPr>
          <a:xfrm>
            <a:off x="1068512" y="1957608"/>
            <a:ext cx="10839236" cy="1538883"/>
          </a:xfrm>
          <a:prstGeom prst="rect">
            <a:avLst/>
          </a:prstGeom>
          <a:noFill/>
        </p:spPr>
        <p:txBody>
          <a:bodyPr wrap="square" rtlCol="0">
            <a:spAutoFit/>
          </a:bodyPr>
          <a:lstStyle/>
          <a:p>
            <a:pPr marL="571500" indent="-571500">
              <a:buFont typeface="+mj-lt"/>
              <a:buAutoNum type="romanUcPeriod"/>
            </a:pPr>
            <a:r>
              <a:rPr lang="en-US" sz="2800" b="1" dirty="0"/>
              <a:t>Salutation (vv. 1-2)</a:t>
            </a:r>
          </a:p>
          <a:p>
            <a:pPr marL="571500" indent="-571500">
              <a:buFont typeface="+mj-lt"/>
              <a:buAutoNum type="romanUcPeriod"/>
            </a:pPr>
            <a:endParaRPr lang="en-US" sz="1000" b="1" dirty="0"/>
          </a:p>
          <a:p>
            <a:pPr marL="571500" indent="-571500">
              <a:buFont typeface="+mj-lt"/>
              <a:buAutoNum type="romanUcPeriod"/>
            </a:pPr>
            <a:r>
              <a:rPr lang="en-US" sz="2800" b="1" dirty="0"/>
              <a:t>Thanks for the Colossians (vv. 3-8)</a:t>
            </a:r>
          </a:p>
          <a:p>
            <a:pPr marL="1028700" lvl="1" indent="-571500">
              <a:buFont typeface="+mj-lt"/>
              <a:buAutoNum type="alphaUcPeriod"/>
            </a:pPr>
            <a:r>
              <a:rPr lang="en-US" sz="2800" i="1" dirty="0"/>
              <a:t>Praying always</a:t>
            </a:r>
          </a:p>
        </p:txBody>
      </p:sp>
      <p:sp>
        <p:nvSpPr>
          <p:cNvPr id="3" name="Rectangle: Rounded Corners 2">
            <a:extLst>
              <a:ext uri="{FF2B5EF4-FFF2-40B4-BE49-F238E27FC236}">
                <a16:creationId xmlns:a16="http://schemas.microsoft.com/office/drawing/2014/main" id="{F4D6CE55-6642-3CDC-87AF-984ECC15D3DE}"/>
              </a:ext>
            </a:extLst>
          </p:cNvPr>
          <p:cNvSpPr/>
          <p:nvPr/>
        </p:nvSpPr>
        <p:spPr>
          <a:xfrm>
            <a:off x="3246633" y="442782"/>
            <a:ext cx="8291246" cy="1140430"/>
          </a:xfrm>
          <a:prstGeom prst="roundRect">
            <a:avLst>
              <a:gd name="adj" fmla="val 21015"/>
            </a:avLst>
          </a:prstGeom>
          <a:solidFill>
            <a:srgbClr val="66330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600" dirty="0">
                <a:solidFill>
                  <a:schemeClr val="bg1"/>
                </a:solidFill>
                <a:effectLst>
                  <a:outerShdw blurRad="38100" dist="38100" dir="2700000" algn="tl">
                    <a:srgbClr val="000000">
                      <a:alpha val="43137"/>
                    </a:srgbClr>
                  </a:outerShdw>
                </a:effectLst>
                <a:latin typeface="Congenial SemiBold" panose="02000503040000020004" pitchFamily="2" charset="0"/>
              </a:rPr>
              <a:t>Colossians 1:1-8</a:t>
            </a:r>
          </a:p>
          <a:p>
            <a:pPr algn="ctr"/>
            <a:r>
              <a:rPr lang="en-US" sz="3600" i="1" dirty="0">
                <a:solidFill>
                  <a:srgbClr val="CCCC00"/>
                </a:solidFill>
                <a:effectLst>
                  <a:outerShdw blurRad="38100" dist="38100" dir="2700000" algn="tl">
                    <a:srgbClr val="000000">
                      <a:alpha val="43137"/>
                    </a:srgbClr>
                  </a:outerShdw>
                </a:effectLst>
                <a:latin typeface="Congenial SemiBold" panose="02000503040000020004" pitchFamily="2" charset="0"/>
              </a:rPr>
              <a:t>Thanks for the Colossians</a:t>
            </a:r>
          </a:p>
        </p:txBody>
      </p:sp>
    </p:spTree>
    <p:extLst>
      <p:ext uri="{BB962C8B-B14F-4D97-AF65-F5344CB8AC3E}">
        <p14:creationId xmlns:p14="http://schemas.microsoft.com/office/powerpoint/2010/main" val="1146491892"/>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3" end="3"/>
                                            </p:txEl>
                                          </p:spTgt>
                                        </p:tgtEl>
                                        <p:attrNameLst>
                                          <p:attrName>style.visibility</p:attrName>
                                        </p:attrNameLst>
                                      </p:cBhvr>
                                      <p:to>
                                        <p:strVal val="visible"/>
                                      </p:to>
                                    </p:set>
                                    <p:animEffect transition="in" filter="fade">
                                      <p:cBhvr>
                                        <p:cTn id="7" dur="1000"/>
                                        <p:tgtEl>
                                          <p:spTgt spid="4">
                                            <p:txEl>
                                              <p:pRg st="3" end="3"/>
                                            </p:txEl>
                                          </p:spTgt>
                                        </p:tgtEl>
                                      </p:cBhvr>
                                    </p:animEffect>
                                    <p:anim calcmode="lin" valueType="num">
                                      <p:cBhvr>
                                        <p:cTn id="8"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croll: Horizontal 1">
            <a:extLst>
              <a:ext uri="{FF2B5EF4-FFF2-40B4-BE49-F238E27FC236}">
                <a16:creationId xmlns:a16="http://schemas.microsoft.com/office/drawing/2014/main" id="{7886B564-566B-D56F-35CD-1C85E85612E3}"/>
              </a:ext>
            </a:extLst>
          </p:cNvPr>
          <p:cNvSpPr/>
          <p:nvPr/>
        </p:nvSpPr>
        <p:spPr>
          <a:xfrm>
            <a:off x="2620617" y="364436"/>
            <a:ext cx="6950765" cy="1431234"/>
          </a:xfrm>
          <a:prstGeom prst="horizontalScroll">
            <a:avLst>
              <a:gd name="adj" fmla="val 18986"/>
            </a:avLst>
          </a:prstGeom>
          <a:solidFill>
            <a:srgbClr val="E7DFC9"/>
          </a:solidFill>
          <a:ln>
            <a:solidFill>
              <a:srgbClr val="6633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4400" dirty="0">
                <a:solidFill>
                  <a:srgbClr val="663300"/>
                </a:solidFill>
                <a:latin typeface="Congenial SemiBold" panose="02000503040000020004" pitchFamily="2" charset="0"/>
              </a:rPr>
              <a:t>“Praying Always”</a:t>
            </a:r>
          </a:p>
        </p:txBody>
      </p:sp>
      <p:sp>
        <p:nvSpPr>
          <p:cNvPr id="3" name="TextBox 2">
            <a:extLst>
              <a:ext uri="{FF2B5EF4-FFF2-40B4-BE49-F238E27FC236}">
                <a16:creationId xmlns:a16="http://schemas.microsoft.com/office/drawing/2014/main" id="{D1E2EAFB-E17E-808F-88EE-AAE50D19D949}"/>
              </a:ext>
            </a:extLst>
          </p:cNvPr>
          <p:cNvSpPr txBox="1"/>
          <p:nvPr/>
        </p:nvSpPr>
        <p:spPr>
          <a:xfrm>
            <a:off x="1808252" y="2537717"/>
            <a:ext cx="9205645" cy="1477328"/>
          </a:xfrm>
          <a:prstGeom prst="rect">
            <a:avLst/>
          </a:prstGeom>
          <a:noFill/>
        </p:spPr>
        <p:txBody>
          <a:bodyPr wrap="square" rtlCol="0">
            <a:spAutoFit/>
          </a:bodyPr>
          <a:lstStyle/>
          <a:p>
            <a:pPr marL="514350" indent="-514350">
              <a:buFont typeface="+mj-lt"/>
              <a:buAutoNum type="arabicPeriod"/>
            </a:pPr>
            <a:r>
              <a:rPr lang="en-US" sz="3600" b="1" dirty="0">
                <a:latin typeface="Aptos" panose="020B0004020202020204" pitchFamily="34" charset="0"/>
              </a:rPr>
              <a:t>Paul spent time in prayer</a:t>
            </a:r>
          </a:p>
          <a:p>
            <a:pPr marL="514350" indent="-514350">
              <a:buFont typeface="+mj-lt"/>
              <a:buAutoNum type="arabicPeriod"/>
            </a:pPr>
            <a:endParaRPr lang="en-US" dirty="0">
              <a:latin typeface="Aptos" panose="020B0004020202020204" pitchFamily="34" charset="0"/>
            </a:endParaRPr>
          </a:p>
          <a:p>
            <a:pPr marL="514350" indent="-514350">
              <a:buFont typeface="+mj-lt"/>
              <a:buAutoNum type="arabicPeriod"/>
            </a:pPr>
            <a:r>
              <a:rPr lang="en-US" sz="3600" b="1" dirty="0">
                <a:latin typeface="Aptos" panose="020B0004020202020204" pitchFamily="34" charset="0"/>
              </a:rPr>
              <a:t>Paul was specific in prayer</a:t>
            </a:r>
          </a:p>
        </p:txBody>
      </p:sp>
    </p:spTree>
    <p:extLst>
      <p:ext uri="{BB962C8B-B14F-4D97-AF65-F5344CB8AC3E}">
        <p14:creationId xmlns:p14="http://schemas.microsoft.com/office/powerpoint/2010/main" val="596086828"/>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000"/>
                                        <p:tgtEl>
                                          <p:spTgt spid="3">
                                            <p:txEl>
                                              <p:pRg st="2" end="2"/>
                                            </p:txEl>
                                          </p:spTgt>
                                        </p:tgtEl>
                                      </p:cBhvr>
                                    </p:animEffect>
                                    <p:anim calcmode="lin" valueType="num">
                                      <p:cBhvr>
                                        <p:cTn id="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A8A3C1-660C-5112-757D-04EC52132EBF}"/>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6AE360ED-3D50-A523-D17D-D06B30C0C363}"/>
              </a:ext>
            </a:extLst>
          </p:cNvPr>
          <p:cNvSpPr txBox="1"/>
          <p:nvPr/>
        </p:nvSpPr>
        <p:spPr>
          <a:xfrm>
            <a:off x="1068512" y="1957608"/>
            <a:ext cx="10839236" cy="1969770"/>
          </a:xfrm>
          <a:prstGeom prst="rect">
            <a:avLst/>
          </a:prstGeom>
          <a:noFill/>
        </p:spPr>
        <p:txBody>
          <a:bodyPr wrap="square" rtlCol="0">
            <a:spAutoFit/>
          </a:bodyPr>
          <a:lstStyle/>
          <a:p>
            <a:pPr marL="571500" indent="-571500">
              <a:buFont typeface="+mj-lt"/>
              <a:buAutoNum type="romanUcPeriod"/>
            </a:pPr>
            <a:r>
              <a:rPr lang="en-US" sz="2800" b="1" dirty="0"/>
              <a:t>Salutation (vv. 1-2)</a:t>
            </a:r>
          </a:p>
          <a:p>
            <a:pPr marL="571500" indent="-571500">
              <a:buFont typeface="+mj-lt"/>
              <a:buAutoNum type="romanUcPeriod"/>
            </a:pPr>
            <a:endParaRPr lang="en-US" sz="1000" b="1" dirty="0"/>
          </a:p>
          <a:p>
            <a:pPr marL="571500" indent="-571500">
              <a:buFont typeface="+mj-lt"/>
              <a:buAutoNum type="romanUcPeriod"/>
            </a:pPr>
            <a:r>
              <a:rPr lang="en-US" sz="2800" b="1" dirty="0"/>
              <a:t>Thanks for the Colossians (vv. 3-8)</a:t>
            </a:r>
          </a:p>
          <a:p>
            <a:pPr marL="1028700" lvl="1" indent="-571500">
              <a:buFont typeface="+mj-lt"/>
              <a:buAutoNum type="alphaUcPeriod"/>
            </a:pPr>
            <a:r>
              <a:rPr lang="en-US" sz="2800" i="1" dirty="0"/>
              <a:t>Praying always</a:t>
            </a:r>
          </a:p>
          <a:p>
            <a:pPr marL="1028700" lvl="1" indent="-571500">
              <a:buFont typeface="+mj-lt"/>
              <a:buAutoNum type="alphaUcPeriod"/>
            </a:pPr>
            <a:r>
              <a:rPr lang="en-US" sz="2800" i="1" dirty="0"/>
              <a:t>The basis for his thanks</a:t>
            </a:r>
          </a:p>
        </p:txBody>
      </p:sp>
      <p:sp>
        <p:nvSpPr>
          <p:cNvPr id="3" name="Rectangle: Rounded Corners 2">
            <a:extLst>
              <a:ext uri="{FF2B5EF4-FFF2-40B4-BE49-F238E27FC236}">
                <a16:creationId xmlns:a16="http://schemas.microsoft.com/office/drawing/2014/main" id="{FF961C58-6C1F-1010-F107-68005C0F8157}"/>
              </a:ext>
            </a:extLst>
          </p:cNvPr>
          <p:cNvSpPr/>
          <p:nvPr/>
        </p:nvSpPr>
        <p:spPr>
          <a:xfrm>
            <a:off x="3246633" y="442782"/>
            <a:ext cx="8291246" cy="1140430"/>
          </a:xfrm>
          <a:prstGeom prst="roundRect">
            <a:avLst>
              <a:gd name="adj" fmla="val 21015"/>
            </a:avLst>
          </a:prstGeom>
          <a:solidFill>
            <a:srgbClr val="66330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600" dirty="0">
                <a:solidFill>
                  <a:schemeClr val="bg1"/>
                </a:solidFill>
                <a:effectLst>
                  <a:outerShdw blurRad="38100" dist="38100" dir="2700000" algn="tl">
                    <a:srgbClr val="000000">
                      <a:alpha val="43137"/>
                    </a:srgbClr>
                  </a:outerShdw>
                </a:effectLst>
                <a:latin typeface="Congenial SemiBold" panose="02000503040000020004" pitchFamily="2" charset="0"/>
              </a:rPr>
              <a:t>Colossians 1:1-8</a:t>
            </a:r>
          </a:p>
          <a:p>
            <a:pPr algn="ctr"/>
            <a:r>
              <a:rPr lang="en-US" sz="3600" i="1" dirty="0">
                <a:solidFill>
                  <a:srgbClr val="CCCC00"/>
                </a:solidFill>
                <a:effectLst>
                  <a:outerShdw blurRad="38100" dist="38100" dir="2700000" algn="tl">
                    <a:srgbClr val="000000">
                      <a:alpha val="43137"/>
                    </a:srgbClr>
                  </a:outerShdw>
                </a:effectLst>
                <a:latin typeface="Congenial SemiBold" panose="02000503040000020004" pitchFamily="2" charset="0"/>
              </a:rPr>
              <a:t>Thanks for the Colossians</a:t>
            </a:r>
          </a:p>
        </p:txBody>
      </p:sp>
    </p:spTree>
    <p:extLst>
      <p:ext uri="{BB962C8B-B14F-4D97-AF65-F5344CB8AC3E}">
        <p14:creationId xmlns:p14="http://schemas.microsoft.com/office/powerpoint/2010/main" val="924470718"/>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6EBDBF-E3F7-F578-5855-827E09BE7926}"/>
            </a:ext>
          </a:extLst>
        </p:cNvPr>
        <p:cNvGrpSpPr/>
        <p:nvPr/>
      </p:nvGrpSpPr>
      <p:grpSpPr>
        <a:xfrm>
          <a:off x="0" y="0"/>
          <a:ext cx="0" cy="0"/>
          <a:chOff x="0" y="0"/>
          <a:chExt cx="0" cy="0"/>
        </a:xfrm>
      </p:grpSpPr>
      <p:sp>
        <p:nvSpPr>
          <p:cNvPr id="2" name="Scroll: Horizontal 1">
            <a:extLst>
              <a:ext uri="{FF2B5EF4-FFF2-40B4-BE49-F238E27FC236}">
                <a16:creationId xmlns:a16="http://schemas.microsoft.com/office/drawing/2014/main" id="{2E563902-4134-0636-8C32-FF32950B3FAA}"/>
              </a:ext>
            </a:extLst>
          </p:cNvPr>
          <p:cNvSpPr/>
          <p:nvPr/>
        </p:nvSpPr>
        <p:spPr>
          <a:xfrm>
            <a:off x="2620617" y="364436"/>
            <a:ext cx="6950765" cy="1431234"/>
          </a:xfrm>
          <a:prstGeom prst="horizontalScroll">
            <a:avLst>
              <a:gd name="adj" fmla="val 18986"/>
            </a:avLst>
          </a:prstGeom>
          <a:solidFill>
            <a:srgbClr val="E7DFC9"/>
          </a:solidFill>
          <a:ln>
            <a:solidFill>
              <a:srgbClr val="6633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4400" dirty="0">
                <a:solidFill>
                  <a:srgbClr val="663300"/>
                </a:solidFill>
                <a:latin typeface="Congenial SemiBold" panose="02000503040000020004" pitchFamily="2" charset="0"/>
              </a:rPr>
              <a:t>Basis for his thanks</a:t>
            </a:r>
          </a:p>
        </p:txBody>
      </p:sp>
      <p:sp>
        <p:nvSpPr>
          <p:cNvPr id="3" name="TextBox 2">
            <a:extLst>
              <a:ext uri="{FF2B5EF4-FFF2-40B4-BE49-F238E27FC236}">
                <a16:creationId xmlns:a16="http://schemas.microsoft.com/office/drawing/2014/main" id="{6CA30E2E-8DBF-B315-11A0-01F17B308A7B}"/>
              </a:ext>
            </a:extLst>
          </p:cNvPr>
          <p:cNvSpPr txBox="1"/>
          <p:nvPr/>
        </p:nvSpPr>
        <p:spPr>
          <a:xfrm>
            <a:off x="1808252" y="2106207"/>
            <a:ext cx="9205645" cy="3293209"/>
          </a:xfrm>
          <a:prstGeom prst="rect">
            <a:avLst/>
          </a:prstGeom>
          <a:noFill/>
        </p:spPr>
        <p:txBody>
          <a:bodyPr wrap="square" rtlCol="0">
            <a:spAutoFit/>
          </a:bodyPr>
          <a:lstStyle/>
          <a:p>
            <a:pPr marL="514350" indent="-514350">
              <a:buFont typeface="+mj-lt"/>
              <a:buAutoNum type="arabicPeriod"/>
            </a:pPr>
            <a:r>
              <a:rPr lang="en-US" sz="3600" b="1" dirty="0">
                <a:latin typeface="Aptos" panose="020B0004020202020204" pitchFamily="34" charset="0"/>
              </a:rPr>
              <a:t>Their faith</a:t>
            </a:r>
            <a:r>
              <a:rPr lang="en-US" sz="3600" dirty="0">
                <a:latin typeface="Aptos" panose="020B0004020202020204" pitchFamily="34" charset="0"/>
              </a:rPr>
              <a:t> (v. 4)</a:t>
            </a:r>
          </a:p>
          <a:p>
            <a:pPr marL="514350" indent="-514350">
              <a:buFont typeface="+mj-lt"/>
              <a:buAutoNum type="arabicPeriod"/>
            </a:pPr>
            <a:endParaRPr lang="en-US" sz="1400" dirty="0">
              <a:latin typeface="Aptos" panose="020B0004020202020204" pitchFamily="34" charset="0"/>
            </a:endParaRPr>
          </a:p>
          <a:p>
            <a:pPr marL="514350" indent="-514350">
              <a:buFont typeface="+mj-lt"/>
              <a:buAutoNum type="arabicPeriod"/>
            </a:pPr>
            <a:r>
              <a:rPr lang="en-US" sz="3600" b="1" dirty="0">
                <a:latin typeface="Aptos" panose="020B0004020202020204" pitchFamily="34" charset="0"/>
              </a:rPr>
              <a:t>Their love</a:t>
            </a:r>
            <a:r>
              <a:rPr lang="en-US" sz="3600" dirty="0">
                <a:latin typeface="Aptos" panose="020B0004020202020204" pitchFamily="34" charset="0"/>
              </a:rPr>
              <a:t> (vv. 4, 8)</a:t>
            </a:r>
          </a:p>
          <a:p>
            <a:pPr marL="1028700" lvl="1" indent="-571500">
              <a:buFont typeface="Wingdings" panose="05000000000000000000" pitchFamily="2" charset="2"/>
              <a:buChar char="§"/>
            </a:pPr>
            <a:r>
              <a:rPr lang="en-US" sz="3600" i="1" dirty="0">
                <a:latin typeface="Aptos" panose="020B0004020202020204" pitchFamily="34" charset="0"/>
              </a:rPr>
              <a:t>For all the saints</a:t>
            </a:r>
          </a:p>
          <a:p>
            <a:pPr marL="1028700" lvl="1" indent="-571500">
              <a:buFont typeface="Wingdings" panose="05000000000000000000" pitchFamily="2" charset="2"/>
              <a:buChar char="§"/>
            </a:pPr>
            <a:r>
              <a:rPr lang="en-US" sz="3600" i="1" dirty="0">
                <a:latin typeface="Aptos" panose="020B0004020202020204" pitchFamily="34" charset="0"/>
              </a:rPr>
              <a:t>In the Spirit</a:t>
            </a:r>
          </a:p>
          <a:p>
            <a:pPr marL="971550" lvl="1" indent="-514350">
              <a:buFont typeface="+mj-lt"/>
              <a:buAutoNum type="arabicPeriod"/>
            </a:pPr>
            <a:endParaRPr lang="en-US" sz="1400" dirty="0">
              <a:latin typeface="Aptos" panose="020B0004020202020204" pitchFamily="34" charset="0"/>
            </a:endParaRPr>
          </a:p>
          <a:p>
            <a:pPr marL="514350" indent="-514350">
              <a:buFont typeface="+mj-lt"/>
              <a:buAutoNum type="arabicPeriod"/>
            </a:pPr>
            <a:r>
              <a:rPr lang="en-US" sz="3600" b="1" dirty="0">
                <a:latin typeface="Aptos" panose="020B0004020202020204" pitchFamily="34" charset="0"/>
              </a:rPr>
              <a:t>Their hope</a:t>
            </a:r>
            <a:r>
              <a:rPr lang="en-US" sz="3600" dirty="0">
                <a:latin typeface="Aptos" panose="020B0004020202020204" pitchFamily="34" charset="0"/>
              </a:rPr>
              <a:t> (v. 5)</a:t>
            </a:r>
          </a:p>
        </p:txBody>
      </p:sp>
    </p:spTree>
    <p:extLst>
      <p:ext uri="{BB962C8B-B14F-4D97-AF65-F5344CB8AC3E}">
        <p14:creationId xmlns:p14="http://schemas.microsoft.com/office/powerpoint/2010/main" val="505509411"/>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000"/>
                                        <p:tgtEl>
                                          <p:spTgt spid="3">
                                            <p:txEl>
                                              <p:pRg st="2" end="2"/>
                                            </p:txEl>
                                          </p:spTgt>
                                        </p:tgtEl>
                                      </p:cBhvr>
                                    </p:animEffect>
                                    <p:anim calcmode="lin" valueType="num">
                                      <p:cBhvr>
                                        <p:cTn id="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3" end="3"/>
                                            </p:txEl>
                                          </p:spTgt>
                                        </p:tgtEl>
                                        <p:attrNameLst>
                                          <p:attrName>style.visibility</p:attrName>
                                        </p:attrNameLst>
                                      </p:cBhvr>
                                      <p:to>
                                        <p:strVal val="visible"/>
                                      </p:to>
                                    </p:set>
                                    <p:animEffect transition="in" filter="fade">
                                      <p:cBhvr>
                                        <p:cTn id="14" dur="1000"/>
                                        <p:tgtEl>
                                          <p:spTgt spid="3">
                                            <p:txEl>
                                              <p:pRg st="3" end="3"/>
                                            </p:txEl>
                                          </p:spTgt>
                                        </p:tgtEl>
                                      </p:cBhvr>
                                    </p:animEffect>
                                    <p:anim calcmode="lin" valueType="num">
                                      <p:cBhvr>
                                        <p:cTn id="15"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1000"/>
                                        <p:tgtEl>
                                          <p:spTgt spid="3">
                                            <p:txEl>
                                              <p:pRg st="4" end="4"/>
                                            </p:txEl>
                                          </p:spTgt>
                                        </p:tgtEl>
                                      </p:cBhvr>
                                    </p:animEffect>
                                    <p:anim calcmode="lin" valueType="num">
                                      <p:cBhvr>
                                        <p:cTn id="22"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6" end="6"/>
                                            </p:txEl>
                                          </p:spTgt>
                                        </p:tgtEl>
                                        <p:attrNameLst>
                                          <p:attrName>style.visibility</p:attrName>
                                        </p:attrNameLst>
                                      </p:cBhvr>
                                      <p:to>
                                        <p:strVal val="visible"/>
                                      </p:to>
                                    </p:set>
                                    <p:animEffect transition="in" filter="fade">
                                      <p:cBhvr>
                                        <p:cTn id="28" dur="1000"/>
                                        <p:tgtEl>
                                          <p:spTgt spid="3">
                                            <p:txEl>
                                              <p:pRg st="6" end="6"/>
                                            </p:txEl>
                                          </p:spTgt>
                                        </p:tgtEl>
                                      </p:cBhvr>
                                    </p:animEffect>
                                    <p:anim calcmode="lin" valueType="num">
                                      <p:cBhvr>
                                        <p:cTn id="29"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9E244A49-8DFD-4F5C-7CA4-8D53856F5634}"/>
              </a:ext>
            </a:extLst>
          </p:cNvPr>
          <p:cNvSpPr>
            <a:spLocks noChangeArrowheads="1"/>
          </p:cNvSpPr>
          <p:nvPr/>
        </p:nvSpPr>
        <p:spPr bwMode="auto">
          <a:xfrm>
            <a:off x="2781300" y="2122470"/>
            <a:ext cx="6629400" cy="1371600"/>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6600">
                <a:latin typeface="Aptos" panose="020B0004020202020204" pitchFamily="34" charset="0"/>
              </a:rPr>
              <a:t>Hope</a:t>
            </a:r>
          </a:p>
        </p:txBody>
      </p:sp>
      <p:sp>
        <p:nvSpPr>
          <p:cNvPr id="3" name="Rectangle 3">
            <a:extLst>
              <a:ext uri="{FF2B5EF4-FFF2-40B4-BE49-F238E27FC236}">
                <a16:creationId xmlns:a16="http://schemas.microsoft.com/office/drawing/2014/main" id="{A26070D1-3A73-DFE7-63BD-2E35186C1218}"/>
              </a:ext>
            </a:extLst>
          </p:cNvPr>
          <p:cNvSpPr>
            <a:spLocks noChangeArrowheads="1"/>
          </p:cNvSpPr>
          <p:nvPr/>
        </p:nvSpPr>
        <p:spPr bwMode="auto">
          <a:xfrm>
            <a:off x="2781300" y="903270"/>
            <a:ext cx="3200400" cy="1143000"/>
          </a:xfrm>
          <a:prstGeom prst="rect">
            <a:avLst/>
          </a:prstGeom>
          <a:solidFill>
            <a:schemeClr val="hlink"/>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4800" dirty="0">
                <a:latin typeface="Aptos" panose="020B0004020202020204" pitchFamily="34" charset="0"/>
              </a:rPr>
              <a:t>Faith</a:t>
            </a:r>
          </a:p>
        </p:txBody>
      </p:sp>
      <p:sp>
        <p:nvSpPr>
          <p:cNvPr id="4" name="Rectangle 4">
            <a:extLst>
              <a:ext uri="{FF2B5EF4-FFF2-40B4-BE49-F238E27FC236}">
                <a16:creationId xmlns:a16="http://schemas.microsoft.com/office/drawing/2014/main" id="{65DA3301-E3CE-8BBF-8AB0-FDF209FC439B}"/>
              </a:ext>
            </a:extLst>
          </p:cNvPr>
          <p:cNvSpPr>
            <a:spLocks noChangeArrowheads="1"/>
          </p:cNvSpPr>
          <p:nvPr/>
        </p:nvSpPr>
        <p:spPr bwMode="auto">
          <a:xfrm>
            <a:off x="6210300" y="903270"/>
            <a:ext cx="3200400" cy="1143000"/>
          </a:xfrm>
          <a:prstGeom prst="rect">
            <a:avLst/>
          </a:prstGeom>
          <a:solidFill>
            <a:schemeClr val="hlink"/>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4800" dirty="0">
                <a:latin typeface="Aptos" panose="020B0004020202020204" pitchFamily="34" charset="0"/>
              </a:rPr>
              <a:t>Love</a:t>
            </a:r>
          </a:p>
        </p:txBody>
      </p:sp>
      <p:sp>
        <p:nvSpPr>
          <p:cNvPr id="5" name="TextBox 4">
            <a:extLst>
              <a:ext uri="{FF2B5EF4-FFF2-40B4-BE49-F238E27FC236}">
                <a16:creationId xmlns:a16="http://schemas.microsoft.com/office/drawing/2014/main" id="{8AAD4536-F460-A205-B68C-DE98949610D4}"/>
              </a:ext>
            </a:extLst>
          </p:cNvPr>
          <p:cNvSpPr txBox="1"/>
          <p:nvPr/>
        </p:nvSpPr>
        <p:spPr>
          <a:xfrm>
            <a:off x="898561" y="3811714"/>
            <a:ext cx="10623478" cy="2554545"/>
          </a:xfrm>
          <a:prstGeom prst="rect">
            <a:avLst/>
          </a:prstGeom>
          <a:solidFill>
            <a:schemeClr val="bg1"/>
          </a:solidFill>
          <a:ln>
            <a:solidFill>
              <a:schemeClr val="tx1"/>
            </a:solidFill>
          </a:ln>
        </p:spPr>
        <p:txBody>
          <a:bodyPr wrap="square" rtlCol="0">
            <a:spAutoFit/>
          </a:bodyPr>
          <a:lstStyle/>
          <a:p>
            <a:r>
              <a:rPr lang="en-US" sz="2800" dirty="0"/>
              <a:t>“The realization of our </a:t>
            </a:r>
            <a:r>
              <a:rPr lang="en-US" sz="2800" i="1" dirty="0"/>
              <a:t>hope</a:t>
            </a:r>
            <a:r>
              <a:rPr lang="en-US" sz="2800" dirty="0"/>
              <a:t>, this glory, is so entrancing that as we see it from afar we greet it (Heb. 11:13), with our </a:t>
            </a:r>
            <a:r>
              <a:rPr lang="en-US" sz="2800" i="1" dirty="0"/>
              <a:t>faith</a:t>
            </a:r>
            <a:r>
              <a:rPr lang="en-US" sz="2800" dirty="0"/>
              <a:t> in the Giver strengthened, and our </a:t>
            </a:r>
            <a:r>
              <a:rPr lang="en-US" sz="2800" i="1" dirty="0"/>
              <a:t>love</a:t>
            </a:r>
            <a:r>
              <a:rPr lang="en-US" sz="2800" dirty="0"/>
              <a:t> for all his children with whom we shall share it enlarged and intensified.” </a:t>
            </a:r>
          </a:p>
          <a:p>
            <a:endParaRPr lang="en-US" sz="2400" dirty="0"/>
          </a:p>
          <a:p>
            <a:r>
              <a:rPr lang="en-US" sz="2400" dirty="0"/>
              <a:t>William Hendriksen, </a:t>
            </a:r>
            <a:r>
              <a:rPr lang="en-US" sz="2400" i="1" dirty="0"/>
              <a:t>New Testament Commentary - Colossians, Philemon,</a:t>
            </a:r>
            <a:r>
              <a:rPr lang="en-US" sz="2400" dirty="0"/>
              <a:t> 50</a:t>
            </a:r>
          </a:p>
        </p:txBody>
      </p:sp>
    </p:spTree>
    <p:extLst>
      <p:ext uri="{BB962C8B-B14F-4D97-AF65-F5344CB8AC3E}">
        <p14:creationId xmlns:p14="http://schemas.microsoft.com/office/powerpoint/2010/main" val="39398287"/>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B1D442-5857-EE01-898D-59ADF78B3C2F}"/>
            </a:ext>
          </a:extLst>
        </p:cNvPr>
        <p:cNvGrpSpPr/>
        <p:nvPr/>
      </p:nvGrpSpPr>
      <p:grpSpPr>
        <a:xfrm>
          <a:off x="0" y="0"/>
          <a:ext cx="0" cy="0"/>
          <a:chOff x="0" y="0"/>
          <a:chExt cx="0" cy="0"/>
        </a:xfrm>
      </p:grpSpPr>
      <p:sp>
        <p:nvSpPr>
          <p:cNvPr id="2" name="Scroll: Horizontal 1">
            <a:extLst>
              <a:ext uri="{FF2B5EF4-FFF2-40B4-BE49-F238E27FC236}">
                <a16:creationId xmlns:a16="http://schemas.microsoft.com/office/drawing/2014/main" id="{8FE5D2E2-81EC-77A1-86FE-7D5FBDB294DD}"/>
              </a:ext>
            </a:extLst>
          </p:cNvPr>
          <p:cNvSpPr/>
          <p:nvPr/>
        </p:nvSpPr>
        <p:spPr>
          <a:xfrm>
            <a:off x="2620617" y="364436"/>
            <a:ext cx="6950765" cy="1431234"/>
          </a:xfrm>
          <a:prstGeom prst="horizontalScroll">
            <a:avLst>
              <a:gd name="adj" fmla="val 18986"/>
            </a:avLst>
          </a:prstGeom>
          <a:solidFill>
            <a:srgbClr val="E7DFC9"/>
          </a:solidFill>
          <a:ln>
            <a:solidFill>
              <a:srgbClr val="6633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4400" dirty="0">
                <a:solidFill>
                  <a:srgbClr val="663300"/>
                </a:solidFill>
                <a:latin typeface="Congenial SemiBold" panose="02000503040000020004" pitchFamily="2" charset="0"/>
              </a:rPr>
              <a:t>Basis for his thanks</a:t>
            </a:r>
          </a:p>
        </p:txBody>
      </p:sp>
      <p:sp>
        <p:nvSpPr>
          <p:cNvPr id="3" name="TextBox 2">
            <a:extLst>
              <a:ext uri="{FF2B5EF4-FFF2-40B4-BE49-F238E27FC236}">
                <a16:creationId xmlns:a16="http://schemas.microsoft.com/office/drawing/2014/main" id="{B41E5CF6-6CE1-FE3E-7419-CADC8902B5A0}"/>
              </a:ext>
            </a:extLst>
          </p:cNvPr>
          <p:cNvSpPr txBox="1"/>
          <p:nvPr/>
        </p:nvSpPr>
        <p:spPr>
          <a:xfrm>
            <a:off x="1808252" y="2106207"/>
            <a:ext cx="9205645" cy="4062651"/>
          </a:xfrm>
          <a:prstGeom prst="rect">
            <a:avLst/>
          </a:prstGeom>
          <a:noFill/>
        </p:spPr>
        <p:txBody>
          <a:bodyPr wrap="square" rtlCol="0">
            <a:spAutoFit/>
          </a:bodyPr>
          <a:lstStyle/>
          <a:p>
            <a:pPr marL="514350" indent="-514350">
              <a:buFont typeface="+mj-lt"/>
              <a:buAutoNum type="arabicPeriod"/>
            </a:pPr>
            <a:r>
              <a:rPr lang="en-US" sz="3600" b="1" dirty="0">
                <a:latin typeface="Aptos" panose="020B0004020202020204" pitchFamily="34" charset="0"/>
              </a:rPr>
              <a:t>Their faith</a:t>
            </a:r>
            <a:r>
              <a:rPr lang="en-US" sz="3600" dirty="0">
                <a:latin typeface="Aptos" panose="020B0004020202020204" pitchFamily="34" charset="0"/>
              </a:rPr>
              <a:t> (v. 4)</a:t>
            </a:r>
          </a:p>
          <a:p>
            <a:pPr marL="514350" indent="-514350">
              <a:buFont typeface="+mj-lt"/>
              <a:buAutoNum type="arabicPeriod"/>
            </a:pPr>
            <a:endParaRPr lang="en-US" sz="1400" dirty="0">
              <a:latin typeface="Aptos" panose="020B0004020202020204" pitchFamily="34" charset="0"/>
            </a:endParaRPr>
          </a:p>
          <a:p>
            <a:pPr marL="514350" indent="-514350">
              <a:buFont typeface="+mj-lt"/>
              <a:buAutoNum type="arabicPeriod"/>
            </a:pPr>
            <a:r>
              <a:rPr lang="en-US" sz="3600" b="1" dirty="0">
                <a:latin typeface="Aptos" panose="020B0004020202020204" pitchFamily="34" charset="0"/>
              </a:rPr>
              <a:t>Their love</a:t>
            </a:r>
            <a:r>
              <a:rPr lang="en-US" sz="3600" dirty="0">
                <a:latin typeface="Aptos" panose="020B0004020202020204" pitchFamily="34" charset="0"/>
              </a:rPr>
              <a:t> (vv. 4, 8)</a:t>
            </a:r>
          </a:p>
          <a:p>
            <a:pPr marL="1028700" lvl="1" indent="-571500">
              <a:buFont typeface="Wingdings" panose="05000000000000000000" pitchFamily="2" charset="2"/>
              <a:buChar char="§"/>
            </a:pPr>
            <a:r>
              <a:rPr lang="en-US" sz="3600" i="1" dirty="0">
                <a:latin typeface="Aptos" panose="020B0004020202020204" pitchFamily="34" charset="0"/>
              </a:rPr>
              <a:t>For all the saints</a:t>
            </a:r>
          </a:p>
          <a:p>
            <a:pPr marL="1028700" lvl="1" indent="-571500">
              <a:buFont typeface="Wingdings" panose="05000000000000000000" pitchFamily="2" charset="2"/>
              <a:buChar char="§"/>
            </a:pPr>
            <a:r>
              <a:rPr lang="en-US" sz="3600" i="1" dirty="0">
                <a:latin typeface="Aptos" panose="020B0004020202020204" pitchFamily="34" charset="0"/>
              </a:rPr>
              <a:t>In the Spirit</a:t>
            </a:r>
          </a:p>
          <a:p>
            <a:pPr marL="971550" lvl="1" indent="-514350">
              <a:buFont typeface="+mj-lt"/>
              <a:buAutoNum type="arabicPeriod"/>
            </a:pPr>
            <a:endParaRPr lang="en-US" sz="1400" dirty="0">
              <a:latin typeface="Aptos" panose="020B0004020202020204" pitchFamily="34" charset="0"/>
            </a:endParaRPr>
          </a:p>
          <a:p>
            <a:pPr marL="514350" indent="-514350">
              <a:buFont typeface="+mj-lt"/>
              <a:buAutoNum type="arabicPeriod"/>
            </a:pPr>
            <a:r>
              <a:rPr lang="en-US" sz="3600" b="1" dirty="0">
                <a:latin typeface="Aptos" panose="020B0004020202020204" pitchFamily="34" charset="0"/>
              </a:rPr>
              <a:t>Their hope</a:t>
            </a:r>
            <a:r>
              <a:rPr lang="en-US" sz="3600" dirty="0">
                <a:latin typeface="Aptos" panose="020B0004020202020204" pitchFamily="34" charset="0"/>
              </a:rPr>
              <a:t> (v. 5)</a:t>
            </a:r>
          </a:p>
          <a:p>
            <a:pPr marL="514350" indent="-514350">
              <a:buFont typeface="+mj-lt"/>
              <a:buAutoNum type="arabicPeriod"/>
            </a:pPr>
            <a:endParaRPr lang="en-US" sz="1400" dirty="0">
              <a:latin typeface="Aptos" panose="020B0004020202020204" pitchFamily="34" charset="0"/>
            </a:endParaRPr>
          </a:p>
          <a:p>
            <a:pPr marL="514350" indent="-514350">
              <a:buFont typeface="+mj-lt"/>
              <a:buAutoNum type="arabicPeriod"/>
            </a:pPr>
            <a:r>
              <a:rPr lang="en-US" sz="3600" b="1" dirty="0">
                <a:latin typeface="Aptos" panose="020B0004020202020204" pitchFamily="34" charset="0"/>
              </a:rPr>
              <a:t>Their fruit </a:t>
            </a:r>
            <a:r>
              <a:rPr lang="en-US" sz="3600" dirty="0">
                <a:latin typeface="Aptos" panose="020B0004020202020204" pitchFamily="34" charset="0"/>
              </a:rPr>
              <a:t>(v. 6)</a:t>
            </a:r>
          </a:p>
        </p:txBody>
      </p:sp>
    </p:spTree>
    <p:extLst>
      <p:ext uri="{BB962C8B-B14F-4D97-AF65-F5344CB8AC3E}">
        <p14:creationId xmlns:p14="http://schemas.microsoft.com/office/powerpoint/2010/main" val="268124573"/>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0A873E-FDC0-73D2-39F0-8956180FEB52}"/>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464C6050-520D-E419-4404-4CA1260C9026}"/>
              </a:ext>
            </a:extLst>
          </p:cNvPr>
          <p:cNvSpPr txBox="1"/>
          <p:nvPr/>
        </p:nvSpPr>
        <p:spPr>
          <a:xfrm>
            <a:off x="1068512" y="1957608"/>
            <a:ext cx="10839236" cy="2400657"/>
          </a:xfrm>
          <a:prstGeom prst="rect">
            <a:avLst/>
          </a:prstGeom>
          <a:noFill/>
        </p:spPr>
        <p:txBody>
          <a:bodyPr wrap="square" rtlCol="0">
            <a:spAutoFit/>
          </a:bodyPr>
          <a:lstStyle/>
          <a:p>
            <a:pPr marL="571500" indent="-571500">
              <a:buFont typeface="+mj-lt"/>
              <a:buAutoNum type="romanUcPeriod"/>
            </a:pPr>
            <a:r>
              <a:rPr lang="en-US" sz="2800" b="1" dirty="0"/>
              <a:t>Salutation (vv. 1-2)</a:t>
            </a:r>
          </a:p>
          <a:p>
            <a:pPr marL="571500" indent="-571500">
              <a:buFont typeface="+mj-lt"/>
              <a:buAutoNum type="romanUcPeriod"/>
            </a:pPr>
            <a:endParaRPr lang="en-US" sz="1000" b="1" dirty="0"/>
          </a:p>
          <a:p>
            <a:pPr marL="571500" indent="-571500">
              <a:buFont typeface="+mj-lt"/>
              <a:buAutoNum type="romanUcPeriod"/>
            </a:pPr>
            <a:r>
              <a:rPr lang="en-US" sz="2800" b="1" dirty="0"/>
              <a:t>Thanks for the Colossians (vv. 3-8)</a:t>
            </a:r>
          </a:p>
          <a:p>
            <a:pPr marL="1028700" lvl="1" indent="-571500">
              <a:buFont typeface="+mj-lt"/>
              <a:buAutoNum type="alphaUcPeriod"/>
            </a:pPr>
            <a:r>
              <a:rPr lang="en-US" sz="2800" i="1" dirty="0"/>
              <a:t>Praying always</a:t>
            </a:r>
          </a:p>
          <a:p>
            <a:pPr marL="1028700" lvl="1" indent="-571500">
              <a:buFont typeface="+mj-lt"/>
              <a:buAutoNum type="alphaUcPeriod"/>
            </a:pPr>
            <a:r>
              <a:rPr lang="en-US" sz="2800" i="1" dirty="0"/>
              <a:t>The basis for his thanks</a:t>
            </a:r>
          </a:p>
          <a:p>
            <a:pPr marL="1028700" lvl="1" indent="-571500">
              <a:buFont typeface="+mj-lt"/>
              <a:buAutoNum type="alphaUcPeriod"/>
            </a:pPr>
            <a:r>
              <a:rPr lang="en-US" sz="2800" i="1" dirty="0"/>
              <a:t>How they gained their faith, love and hope</a:t>
            </a:r>
          </a:p>
        </p:txBody>
      </p:sp>
      <p:sp>
        <p:nvSpPr>
          <p:cNvPr id="3" name="Rectangle: Rounded Corners 2">
            <a:extLst>
              <a:ext uri="{FF2B5EF4-FFF2-40B4-BE49-F238E27FC236}">
                <a16:creationId xmlns:a16="http://schemas.microsoft.com/office/drawing/2014/main" id="{8313AE82-4007-EC44-D174-C5BC9200367B}"/>
              </a:ext>
            </a:extLst>
          </p:cNvPr>
          <p:cNvSpPr/>
          <p:nvPr/>
        </p:nvSpPr>
        <p:spPr>
          <a:xfrm>
            <a:off x="3246633" y="442782"/>
            <a:ext cx="8291246" cy="1140430"/>
          </a:xfrm>
          <a:prstGeom prst="roundRect">
            <a:avLst>
              <a:gd name="adj" fmla="val 21015"/>
            </a:avLst>
          </a:prstGeom>
          <a:solidFill>
            <a:srgbClr val="66330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600" dirty="0">
                <a:solidFill>
                  <a:schemeClr val="bg1"/>
                </a:solidFill>
                <a:effectLst>
                  <a:outerShdw blurRad="38100" dist="38100" dir="2700000" algn="tl">
                    <a:srgbClr val="000000">
                      <a:alpha val="43137"/>
                    </a:srgbClr>
                  </a:outerShdw>
                </a:effectLst>
                <a:latin typeface="Congenial SemiBold" panose="02000503040000020004" pitchFamily="2" charset="0"/>
              </a:rPr>
              <a:t>Colossians 1:1-8</a:t>
            </a:r>
          </a:p>
          <a:p>
            <a:pPr algn="ctr"/>
            <a:r>
              <a:rPr lang="en-US" sz="3600" i="1" dirty="0">
                <a:solidFill>
                  <a:srgbClr val="CCCC00"/>
                </a:solidFill>
                <a:effectLst>
                  <a:outerShdw blurRad="38100" dist="38100" dir="2700000" algn="tl">
                    <a:srgbClr val="000000">
                      <a:alpha val="43137"/>
                    </a:srgbClr>
                  </a:outerShdw>
                </a:effectLst>
                <a:latin typeface="Congenial SemiBold" panose="02000503040000020004" pitchFamily="2" charset="0"/>
              </a:rPr>
              <a:t>Thanks for the Colossians</a:t>
            </a:r>
          </a:p>
        </p:txBody>
      </p:sp>
    </p:spTree>
    <p:extLst>
      <p:ext uri="{BB962C8B-B14F-4D97-AF65-F5344CB8AC3E}">
        <p14:creationId xmlns:p14="http://schemas.microsoft.com/office/powerpoint/2010/main" val="2134042052"/>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CB2606-B01E-4E08-3F41-C146A193FDA0}"/>
            </a:ext>
          </a:extLst>
        </p:cNvPr>
        <p:cNvGrpSpPr/>
        <p:nvPr/>
      </p:nvGrpSpPr>
      <p:grpSpPr>
        <a:xfrm>
          <a:off x="0" y="0"/>
          <a:ext cx="0" cy="0"/>
          <a:chOff x="0" y="0"/>
          <a:chExt cx="0" cy="0"/>
        </a:xfrm>
      </p:grpSpPr>
      <p:sp>
        <p:nvSpPr>
          <p:cNvPr id="2" name="Scroll: Horizontal 1">
            <a:extLst>
              <a:ext uri="{FF2B5EF4-FFF2-40B4-BE49-F238E27FC236}">
                <a16:creationId xmlns:a16="http://schemas.microsoft.com/office/drawing/2014/main" id="{67C48B98-201C-C291-F5B4-B2CEA938DB06}"/>
              </a:ext>
            </a:extLst>
          </p:cNvPr>
          <p:cNvSpPr/>
          <p:nvPr/>
        </p:nvSpPr>
        <p:spPr>
          <a:xfrm>
            <a:off x="2620617" y="364436"/>
            <a:ext cx="6950765" cy="2111636"/>
          </a:xfrm>
          <a:prstGeom prst="horizontalScroll">
            <a:avLst>
              <a:gd name="adj" fmla="val 18986"/>
            </a:avLst>
          </a:prstGeom>
          <a:solidFill>
            <a:srgbClr val="E7DFC9"/>
          </a:solidFill>
          <a:ln>
            <a:solidFill>
              <a:srgbClr val="6633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4400" dirty="0">
                <a:solidFill>
                  <a:srgbClr val="663300"/>
                </a:solidFill>
                <a:latin typeface="Congenial SemiBold" panose="02000503040000020004" pitchFamily="2" charset="0"/>
              </a:rPr>
              <a:t>How They Gained</a:t>
            </a:r>
          </a:p>
          <a:p>
            <a:pPr algn="ctr"/>
            <a:r>
              <a:rPr lang="en-US" sz="4400" dirty="0">
                <a:solidFill>
                  <a:srgbClr val="663300"/>
                </a:solidFill>
                <a:latin typeface="Congenial SemiBold" panose="02000503040000020004" pitchFamily="2" charset="0"/>
              </a:rPr>
              <a:t>Faith, Love &amp; Hope</a:t>
            </a:r>
          </a:p>
        </p:txBody>
      </p:sp>
      <p:sp>
        <p:nvSpPr>
          <p:cNvPr id="5" name="Text Box 3">
            <a:extLst>
              <a:ext uri="{FF2B5EF4-FFF2-40B4-BE49-F238E27FC236}">
                <a16:creationId xmlns:a16="http://schemas.microsoft.com/office/drawing/2014/main" id="{A4D8BD7A-2F07-871A-F269-CC44A0D1FC49}"/>
              </a:ext>
            </a:extLst>
          </p:cNvPr>
          <p:cNvSpPr txBox="1">
            <a:spLocks noChangeArrowheads="1"/>
          </p:cNvSpPr>
          <p:nvPr/>
        </p:nvSpPr>
        <p:spPr bwMode="auto">
          <a:xfrm>
            <a:off x="8084794" y="2673769"/>
            <a:ext cx="3179075" cy="34163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en-US" sz="7200" b="1" dirty="0">
                <a:latin typeface="Aptos" panose="020B0004020202020204" pitchFamily="34" charset="0"/>
              </a:rPr>
              <a:t>Word</a:t>
            </a:r>
          </a:p>
          <a:p>
            <a:pPr algn="ctr"/>
            <a:r>
              <a:rPr lang="en-US" altLang="en-US" sz="7200" b="1" dirty="0">
                <a:latin typeface="Aptos" panose="020B0004020202020204" pitchFamily="34" charset="0"/>
              </a:rPr>
              <a:t>Truth</a:t>
            </a:r>
          </a:p>
          <a:p>
            <a:pPr algn="ctr"/>
            <a:r>
              <a:rPr lang="en-US" altLang="en-US" sz="7200" b="1" dirty="0">
                <a:latin typeface="Aptos" panose="020B0004020202020204" pitchFamily="34" charset="0"/>
              </a:rPr>
              <a:t>Gospel</a:t>
            </a:r>
          </a:p>
        </p:txBody>
      </p:sp>
      <p:sp>
        <p:nvSpPr>
          <p:cNvPr id="6" name="Text Box 4">
            <a:extLst>
              <a:ext uri="{FF2B5EF4-FFF2-40B4-BE49-F238E27FC236}">
                <a16:creationId xmlns:a16="http://schemas.microsoft.com/office/drawing/2014/main" id="{83C9EF93-8DA3-12D8-4507-66442886C0D2}"/>
              </a:ext>
            </a:extLst>
          </p:cNvPr>
          <p:cNvSpPr txBox="1">
            <a:spLocks noChangeArrowheads="1"/>
          </p:cNvSpPr>
          <p:nvPr/>
        </p:nvSpPr>
        <p:spPr bwMode="auto">
          <a:xfrm>
            <a:off x="1140432" y="2796691"/>
            <a:ext cx="6554912" cy="1077218"/>
          </a:xfrm>
          <a:prstGeom prst="rect">
            <a:avLst/>
          </a:prstGeom>
          <a:solidFill>
            <a:schemeClr val="bg2">
              <a:lumMod val="50000"/>
            </a:schemeClr>
          </a:solidFill>
          <a:ln>
            <a:noFill/>
          </a:ln>
          <a:effectLst/>
        </p:spPr>
        <p:txBody>
          <a:bodyPr wrap="square">
            <a:spAutoFit/>
          </a:bodyPr>
          <a:lstStyle/>
          <a:p>
            <a:pPr algn="ctr"/>
            <a:r>
              <a:rPr lang="en-US" altLang="en-US" sz="3200" b="0" dirty="0">
                <a:solidFill>
                  <a:srgbClr val="FFFF00"/>
                </a:solidFill>
                <a:latin typeface="Times New Roman" panose="02020603050405020304" pitchFamily="18" charset="0"/>
              </a:rPr>
              <a:t>“of which you heard before in the</a:t>
            </a:r>
          </a:p>
          <a:p>
            <a:pPr algn="ctr"/>
            <a:r>
              <a:rPr lang="en-US" altLang="en-US" sz="3200" u="sng" dirty="0">
                <a:solidFill>
                  <a:srgbClr val="FFFF00"/>
                </a:solidFill>
                <a:latin typeface="Times New Roman" panose="02020603050405020304" pitchFamily="18" charset="0"/>
              </a:rPr>
              <a:t>word</a:t>
            </a:r>
            <a:r>
              <a:rPr lang="en-US" altLang="en-US" sz="3200" b="0" dirty="0">
                <a:solidFill>
                  <a:srgbClr val="FFFF00"/>
                </a:solidFill>
                <a:latin typeface="Times New Roman" panose="02020603050405020304" pitchFamily="18" charset="0"/>
              </a:rPr>
              <a:t> of the</a:t>
            </a:r>
            <a:r>
              <a:rPr lang="en-US" altLang="en-US" sz="3200" u="sng" dirty="0">
                <a:solidFill>
                  <a:srgbClr val="FFFF00"/>
                </a:solidFill>
                <a:latin typeface="Times New Roman" panose="02020603050405020304" pitchFamily="18" charset="0"/>
              </a:rPr>
              <a:t> truth</a:t>
            </a:r>
            <a:r>
              <a:rPr lang="en-US" altLang="en-US" sz="3200" b="0" dirty="0">
                <a:solidFill>
                  <a:srgbClr val="FFFF00"/>
                </a:solidFill>
                <a:latin typeface="Times New Roman" panose="02020603050405020304" pitchFamily="18" charset="0"/>
              </a:rPr>
              <a:t> of the </a:t>
            </a:r>
            <a:r>
              <a:rPr lang="en-US" altLang="en-US" sz="3200" u="sng" dirty="0">
                <a:solidFill>
                  <a:srgbClr val="FFFF00"/>
                </a:solidFill>
                <a:latin typeface="Times New Roman" panose="02020603050405020304" pitchFamily="18" charset="0"/>
              </a:rPr>
              <a:t>gospel</a:t>
            </a:r>
            <a:r>
              <a:rPr lang="en-US" altLang="en-US" sz="3200" b="0" dirty="0">
                <a:solidFill>
                  <a:srgbClr val="FFFF00"/>
                </a:solidFill>
                <a:latin typeface="Times New Roman" panose="02020603050405020304" pitchFamily="18" charset="0"/>
              </a:rPr>
              <a:t>” (v. 5)</a:t>
            </a:r>
          </a:p>
        </p:txBody>
      </p:sp>
      <p:pic>
        <p:nvPicPr>
          <p:cNvPr id="8" name="Picture 7" descr="A close-up of an open book&#10;&#10;AI-generated content may be incorrect.">
            <a:extLst>
              <a:ext uri="{FF2B5EF4-FFF2-40B4-BE49-F238E27FC236}">
                <a16:creationId xmlns:a16="http://schemas.microsoft.com/office/drawing/2014/main" id="{942CC76D-D083-8729-3E06-70FB89655D1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80993" y="4194528"/>
            <a:ext cx="5048744" cy="2597559"/>
          </a:xfrm>
          <a:prstGeom prst="rect">
            <a:avLst/>
          </a:prstGeom>
        </p:spPr>
      </p:pic>
    </p:spTree>
    <p:extLst>
      <p:ext uri="{BB962C8B-B14F-4D97-AF65-F5344CB8AC3E}">
        <p14:creationId xmlns:p14="http://schemas.microsoft.com/office/powerpoint/2010/main" val="775701002"/>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xEl>
                                              <p:pRg st="1" end="1"/>
                                            </p:txEl>
                                          </p:spTgt>
                                        </p:tgtEl>
                                        <p:attrNameLst>
                                          <p:attrName>style.visibility</p:attrName>
                                        </p:attrNameLst>
                                      </p:cBhvr>
                                      <p:to>
                                        <p:strVal val="visible"/>
                                      </p:to>
                                    </p:set>
                                    <p:anim calcmode="lin" valueType="num">
                                      <p:cBhvr additive="base">
                                        <p:cTn id="13"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5">
                                            <p:txEl>
                                              <p:pRg st="2" end="2"/>
                                            </p:txEl>
                                          </p:spTgt>
                                        </p:tgtEl>
                                        <p:attrNameLst>
                                          <p:attrName>style.visibility</p:attrName>
                                        </p:attrNameLst>
                                      </p:cBhvr>
                                      <p:to>
                                        <p:strVal val="visible"/>
                                      </p:to>
                                    </p:set>
                                    <p:anim calcmode="lin" valueType="num">
                                      <p:cBhvr additive="base">
                                        <p:cTn id="19"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autoUpdateAnimBg="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8B1216-84CA-FDE3-7362-9B0B416A1A34}"/>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1DE1397E-44EB-6773-E162-B52F0EC4CF00}"/>
              </a:ext>
            </a:extLst>
          </p:cNvPr>
          <p:cNvSpPr txBox="1"/>
          <p:nvPr/>
        </p:nvSpPr>
        <p:spPr>
          <a:xfrm>
            <a:off x="1068512" y="1957608"/>
            <a:ext cx="10839236" cy="2831544"/>
          </a:xfrm>
          <a:prstGeom prst="rect">
            <a:avLst/>
          </a:prstGeom>
          <a:noFill/>
        </p:spPr>
        <p:txBody>
          <a:bodyPr wrap="square" rtlCol="0">
            <a:spAutoFit/>
          </a:bodyPr>
          <a:lstStyle/>
          <a:p>
            <a:pPr marL="571500" indent="-571500">
              <a:buFont typeface="+mj-lt"/>
              <a:buAutoNum type="romanUcPeriod"/>
            </a:pPr>
            <a:r>
              <a:rPr lang="en-US" sz="2800" b="1" dirty="0"/>
              <a:t>Salutation (vv. 1-2)</a:t>
            </a:r>
          </a:p>
          <a:p>
            <a:pPr marL="571500" indent="-571500">
              <a:buFont typeface="+mj-lt"/>
              <a:buAutoNum type="romanUcPeriod"/>
            </a:pPr>
            <a:endParaRPr lang="en-US" sz="1000" b="1" dirty="0"/>
          </a:p>
          <a:p>
            <a:pPr marL="571500" indent="-571500">
              <a:buFont typeface="+mj-lt"/>
              <a:buAutoNum type="romanUcPeriod"/>
            </a:pPr>
            <a:r>
              <a:rPr lang="en-US" sz="2800" b="1" dirty="0"/>
              <a:t>Thanks for the Colossians (vv. 3-8)</a:t>
            </a:r>
          </a:p>
          <a:p>
            <a:pPr marL="1028700" lvl="1" indent="-571500">
              <a:buFont typeface="+mj-lt"/>
              <a:buAutoNum type="alphaUcPeriod"/>
            </a:pPr>
            <a:r>
              <a:rPr lang="en-US" sz="2800" i="1" dirty="0"/>
              <a:t>Praying always</a:t>
            </a:r>
          </a:p>
          <a:p>
            <a:pPr marL="1028700" lvl="1" indent="-571500">
              <a:buFont typeface="+mj-lt"/>
              <a:buAutoNum type="alphaUcPeriod"/>
            </a:pPr>
            <a:r>
              <a:rPr lang="en-US" sz="2800" i="1" dirty="0"/>
              <a:t>The basis for his thanks</a:t>
            </a:r>
          </a:p>
          <a:p>
            <a:pPr marL="1028700" lvl="1" indent="-571500">
              <a:buFont typeface="+mj-lt"/>
              <a:buAutoNum type="alphaUcPeriod"/>
            </a:pPr>
            <a:r>
              <a:rPr lang="en-US" sz="2800" i="1" dirty="0"/>
              <a:t>How they gained their faith, love and hope</a:t>
            </a:r>
          </a:p>
          <a:p>
            <a:pPr marL="1028700" lvl="1" indent="-571500">
              <a:buFont typeface="+mj-lt"/>
              <a:buAutoNum type="alphaUcPeriod"/>
            </a:pPr>
            <a:r>
              <a:rPr lang="en-US" sz="2800" i="1" dirty="0"/>
              <a:t>Their minister: Epaphras</a:t>
            </a:r>
          </a:p>
        </p:txBody>
      </p:sp>
      <p:sp>
        <p:nvSpPr>
          <p:cNvPr id="3" name="Rectangle: Rounded Corners 2">
            <a:extLst>
              <a:ext uri="{FF2B5EF4-FFF2-40B4-BE49-F238E27FC236}">
                <a16:creationId xmlns:a16="http://schemas.microsoft.com/office/drawing/2014/main" id="{197F2B0C-8C8B-4A03-2133-491A5BDE3E40}"/>
              </a:ext>
            </a:extLst>
          </p:cNvPr>
          <p:cNvSpPr/>
          <p:nvPr/>
        </p:nvSpPr>
        <p:spPr>
          <a:xfrm>
            <a:off x="3246633" y="442782"/>
            <a:ext cx="8291246" cy="1140430"/>
          </a:xfrm>
          <a:prstGeom prst="roundRect">
            <a:avLst>
              <a:gd name="adj" fmla="val 21015"/>
            </a:avLst>
          </a:prstGeom>
          <a:solidFill>
            <a:srgbClr val="66330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600" dirty="0">
                <a:solidFill>
                  <a:schemeClr val="bg1"/>
                </a:solidFill>
                <a:effectLst>
                  <a:outerShdw blurRad="38100" dist="38100" dir="2700000" algn="tl">
                    <a:srgbClr val="000000">
                      <a:alpha val="43137"/>
                    </a:srgbClr>
                  </a:outerShdw>
                </a:effectLst>
                <a:latin typeface="Congenial SemiBold" panose="02000503040000020004" pitchFamily="2" charset="0"/>
              </a:rPr>
              <a:t>Colossians 1:1-8</a:t>
            </a:r>
          </a:p>
          <a:p>
            <a:pPr algn="ctr"/>
            <a:r>
              <a:rPr lang="en-US" sz="3600" i="1" dirty="0">
                <a:solidFill>
                  <a:srgbClr val="CCCC00"/>
                </a:solidFill>
                <a:effectLst>
                  <a:outerShdw blurRad="38100" dist="38100" dir="2700000" algn="tl">
                    <a:srgbClr val="000000">
                      <a:alpha val="43137"/>
                    </a:srgbClr>
                  </a:outerShdw>
                </a:effectLst>
                <a:latin typeface="Congenial SemiBold" panose="02000503040000020004" pitchFamily="2" charset="0"/>
              </a:rPr>
              <a:t>Thanks for the Colossians</a:t>
            </a:r>
          </a:p>
        </p:txBody>
      </p:sp>
    </p:spTree>
    <p:extLst>
      <p:ext uri="{BB962C8B-B14F-4D97-AF65-F5344CB8AC3E}">
        <p14:creationId xmlns:p14="http://schemas.microsoft.com/office/powerpoint/2010/main" val="1281219645"/>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8434AA-C372-DA6F-06B5-4E32FF217F51}"/>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6C0759FD-847E-A5BE-975E-D3CA62B1B6CA}"/>
              </a:ext>
            </a:extLst>
          </p:cNvPr>
          <p:cNvSpPr txBox="1"/>
          <p:nvPr/>
        </p:nvSpPr>
        <p:spPr>
          <a:xfrm>
            <a:off x="1068512" y="1957608"/>
            <a:ext cx="10839236" cy="1107996"/>
          </a:xfrm>
          <a:prstGeom prst="rect">
            <a:avLst/>
          </a:prstGeom>
          <a:noFill/>
        </p:spPr>
        <p:txBody>
          <a:bodyPr wrap="square" rtlCol="0">
            <a:spAutoFit/>
          </a:bodyPr>
          <a:lstStyle/>
          <a:p>
            <a:pPr marL="571500" indent="-571500">
              <a:buFont typeface="+mj-lt"/>
              <a:buAutoNum type="romanUcPeriod"/>
            </a:pPr>
            <a:r>
              <a:rPr lang="en-US" sz="2800" b="1" dirty="0"/>
              <a:t>Salutation (vv. 1-2)</a:t>
            </a:r>
          </a:p>
          <a:p>
            <a:pPr marL="571500" indent="-571500">
              <a:buFont typeface="+mj-lt"/>
              <a:buAutoNum type="romanUcPeriod"/>
            </a:pPr>
            <a:endParaRPr lang="en-US" sz="1000" b="1" dirty="0"/>
          </a:p>
          <a:p>
            <a:pPr marL="571500" indent="-571500">
              <a:buFont typeface="+mj-lt"/>
              <a:buAutoNum type="romanUcPeriod"/>
            </a:pPr>
            <a:r>
              <a:rPr lang="en-US" sz="2800" b="1" dirty="0"/>
              <a:t>Thanks for the Colossians (vv. 3-8)</a:t>
            </a:r>
            <a:endParaRPr lang="en-US" sz="2800" i="1" dirty="0"/>
          </a:p>
        </p:txBody>
      </p:sp>
      <p:sp>
        <p:nvSpPr>
          <p:cNvPr id="3" name="Rectangle: Rounded Corners 2">
            <a:extLst>
              <a:ext uri="{FF2B5EF4-FFF2-40B4-BE49-F238E27FC236}">
                <a16:creationId xmlns:a16="http://schemas.microsoft.com/office/drawing/2014/main" id="{98FFF135-02B2-6B2C-9AE4-68BE50139B85}"/>
              </a:ext>
            </a:extLst>
          </p:cNvPr>
          <p:cNvSpPr/>
          <p:nvPr/>
        </p:nvSpPr>
        <p:spPr>
          <a:xfrm>
            <a:off x="3246633" y="442782"/>
            <a:ext cx="8291246" cy="1140430"/>
          </a:xfrm>
          <a:prstGeom prst="roundRect">
            <a:avLst>
              <a:gd name="adj" fmla="val 21015"/>
            </a:avLst>
          </a:prstGeom>
          <a:solidFill>
            <a:srgbClr val="66330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600" dirty="0">
                <a:solidFill>
                  <a:schemeClr val="bg1"/>
                </a:solidFill>
                <a:effectLst>
                  <a:outerShdw blurRad="38100" dist="38100" dir="2700000" algn="tl">
                    <a:srgbClr val="000000">
                      <a:alpha val="43137"/>
                    </a:srgbClr>
                  </a:outerShdw>
                </a:effectLst>
                <a:latin typeface="Congenial SemiBold" panose="02000503040000020004" pitchFamily="2" charset="0"/>
              </a:rPr>
              <a:t>Colossians 1:1-8</a:t>
            </a:r>
          </a:p>
          <a:p>
            <a:pPr algn="ctr"/>
            <a:r>
              <a:rPr lang="en-US" sz="3600" i="1" dirty="0">
                <a:solidFill>
                  <a:srgbClr val="CCCC00"/>
                </a:solidFill>
                <a:effectLst>
                  <a:outerShdw blurRad="38100" dist="38100" dir="2700000" algn="tl">
                    <a:srgbClr val="000000">
                      <a:alpha val="43137"/>
                    </a:srgbClr>
                  </a:outerShdw>
                </a:effectLst>
                <a:latin typeface="Congenial SemiBold" panose="02000503040000020004" pitchFamily="2" charset="0"/>
              </a:rPr>
              <a:t>Thanks for the Colossians</a:t>
            </a:r>
          </a:p>
        </p:txBody>
      </p:sp>
    </p:spTree>
    <p:extLst>
      <p:ext uri="{BB962C8B-B14F-4D97-AF65-F5344CB8AC3E}">
        <p14:creationId xmlns:p14="http://schemas.microsoft.com/office/powerpoint/2010/main" val="323994004"/>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55543D-8448-D4A7-99EB-9C08EB28B1FE}"/>
            </a:ext>
          </a:extLst>
        </p:cNvPr>
        <p:cNvGrpSpPr/>
        <p:nvPr/>
      </p:nvGrpSpPr>
      <p:grpSpPr>
        <a:xfrm>
          <a:off x="0" y="0"/>
          <a:ext cx="0" cy="0"/>
          <a:chOff x="0" y="0"/>
          <a:chExt cx="0" cy="0"/>
        </a:xfrm>
      </p:grpSpPr>
      <p:sp>
        <p:nvSpPr>
          <p:cNvPr id="3" name="Scroll: Horizontal 2">
            <a:extLst>
              <a:ext uri="{FF2B5EF4-FFF2-40B4-BE49-F238E27FC236}">
                <a16:creationId xmlns:a16="http://schemas.microsoft.com/office/drawing/2014/main" id="{FFFDBBA2-5297-73A2-87EC-741C500633DB}"/>
              </a:ext>
            </a:extLst>
          </p:cNvPr>
          <p:cNvSpPr/>
          <p:nvPr/>
        </p:nvSpPr>
        <p:spPr>
          <a:xfrm>
            <a:off x="2620617" y="364436"/>
            <a:ext cx="6950765" cy="1431234"/>
          </a:xfrm>
          <a:prstGeom prst="horizontalScroll">
            <a:avLst>
              <a:gd name="adj" fmla="val 18986"/>
            </a:avLst>
          </a:prstGeom>
          <a:solidFill>
            <a:srgbClr val="E7DFC9"/>
          </a:solidFill>
          <a:ln>
            <a:solidFill>
              <a:srgbClr val="6633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4400" dirty="0">
                <a:solidFill>
                  <a:srgbClr val="663300"/>
                </a:solidFill>
                <a:latin typeface="Congenial SemiBold" panose="02000503040000020004" pitchFamily="2" charset="0"/>
              </a:rPr>
              <a:t>Reaction to this study</a:t>
            </a:r>
          </a:p>
        </p:txBody>
      </p:sp>
      <p:sp>
        <p:nvSpPr>
          <p:cNvPr id="4" name="Rectangle 3">
            <a:extLst>
              <a:ext uri="{FF2B5EF4-FFF2-40B4-BE49-F238E27FC236}">
                <a16:creationId xmlns:a16="http://schemas.microsoft.com/office/drawing/2014/main" id="{6D4E701F-690F-14E7-BDBF-D4135785686A}"/>
              </a:ext>
            </a:extLst>
          </p:cNvPr>
          <p:cNvSpPr>
            <a:spLocks noChangeArrowheads="1"/>
          </p:cNvSpPr>
          <p:nvPr/>
        </p:nvSpPr>
        <p:spPr bwMode="auto">
          <a:xfrm>
            <a:off x="2095500" y="2647905"/>
            <a:ext cx="8001000" cy="2414426"/>
          </a:xfrm>
          <a:prstGeom prst="rect">
            <a:avLst/>
          </a:prstGeom>
          <a:solidFill>
            <a:schemeClr val="bg1"/>
          </a:solidFill>
          <a:ln w="9525">
            <a:solidFill>
              <a:schemeClr val="tx1"/>
            </a:solidFill>
            <a:miter lim="800000"/>
            <a:headEnd/>
            <a:tailEnd/>
          </a:ln>
          <a:effectLst>
            <a:outerShdw dist="107763" dir="2700000" algn="ctr" rotWithShape="0">
              <a:schemeClr val="bg2"/>
            </a:outerShdw>
          </a:effectLst>
        </p:spPr>
        <p:txBody>
          <a:bodyPr wrap="none" anchor="ctr"/>
          <a:lstStyle/>
          <a:p>
            <a:pPr algn="ctr">
              <a:lnSpc>
                <a:spcPct val="140000"/>
              </a:lnSpc>
            </a:pPr>
            <a:r>
              <a:rPr lang="en-US" altLang="en-US" sz="4400">
                <a:solidFill>
                  <a:srgbClr val="0033CC"/>
                </a:solidFill>
                <a:latin typeface="Aptos" panose="020B0004020202020204" pitchFamily="34" charset="0"/>
              </a:rPr>
              <a:t>Pause &amp; Thank God</a:t>
            </a:r>
          </a:p>
          <a:p>
            <a:pPr algn="ctr">
              <a:lnSpc>
                <a:spcPct val="140000"/>
              </a:lnSpc>
            </a:pPr>
            <a:r>
              <a:rPr lang="en-US" altLang="en-US" sz="4400">
                <a:solidFill>
                  <a:srgbClr val="0033CC"/>
                </a:solidFill>
                <a:latin typeface="Aptos" panose="020B0004020202020204" pitchFamily="34" charset="0"/>
              </a:rPr>
              <a:t>for our faithful brethren in Christ</a:t>
            </a:r>
          </a:p>
        </p:txBody>
      </p:sp>
    </p:spTree>
    <p:extLst>
      <p:ext uri="{BB962C8B-B14F-4D97-AF65-F5344CB8AC3E}">
        <p14:creationId xmlns:p14="http://schemas.microsoft.com/office/powerpoint/2010/main" val="3832914842"/>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autoUpdateAnimBg="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462A38-38CA-24CE-C721-DDE07AFCBB5F}"/>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24541AE8-7ECE-13D1-BE12-C34316DB1037}"/>
              </a:ext>
            </a:extLst>
          </p:cNvPr>
          <p:cNvSpPr/>
          <p:nvPr/>
        </p:nvSpPr>
        <p:spPr bwMode="auto">
          <a:xfrm>
            <a:off x="493158" y="1828800"/>
            <a:ext cx="7520683" cy="482885"/>
          </a:xfrm>
          <a:prstGeom prst="rect">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800" b="1" i="0" u="none" strike="noStrike" cap="none" normalizeH="0" baseline="0">
              <a:ln>
                <a:noFill/>
              </a:ln>
              <a:solidFill>
                <a:schemeClr val="tx1"/>
              </a:solidFill>
              <a:effectLst/>
              <a:latin typeface="Arial" panose="020B0604020202020204" pitchFamily="34" charset="0"/>
            </a:endParaRPr>
          </a:p>
        </p:txBody>
      </p:sp>
      <p:sp>
        <p:nvSpPr>
          <p:cNvPr id="24578" name="Text Box 2">
            <a:extLst>
              <a:ext uri="{FF2B5EF4-FFF2-40B4-BE49-F238E27FC236}">
                <a16:creationId xmlns:a16="http://schemas.microsoft.com/office/drawing/2014/main" id="{DA22FDB4-A038-9723-12D8-408617028857}"/>
              </a:ext>
            </a:extLst>
          </p:cNvPr>
          <p:cNvSpPr txBox="1">
            <a:spLocks noChangeArrowheads="1"/>
          </p:cNvSpPr>
          <p:nvPr/>
        </p:nvSpPr>
        <p:spPr bwMode="auto">
          <a:xfrm>
            <a:off x="493158" y="951936"/>
            <a:ext cx="11483083" cy="56938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en-US" altLang="en-US" sz="2800" b="1" dirty="0">
                <a:latin typeface="Times New Roman" panose="02020603050405020304" pitchFamily="18" charset="0"/>
              </a:rPr>
              <a:t>June 8   	Introduction</a:t>
            </a:r>
          </a:p>
          <a:p>
            <a:r>
              <a:rPr lang="en-US" altLang="en-US" sz="2800" b="1" dirty="0">
                <a:latin typeface="Times New Roman" panose="02020603050405020304" pitchFamily="18" charset="0"/>
              </a:rPr>
              <a:t>June 15	1:1-8 –  </a:t>
            </a:r>
            <a:r>
              <a:rPr lang="en-US" altLang="en-US" sz="2800" b="1" i="1" dirty="0">
                <a:latin typeface="Times New Roman" panose="02020603050405020304" pitchFamily="18" charset="0"/>
              </a:rPr>
              <a:t>Thanks For The Colossians</a:t>
            </a:r>
            <a:endParaRPr lang="en-US" altLang="en-US" sz="2800" b="1" dirty="0">
              <a:latin typeface="Times New Roman" panose="02020603050405020304" pitchFamily="18" charset="0"/>
            </a:endParaRPr>
          </a:p>
          <a:p>
            <a:r>
              <a:rPr lang="en-US" altLang="en-US" sz="2800" b="1" dirty="0">
                <a:latin typeface="Times New Roman" panose="02020603050405020304" pitchFamily="18" charset="0"/>
              </a:rPr>
              <a:t>June 22	1:9-14 –  </a:t>
            </a:r>
            <a:r>
              <a:rPr lang="en-US" altLang="en-US" sz="2800" b="1" i="1" dirty="0">
                <a:latin typeface="Times New Roman" panose="02020603050405020304" pitchFamily="18" charset="0"/>
              </a:rPr>
              <a:t>Prayer For The Colossians</a:t>
            </a:r>
            <a:endParaRPr lang="en-US" altLang="en-US" sz="2800" b="1" dirty="0">
              <a:latin typeface="Times New Roman" panose="02020603050405020304" pitchFamily="18" charset="0"/>
            </a:endParaRPr>
          </a:p>
          <a:p>
            <a:r>
              <a:rPr lang="en-US" altLang="en-US" sz="2800" b="1" dirty="0">
                <a:latin typeface="Times New Roman" panose="02020603050405020304" pitchFamily="18" charset="0"/>
              </a:rPr>
              <a:t>July 6	1:15-23a –  </a:t>
            </a:r>
            <a:r>
              <a:rPr lang="en-US" altLang="en-US" sz="2800" b="1" i="1" dirty="0">
                <a:latin typeface="Times New Roman" panose="02020603050405020304" pitchFamily="18" charset="0"/>
              </a:rPr>
              <a:t>Preeminence of Christ</a:t>
            </a:r>
            <a:endParaRPr lang="en-US" altLang="en-US" sz="2800" b="1" dirty="0">
              <a:latin typeface="Times New Roman" panose="02020603050405020304" pitchFamily="18" charset="0"/>
            </a:endParaRPr>
          </a:p>
          <a:p>
            <a:r>
              <a:rPr lang="en-US" altLang="en-US" sz="2800" b="1" dirty="0">
                <a:latin typeface="Times New Roman" panose="02020603050405020304" pitchFamily="18" charset="0"/>
              </a:rPr>
              <a:t>July 13	1:23b-29 –  </a:t>
            </a:r>
            <a:r>
              <a:rPr lang="en-US" altLang="en-US" sz="2800" b="1" i="1" dirty="0">
                <a:latin typeface="Times New Roman" panose="02020603050405020304" pitchFamily="18" charset="0"/>
              </a:rPr>
              <a:t>Paul’s Ministry</a:t>
            </a:r>
            <a:endParaRPr lang="en-US" altLang="en-US" sz="2800" b="1" dirty="0">
              <a:latin typeface="Times New Roman" panose="02020603050405020304" pitchFamily="18" charset="0"/>
            </a:endParaRPr>
          </a:p>
          <a:p>
            <a:r>
              <a:rPr lang="en-US" altLang="en-US" sz="2800" b="1" dirty="0">
                <a:latin typeface="Times New Roman" panose="02020603050405020304" pitchFamily="18" charset="0"/>
              </a:rPr>
              <a:t>July 20	2:1-3, 9-13 –  </a:t>
            </a:r>
            <a:r>
              <a:rPr lang="en-US" altLang="en-US" sz="2800" b="1" i="1" dirty="0">
                <a:latin typeface="Times New Roman" panose="02020603050405020304" pitchFamily="18" charset="0"/>
              </a:rPr>
              <a:t>All Needs Supplied in Christ</a:t>
            </a:r>
            <a:r>
              <a:rPr lang="en-US" altLang="en-US" sz="2800" b="1" dirty="0">
                <a:latin typeface="Times New Roman" panose="02020603050405020304" pitchFamily="18" charset="0"/>
              </a:rPr>
              <a:t> (Complete In Him)</a:t>
            </a:r>
          </a:p>
          <a:p>
            <a:r>
              <a:rPr lang="en-US" altLang="en-US" sz="2800" b="1" dirty="0">
                <a:latin typeface="Times New Roman" panose="02020603050405020304" pitchFamily="18" charset="0"/>
              </a:rPr>
              <a:t>Aug. 3	2:4-7  –  </a:t>
            </a:r>
            <a:r>
              <a:rPr lang="en-US" altLang="en-US" sz="2800" b="1" i="1" dirty="0">
                <a:latin typeface="Times New Roman" panose="02020603050405020304" pitchFamily="18" charset="0"/>
              </a:rPr>
              <a:t>Remain Steadfast</a:t>
            </a:r>
            <a:endParaRPr lang="en-US" altLang="en-US" sz="2800" b="1" dirty="0">
              <a:latin typeface="Times New Roman" panose="02020603050405020304" pitchFamily="18" charset="0"/>
            </a:endParaRPr>
          </a:p>
          <a:p>
            <a:r>
              <a:rPr lang="en-US" altLang="en-US" sz="2800" b="1" dirty="0">
                <a:latin typeface="Times New Roman" panose="02020603050405020304" pitchFamily="18" charset="0"/>
              </a:rPr>
              <a:t>Aug. 10	2:8, 14-23 – </a:t>
            </a:r>
            <a:r>
              <a:rPr lang="en-US" altLang="en-US" sz="2800" b="1" i="1" dirty="0">
                <a:latin typeface="Times New Roman" panose="02020603050405020304" pitchFamily="18" charset="0"/>
              </a:rPr>
              <a:t>Don’t Be Lead Away</a:t>
            </a:r>
            <a:endParaRPr lang="en-US" altLang="en-US" sz="2800" b="1" dirty="0">
              <a:latin typeface="Times New Roman" panose="02020603050405020304" pitchFamily="18" charset="0"/>
            </a:endParaRPr>
          </a:p>
          <a:p>
            <a:r>
              <a:rPr lang="en-US" altLang="en-US" sz="2800" b="1" dirty="0">
                <a:latin typeface="Times New Roman" panose="02020603050405020304" pitchFamily="18" charset="0"/>
              </a:rPr>
              <a:t>Aug. 17	3:1-4 –  </a:t>
            </a:r>
            <a:r>
              <a:rPr lang="en-US" altLang="en-US" sz="2800" b="1" i="1" dirty="0">
                <a:latin typeface="Times New Roman" panose="02020603050405020304" pitchFamily="18" charset="0"/>
              </a:rPr>
              <a:t>Set Affections On Things Above</a:t>
            </a:r>
            <a:endParaRPr lang="en-US" altLang="en-US" sz="2800" b="1" dirty="0">
              <a:latin typeface="Times New Roman" panose="02020603050405020304" pitchFamily="18" charset="0"/>
            </a:endParaRPr>
          </a:p>
          <a:p>
            <a:r>
              <a:rPr lang="en-US" altLang="en-US" sz="2800" b="1" dirty="0">
                <a:latin typeface="Times New Roman" panose="02020603050405020304" pitchFamily="18" charset="0"/>
              </a:rPr>
              <a:t>Aug. 24	3:5-9 –  </a:t>
            </a:r>
            <a:r>
              <a:rPr lang="en-US" altLang="en-US" sz="2800" b="1" i="1" dirty="0">
                <a:latin typeface="Times New Roman" panose="02020603050405020304" pitchFamily="18" charset="0"/>
              </a:rPr>
              <a:t>Put Off The Old Man</a:t>
            </a:r>
            <a:endParaRPr lang="en-US" altLang="en-US" sz="2800" b="1" dirty="0">
              <a:latin typeface="Times New Roman" panose="02020603050405020304" pitchFamily="18" charset="0"/>
            </a:endParaRPr>
          </a:p>
          <a:p>
            <a:r>
              <a:rPr lang="en-US" altLang="en-US" sz="2800" b="1" dirty="0">
                <a:latin typeface="Times New Roman" panose="02020603050405020304" pitchFamily="18" charset="0"/>
              </a:rPr>
              <a:t>Sept. 7	3:10-17  –  </a:t>
            </a:r>
            <a:r>
              <a:rPr lang="en-US" altLang="en-US" sz="2800" b="1" i="1" dirty="0">
                <a:latin typeface="Times New Roman" panose="02020603050405020304" pitchFamily="18" charset="0"/>
              </a:rPr>
              <a:t>Put On The New Man</a:t>
            </a:r>
            <a:endParaRPr lang="en-US" altLang="en-US" sz="2800" b="1" dirty="0">
              <a:latin typeface="Times New Roman" panose="02020603050405020304" pitchFamily="18" charset="0"/>
            </a:endParaRPr>
          </a:p>
          <a:p>
            <a:r>
              <a:rPr lang="en-US" altLang="en-US" sz="2800" b="1" dirty="0">
                <a:latin typeface="Times New Roman" panose="02020603050405020304" pitchFamily="18" charset="0"/>
              </a:rPr>
              <a:t>Sept. 14	3:18-25 –  </a:t>
            </a:r>
            <a:r>
              <a:rPr lang="en-US" altLang="en-US" sz="2800" b="1" i="1" dirty="0">
                <a:latin typeface="Times New Roman" panose="02020603050405020304" pitchFamily="18" charset="0"/>
              </a:rPr>
              <a:t>Family Obligations &amp; Servant Master Relationship</a:t>
            </a:r>
            <a:endParaRPr lang="en-US" altLang="en-US" sz="2800" b="1" dirty="0">
              <a:latin typeface="Times New Roman" panose="02020603050405020304" pitchFamily="18" charset="0"/>
            </a:endParaRPr>
          </a:p>
          <a:p>
            <a:r>
              <a:rPr lang="en-US" altLang="en-US" sz="2800" b="1" dirty="0">
                <a:latin typeface="Times New Roman" panose="02020603050405020304" pitchFamily="18" charset="0"/>
              </a:rPr>
              <a:t>Sept. 21	4:1-18 –  </a:t>
            </a:r>
            <a:r>
              <a:rPr lang="en-US" altLang="en-US" sz="2800" b="1" i="1" dirty="0">
                <a:latin typeface="Times New Roman" panose="02020603050405020304" pitchFamily="18" charset="0"/>
              </a:rPr>
              <a:t>Further Duties Of A Hidden Life</a:t>
            </a:r>
          </a:p>
        </p:txBody>
      </p:sp>
      <p:sp>
        <p:nvSpPr>
          <p:cNvPr id="2" name="Rectangle: Rounded Corners 1">
            <a:extLst>
              <a:ext uri="{FF2B5EF4-FFF2-40B4-BE49-F238E27FC236}">
                <a16:creationId xmlns:a16="http://schemas.microsoft.com/office/drawing/2014/main" id="{3F9BBEAA-0E71-4286-467B-6AE691027FF4}"/>
              </a:ext>
            </a:extLst>
          </p:cNvPr>
          <p:cNvSpPr/>
          <p:nvPr/>
        </p:nvSpPr>
        <p:spPr>
          <a:xfrm>
            <a:off x="2455524" y="253294"/>
            <a:ext cx="7304926" cy="599461"/>
          </a:xfrm>
          <a:prstGeom prst="roundRect">
            <a:avLst>
              <a:gd name="adj" fmla="val 21015"/>
            </a:avLst>
          </a:prstGeom>
          <a:solidFill>
            <a:srgbClr val="66330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200" dirty="0">
                <a:solidFill>
                  <a:schemeClr val="bg1"/>
                </a:solidFill>
                <a:effectLst>
                  <a:outerShdw blurRad="38100" dist="38100" dir="2700000" algn="tl">
                    <a:srgbClr val="000000">
                      <a:alpha val="43137"/>
                    </a:srgbClr>
                  </a:outerShdw>
                </a:effectLst>
                <a:latin typeface="Congenial SemiBold" panose="02000503040000020004" pitchFamily="2" charset="0"/>
              </a:rPr>
              <a:t>Schedule of Studies</a:t>
            </a:r>
          </a:p>
        </p:txBody>
      </p:sp>
    </p:spTree>
    <p:extLst>
      <p:ext uri="{BB962C8B-B14F-4D97-AF65-F5344CB8AC3E}">
        <p14:creationId xmlns:p14="http://schemas.microsoft.com/office/powerpoint/2010/main" val="3276404178"/>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Office Theme">
  <a:themeElements>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Theme">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2800" b="1" i="0" u="none" strike="noStrike" cap="none" normalizeH="0" baseline="0" smtClean="0">
            <a:ln>
              <a:noFill/>
            </a:ln>
            <a:solidFill>
              <a:schemeClr val="tx1"/>
            </a:solidFill>
            <a:effectLst/>
            <a:latin typeface="Arial" panose="020B0604020202020204"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2800" b="1" i="0" u="none" strike="noStrike" cap="none" normalizeH="0" baseline="0" smtClean="0">
            <a:ln>
              <a:noFill/>
            </a:ln>
            <a:solidFill>
              <a:schemeClr val="tx1"/>
            </a:solidFill>
            <a:effectLst/>
            <a:latin typeface="Arial" panose="020B0604020202020204" pitchFamily="34" charset="0"/>
          </a:defRPr>
        </a:defPPr>
      </a:lstStyle>
    </a:lnDef>
  </a:objectDefaults>
  <a:extraClrSchemeLst>
    <a:extraClrScheme>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2800" b="1" i="0" u="none" strike="noStrike" cap="none" normalizeH="0" baseline="0" smtClean="0">
            <a:ln>
              <a:noFill/>
            </a:ln>
            <a:solidFill>
              <a:schemeClr val="tx1"/>
            </a:solidFill>
            <a:effectLst/>
            <a:latin typeface="Arial" panose="020B0604020202020204"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2800" b="1" i="0" u="none" strike="noStrike" cap="none" normalizeH="0" baseline="0" smtClean="0">
            <a:ln>
              <a:noFill/>
            </a:ln>
            <a:solidFill>
              <a:schemeClr val="tx1"/>
            </a:solidFill>
            <a:effectLst/>
            <a:latin typeface="Arial" panose="020B0604020202020204" pitchFamily="34" charset="0"/>
          </a:defRPr>
        </a:defPPr>
      </a:lstStyle>
    </a:lnDef>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2036</TotalTime>
  <Words>1603</Words>
  <Application>Microsoft Office PowerPoint</Application>
  <PresentationFormat>Widescreen</PresentationFormat>
  <Paragraphs>252</Paragraphs>
  <Slides>33</Slides>
  <Notes>0</Notes>
  <HiddenSlides>0</HiddenSlides>
  <MMClips>0</MMClips>
  <ScaleCrop>false</ScaleCrop>
  <HeadingPairs>
    <vt:vector size="6" baseType="variant">
      <vt:variant>
        <vt:lpstr>Fonts Used</vt:lpstr>
      </vt:variant>
      <vt:variant>
        <vt:i4>7</vt:i4>
      </vt:variant>
      <vt:variant>
        <vt:lpstr>Theme</vt:lpstr>
      </vt:variant>
      <vt:variant>
        <vt:i4>3</vt:i4>
      </vt:variant>
      <vt:variant>
        <vt:lpstr>Slide Titles</vt:lpstr>
      </vt:variant>
      <vt:variant>
        <vt:i4>33</vt:i4>
      </vt:variant>
    </vt:vector>
  </HeadingPairs>
  <TitlesOfParts>
    <vt:vector size="43" baseType="lpstr">
      <vt:lpstr>Aptos</vt:lpstr>
      <vt:lpstr>Aptos Black</vt:lpstr>
      <vt:lpstr>Aptos Display</vt:lpstr>
      <vt:lpstr>Arial</vt:lpstr>
      <vt:lpstr>Congenial SemiBold</vt:lpstr>
      <vt:lpstr>Times New Roman</vt:lpstr>
      <vt:lpstr>Wingdings</vt:lpstr>
      <vt:lpstr>Office Theme</vt:lpstr>
      <vt:lpstr>1_Office Theme</vt:lpstr>
      <vt:lpstr>Default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Donnie V. Rader</dc:creator>
  <cp:lastModifiedBy>Donnie V. Rader</cp:lastModifiedBy>
  <cp:revision>4</cp:revision>
  <dcterms:created xsi:type="dcterms:W3CDTF">2025-06-04T15:10:21Z</dcterms:created>
  <dcterms:modified xsi:type="dcterms:W3CDTF">2025-06-15T20:10:10Z</dcterms:modified>
</cp:coreProperties>
</file>