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72" r:id="rId3"/>
    <p:sldId id="261" r:id="rId4"/>
    <p:sldId id="290" r:id="rId5"/>
    <p:sldId id="267" r:id="rId6"/>
    <p:sldId id="273" r:id="rId7"/>
    <p:sldId id="274" r:id="rId8"/>
    <p:sldId id="275" r:id="rId9"/>
    <p:sldId id="276" r:id="rId10"/>
    <p:sldId id="277" r:id="rId11"/>
    <p:sldId id="278" r:id="rId12"/>
    <p:sldId id="289" r:id="rId13"/>
    <p:sldId id="268" r:id="rId14"/>
    <p:sldId id="279" r:id="rId15"/>
    <p:sldId id="280" r:id="rId16"/>
    <p:sldId id="281" r:id="rId17"/>
    <p:sldId id="288" r:id="rId18"/>
    <p:sldId id="269" r:id="rId19"/>
    <p:sldId id="282" r:id="rId20"/>
    <p:sldId id="283" r:id="rId21"/>
    <p:sldId id="284" r:id="rId22"/>
    <p:sldId id="285" r:id="rId23"/>
    <p:sldId id="266" r:id="rId24"/>
    <p:sldId id="286" r:id="rId25"/>
    <p:sldId id="287" r:id="rId26"/>
  </p:sldIdLst>
  <p:sldSz cx="12192000" cy="6858000"/>
  <p:notesSz cx="7004050" cy="9290050"/>
  <p:embeddedFontLst>
    <p:embeddedFont>
      <p:font typeface="Kristen ITC" panose="03050502040202030202" pitchFamily="66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1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68EB23A9-528D-4DD9-968A-00DCC011DA18}" type="datetimeFigureOut">
              <a:rPr lang="en-US" smtClean="0"/>
              <a:t>5/18/2025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913891E8-EBA3-4C63-A1A5-38620E8649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65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question-mark-crop.jpg"/>
          <p:cNvPicPr>
            <a:picLocks noChangeAspect="1"/>
          </p:cNvPicPr>
          <p:nvPr userDrawn="1"/>
        </p:nvPicPr>
        <p:blipFill>
          <a:blip r:embed="rId13" cstate="print"/>
          <a:srcRect l="20464" r="29353"/>
          <a:stretch>
            <a:fillRect/>
          </a:stretch>
        </p:blipFill>
        <p:spPr>
          <a:xfrm>
            <a:off x="6807200" y="0"/>
            <a:ext cx="53848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2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8257-A254-4ABA-B4BB-E01799B7DCE1}" type="datetimeFigureOut">
              <a:rPr lang="en-US" smtClean="0"/>
              <a:pPr/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72287-3E0C-443F-9D0F-D22F254BADB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question-mark-crop.jpg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</a:blip>
          <a:srcRect l="20464" r="29353"/>
          <a:stretch>
            <a:fillRect/>
          </a:stretch>
        </p:blipFill>
        <p:spPr>
          <a:xfrm>
            <a:off x="6807200" y="0"/>
            <a:ext cx="53848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2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90087B-BC44-76C4-AEED-D3949F932389}"/>
              </a:ext>
            </a:extLst>
          </p:cNvPr>
          <p:cNvSpPr/>
          <p:nvPr/>
        </p:nvSpPr>
        <p:spPr>
          <a:xfrm>
            <a:off x="838200" y="1752600"/>
            <a:ext cx="74879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752600"/>
            <a:ext cx="74879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95021" y="3465816"/>
            <a:ext cx="6096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b="1" dirty="0"/>
              <a:t>Asked for various reasons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i="1" dirty="0"/>
              <a:t> Looking for information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i="1" dirty="0"/>
              <a:t> Emphasize a point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i="1" dirty="0"/>
              <a:t> Provoke thought</a:t>
            </a:r>
          </a:p>
          <a:p>
            <a:pPr lvl="1">
              <a:buFont typeface="Wingdings" pitchFamily="2" charset="2"/>
              <a:buChar char="ü"/>
            </a:pPr>
            <a:endParaRPr lang="en-US" sz="1000" i="1" dirty="0"/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b="1" dirty="0"/>
              <a:t>Asked by God &amp; man</a:t>
            </a:r>
          </a:p>
          <a:p>
            <a:pPr>
              <a:buFont typeface="Arial" pitchFamily="34" charset="0"/>
              <a:buChar char="•"/>
            </a:pPr>
            <a:endParaRPr lang="en-US" sz="1000" dirty="0"/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b="1" dirty="0"/>
              <a:t>Not all questions are worth asking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6D696F-F233-5013-E7BA-CDE04C44BFD1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495D24-56B0-3202-A44B-928CE6E8C864}"/>
              </a:ext>
            </a:extLst>
          </p:cNvPr>
          <p:cNvSpPr/>
          <p:nvPr/>
        </p:nvSpPr>
        <p:spPr>
          <a:xfrm>
            <a:off x="878708" y="914400"/>
            <a:ext cx="6284092" cy="51398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</a:p>
          <a:p>
            <a:pPr algn="ctr"/>
            <a:endParaRPr lang="en-US" sz="16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</a:t>
            </a:r>
          </a:p>
          <a:p>
            <a:pPr algn="ctr"/>
            <a:endParaRPr lang="en-US" sz="16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Asking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914400"/>
            <a:ext cx="6284092" cy="51398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</a:p>
          <a:p>
            <a:pPr algn="ctr"/>
            <a:endParaRPr lang="en-US" sz="16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</a:t>
            </a:r>
          </a:p>
          <a:p>
            <a:pPr algn="ctr"/>
            <a:endParaRPr lang="en-US" sz="16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Asking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F8833624-35EB-77BC-3387-2FDC4E6A5DB6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F68D7-250A-0C47-FBF1-B02A31354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BF5311-EEBD-497C-1179-D08CA13FD2BD}"/>
              </a:ext>
            </a:extLst>
          </p:cNvPr>
          <p:cNvSpPr/>
          <p:nvPr/>
        </p:nvSpPr>
        <p:spPr>
          <a:xfrm>
            <a:off x="878708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411CB-561D-51B9-F4D9-B15CB5D591BB}"/>
              </a:ext>
            </a:extLst>
          </p:cNvPr>
          <p:cNvSpPr txBox="1"/>
          <p:nvPr/>
        </p:nvSpPr>
        <p:spPr>
          <a:xfrm>
            <a:off x="1676400" y="2890123"/>
            <a:ext cx="58674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7AC2BA53-6509-10EC-3F5E-523B6EFD2FF2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346F4C-D0AB-5E84-A165-8FC7C81F9B97}"/>
              </a:ext>
            </a:extLst>
          </p:cNvPr>
          <p:cNvSpPr/>
          <p:nvPr/>
        </p:nvSpPr>
        <p:spPr>
          <a:xfrm>
            <a:off x="838200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</p:spTree>
    <p:extLst>
      <p:ext uri="{BB962C8B-B14F-4D97-AF65-F5344CB8AC3E}">
        <p14:creationId xmlns:p14="http://schemas.microsoft.com/office/powerpoint/2010/main" val="2150609959"/>
      </p:ext>
    </p:extLst>
  </p:cSld>
  <p:clrMapOvr>
    <a:masterClrMapping/>
  </p:clrMapOvr>
  <p:transition spd="slow">
    <p:wheel spokes="2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2286001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“What have they seen in your house?”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09800" y="1042499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Kings 20:15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39:4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3646944"/>
            <a:ext cx="891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Really love &amp; care about each other (Eph. 5:25-33)?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Family first (Eph. 6:1-4)?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Who really leads (Eph. 5:23)?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Successful communications (Matt. 19:6)?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Discipline &amp; restraint (Prov. 22:15)?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Keeper at home (Tit. 2:5)?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286001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“Why will you die?”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8121" y="1086365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Jer. 27:13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3646945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When could given way of life (John 14:6)?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When have opportunity  (2 Cor. 6:2)?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When God begs you to live (Rom. 10:21)?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DCD2CE18-E99C-90E6-8DC2-6471DFE55C82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D6335-5254-A5A9-E44C-AE76A5E4DEAA}"/>
              </a:ext>
            </a:extLst>
          </p:cNvPr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133601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“What do you more than others?”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1133564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5:47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3352800"/>
            <a:ext cx="891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How better than hypocrite (v. 46)?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How better than half – hearted?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How better than those who do what they want?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How are showing that living above the world?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A80E5859-9FAC-E875-19D1-941FF4248411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E047C-744F-6D02-6627-B05BC27E938F}"/>
              </a:ext>
            </a:extLst>
          </p:cNvPr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133601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“Do you also want to go away?”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1103288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6:67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646944"/>
            <a:ext cx="8839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Some leave because not interested in spiritual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Some leave because they are discouraged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Some leave because they want their sin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Will it happen to you?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7927EEFE-BECB-B58F-15B2-AD2254ACA402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A8B757-95B1-08C8-947E-D78A84916D49}"/>
              </a:ext>
            </a:extLst>
          </p:cNvPr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828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“Why do you call me ‘Lord, Lord’ and do not the things which I say?”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107674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3646944"/>
            <a:ext cx="9525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Lord = “ruler” – why call him ruler if doesn’t rule your life?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Does he rule your family life?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Does he rule your thoughts?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Does he rule your personal godliness?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Does he rule your business, school, and daily life? 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373D694A-2B31-AC9D-2C2B-CCB76EEEE9DF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E7D47E-5063-8AFA-6B09-F8AA86A1427D}"/>
              </a:ext>
            </a:extLst>
          </p:cNvPr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133601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“Which of you by worrying can add one cubit to his stature?”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1076743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6:27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3646945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Worry – anxiety – “troubled with cares” (Thayer)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Context: form of materialism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good does it do?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F1A05A25-38F7-99DC-4C96-3540162FCEF6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DDA80-6117-20F1-9FC1-8F656E985045}"/>
              </a:ext>
            </a:extLst>
          </p:cNvPr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9812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“What will it profit a man if he gains the whole world, and loses his own soul?”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1123836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8:36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3949006"/>
            <a:ext cx="8915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Your soul is everything – all you have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if you gain education – lose soul?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if you are successful in business – lose soul?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if keep your family – lose your soul?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if you have fun – lose your soul?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4EA57B22-1DF4-F88C-D2B7-72D9843D23E7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D338C6-B428-B263-2100-64442751733F}"/>
              </a:ext>
            </a:extLst>
          </p:cNvPr>
          <p:cNvSpPr txBox="1"/>
          <p:nvPr/>
        </p:nvSpPr>
        <p:spPr>
          <a:xfrm>
            <a:off x="76200" y="0"/>
            <a:ext cx="76962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DFE44-5FB3-10E9-0F33-86508FFB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E56067-8634-8A76-97E0-958C7554216C}"/>
              </a:ext>
            </a:extLst>
          </p:cNvPr>
          <p:cNvSpPr txBox="1"/>
          <p:nvPr/>
        </p:nvSpPr>
        <p:spPr>
          <a:xfrm>
            <a:off x="1676400" y="2890123"/>
            <a:ext cx="5867400" cy="203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Asked by Men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A503C06A-5696-A1B6-9101-28CCAB54475B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F4C15F-BDD3-BE60-A743-B6E318AA302C}"/>
              </a:ext>
            </a:extLst>
          </p:cNvPr>
          <p:cNvSpPr/>
          <p:nvPr/>
        </p:nvSpPr>
        <p:spPr>
          <a:xfrm>
            <a:off x="878708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874132-BB9B-FEC9-B3DD-AD4EDA28BC8D}"/>
              </a:ext>
            </a:extLst>
          </p:cNvPr>
          <p:cNvSpPr/>
          <p:nvPr/>
        </p:nvSpPr>
        <p:spPr>
          <a:xfrm>
            <a:off x="838200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</p:spTree>
    <p:extLst>
      <p:ext uri="{BB962C8B-B14F-4D97-AF65-F5344CB8AC3E}">
        <p14:creationId xmlns:p14="http://schemas.microsoft.com/office/powerpoint/2010/main" val="1420334262"/>
      </p:ext>
    </p:extLst>
  </p:cSld>
  <p:clrMapOvr>
    <a:masterClrMapping/>
  </p:clrMapOvr>
  <p:transition spd="slow">
    <p:wheel spokes="2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0"/>
            <a:ext cx="70104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300" y="1120287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9:6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133601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“Lord, what do you want me to do?”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429000"/>
            <a:ext cx="8915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Not: What do </a:t>
            </a:r>
            <a:r>
              <a:rPr lang="en-US" sz="2800" b="1" i="1" dirty="0"/>
              <a:t>I</a:t>
            </a:r>
            <a:r>
              <a:rPr lang="en-US" sz="2800" dirty="0"/>
              <a:t> want to do?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Not: What do </a:t>
            </a:r>
            <a:r>
              <a:rPr lang="en-US" sz="2800" b="1" i="1" dirty="0"/>
              <a:t>others</a:t>
            </a:r>
            <a:r>
              <a:rPr lang="en-US" sz="2800" dirty="0"/>
              <a:t> expect of me?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do you want me to do – in worship?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do you want me to do – toward others?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What do you want me to do – in my family?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AB8EE12-5647-7CD1-F549-8FD0CD6A05BE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1053271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8:30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133601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“Do you understand what you are reading?”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810001"/>
            <a:ext cx="975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Not enough to read the word – must know &amp; understand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May need someone to guide us (might need some help)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May need someone to teach us the sense (Neh. 8:7-8)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try to understand text – in its context?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2C6D7C-1995-D780-48D5-6AA7CC0CDF75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2DA0C-0074-F57A-8E2B-3C336C569281}"/>
              </a:ext>
            </a:extLst>
          </p:cNvPr>
          <p:cNvSpPr txBox="1"/>
          <p:nvPr/>
        </p:nvSpPr>
        <p:spPr>
          <a:xfrm>
            <a:off x="76200" y="0"/>
            <a:ext cx="70104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Men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1093013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26:22; Mk. 14:19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133601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“Lord, Is it I?”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200400"/>
            <a:ext cx="891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Make personal application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Does that apply to me?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When someone should tell others – Is it I?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When someone could be drifting – Is it I?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When someone should do better – Is it I?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When someone needs to say “I was wrong” – Is it I?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CC339A-3674-F09A-BA38-E614BC13346E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6C2B0-4CD7-6EC6-8967-86AA3777B6A5}"/>
              </a:ext>
            </a:extLst>
          </p:cNvPr>
          <p:cNvSpPr txBox="1"/>
          <p:nvPr/>
        </p:nvSpPr>
        <p:spPr>
          <a:xfrm>
            <a:off x="76200" y="0"/>
            <a:ext cx="70104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Men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109558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22:16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133601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“Why are you waiting?”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200400"/>
            <a:ext cx="838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Why wait - when know there is a need?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Why wait – when know </a:t>
            </a:r>
            <a:r>
              <a:rPr lang="en-US" sz="2800" u="sng" dirty="0"/>
              <a:t>what</a:t>
            </a:r>
            <a:r>
              <a:rPr lang="en-US" sz="2800" dirty="0"/>
              <a:t> need to do?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Why wait – when have no promise of tomorrow?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why wait – when can be forgiven of all sins?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EE96D80-549D-71CC-9688-7AC9F75285DB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E89CD7-900C-CD3E-0CB4-5F328B216B69}"/>
              </a:ext>
            </a:extLst>
          </p:cNvPr>
          <p:cNvSpPr txBox="1"/>
          <p:nvPr/>
        </p:nvSpPr>
        <p:spPr>
          <a:xfrm>
            <a:off x="76200" y="0"/>
            <a:ext cx="70104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Men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32FDD-DD77-D01F-38AB-1E009F57D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820B66A-9700-259A-34F0-8D08A1E3BC60}"/>
              </a:ext>
            </a:extLst>
          </p:cNvPr>
          <p:cNvSpPr txBox="1"/>
          <p:nvPr/>
        </p:nvSpPr>
        <p:spPr>
          <a:xfrm>
            <a:off x="1676400" y="2890123"/>
            <a:ext cx="5867400" cy="3050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Asked by Men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E34DF50C-5A2D-146A-8894-A4D1B8BAEF9C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A956BE-4693-9976-6532-AC80C3F36EFF}"/>
              </a:ext>
            </a:extLst>
          </p:cNvPr>
          <p:cNvSpPr/>
          <p:nvPr/>
        </p:nvSpPr>
        <p:spPr>
          <a:xfrm>
            <a:off x="878708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4A6C07-05DE-0961-EE63-5BF5F0B4046D}"/>
              </a:ext>
            </a:extLst>
          </p:cNvPr>
          <p:cNvSpPr/>
          <p:nvPr/>
        </p:nvSpPr>
        <p:spPr>
          <a:xfrm>
            <a:off x="838200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</p:spTree>
    <p:extLst>
      <p:ext uri="{BB962C8B-B14F-4D97-AF65-F5344CB8AC3E}">
        <p14:creationId xmlns:p14="http://schemas.microsoft.com/office/powerpoint/2010/main" val="3613307524"/>
      </p:ext>
    </p:extLst>
  </p:cSld>
  <p:clrMapOvr>
    <a:masterClrMapping/>
  </p:clrMapOvr>
  <p:transition spd="slow">
    <p:wheel spokes="2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0"/>
            <a:ext cx="60198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144965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10:37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133601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“Do you love God or family more?”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365718"/>
            <a:ext cx="9677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When there is a conflict – which do you choose?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If following God – meant cut off family - could you do it?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Could you take a stand against family members?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Will you always stand with family – because they are family?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92289D-3A58-76EB-BB12-2F2E4FCB51E5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99432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Cor. 13:7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Prov. 18:17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133601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“Do you give others the benefit of the doubt?”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570744"/>
            <a:ext cx="9829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want others to give you the benefit of the doubt?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If something doesn’t look good – do you believe the worst?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jump to the conclusion you want?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mark people off on shallow evidence?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want to know more before you draw conclusions?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DD319C7-B769-ED25-F588-06D10EEF8386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4E662E-E37C-7547-B6F3-1297AA6C9E08}"/>
              </a:ext>
            </a:extLst>
          </p:cNvPr>
          <p:cNvSpPr txBox="1"/>
          <p:nvPr/>
        </p:nvSpPr>
        <p:spPr>
          <a:xfrm>
            <a:off x="76200" y="0"/>
            <a:ext cx="60198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1076473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5:28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981201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“Have we filled Shelbyville with the doctrine?”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570744"/>
            <a:ext cx="1021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If it were to be against the law to teach gospel to 	others – would we be convicted?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If criticism were made of us – would they say filled 	this city with our doctrine?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9AC4542-6760-AFB7-470B-772953F47A76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0B38A3-9C4B-E907-5C1A-CBAF65FE2F8C}"/>
              </a:ext>
            </a:extLst>
          </p:cNvPr>
          <p:cNvSpPr txBox="1"/>
          <p:nvPr/>
        </p:nvSpPr>
        <p:spPr>
          <a:xfrm>
            <a:off x="76200" y="0"/>
            <a:ext cx="60198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51999" y="1095582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5:9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Rom. 14:19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209801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“Are you a peacemaker?”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570744"/>
            <a:ext cx="891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try to get along with others?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follow the path for peace?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do things that you know will agitate others?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Do you reach out to your enemy (Rom. 12:17-21)?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46921BF-8250-95E6-7FEE-21A7C5DE7B78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5DB88-371C-1003-FAAA-5786D6391A51}"/>
              </a:ext>
            </a:extLst>
          </p:cNvPr>
          <p:cNvSpPr txBox="1"/>
          <p:nvPr/>
        </p:nvSpPr>
        <p:spPr>
          <a:xfrm>
            <a:off x="76200" y="0"/>
            <a:ext cx="60198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111356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Tim. 4:12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209801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“What if others followed your example?”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570744"/>
            <a:ext cx="891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Would they be considered “diligent?”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Would they attend all the time?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Would they be respected by others?</a:t>
            </a:r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Could others count on them?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E447D5D-90BC-EB0B-B40E-978D95760274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F095A3-FD71-5D73-FF5E-BC996E162B9B}"/>
              </a:ext>
            </a:extLst>
          </p:cNvPr>
          <p:cNvSpPr txBox="1"/>
          <p:nvPr/>
        </p:nvSpPr>
        <p:spPr>
          <a:xfrm>
            <a:off x="76200" y="0"/>
            <a:ext cx="6019800" cy="1019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0" y="2890123"/>
            <a:ext cx="5867400" cy="3050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Asked by God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Asked by Men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Ask Ourselves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03738227-30A1-A75D-AA30-440D084B8F89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9A5663-39E8-1F1B-145F-1D5067D8C815}"/>
              </a:ext>
            </a:extLst>
          </p:cNvPr>
          <p:cNvSpPr/>
          <p:nvPr/>
        </p:nvSpPr>
        <p:spPr>
          <a:xfrm>
            <a:off x="878708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91648-5D14-D8F5-79A3-6BEAFCBFFF0A}"/>
              </a:ext>
            </a:extLst>
          </p:cNvPr>
          <p:cNvSpPr/>
          <p:nvPr/>
        </p:nvSpPr>
        <p:spPr>
          <a:xfrm>
            <a:off x="838200" y="304800"/>
            <a:ext cx="62840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Questions</a:t>
            </a:r>
            <a:endParaRPr lang="en-US" sz="2800" b="1" dirty="0">
              <a:ln w="900" cmpd="sng">
                <a:solidFill>
                  <a:schemeClr val="tx2"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risten ITC" pitchFamily="66" charset="0"/>
            </a:endParaRPr>
          </a:p>
          <a:p>
            <a:pPr algn="ctr"/>
            <a:r>
              <a:rPr lang="en-US" sz="6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Worth  Asking</a:t>
            </a:r>
          </a:p>
        </p:txBody>
      </p:sp>
    </p:spTree>
  </p:cSld>
  <p:clrMapOvr>
    <a:masterClrMapping/>
  </p:clrMapOvr>
  <p:transition spd="slow">
    <p:wheel spokes="2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04158A-C863-8FAE-1B71-AD7A6218E5E1}"/>
              </a:ext>
            </a:extLst>
          </p:cNvPr>
          <p:cNvSpPr/>
          <p:nvPr/>
        </p:nvSpPr>
        <p:spPr>
          <a:xfrm>
            <a:off x="685800" y="1295400"/>
            <a:ext cx="679384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Would You</a:t>
            </a: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Become A</a:t>
            </a: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Christian?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679384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Would You</a:t>
            </a: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Become A</a:t>
            </a:r>
          </a:p>
          <a:p>
            <a:pPr algn="ctr"/>
            <a:r>
              <a:rPr lang="en-US" sz="96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Christian?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F784C539-6CF0-7BCE-1322-71EE80C78E84}"/>
              </a:ext>
            </a:extLst>
          </p:cNvPr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E721B4-5716-6AE2-40B3-5917D778275E}"/>
              </a:ext>
            </a:extLst>
          </p:cNvPr>
          <p:cNvSpPr/>
          <p:nvPr/>
        </p:nvSpPr>
        <p:spPr>
          <a:xfrm>
            <a:off x="1143000" y="1371600"/>
            <a:ext cx="623760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Would You</a:t>
            </a:r>
          </a:p>
          <a:p>
            <a:pPr algn="ctr"/>
            <a:r>
              <a:rPr lang="en-US" sz="88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Correct</a:t>
            </a:r>
          </a:p>
          <a:p>
            <a:pPr algn="ctr"/>
            <a:r>
              <a:rPr lang="en-US" sz="88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Your Life?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1351508"/>
            <a:ext cx="623760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Would You</a:t>
            </a:r>
          </a:p>
          <a:p>
            <a:pPr algn="ctr"/>
            <a:r>
              <a:rPr lang="en-US" sz="88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Correct</a:t>
            </a:r>
          </a:p>
          <a:p>
            <a:pPr algn="ctr"/>
            <a:r>
              <a:rPr lang="en-US" sz="8800" b="1" dirty="0">
                <a:ln w="900" cmpd="sng">
                  <a:solidFill>
                    <a:schemeClr val="tx2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Kristen ITC" pitchFamily="66" charset="0"/>
              </a:rPr>
              <a:t>Your Life?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200" y="76200"/>
            <a:ext cx="12039600" cy="6705600"/>
          </a:xfrm>
          <a:prstGeom prst="roundRect">
            <a:avLst>
              <a:gd name="adj" fmla="val 9453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2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1107</Words>
  <Application>Microsoft Office PowerPoint</Application>
  <PresentationFormat>Widescreen</PresentationFormat>
  <Paragraphs>176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Kristen ITC</vt:lpstr>
      <vt:lpstr>Arial</vt:lpstr>
      <vt:lpstr>Calibri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54</cp:revision>
  <cp:lastPrinted>2025-05-18T21:05:36Z</cp:lastPrinted>
  <dcterms:created xsi:type="dcterms:W3CDTF">2010-03-18T18:23:33Z</dcterms:created>
  <dcterms:modified xsi:type="dcterms:W3CDTF">2025-05-18T21:07:05Z</dcterms:modified>
</cp:coreProperties>
</file>