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60" r:id="rId3"/>
    <p:sldMasterId id="2147483684" r:id="rId4"/>
  </p:sldMasterIdLst>
  <p:notesMasterIdLst>
    <p:notesMasterId r:id="rId19"/>
  </p:notesMasterIdLst>
  <p:sldIdLst>
    <p:sldId id="266" r:id="rId5"/>
    <p:sldId id="267" r:id="rId6"/>
    <p:sldId id="269" r:id="rId7"/>
    <p:sldId id="270" r:id="rId8"/>
    <p:sldId id="271" r:id="rId9"/>
    <p:sldId id="272" r:id="rId10"/>
    <p:sldId id="257" r:id="rId11"/>
    <p:sldId id="260" r:id="rId12"/>
    <p:sldId id="259" r:id="rId13"/>
    <p:sldId id="261" r:id="rId14"/>
    <p:sldId id="264" r:id="rId15"/>
    <p:sldId id="262" r:id="rId16"/>
    <p:sldId id="265" r:id="rId17"/>
    <p:sldId id="263" r:id="rId18"/>
  </p:sldIdLst>
  <p:sldSz cx="12192000" cy="6858000"/>
  <p:notesSz cx="7004050" cy="9290050"/>
  <p:embeddedFontLst>
    <p:embeddedFont>
      <p:font typeface="Sagona" panose="02010004040101010103" pitchFamily="2" charset="0"/>
      <p:regular r:id="rId20"/>
      <p: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66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A16FFD-9313-4E9D-914B-E700106D3BE0}" v="1350" dt="2025-03-09T20:11:58.2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4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C5CC9159-073E-404E-978C-F4109B16E516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5D634C87-5133-4424-8277-0535A4E00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384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34C87-5133-4424-8277-0535A4E002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77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11565-11B3-C14F-F98F-460CF84C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65C53-0767-97BC-C83C-F77EF07E0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CF5829-50A3-F2E6-22C5-E4E425DF9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FB4D6-5B9C-B584-7013-738378550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34C87-5133-4424-8277-0535A4E0029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17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7786B-43E8-255E-E282-F582F611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69B7BD-0F97-D283-2B50-05BE7D99F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4AF394-B2F8-677F-4AAF-9C046DBEC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3E4D8D-2E02-1B5B-62F4-C2CB974EE6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34C87-5133-4424-8277-0535A4E002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35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023A-B4AE-1317-3CC9-A7D358F48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C9A536-0F4B-FE4D-6555-B706E4493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577AF-E596-D77D-8BBB-68F3E73F2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06AAC-BBA0-D505-1287-0A6C9133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12FA4-2A85-9CEE-DC82-B168FD203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5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4B2F1-FE8A-A75C-102F-15CAAABF5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0E98E-4B02-4EC3-BCCB-867858907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B043C-EF46-6559-DF9B-62696F48A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2EB2F-6F24-493E-6A73-A1E41F18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942B8-AEFE-FA4A-3206-D8FDC3CD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1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17D8D-C894-59EE-33B8-799CAC72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6C7D1C-1E65-859E-DB80-0CA224A6E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9E8C7-B062-7696-479B-D3C98F84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AE852-8BD7-CB9E-87E9-6617929E2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8F53D-8AF0-9A14-7A44-BEA2AF95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58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1F8F-ED62-0511-FD5B-BD20D91D6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04698-8013-969A-3B47-04166C4C4F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8BB18-20C2-CFED-06B9-42E948DA8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DBFC8-371C-8DD9-8C6E-A9ACB5988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093CC-AD0B-A312-B740-8811517C2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CEB21C-CE7A-114D-DC4D-DEC1B036D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9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AFD31-1098-55F4-2E07-A28CB452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BE1B0-A028-B737-57D6-3B19506DA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EDFE1-D674-B7C5-F25F-3D9BB0C37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FFF846-D6F4-1406-70F2-2C11DA60FB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CE6BA2-333E-D1D9-EA37-D4C466648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36C544-C723-FC9F-C678-4509463B2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1D6EDF-D25F-14BF-3538-2DB1071FE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CA4F7-1DBB-A166-F5B9-01127306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0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FDD3B-871A-43FA-0832-AD814CDB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08877-3CD1-9A03-7752-F065DC1F5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AC0E6-D407-1E07-AB1B-D0BDEA29C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06EEE-6764-F7E7-30E6-66695316A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36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F6CAED-FAF5-6307-07F8-EC701C94B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CAA59A-1AF5-A32C-F4C8-6703917F0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57BF3-13D8-2762-9C72-58594CE2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Lion in the grass">
            <a:extLst>
              <a:ext uri="{FF2B5EF4-FFF2-40B4-BE49-F238E27FC236}">
                <a16:creationId xmlns:a16="http://schemas.microsoft.com/office/drawing/2014/main" id="{61BAEE3D-C33D-BCC6-3999-645C9ED4BF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7257" r="43098" b="14937"/>
          <a:stretch/>
        </p:blipFill>
        <p:spPr>
          <a:xfrm>
            <a:off x="659756" y="2218089"/>
            <a:ext cx="3738624" cy="38817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55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1C5E7-957A-07B9-6365-F15BB1F31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DC136-DB56-AD7C-DA09-6C378CF21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2F1F2-DC0B-2535-715E-8165B607D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75CB8-CCA6-307E-82C1-E2022308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03630-B650-D697-95B5-DCEEAD38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08650-EB0D-246D-B0D2-1A25AE63C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37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DA006-66D3-8212-E386-CDF2480E1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F579E7-0086-B53C-FBD4-89E4A934AE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2D05C-9118-F757-0F01-66B6DFED9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5CBFD-C3E4-F63F-F732-6FC876E6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311084-E13E-13AE-A2C2-B1A6D2687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6BCC1-1874-6C9F-200A-E90B115CD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4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47BD8-3176-39EF-AD52-F0161F921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D6EA5-597F-933E-4841-C28545646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2A4B-F046-DB2C-57B1-47F704F4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C37C9-222F-76AE-4F1C-774393EFA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B6686-43A4-F1DE-17FE-86C2452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6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347FCC-6525-0D48-E294-1F2656E5D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DBED32-DE21-1A21-925A-AA3F9A433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D7BF3-9EDF-2F32-96BF-2CEA8336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230DE-D936-62EB-9288-A7FBA90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189E9-4982-B9F7-C9EB-3C2058BBF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00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023A-B4AE-1317-3CC9-A7D358F48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C9A536-0F4B-FE4D-6555-B706E4493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577AF-E596-D77D-8BBB-68F3E73F2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06AAC-BBA0-D505-1287-0A6C9133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12FA4-2A85-9CEE-DC82-B168FD203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96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4B2F1-FE8A-A75C-102F-15CAAABF5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0E98E-4B02-4EC3-BCCB-867858907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B043C-EF46-6559-DF9B-62696F48A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2EB2F-6F24-493E-6A73-A1E41F18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942B8-AEFE-FA4A-3206-D8FDC3CD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3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17D8D-C894-59EE-33B8-799CAC72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6C7D1C-1E65-859E-DB80-0CA224A6E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9E8C7-B062-7696-479B-D3C98F84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AE852-8BD7-CB9E-87E9-6617929E2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8F53D-8AF0-9A14-7A44-BEA2AF95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1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1F8F-ED62-0511-FD5B-BD20D91D6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04698-8013-969A-3B47-04166C4C4F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8BB18-20C2-CFED-06B9-42E948DA8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DBFC8-371C-8DD9-8C6E-A9ACB5988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093CC-AD0B-A312-B740-8811517C2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CEB21C-CE7A-114D-DC4D-DEC1B036D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AFD31-1098-55F4-2E07-A28CB452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BE1B0-A028-B737-57D6-3B19506DA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EDFE1-D674-B7C5-F25F-3D9BB0C37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FFF846-D6F4-1406-70F2-2C11DA60FB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CE6BA2-333E-D1D9-EA37-D4C466648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36C544-C723-FC9F-C678-4509463B2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1D6EDF-D25F-14BF-3538-2DB1071FE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CA4F7-1DBB-A166-F5B9-01127306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2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FDD3B-871A-43FA-0832-AD814CDB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08877-3CD1-9A03-7752-F065DC1F5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AC0E6-D407-1E07-AB1B-D0BDEA29C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06EEE-6764-F7E7-30E6-66695316A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93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F6CAED-FAF5-6307-07F8-EC701C94B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CAA59A-1AF5-A32C-F4C8-6703917F0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57BF3-13D8-2762-9C72-58594CE2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Lion in the grass">
            <a:extLst>
              <a:ext uri="{FF2B5EF4-FFF2-40B4-BE49-F238E27FC236}">
                <a16:creationId xmlns:a16="http://schemas.microsoft.com/office/drawing/2014/main" id="{61BAEE3D-C33D-BCC6-3999-645C9ED4BF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7257" r="43098" b="14937"/>
          <a:stretch/>
        </p:blipFill>
        <p:spPr>
          <a:xfrm flipH="1">
            <a:off x="10118388" y="207494"/>
            <a:ext cx="1640992" cy="17038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877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1C5E7-957A-07B9-6365-F15BB1F31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DC136-DB56-AD7C-DA09-6C378CF21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2F1F2-DC0B-2535-715E-8165B607D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75CB8-CCA6-307E-82C1-E2022308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03630-B650-D697-95B5-DCEEAD38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08650-EB0D-246D-B0D2-1A25AE63C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2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DA006-66D3-8212-E386-CDF2480E1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F579E7-0086-B53C-FBD4-89E4A934AE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2D05C-9118-F757-0F01-66B6DFED9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5CBFD-C3E4-F63F-F732-6FC876E6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311084-E13E-13AE-A2C2-B1A6D2687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6BCC1-1874-6C9F-200A-E90B115CD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4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47BD8-3176-39EF-AD52-F0161F921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D6EA5-597F-933E-4841-C28545646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2A4B-F046-DB2C-57B1-47F704F4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C37C9-222F-76AE-4F1C-774393EFA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B6686-43A4-F1DE-17FE-86C2452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8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347FCC-6525-0D48-E294-1F2656E5D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DBED32-DE21-1A21-925A-AA3F9A433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D7BF3-9EDF-2F32-96BF-2CEA8336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230DE-D936-62EB-9288-A7FBA90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189E9-4982-B9F7-C9EB-3C2058BBF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023A-B4AE-1317-3CC9-A7D358F48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C9A536-0F4B-FE4D-6555-B706E4493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577AF-E596-D77D-8BBB-68F3E73F2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06AAC-BBA0-D505-1287-0A6C9133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12FA4-2A85-9CEE-DC82-B168FD203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6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4B2F1-FE8A-A75C-102F-15CAAABF5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0E98E-4B02-4EC3-BCCB-867858907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B043C-EF46-6559-DF9B-62696F48A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2EB2F-6F24-493E-6A73-A1E41F18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942B8-AEFE-FA4A-3206-D8FDC3CD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1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17D8D-C894-59EE-33B8-799CAC72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6C7D1C-1E65-859E-DB80-0CA224A6E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9E8C7-B062-7696-479B-D3C98F84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AE852-8BD7-CB9E-87E9-6617929E2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8F53D-8AF0-9A14-7A44-BEA2AF95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7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1F8F-ED62-0511-FD5B-BD20D91D6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04698-8013-969A-3B47-04166C4C4F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8BB18-20C2-CFED-06B9-42E948DA8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DBFC8-371C-8DD9-8C6E-A9ACB5988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093CC-AD0B-A312-B740-8811517C2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CEB21C-CE7A-114D-DC4D-DEC1B036D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9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AFD31-1098-55F4-2E07-A28CB452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BE1B0-A028-B737-57D6-3B19506DA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EDFE1-D674-B7C5-F25F-3D9BB0C37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FFF846-D6F4-1406-70F2-2C11DA60FB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CE6BA2-333E-D1D9-EA37-D4C466648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36C544-C723-FC9F-C678-4509463B2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1D6EDF-D25F-14BF-3538-2DB1071FE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CA4F7-1DBB-A166-F5B9-01127306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43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FDD3B-871A-43FA-0832-AD814CDB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08877-3CD1-9A03-7752-F065DC1F5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AC0E6-D407-1E07-AB1B-D0BDEA29C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06EEE-6764-F7E7-30E6-66695316A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05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F6CAED-FAF5-6307-07F8-EC701C94B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CAA59A-1AF5-A32C-F4C8-6703917F0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57BF3-13D8-2762-9C72-58594CE2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8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1C5E7-957A-07B9-6365-F15BB1F31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DC136-DB56-AD7C-DA09-6C378CF21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2F1F2-DC0B-2535-715E-8165B607D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75CB8-CCA6-307E-82C1-E2022308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03630-B650-D697-95B5-DCEEAD38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08650-EB0D-246D-B0D2-1A25AE63C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7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DA006-66D3-8212-E386-CDF2480E1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F579E7-0086-B53C-FBD4-89E4A934AE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2D05C-9118-F757-0F01-66B6DFED9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5CBFD-C3E4-F63F-F732-6FC876E6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311084-E13E-13AE-A2C2-B1A6D2687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6BCC1-1874-6C9F-200A-E90B115CD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2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47BD8-3176-39EF-AD52-F0161F921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D6EA5-597F-933E-4841-C28545646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2A4B-F046-DB2C-57B1-47F704F4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C37C9-222F-76AE-4F1C-774393EFA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B6686-43A4-F1DE-17FE-86C2452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4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347FCC-6525-0D48-E294-1F2656E5D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DBED32-DE21-1A21-925A-AA3F9A433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D7BF3-9EDF-2F32-96BF-2CEA8336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230DE-D936-62EB-9288-A7FBA90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189E9-4982-B9F7-C9EB-3C2058BBF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1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3667" y="1905001"/>
            <a:ext cx="10242551" cy="152349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3666" y="4344989"/>
            <a:ext cx="10242551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37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62732" y="2355850"/>
            <a:ext cx="10253485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415456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30189"/>
            <a:ext cx="11176000" cy="6647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8000" y="1411552"/>
            <a:ext cx="11176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96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30189"/>
            <a:ext cx="11176000" cy="6647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41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30189"/>
            <a:ext cx="11176000" cy="6647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411553"/>
            <a:ext cx="54864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1553"/>
            <a:ext cx="54864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9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30189"/>
            <a:ext cx="11176000" cy="6647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57802"/>
            <a:ext cx="54864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99" y="2174875"/>
            <a:ext cx="54864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642" y="1757802"/>
            <a:ext cx="548935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490632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9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30189"/>
            <a:ext cx="11176000" cy="6647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788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788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7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508000" y="230189"/>
            <a:ext cx="11176000" cy="66479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508000" y="1411553"/>
            <a:ext cx="11176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7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508000" y="230189"/>
            <a:ext cx="11176000" cy="66479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508000" y="1411553"/>
            <a:ext cx="11176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6238876"/>
            <a:ext cx="12192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52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62732" y="2355850"/>
            <a:ext cx="10253485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1167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F23325-2C27-4671-214C-B139F3697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0F510-00F1-7376-B126-3F3897465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AFCCA-A083-BAF0-3A04-AC185234DA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72835-1D2F-1273-CDA1-30ED9BC5E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F6463-F297-CCBE-BEC0-84976FB10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7303329-6D0C-4966-AEA0-3B67D68A7751}"/>
              </a:ext>
            </a:extLst>
          </p:cNvPr>
          <p:cNvSpPr/>
          <p:nvPr userDrawn="1"/>
        </p:nvSpPr>
        <p:spPr>
          <a:xfrm>
            <a:off x="401253" y="298048"/>
            <a:ext cx="11389489" cy="6261904"/>
          </a:xfrm>
          <a:custGeom>
            <a:avLst/>
            <a:gdLst>
              <a:gd name="connsiteX0" fmla="*/ 0 w 11389489"/>
              <a:gd name="connsiteY0" fmla="*/ 237201 h 6261904"/>
              <a:gd name="connsiteX1" fmla="*/ 237201 w 11389489"/>
              <a:gd name="connsiteY1" fmla="*/ 0 h 6261904"/>
              <a:gd name="connsiteX2" fmla="*/ 811679 w 11389489"/>
              <a:gd name="connsiteY2" fmla="*/ 0 h 6261904"/>
              <a:gd name="connsiteX3" fmla="*/ 1495308 w 11389489"/>
              <a:gd name="connsiteY3" fmla="*/ 0 h 6261904"/>
              <a:gd name="connsiteX4" fmla="*/ 1851485 w 11389489"/>
              <a:gd name="connsiteY4" fmla="*/ 0 h 6261904"/>
              <a:gd name="connsiteX5" fmla="*/ 2644265 w 11389489"/>
              <a:gd name="connsiteY5" fmla="*/ 0 h 6261904"/>
              <a:gd name="connsiteX6" fmla="*/ 3437045 w 11389489"/>
              <a:gd name="connsiteY6" fmla="*/ 0 h 6261904"/>
              <a:gd name="connsiteX7" fmla="*/ 4120674 w 11389489"/>
              <a:gd name="connsiteY7" fmla="*/ 0 h 6261904"/>
              <a:gd name="connsiteX8" fmla="*/ 4476851 w 11389489"/>
              <a:gd name="connsiteY8" fmla="*/ 0 h 6261904"/>
              <a:gd name="connsiteX9" fmla="*/ 4942178 w 11389489"/>
              <a:gd name="connsiteY9" fmla="*/ 0 h 6261904"/>
              <a:gd name="connsiteX10" fmla="*/ 5516656 w 11389489"/>
              <a:gd name="connsiteY10" fmla="*/ 0 h 6261904"/>
              <a:gd name="connsiteX11" fmla="*/ 5981984 w 11389489"/>
              <a:gd name="connsiteY11" fmla="*/ 0 h 6261904"/>
              <a:gd name="connsiteX12" fmla="*/ 6665613 w 11389489"/>
              <a:gd name="connsiteY12" fmla="*/ 0 h 6261904"/>
              <a:gd name="connsiteX13" fmla="*/ 7458393 w 11389489"/>
              <a:gd name="connsiteY13" fmla="*/ 0 h 6261904"/>
              <a:gd name="connsiteX14" fmla="*/ 8032871 w 11389489"/>
              <a:gd name="connsiteY14" fmla="*/ 0 h 6261904"/>
              <a:gd name="connsiteX15" fmla="*/ 8825651 w 11389489"/>
              <a:gd name="connsiteY15" fmla="*/ 0 h 6261904"/>
              <a:gd name="connsiteX16" fmla="*/ 9618431 w 11389489"/>
              <a:gd name="connsiteY16" fmla="*/ 0 h 6261904"/>
              <a:gd name="connsiteX17" fmla="*/ 9974608 w 11389489"/>
              <a:gd name="connsiteY17" fmla="*/ 0 h 6261904"/>
              <a:gd name="connsiteX18" fmla="*/ 11152288 w 11389489"/>
              <a:gd name="connsiteY18" fmla="*/ 0 h 6261904"/>
              <a:gd name="connsiteX19" fmla="*/ 11389489 w 11389489"/>
              <a:gd name="connsiteY19" fmla="*/ 237201 h 6261904"/>
              <a:gd name="connsiteX20" fmla="*/ 11389489 w 11389489"/>
              <a:gd name="connsiteY20" fmla="*/ 931701 h 6261904"/>
              <a:gd name="connsiteX21" fmla="*/ 11389489 w 11389489"/>
              <a:gd name="connsiteY21" fmla="*/ 1452576 h 6261904"/>
              <a:gd name="connsiteX22" fmla="*/ 11389489 w 11389489"/>
              <a:gd name="connsiteY22" fmla="*/ 2089202 h 6261904"/>
              <a:gd name="connsiteX23" fmla="*/ 11389489 w 11389489"/>
              <a:gd name="connsiteY23" fmla="*/ 2783702 h 6261904"/>
              <a:gd name="connsiteX24" fmla="*/ 11389489 w 11389489"/>
              <a:gd name="connsiteY24" fmla="*/ 3246702 h 6261904"/>
              <a:gd name="connsiteX25" fmla="*/ 11389489 w 11389489"/>
              <a:gd name="connsiteY25" fmla="*/ 3651827 h 6261904"/>
              <a:gd name="connsiteX26" fmla="*/ 11389489 w 11389489"/>
              <a:gd name="connsiteY26" fmla="*/ 4288452 h 6261904"/>
              <a:gd name="connsiteX27" fmla="*/ 11389489 w 11389489"/>
              <a:gd name="connsiteY27" fmla="*/ 4982953 h 6261904"/>
              <a:gd name="connsiteX28" fmla="*/ 11389489 w 11389489"/>
              <a:gd name="connsiteY28" fmla="*/ 5445953 h 6261904"/>
              <a:gd name="connsiteX29" fmla="*/ 11389489 w 11389489"/>
              <a:gd name="connsiteY29" fmla="*/ 6024703 h 6261904"/>
              <a:gd name="connsiteX30" fmla="*/ 11152288 w 11389489"/>
              <a:gd name="connsiteY30" fmla="*/ 6261904 h 6261904"/>
              <a:gd name="connsiteX31" fmla="*/ 10577810 w 11389489"/>
              <a:gd name="connsiteY31" fmla="*/ 6261904 h 6261904"/>
              <a:gd name="connsiteX32" fmla="*/ 10330784 w 11389489"/>
              <a:gd name="connsiteY32" fmla="*/ 6261904 h 6261904"/>
              <a:gd name="connsiteX33" fmla="*/ 9974608 w 11389489"/>
              <a:gd name="connsiteY33" fmla="*/ 6261904 h 6261904"/>
              <a:gd name="connsiteX34" fmla="*/ 9509280 w 11389489"/>
              <a:gd name="connsiteY34" fmla="*/ 6261904 h 6261904"/>
              <a:gd name="connsiteX35" fmla="*/ 9043953 w 11389489"/>
              <a:gd name="connsiteY35" fmla="*/ 6261904 h 6261904"/>
              <a:gd name="connsiteX36" fmla="*/ 8687776 w 11389489"/>
              <a:gd name="connsiteY36" fmla="*/ 6261904 h 6261904"/>
              <a:gd name="connsiteX37" fmla="*/ 8331600 w 11389489"/>
              <a:gd name="connsiteY37" fmla="*/ 6261904 h 6261904"/>
              <a:gd name="connsiteX38" fmla="*/ 8084574 w 11389489"/>
              <a:gd name="connsiteY38" fmla="*/ 6261904 h 6261904"/>
              <a:gd name="connsiteX39" fmla="*/ 7728398 w 11389489"/>
              <a:gd name="connsiteY39" fmla="*/ 6261904 h 6261904"/>
              <a:gd name="connsiteX40" fmla="*/ 7372221 w 11389489"/>
              <a:gd name="connsiteY40" fmla="*/ 6261904 h 6261904"/>
              <a:gd name="connsiteX41" fmla="*/ 6579441 w 11389489"/>
              <a:gd name="connsiteY41" fmla="*/ 6261904 h 6261904"/>
              <a:gd name="connsiteX42" fmla="*/ 5786661 w 11389489"/>
              <a:gd name="connsiteY42" fmla="*/ 6261904 h 6261904"/>
              <a:gd name="connsiteX43" fmla="*/ 5103032 w 11389489"/>
              <a:gd name="connsiteY43" fmla="*/ 6261904 h 6261904"/>
              <a:gd name="connsiteX44" fmla="*/ 4528554 w 11389489"/>
              <a:gd name="connsiteY44" fmla="*/ 6261904 h 6261904"/>
              <a:gd name="connsiteX45" fmla="*/ 3954075 w 11389489"/>
              <a:gd name="connsiteY45" fmla="*/ 6261904 h 6261904"/>
              <a:gd name="connsiteX46" fmla="*/ 3597899 w 11389489"/>
              <a:gd name="connsiteY46" fmla="*/ 6261904 h 6261904"/>
              <a:gd name="connsiteX47" fmla="*/ 3350873 w 11389489"/>
              <a:gd name="connsiteY47" fmla="*/ 6261904 h 6261904"/>
              <a:gd name="connsiteX48" fmla="*/ 2667244 w 11389489"/>
              <a:gd name="connsiteY48" fmla="*/ 6261904 h 6261904"/>
              <a:gd name="connsiteX49" fmla="*/ 2311068 w 11389489"/>
              <a:gd name="connsiteY49" fmla="*/ 6261904 h 6261904"/>
              <a:gd name="connsiteX50" fmla="*/ 1627438 w 11389489"/>
              <a:gd name="connsiteY50" fmla="*/ 6261904 h 6261904"/>
              <a:gd name="connsiteX51" fmla="*/ 1162111 w 11389489"/>
              <a:gd name="connsiteY51" fmla="*/ 6261904 h 6261904"/>
              <a:gd name="connsiteX52" fmla="*/ 237201 w 11389489"/>
              <a:gd name="connsiteY52" fmla="*/ 6261904 h 6261904"/>
              <a:gd name="connsiteX53" fmla="*/ 0 w 11389489"/>
              <a:gd name="connsiteY53" fmla="*/ 6024703 h 6261904"/>
              <a:gd name="connsiteX54" fmla="*/ 0 w 11389489"/>
              <a:gd name="connsiteY54" fmla="*/ 5388078 h 6261904"/>
              <a:gd name="connsiteX55" fmla="*/ 0 w 11389489"/>
              <a:gd name="connsiteY55" fmla="*/ 4809328 h 6261904"/>
              <a:gd name="connsiteX56" fmla="*/ 0 w 11389489"/>
              <a:gd name="connsiteY56" fmla="*/ 4404202 h 6261904"/>
              <a:gd name="connsiteX57" fmla="*/ 0 w 11389489"/>
              <a:gd name="connsiteY57" fmla="*/ 3999077 h 6261904"/>
              <a:gd name="connsiteX58" fmla="*/ 0 w 11389489"/>
              <a:gd name="connsiteY58" fmla="*/ 3478202 h 6261904"/>
              <a:gd name="connsiteX59" fmla="*/ 0 w 11389489"/>
              <a:gd name="connsiteY59" fmla="*/ 2957327 h 6261904"/>
              <a:gd name="connsiteX60" fmla="*/ 0 w 11389489"/>
              <a:gd name="connsiteY60" fmla="*/ 2378577 h 6261904"/>
              <a:gd name="connsiteX61" fmla="*/ 0 w 11389489"/>
              <a:gd name="connsiteY61" fmla="*/ 1684077 h 6261904"/>
              <a:gd name="connsiteX62" fmla="*/ 0 w 11389489"/>
              <a:gd name="connsiteY62" fmla="*/ 989576 h 6261904"/>
              <a:gd name="connsiteX63" fmla="*/ 0 w 11389489"/>
              <a:gd name="connsiteY63" fmla="*/ 237201 h 62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89489" h="6261904" fill="none" extrusionOk="0">
                <a:moveTo>
                  <a:pt x="0" y="237201"/>
                </a:moveTo>
                <a:cubicBezTo>
                  <a:pt x="-2763" y="90984"/>
                  <a:pt x="90607" y="-5055"/>
                  <a:pt x="237201" y="0"/>
                </a:cubicBezTo>
                <a:cubicBezTo>
                  <a:pt x="468090" y="-25741"/>
                  <a:pt x="670513" y="59131"/>
                  <a:pt x="811679" y="0"/>
                </a:cubicBezTo>
                <a:cubicBezTo>
                  <a:pt x="952845" y="-59131"/>
                  <a:pt x="1284636" y="11738"/>
                  <a:pt x="1495308" y="0"/>
                </a:cubicBezTo>
                <a:cubicBezTo>
                  <a:pt x="1705980" y="-11738"/>
                  <a:pt x="1701869" y="38927"/>
                  <a:pt x="1851485" y="0"/>
                </a:cubicBezTo>
                <a:cubicBezTo>
                  <a:pt x="2001101" y="-38927"/>
                  <a:pt x="2454826" y="8600"/>
                  <a:pt x="2644265" y="0"/>
                </a:cubicBezTo>
                <a:cubicBezTo>
                  <a:pt x="2833704" y="-8600"/>
                  <a:pt x="3186743" y="22530"/>
                  <a:pt x="3437045" y="0"/>
                </a:cubicBezTo>
                <a:cubicBezTo>
                  <a:pt x="3687347" y="-22530"/>
                  <a:pt x="3923914" y="13317"/>
                  <a:pt x="4120674" y="0"/>
                </a:cubicBezTo>
                <a:cubicBezTo>
                  <a:pt x="4317434" y="-13317"/>
                  <a:pt x="4334909" y="24515"/>
                  <a:pt x="4476851" y="0"/>
                </a:cubicBezTo>
                <a:cubicBezTo>
                  <a:pt x="4618793" y="-24515"/>
                  <a:pt x="4740913" y="29326"/>
                  <a:pt x="4942178" y="0"/>
                </a:cubicBezTo>
                <a:cubicBezTo>
                  <a:pt x="5143443" y="-29326"/>
                  <a:pt x="5312275" y="48463"/>
                  <a:pt x="5516656" y="0"/>
                </a:cubicBezTo>
                <a:cubicBezTo>
                  <a:pt x="5721037" y="-48463"/>
                  <a:pt x="5862263" y="28628"/>
                  <a:pt x="5981984" y="0"/>
                </a:cubicBezTo>
                <a:cubicBezTo>
                  <a:pt x="6101705" y="-28628"/>
                  <a:pt x="6387671" y="49150"/>
                  <a:pt x="6665613" y="0"/>
                </a:cubicBezTo>
                <a:cubicBezTo>
                  <a:pt x="6943555" y="-49150"/>
                  <a:pt x="7114963" y="10941"/>
                  <a:pt x="7458393" y="0"/>
                </a:cubicBezTo>
                <a:cubicBezTo>
                  <a:pt x="7801823" y="-10941"/>
                  <a:pt x="7787267" y="64458"/>
                  <a:pt x="8032871" y="0"/>
                </a:cubicBezTo>
                <a:cubicBezTo>
                  <a:pt x="8278475" y="-64458"/>
                  <a:pt x="8615965" y="46174"/>
                  <a:pt x="8825651" y="0"/>
                </a:cubicBezTo>
                <a:cubicBezTo>
                  <a:pt x="9035337" y="-46174"/>
                  <a:pt x="9309751" y="76988"/>
                  <a:pt x="9618431" y="0"/>
                </a:cubicBezTo>
                <a:cubicBezTo>
                  <a:pt x="9927111" y="-76988"/>
                  <a:pt x="9841166" y="7847"/>
                  <a:pt x="9974608" y="0"/>
                </a:cubicBezTo>
                <a:cubicBezTo>
                  <a:pt x="10108050" y="-7847"/>
                  <a:pt x="10611750" y="7405"/>
                  <a:pt x="11152288" y="0"/>
                </a:cubicBezTo>
                <a:cubicBezTo>
                  <a:pt x="11321777" y="-2424"/>
                  <a:pt x="11380760" y="81603"/>
                  <a:pt x="11389489" y="237201"/>
                </a:cubicBezTo>
                <a:cubicBezTo>
                  <a:pt x="11411333" y="441340"/>
                  <a:pt x="11324614" y="641259"/>
                  <a:pt x="11389489" y="931701"/>
                </a:cubicBezTo>
                <a:cubicBezTo>
                  <a:pt x="11454364" y="1222143"/>
                  <a:pt x="11354120" y="1251794"/>
                  <a:pt x="11389489" y="1452576"/>
                </a:cubicBezTo>
                <a:cubicBezTo>
                  <a:pt x="11424858" y="1653358"/>
                  <a:pt x="11350379" y="1928041"/>
                  <a:pt x="11389489" y="2089202"/>
                </a:cubicBezTo>
                <a:cubicBezTo>
                  <a:pt x="11428599" y="2250363"/>
                  <a:pt x="11328456" y="2569778"/>
                  <a:pt x="11389489" y="2783702"/>
                </a:cubicBezTo>
                <a:cubicBezTo>
                  <a:pt x="11450522" y="2997626"/>
                  <a:pt x="11337457" y="3138231"/>
                  <a:pt x="11389489" y="3246702"/>
                </a:cubicBezTo>
                <a:cubicBezTo>
                  <a:pt x="11441521" y="3355173"/>
                  <a:pt x="11342486" y="3519268"/>
                  <a:pt x="11389489" y="3651827"/>
                </a:cubicBezTo>
                <a:cubicBezTo>
                  <a:pt x="11436492" y="3784386"/>
                  <a:pt x="11332755" y="4014364"/>
                  <a:pt x="11389489" y="4288452"/>
                </a:cubicBezTo>
                <a:cubicBezTo>
                  <a:pt x="11446223" y="4562541"/>
                  <a:pt x="11344532" y="4788156"/>
                  <a:pt x="11389489" y="4982953"/>
                </a:cubicBezTo>
                <a:cubicBezTo>
                  <a:pt x="11434446" y="5177750"/>
                  <a:pt x="11342028" y="5250344"/>
                  <a:pt x="11389489" y="5445953"/>
                </a:cubicBezTo>
                <a:cubicBezTo>
                  <a:pt x="11436950" y="5641562"/>
                  <a:pt x="11332473" y="5853589"/>
                  <a:pt x="11389489" y="6024703"/>
                </a:cubicBezTo>
                <a:cubicBezTo>
                  <a:pt x="11392073" y="6183823"/>
                  <a:pt x="11293170" y="6265672"/>
                  <a:pt x="11152288" y="6261904"/>
                </a:cubicBezTo>
                <a:cubicBezTo>
                  <a:pt x="10960176" y="6317624"/>
                  <a:pt x="10749357" y="6231586"/>
                  <a:pt x="10577810" y="6261904"/>
                </a:cubicBezTo>
                <a:cubicBezTo>
                  <a:pt x="10406263" y="6292222"/>
                  <a:pt x="10386491" y="6251282"/>
                  <a:pt x="10330784" y="6261904"/>
                </a:cubicBezTo>
                <a:cubicBezTo>
                  <a:pt x="10275077" y="6272526"/>
                  <a:pt x="10146521" y="6250701"/>
                  <a:pt x="9974608" y="6261904"/>
                </a:cubicBezTo>
                <a:cubicBezTo>
                  <a:pt x="9802695" y="6273107"/>
                  <a:pt x="9640609" y="6230859"/>
                  <a:pt x="9509280" y="6261904"/>
                </a:cubicBezTo>
                <a:cubicBezTo>
                  <a:pt x="9377951" y="6292949"/>
                  <a:pt x="9149203" y="6249104"/>
                  <a:pt x="9043953" y="6261904"/>
                </a:cubicBezTo>
                <a:cubicBezTo>
                  <a:pt x="8938703" y="6274704"/>
                  <a:pt x="8809148" y="6244593"/>
                  <a:pt x="8687776" y="6261904"/>
                </a:cubicBezTo>
                <a:cubicBezTo>
                  <a:pt x="8566404" y="6279215"/>
                  <a:pt x="8451303" y="6226930"/>
                  <a:pt x="8331600" y="6261904"/>
                </a:cubicBezTo>
                <a:cubicBezTo>
                  <a:pt x="8211897" y="6296878"/>
                  <a:pt x="8177892" y="6241503"/>
                  <a:pt x="8084574" y="6261904"/>
                </a:cubicBezTo>
                <a:cubicBezTo>
                  <a:pt x="7991256" y="6282305"/>
                  <a:pt x="7853752" y="6225637"/>
                  <a:pt x="7728398" y="6261904"/>
                </a:cubicBezTo>
                <a:cubicBezTo>
                  <a:pt x="7603044" y="6298171"/>
                  <a:pt x="7533578" y="6226181"/>
                  <a:pt x="7372221" y="6261904"/>
                </a:cubicBezTo>
                <a:cubicBezTo>
                  <a:pt x="7210864" y="6297627"/>
                  <a:pt x="6942346" y="6218700"/>
                  <a:pt x="6579441" y="6261904"/>
                </a:cubicBezTo>
                <a:cubicBezTo>
                  <a:pt x="6216536" y="6305108"/>
                  <a:pt x="6038628" y="6170003"/>
                  <a:pt x="5786661" y="6261904"/>
                </a:cubicBezTo>
                <a:cubicBezTo>
                  <a:pt x="5534694" y="6353805"/>
                  <a:pt x="5339827" y="6198829"/>
                  <a:pt x="5103032" y="6261904"/>
                </a:cubicBezTo>
                <a:cubicBezTo>
                  <a:pt x="4866237" y="6324979"/>
                  <a:pt x="4693510" y="6239868"/>
                  <a:pt x="4528554" y="6261904"/>
                </a:cubicBezTo>
                <a:cubicBezTo>
                  <a:pt x="4363598" y="6283940"/>
                  <a:pt x="4152251" y="6228444"/>
                  <a:pt x="3954075" y="6261904"/>
                </a:cubicBezTo>
                <a:cubicBezTo>
                  <a:pt x="3755899" y="6295364"/>
                  <a:pt x="3716322" y="6232473"/>
                  <a:pt x="3597899" y="6261904"/>
                </a:cubicBezTo>
                <a:cubicBezTo>
                  <a:pt x="3479476" y="6291335"/>
                  <a:pt x="3425657" y="6251885"/>
                  <a:pt x="3350873" y="6261904"/>
                </a:cubicBezTo>
                <a:cubicBezTo>
                  <a:pt x="3276089" y="6271923"/>
                  <a:pt x="2850075" y="6207303"/>
                  <a:pt x="2667244" y="6261904"/>
                </a:cubicBezTo>
                <a:cubicBezTo>
                  <a:pt x="2484413" y="6316505"/>
                  <a:pt x="2421578" y="6253525"/>
                  <a:pt x="2311068" y="6261904"/>
                </a:cubicBezTo>
                <a:cubicBezTo>
                  <a:pt x="2200558" y="6270283"/>
                  <a:pt x="1965727" y="6246101"/>
                  <a:pt x="1627438" y="6261904"/>
                </a:cubicBezTo>
                <a:cubicBezTo>
                  <a:pt x="1289149" y="6277707"/>
                  <a:pt x="1327000" y="6254057"/>
                  <a:pt x="1162111" y="6261904"/>
                </a:cubicBezTo>
                <a:cubicBezTo>
                  <a:pt x="997222" y="6269751"/>
                  <a:pt x="592626" y="6183858"/>
                  <a:pt x="237201" y="6261904"/>
                </a:cubicBezTo>
                <a:cubicBezTo>
                  <a:pt x="116607" y="6243069"/>
                  <a:pt x="6636" y="6122600"/>
                  <a:pt x="0" y="6024703"/>
                </a:cubicBezTo>
                <a:cubicBezTo>
                  <a:pt x="-26756" y="5717677"/>
                  <a:pt x="628" y="5699187"/>
                  <a:pt x="0" y="5388078"/>
                </a:cubicBezTo>
                <a:cubicBezTo>
                  <a:pt x="-628" y="5076970"/>
                  <a:pt x="57596" y="5050269"/>
                  <a:pt x="0" y="4809328"/>
                </a:cubicBezTo>
                <a:cubicBezTo>
                  <a:pt x="-57596" y="4568387"/>
                  <a:pt x="39161" y="4518374"/>
                  <a:pt x="0" y="4404202"/>
                </a:cubicBezTo>
                <a:cubicBezTo>
                  <a:pt x="-39161" y="4290030"/>
                  <a:pt x="35324" y="4186570"/>
                  <a:pt x="0" y="3999077"/>
                </a:cubicBezTo>
                <a:cubicBezTo>
                  <a:pt x="-35324" y="3811584"/>
                  <a:pt x="29701" y="3614699"/>
                  <a:pt x="0" y="3478202"/>
                </a:cubicBezTo>
                <a:cubicBezTo>
                  <a:pt x="-29701" y="3341706"/>
                  <a:pt x="3427" y="3201477"/>
                  <a:pt x="0" y="2957327"/>
                </a:cubicBezTo>
                <a:cubicBezTo>
                  <a:pt x="-3427" y="2713178"/>
                  <a:pt x="28507" y="2615897"/>
                  <a:pt x="0" y="2378577"/>
                </a:cubicBezTo>
                <a:cubicBezTo>
                  <a:pt x="-28507" y="2141257"/>
                  <a:pt x="50514" y="1935359"/>
                  <a:pt x="0" y="1684077"/>
                </a:cubicBezTo>
                <a:cubicBezTo>
                  <a:pt x="-50514" y="1432795"/>
                  <a:pt x="67281" y="1287469"/>
                  <a:pt x="0" y="989576"/>
                </a:cubicBezTo>
                <a:cubicBezTo>
                  <a:pt x="-67281" y="691683"/>
                  <a:pt x="13420" y="606652"/>
                  <a:pt x="0" y="237201"/>
                </a:cubicBezTo>
                <a:close/>
              </a:path>
              <a:path w="11389489" h="6261904" stroke="0" extrusionOk="0">
                <a:moveTo>
                  <a:pt x="0" y="237201"/>
                </a:moveTo>
                <a:cubicBezTo>
                  <a:pt x="837" y="108979"/>
                  <a:pt x="88413" y="4186"/>
                  <a:pt x="237201" y="0"/>
                </a:cubicBezTo>
                <a:cubicBezTo>
                  <a:pt x="425288" y="-26477"/>
                  <a:pt x="560381" y="55672"/>
                  <a:pt x="702528" y="0"/>
                </a:cubicBezTo>
                <a:cubicBezTo>
                  <a:pt x="844675" y="-55672"/>
                  <a:pt x="1178082" y="44694"/>
                  <a:pt x="1495308" y="0"/>
                </a:cubicBezTo>
                <a:cubicBezTo>
                  <a:pt x="1812534" y="-44694"/>
                  <a:pt x="1798799" y="31441"/>
                  <a:pt x="2069787" y="0"/>
                </a:cubicBezTo>
                <a:cubicBezTo>
                  <a:pt x="2340775" y="-31441"/>
                  <a:pt x="2551322" y="82985"/>
                  <a:pt x="2862567" y="0"/>
                </a:cubicBezTo>
                <a:cubicBezTo>
                  <a:pt x="3173812" y="-82985"/>
                  <a:pt x="3332345" y="61991"/>
                  <a:pt x="3655347" y="0"/>
                </a:cubicBezTo>
                <a:cubicBezTo>
                  <a:pt x="3978349" y="-61991"/>
                  <a:pt x="4014608" y="24318"/>
                  <a:pt x="4338976" y="0"/>
                </a:cubicBezTo>
                <a:cubicBezTo>
                  <a:pt x="4663344" y="-24318"/>
                  <a:pt x="4734890" y="71665"/>
                  <a:pt x="5022605" y="0"/>
                </a:cubicBezTo>
                <a:cubicBezTo>
                  <a:pt x="5310320" y="-71665"/>
                  <a:pt x="5158152" y="3362"/>
                  <a:pt x="5269631" y="0"/>
                </a:cubicBezTo>
                <a:cubicBezTo>
                  <a:pt x="5381110" y="-3362"/>
                  <a:pt x="5799744" y="33366"/>
                  <a:pt x="6062411" y="0"/>
                </a:cubicBezTo>
                <a:cubicBezTo>
                  <a:pt x="6325078" y="-33366"/>
                  <a:pt x="6385789" y="55599"/>
                  <a:pt x="6636889" y="0"/>
                </a:cubicBezTo>
                <a:cubicBezTo>
                  <a:pt x="6887989" y="-55599"/>
                  <a:pt x="6976343" y="52026"/>
                  <a:pt x="7211367" y="0"/>
                </a:cubicBezTo>
                <a:cubicBezTo>
                  <a:pt x="7446391" y="-52026"/>
                  <a:pt x="7745091" y="39258"/>
                  <a:pt x="8004147" y="0"/>
                </a:cubicBezTo>
                <a:cubicBezTo>
                  <a:pt x="8263203" y="-39258"/>
                  <a:pt x="8358757" y="66064"/>
                  <a:pt x="8578625" y="0"/>
                </a:cubicBezTo>
                <a:cubicBezTo>
                  <a:pt x="8798493" y="-66064"/>
                  <a:pt x="8991882" y="6170"/>
                  <a:pt x="9262255" y="0"/>
                </a:cubicBezTo>
                <a:cubicBezTo>
                  <a:pt x="9532628" y="-6170"/>
                  <a:pt x="9449969" y="6540"/>
                  <a:pt x="9618431" y="0"/>
                </a:cubicBezTo>
                <a:cubicBezTo>
                  <a:pt x="9786893" y="-6540"/>
                  <a:pt x="9751967" y="5118"/>
                  <a:pt x="9865457" y="0"/>
                </a:cubicBezTo>
                <a:cubicBezTo>
                  <a:pt x="9978947" y="-5118"/>
                  <a:pt x="10285958" y="43371"/>
                  <a:pt x="10549086" y="0"/>
                </a:cubicBezTo>
                <a:cubicBezTo>
                  <a:pt x="10812214" y="-43371"/>
                  <a:pt x="10932194" y="22549"/>
                  <a:pt x="11152288" y="0"/>
                </a:cubicBezTo>
                <a:cubicBezTo>
                  <a:pt x="11278022" y="9558"/>
                  <a:pt x="11410934" y="97890"/>
                  <a:pt x="11389489" y="237201"/>
                </a:cubicBezTo>
                <a:cubicBezTo>
                  <a:pt x="11417285" y="418850"/>
                  <a:pt x="11374722" y="578723"/>
                  <a:pt x="11389489" y="815951"/>
                </a:cubicBezTo>
                <a:cubicBezTo>
                  <a:pt x="11404256" y="1053179"/>
                  <a:pt x="11347169" y="1248982"/>
                  <a:pt x="11389489" y="1394701"/>
                </a:cubicBezTo>
                <a:cubicBezTo>
                  <a:pt x="11431809" y="1540420"/>
                  <a:pt x="11361774" y="1757383"/>
                  <a:pt x="11389489" y="1915577"/>
                </a:cubicBezTo>
                <a:cubicBezTo>
                  <a:pt x="11417204" y="2073771"/>
                  <a:pt x="11330837" y="2183400"/>
                  <a:pt x="11389489" y="2436452"/>
                </a:cubicBezTo>
                <a:cubicBezTo>
                  <a:pt x="11448141" y="2689504"/>
                  <a:pt x="11341299" y="2773734"/>
                  <a:pt x="11389489" y="2957327"/>
                </a:cubicBezTo>
                <a:cubicBezTo>
                  <a:pt x="11437679" y="3140920"/>
                  <a:pt x="11376732" y="3408093"/>
                  <a:pt x="11389489" y="3651827"/>
                </a:cubicBezTo>
                <a:cubicBezTo>
                  <a:pt x="11402246" y="3895561"/>
                  <a:pt x="11334581" y="3890855"/>
                  <a:pt x="11389489" y="4114827"/>
                </a:cubicBezTo>
                <a:cubicBezTo>
                  <a:pt x="11444397" y="4338799"/>
                  <a:pt x="11384088" y="4482325"/>
                  <a:pt x="11389489" y="4809328"/>
                </a:cubicBezTo>
                <a:cubicBezTo>
                  <a:pt x="11394890" y="5136331"/>
                  <a:pt x="11382908" y="5155935"/>
                  <a:pt x="11389489" y="5330203"/>
                </a:cubicBezTo>
                <a:cubicBezTo>
                  <a:pt x="11396070" y="5504471"/>
                  <a:pt x="11326861" y="5719787"/>
                  <a:pt x="11389489" y="6024703"/>
                </a:cubicBezTo>
                <a:cubicBezTo>
                  <a:pt x="11401538" y="6150481"/>
                  <a:pt x="11307028" y="6281026"/>
                  <a:pt x="11152288" y="6261904"/>
                </a:cubicBezTo>
                <a:cubicBezTo>
                  <a:pt x="11094782" y="6263411"/>
                  <a:pt x="11001319" y="6258334"/>
                  <a:pt x="10905262" y="6261904"/>
                </a:cubicBezTo>
                <a:cubicBezTo>
                  <a:pt x="10809205" y="6265474"/>
                  <a:pt x="10648299" y="6221349"/>
                  <a:pt x="10439935" y="6261904"/>
                </a:cubicBezTo>
                <a:cubicBezTo>
                  <a:pt x="10231571" y="6302459"/>
                  <a:pt x="10091868" y="6233351"/>
                  <a:pt x="9756306" y="6261904"/>
                </a:cubicBezTo>
                <a:cubicBezTo>
                  <a:pt x="9420744" y="6290457"/>
                  <a:pt x="9276692" y="6223902"/>
                  <a:pt x="9072677" y="6261904"/>
                </a:cubicBezTo>
                <a:cubicBezTo>
                  <a:pt x="8868662" y="6299906"/>
                  <a:pt x="8531502" y="6173640"/>
                  <a:pt x="8279897" y="6261904"/>
                </a:cubicBezTo>
                <a:cubicBezTo>
                  <a:pt x="8028292" y="6350168"/>
                  <a:pt x="8080326" y="6222560"/>
                  <a:pt x="7923720" y="6261904"/>
                </a:cubicBezTo>
                <a:cubicBezTo>
                  <a:pt x="7767114" y="6301248"/>
                  <a:pt x="7541349" y="6199157"/>
                  <a:pt x="7349242" y="6261904"/>
                </a:cubicBezTo>
                <a:cubicBezTo>
                  <a:pt x="7157135" y="6324651"/>
                  <a:pt x="7194308" y="6244623"/>
                  <a:pt x="7102216" y="6261904"/>
                </a:cubicBezTo>
                <a:cubicBezTo>
                  <a:pt x="7010124" y="6279185"/>
                  <a:pt x="6670778" y="6195828"/>
                  <a:pt x="6309436" y="6261904"/>
                </a:cubicBezTo>
                <a:cubicBezTo>
                  <a:pt x="5948094" y="6327980"/>
                  <a:pt x="5995028" y="6224861"/>
                  <a:pt x="5844109" y="6261904"/>
                </a:cubicBezTo>
                <a:cubicBezTo>
                  <a:pt x="5693190" y="6298947"/>
                  <a:pt x="5667067" y="6249406"/>
                  <a:pt x="5597083" y="6261904"/>
                </a:cubicBezTo>
                <a:cubicBezTo>
                  <a:pt x="5527099" y="6274402"/>
                  <a:pt x="5382727" y="6249011"/>
                  <a:pt x="5240907" y="6261904"/>
                </a:cubicBezTo>
                <a:cubicBezTo>
                  <a:pt x="5099087" y="6274797"/>
                  <a:pt x="4891623" y="6219411"/>
                  <a:pt x="4557278" y="6261904"/>
                </a:cubicBezTo>
                <a:cubicBezTo>
                  <a:pt x="4222933" y="6304397"/>
                  <a:pt x="4346149" y="6256449"/>
                  <a:pt x="4201101" y="6261904"/>
                </a:cubicBezTo>
                <a:cubicBezTo>
                  <a:pt x="4056053" y="6267359"/>
                  <a:pt x="3948029" y="6213557"/>
                  <a:pt x="3735774" y="6261904"/>
                </a:cubicBezTo>
                <a:cubicBezTo>
                  <a:pt x="3523519" y="6310251"/>
                  <a:pt x="3144742" y="6184330"/>
                  <a:pt x="2942994" y="6261904"/>
                </a:cubicBezTo>
                <a:cubicBezTo>
                  <a:pt x="2741246" y="6339478"/>
                  <a:pt x="2807154" y="6237797"/>
                  <a:pt x="2695968" y="6261904"/>
                </a:cubicBezTo>
                <a:cubicBezTo>
                  <a:pt x="2584782" y="6286011"/>
                  <a:pt x="2363933" y="6254879"/>
                  <a:pt x="2121490" y="6261904"/>
                </a:cubicBezTo>
                <a:cubicBezTo>
                  <a:pt x="1879047" y="6268929"/>
                  <a:pt x="1621877" y="6174979"/>
                  <a:pt x="1328710" y="6261904"/>
                </a:cubicBezTo>
                <a:cubicBezTo>
                  <a:pt x="1035543" y="6348829"/>
                  <a:pt x="964317" y="6256545"/>
                  <a:pt x="863382" y="6261904"/>
                </a:cubicBezTo>
                <a:cubicBezTo>
                  <a:pt x="762447" y="6267263"/>
                  <a:pt x="516575" y="6226623"/>
                  <a:pt x="237201" y="6261904"/>
                </a:cubicBezTo>
                <a:cubicBezTo>
                  <a:pt x="103143" y="6265568"/>
                  <a:pt x="-7698" y="6123519"/>
                  <a:pt x="0" y="6024703"/>
                </a:cubicBezTo>
                <a:cubicBezTo>
                  <a:pt x="-18593" y="5791568"/>
                  <a:pt x="42999" y="5650461"/>
                  <a:pt x="0" y="5445953"/>
                </a:cubicBezTo>
                <a:cubicBezTo>
                  <a:pt x="-42999" y="5241445"/>
                  <a:pt x="35320" y="5108933"/>
                  <a:pt x="0" y="4867203"/>
                </a:cubicBezTo>
                <a:cubicBezTo>
                  <a:pt x="-35320" y="4625473"/>
                  <a:pt x="43369" y="4536004"/>
                  <a:pt x="0" y="4288452"/>
                </a:cubicBezTo>
                <a:cubicBezTo>
                  <a:pt x="-43369" y="4040900"/>
                  <a:pt x="16213" y="4020943"/>
                  <a:pt x="0" y="3767577"/>
                </a:cubicBezTo>
                <a:cubicBezTo>
                  <a:pt x="-16213" y="3514212"/>
                  <a:pt x="22254" y="3488067"/>
                  <a:pt x="0" y="3362452"/>
                </a:cubicBezTo>
                <a:cubicBezTo>
                  <a:pt x="-22254" y="3236837"/>
                  <a:pt x="18743" y="3120224"/>
                  <a:pt x="0" y="2899452"/>
                </a:cubicBezTo>
                <a:cubicBezTo>
                  <a:pt x="-18743" y="2678680"/>
                  <a:pt x="29254" y="2622469"/>
                  <a:pt x="0" y="2494327"/>
                </a:cubicBezTo>
                <a:cubicBezTo>
                  <a:pt x="-29254" y="2366185"/>
                  <a:pt x="69678" y="2131350"/>
                  <a:pt x="0" y="1799827"/>
                </a:cubicBezTo>
                <a:cubicBezTo>
                  <a:pt x="-69678" y="1468304"/>
                  <a:pt x="56359" y="1436987"/>
                  <a:pt x="0" y="1221076"/>
                </a:cubicBezTo>
                <a:cubicBezTo>
                  <a:pt x="-56359" y="1005165"/>
                  <a:pt x="42391" y="454542"/>
                  <a:pt x="0" y="237201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rgbClr val="3333CC"/>
            </a:solidFill>
            <a:extLst>
              <a:ext uri="{C807C97D-BFC1-408E-A445-0C87EB9F89A2}">
                <ask:lineSketchStyleProps xmlns:ask="http://schemas.microsoft.com/office/drawing/2018/sketchyshapes" sd="3948550283">
                  <a:prstGeom prst="roundRect">
                    <a:avLst>
                      <a:gd name="adj" fmla="val 378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692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F23325-2C27-4671-214C-B139F3697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0F510-00F1-7376-B126-3F3897465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AFCCA-A083-BAF0-3A04-AC185234DA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72835-1D2F-1273-CDA1-30ED9BC5E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F6463-F297-CCBE-BEC0-84976FB10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7303329-6D0C-4966-AEA0-3B67D68A7751}"/>
              </a:ext>
            </a:extLst>
          </p:cNvPr>
          <p:cNvSpPr/>
          <p:nvPr userDrawn="1"/>
        </p:nvSpPr>
        <p:spPr>
          <a:xfrm>
            <a:off x="401253" y="298048"/>
            <a:ext cx="11389489" cy="1527577"/>
          </a:xfrm>
          <a:custGeom>
            <a:avLst/>
            <a:gdLst>
              <a:gd name="connsiteX0" fmla="*/ 0 w 11389489"/>
              <a:gd name="connsiteY0" fmla="*/ 57865 h 1527577"/>
              <a:gd name="connsiteX1" fmla="*/ 57865 w 11389489"/>
              <a:gd name="connsiteY1" fmla="*/ 0 h 1527577"/>
              <a:gd name="connsiteX2" fmla="*/ 538483 w 11389489"/>
              <a:gd name="connsiteY2" fmla="*/ 0 h 1527577"/>
              <a:gd name="connsiteX3" fmla="*/ 793626 w 11389489"/>
              <a:gd name="connsiteY3" fmla="*/ 0 h 1527577"/>
              <a:gd name="connsiteX4" fmla="*/ 1274244 w 11389489"/>
              <a:gd name="connsiteY4" fmla="*/ 0 h 1527577"/>
              <a:gd name="connsiteX5" fmla="*/ 1642125 w 11389489"/>
              <a:gd name="connsiteY5" fmla="*/ 0 h 1527577"/>
              <a:gd name="connsiteX6" fmla="*/ 2235481 w 11389489"/>
              <a:gd name="connsiteY6" fmla="*/ 0 h 1527577"/>
              <a:gd name="connsiteX7" fmla="*/ 2828836 w 11389489"/>
              <a:gd name="connsiteY7" fmla="*/ 0 h 1527577"/>
              <a:gd name="connsiteX8" fmla="*/ 3309454 w 11389489"/>
              <a:gd name="connsiteY8" fmla="*/ 0 h 1527577"/>
              <a:gd name="connsiteX9" fmla="*/ 3564597 w 11389489"/>
              <a:gd name="connsiteY9" fmla="*/ 0 h 1527577"/>
              <a:gd name="connsiteX10" fmla="*/ 3932478 w 11389489"/>
              <a:gd name="connsiteY10" fmla="*/ 0 h 1527577"/>
              <a:gd name="connsiteX11" fmla="*/ 4187621 w 11389489"/>
              <a:gd name="connsiteY11" fmla="*/ 0 h 1527577"/>
              <a:gd name="connsiteX12" fmla="*/ 5006452 w 11389489"/>
              <a:gd name="connsiteY12" fmla="*/ 0 h 1527577"/>
              <a:gd name="connsiteX13" fmla="*/ 5599808 w 11389489"/>
              <a:gd name="connsiteY13" fmla="*/ 0 h 1527577"/>
              <a:gd name="connsiteX14" fmla="*/ 6305901 w 11389489"/>
              <a:gd name="connsiteY14" fmla="*/ 0 h 1527577"/>
              <a:gd name="connsiteX15" fmla="*/ 7124732 w 11389489"/>
              <a:gd name="connsiteY15" fmla="*/ 0 h 1527577"/>
              <a:gd name="connsiteX16" fmla="*/ 7830825 w 11389489"/>
              <a:gd name="connsiteY16" fmla="*/ 0 h 1527577"/>
              <a:gd name="connsiteX17" fmla="*/ 8649656 w 11389489"/>
              <a:gd name="connsiteY17" fmla="*/ 0 h 1527577"/>
              <a:gd name="connsiteX18" fmla="*/ 9355749 w 11389489"/>
              <a:gd name="connsiteY18" fmla="*/ 0 h 1527577"/>
              <a:gd name="connsiteX19" fmla="*/ 9723630 w 11389489"/>
              <a:gd name="connsiteY19" fmla="*/ 0 h 1527577"/>
              <a:gd name="connsiteX20" fmla="*/ 10542461 w 11389489"/>
              <a:gd name="connsiteY20" fmla="*/ 0 h 1527577"/>
              <a:gd name="connsiteX21" fmla="*/ 11331624 w 11389489"/>
              <a:gd name="connsiteY21" fmla="*/ 0 h 1527577"/>
              <a:gd name="connsiteX22" fmla="*/ 11389489 w 11389489"/>
              <a:gd name="connsiteY22" fmla="*/ 57865 h 1527577"/>
              <a:gd name="connsiteX23" fmla="*/ 11389489 w 11389489"/>
              <a:gd name="connsiteY23" fmla="*/ 542599 h 1527577"/>
              <a:gd name="connsiteX24" fmla="*/ 11389489 w 11389489"/>
              <a:gd name="connsiteY24" fmla="*/ 1013215 h 1527577"/>
              <a:gd name="connsiteX25" fmla="*/ 11389489 w 11389489"/>
              <a:gd name="connsiteY25" fmla="*/ 1469712 h 1527577"/>
              <a:gd name="connsiteX26" fmla="*/ 11331624 w 11389489"/>
              <a:gd name="connsiteY26" fmla="*/ 1527577 h 1527577"/>
              <a:gd name="connsiteX27" fmla="*/ 10851006 w 11389489"/>
              <a:gd name="connsiteY27" fmla="*/ 1527577 h 1527577"/>
              <a:gd name="connsiteX28" fmla="*/ 10032175 w 11389489"/>
              <a:gd name="connsiteY28" fmla="*/ 1527577 h 1527577"/>
              <a:gd name="connsiteX29" fmla="*/ 9213344 w 11389489"/>
              <a:gd name="connsiteY29" fmla="*/ 1527577 h 1527577"/>
              <a:gd name="connsiteX30" fmla="*/ 8845463 w 11389489"/>
              <a:gd name="connsiteY30" fmla="*/ 1527577 h 1527577"/>
              <a:gd name="connsiteX31" fmla="*/ 8026633 w 11389489"/>
              <a:gd name="connsiteY31" fmla="*/ 1527577 h 1527577"/>
              <a:gd name="connsiteX32" fmla="*/ 7320539 w 11389489"/>
              <a:gd name="connsiteY32" fmla="*/ 1527577 h 1527577"/>
              <a:gd name="connsiteX33" fmla="*/ 7065396 w 11389489"/>
              <a:gd name="connsiteY33" fmla="*/ 1527577 h 1527577"/>
              <a:gd name="connsiteX34" fmla="*/ 6584778 w 11389489"/>
              <a:gd name="connsiteY34" fmla="*/ 1527577 h 1527577"/>
              <a:gd name="connsiteX35" fmla="*/ 6104160 w 11389489"/>
              <a:gd name="connsiteY35" fmla="*/ 1527577 h 1527577"/>
              <a:gd name="connsiteX36" fmla="*/ 5398067 w 11389489"/>
              <a:gd name="connsiteY36" fmla="*/ 1527577 h 1527577"/>
              <a:gd name="connsiteX37" fmla="*/ 4579236 w 11389489"/>
              <a:gd name="connsiteY37" fmla="*/ 1527577 h 1527577"/>
              <a:gd name="connsiteX38" fmla="*/ 4211355 w 11389489"/>
              <a:gd name="connsiteY38" fmla="*/ 1527577 h 1527577"/>
              <a:gd name="connsiteX39" fmla="*/ 3956212 w 11389489"/>
              <a:gd name="connsiteY39" fmla="*/ 1527577 h 1527577"/>
              <a:gd name="connsiteX40" fmla="*/ 3250119 w 11389489"/>
              <a:gd name="connsiteY40" fmla="*/ 1527577 h 1527577"/>
              <a:gd name="connsiteX41" fmla="*/ 2431288 w 11389489"/>
              <a:gd name="connsiteY41" fmla="*/ 1527577 h 1527577"/>
              <a:gd name="connsiteX42" fmla="*/ 2063407 w 11389489"/>
              <a:gd name="connsiteY42" fmla="*/ 1527577 h 1527577"/>
              <a:gd name="connsiteX43" fmla="*/ 1357314 w 11389489"/>
              <a:gd name="connsiteY43" fmla="*/ 1527577 h 1527577"/>
              <a:gd name="connsiteX44" fmla="*/ 57865 w 11389489"/>
              <a:gd name="connsiteY44" fmla="*/ 1527577 h 1527577"/>
              <a:gd name="connsiteX45" fmla="*/ 0 w 11389489"/>
              <a:gd name="connsiteY45" fmla="*/ 1469712 h 1527577"/>
              <a:gd name="connsiteX46" fmla="*/ 0 w 11389489"/>
              <a:gd name="connsiteY46" fmla="*/ 999096 h 1527577"/>
              <a:gd name="connsiteX47" fmla="*/ 0 w 11389489"/>
              <a:gd name="connsiteY47" fmla="*/ 556718 h 1527577"/>
              <a:gd name="connsiteX48" fmla="*/ 0 w 11389489"/>
              <a:gd name="connsiteY48" fmla="*/ 57865 h 1527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389489" h="1527577" fill="none" extrusionOk="0">
                <a:moveTo>
                  <a:pt x="0" y="57865"/>
                </a:moveTo>
                <a:cubicBezTo>
                  <a:pt x="-1731" y="24364"/>
                  <a:pt x="19041" y="1244"/>
                  <a:pt x="57865" y="0"/>
                </a:cubicBezTo>
                <a:cubicBezTo>
                  <a:pt x="220858" y="-21005"/>
                  <a:pt x="437878" y="17197"/>
                  <a:pt x="538483" y="0"/>
                </a:cubicBezTo>
                <a:cubicBezTo>
                  <a:pt x="639088" y="-17197"/>
                  <a:pt x="703313" y="7227"/>
                  <a:pt x="793626" y="0"/>
                </a:cubicBezTo>
                <a:cubicBezTo>
                  <a:pt x="883939" y="-7227"/>
                  <a:pt x="1106550" y="13436"/>
                  <a:pt x="1274244" y="0"/>
                </a:cubicBezTo>
                <a:cubicBezTo>
                  <a:pt x="1441938" y="-13436"/>
                  <a:pt x="1484553" y="21801"/>
                  <a:pt x="1642125" y="0"/>
                </a:cubicBezTo>
                <a:cubicBezTo>
                  <a:pt x="1799697" y="-21801"/>
                  <a:pt x="1968257" y="62503"/>
                  <a:pt x="2235481" y="0"/>
                </a:cubicBezTo>
                <a:cubicBezTo>
                  <a:pt x="2502705" y="-62503"/>
                  <a:pt x="2614629" y="24603"/>
                  <a:pt x="2828836" y="0"/>
                </a:cubicBezTo>
                <a:cubicBezTo>
                  <a:pt x="3043044" y="-24603"/>
                  <a:pt x="3141127" y="45050"/>
                  <a:pt x="3309454" y="0"/>
                </a:cubicBezTo>
                <a:cubicBezTo>
                  <a:pt x="3477781" y="-45050"/>
                  <a:pt x="3444172" y="1119"/>
                  <a:pt x="3564597" y="0"/>
                </a:cubicBezTo>
                <a:cubicBezTo>
                  <a:pt x="3685022" y="-1119"/>
                  <a:pt x="3761614" y="36611"/>
                  <a:pt x="3932478" y="0"/>
                </a:cubicBezTo>
                <a:cubicBezTo>
                  <a:pt x="4103342" y="-36611"/>
                  <a:pt x="4094181" y="3306"/>
                  <a:pt x="4187621" y="0"/>
                </a:cubicBezTo>
                <a:cubicBezTo>
                  <a:pt x="4281061" y="-3306"/>
                  <a:pt x="4754957" y="63584"/>
                  <a:pt x="5006452" y="0"/>
                </a:cubicBezTo>
                <a:cubicBezTo>
                  <a:pt x="5257947" y="-63584"/>
                  <a:pt x="5436681" y="29984"/>
                  <a:pt x="5599808" y="0"/>
                </a:cubicBezTo>
                <a:cubicBezTo>
                  <a:pt x="5762935" y="-29984"/>
                  <a:pt x="6094461" y="20570"/>
                  <a:pt x="6305901" y="0"/>
                </a:cubicBezTo>
                <a:cubicBezTo>
                  <a:pt x="6517341" y="-20570"/>
                  <a:pt x="6927777" y="11237"/>
                  <a:pt x="7124732" y="0"/>
                </a:cubicBezTo>
                <a:cubicBezTo>
                  <a:pt x="7321687" y="-11237"/>
                  <a:pt x="7490863" y="32567"/>
                  <a:pt x="7830825" y="0"/>
                </a:cubicBezTo>
                <a:cubicBezTo>
                  <a:pt x="8170787" y="-32567"/>
                  <a:pt x="8318392" y="89110"/>
                  <a:pt x="8649656" y="0"/>
                </a:cubicBezTo>
                <a:cubicBezTo>
                  <a:pt x="8980920" y="-89110"/>
                  <a:pt x="9079825" y="20579"/>
                  <a:pt x="9355749" y="0"/>
                </a:cubicBezTo>
                <a:cubicBezTo>
                  <a:pt x="9631673" y="-20579"/>
                  <a:pt x="9643868" y="29583"/>
                  <a:pt x="9723630" y="0"/>
                </a:cubicBezTo>
                <a:cubicBezTo>
                  <a:pt x="9803392" y="-29583"/>
                  <a:pt x="10299380" y="20045"/>
                  <a:pt x="10542461" y="0"/>
                </a:cubicBezTo>
                <a:cubicBezTo>
                  <a:pt x="10785542" y="-20045"/>
                  <a:pt x="11048372" y="46409"/>
                  <a:pt x="11331624" y="0"/>
                </a:cubicBezTo>
                <a:cubicBezTo>
                  <a:pt x="11366741" y="-3486"/>
                  <a:pt x="11390569" y="28986"/>
                  <a:pt x="11389489" y="57865"/>
                </a:cubicBezTo>
                <a:cubicBezTo>
                  <a:pt x="11416414" y="188833"/>
                  <a:pt x="11381757" y="414380"/>
                  <a:pt x="11389489" y="542599"/>
                </a:cubicBezTo>
                <a:cubicBezTo>
                  <a:pt x="11397221" y="670818"/>
                  <a:pt x="11364571" y="846497"/>
                  <a:pt x="11389489" y="1013215"/>
                </a:cubicBezTo>
                <a:cubicBezTo>
                  <a:pt x="11414407" y="1179933"/>
                  <a:pt x="11366615" y="1306830"/>
                  <a:pt x="11389489" y="1469712"/>
                </a:cubicBezTo>
                <a:cubicBezTo>
                  <a:pt x="11386812" y="1496110"/>
                  <a:pt x="11370725" y="1526417"/>
                  <a:pt x="11331624" y="1527577"/>
                </a:cubicBezTo>
                <a:cubicBezTo>
                  <a:pt x="11149070" y="1573232"/>
                  <a:pt x="11046925" y="1521967"/>
                  <a:pt x="10851006" y="1527577"/>
                </a:cubicBezTo>
                <a:cubicBezTo>
                  <a:pt x="10655087" y="1533187"/>
                  <a:pt x="10305632" y="1523325"/>
                  <a:pt x="10032175" y="1527577"/>
                </a:cubicBezTo>
                <a:cubicBezTo>
                  <a:pt x="9758718" y="1531829"/>
                  <a:pt x="9498126" y="1500492"/>
                  <a:pt x="9213344" y="1527577"/>
                </a:cubicBezTo>
                <a:cubicBezTo>
                  <a:pt x="8928562" y="1554662"/>
                  <a:pt x="8936687" y="1501974"/>
                  <a:pt x="8845463" y="1527577"/>
                </a:cubicBezTo>
                <a:cubicBezTo>
                  <a:pt x="8754239" y="1553180"/>
                  <a:pt x="8309876" y="1469855"/>
                  <a:pt x="8026633" y="1527577"/>
                </a:cubicBezTo>
                <a:cubicBezTo>
                  <a:pt x="7743390" y="1585299"/>
                  <a:pt x="7510818" y="1489682"/>
                  <a:pt x="7320539" y="1527577"/>
                </a:cubicBezTo>
                <a:cubicBezTo>
                  <a:pt x="7130260" y="1565472"/>
                  <a:pt x="7181638" y="1510353"/>
                  <a:pt x="7065396" y="1527577"/>
                </a:cubicBezTo>
                <a:cubicBezTo>
                  <a:pt x="6949154" y="1544801"/>
                  <a:pt x="6800214" y="1518045"/>
                  <a:pt x="6584778" y="1527577"/>
                </a:cubicBezTo>
                <a:cubicBezTo>
                  <a:pt x="6369342" y="1537109"/>
                  <a:pt x="6283652" y="1493129"/>
                  <a:pt x="6104160" y="1527577"/>
                </a:cubicBezTo>
                <a:cubicBezTo>
                  <a:pt x="5924668" y="1562025"/>
                  <a:pt x="5626880" y="1485841"/>
                  <a:pt x="5398067" y="1527577"/>
                </a:cubicBezTo>
                <a:cubicBezTo>
                  <a:pt x="5169254" y="1569313"/>
                  <a:pt x="4915101" y="1466046"/>
                  <a:pt x="4579236" y="1527577"/>
                </a:cubicBezTo>
                <a:cubicBezTo>
                  <a:pt x="4243371" y="1589108"/>
                  <a:pt x="4362633" y="1520900"/>
                  <a:pt x="4211355" y="1527577"/>
                </a:cubicBezTo>
                <a:cubicBezTo>
                  <a:pt x="4060077" y="1534254"/>
                  <a:pt x="4043734" y="1501336"/>
                  <a:pt x="3956212" y="1527577"/>
                </a:cubicBezTo>
                <a:cubicBezTo>
                  <a:pt x="3868690" y="1553818"/>
                  <a:pt x="3496128" y="1511800"/>
                  <a:pt x="3250119" y="1527577"/>
                </a:cubicBezTo>
                <a:cubicBezTo>
                  <a:pt x="3004110" y="1543354"/>
                  <a:pt x="2615955" y="1458855"/>
                  <a:pt x="2431288" y="1527577"/>
                </a:cubicBezTo>
                <a:cubicBezTo>
                  <a:pt x="2246621" y="1596299"/>
                  <a:pt x="2177362" y="1519477"/>
                  <a:pt x="2063407" y="1527577"/>
                </a:cubicBezTo>
                <a:cubicBezTo>
                  <a:pt x="1949452" y="1535677"/>
                  <a:pt x="1509171" y="1454058"/>
                  <a:pt x="1357314" y="1527577"/>
                </a:cubicBezTo>
                <a:cubicBezTo>
                  <a:pt x="1205457" y="1601096"/>
                  <a:pt x="531210" y="1458442"/>
                  <a:pt x="57865" y="1527577"/>
                </a:cubicBezTo>
                <a:cubicBezTo>
                  <a:pt x="30208" y="1527468"/>
                  <a:pt x="-6044" y="1502410"/>
                  <a:pt x="0" y="1469712"/>
                </a:cubicBezTo>
                <a:cubicBezTo>
                  <a:pt x="-48472" y="1310765"/>
                  <a:pt x="45182" y="1136121"/>
                  <a:pt x="0" y="999096"/>
                </a:cubicBezTo>
                <a:cubicBezTo>
                  <a:pt x="-45182" y="862071"/>
                  <a:pt x="22652" y="698769"/>
                  <a:pt x="0" y="556718"/>
                </a:cubicBezTo>
                <a:cubicBezTo>
                  <a:pt x="-22652" y="414667"/>
                  <a:pt x="33179" y="202157"/>
                  <a:pt x="0" y="57865"/>
                </a:cubicBezTo>
                <a:close/>
              </a:path>
              <a:path w="11389489" h="1527577" stroke="0" extrusionOk="0">
                <a:moveTo>
                  <a:pt x="0" y="57865"/>
                </a:moveTo>
                <a:cubicBezTo>
                  <a:pt x="2297" y="33540"/>
                  <a:pt x="22206" y="871"/>
                  <a:pt x="57865" y="0"/>
                </a:cubicBezTo>
                <a:cubicBezTo>
                  <a:pt x="266797" y="-41742"/>
                  <a:pt x="354308" y="41665"/>
                  <a:pt x="538483" y="0"/>
                </a:cubicBezTo>
                <a:cubicBezTo>
                  <a:pt x="722658" y="-41665"/>
                  <a:pt x="1014861" y="74744"/>
                  <a:pt x="1357314" y="0"/>
                </a:cubicBezTo>
                <a:cubicBezTo>
                  <a:pt x="1699767" y="-74744"/>
                  <a:pt x="1689578" y="63221"/>
                  <a:pt x="1950670" y="0"/>
                </a:cubicBezTo>
                <a:cubicBezTo>
                  <a:pt x="2211762" y="-63221"/>
                  <a:pt x="2519344" y="5401"/>
                  <a:pt x="2769501" y="0"/>
                </a:cubicBezTo>
                <a:cubicBezTo>
                  <a:pt x="3019658" y="-5401"/>
                  <a:pt x="3197120" y="57887"/>
                  <a:pt x="3588332" y="0"/>
                </a:cubicBezTo>
                <a:cubicBezTo>
                  <a:pt x="3979544" y="-57887"/>
                  <a:pt x="3977786" y="82342"/>
                  <a:pt x="4294425" y="0"/>
                </a:cubicBezTo>
                <a:cubicBezTo>
                  <a:pt x="4611064" y="-82342"/>
                  <a:pt x="4848245" y="15008"/>
                  <a:pt x="5000518" y="0"/>
                </a:cubicBezTo>
                <a:cubicBezTo>
                  <a:pt x="5152791" y="-15008"/>
                  <a:pt x="5167856" y="7634"/>
                  <a:pt x="5255661" y="0"/>
                </a:cubicBezTo>
                <a:cubicBezTo>
                  <a:pt x="5343466" y="-7634"/>
                  <a:pt x="5701694" y="94929"/>
                  <a:pt x="6074492" y="0"/>
                </a:cubicBezTo>
                <a:cubicBezTo>
                  <a:pt x="6447290" y="-94929"/>
                  <a:pt x="6538457" y="19644"/>
                  <a:pt x="6667848" y="0"/>
                </a:cubicBezTo>
                <a:cubicBezTo>
                  <a:pt x="6797239" y="-19644"/>
                  <a:pt x="7027020" y="68966"/>
                  <a:pt x="7261204" y="0"/>
                </a:cubicBezTo>
                <a:cubicBezTo>
                  <a:pt x="7495388" y="-68966"/>
                  <a:pt x="7826882" y="58934"/>
                  <a:pt x="8080035" y="0"/>
                </a:cubicBezTo>
                <a:cubicBezTo>
                  <a:pt x="8333188" y="-58934"/>
                  <a:pt x="8551139" y="42640"/>
                  <a:pt x="8673390" y="0"/>
                </a:cubicBezTo>
                <a:cubicBezTo>
                  <a:pt x="8795641" y="-42640"/>
                  <a:pt x="9103731" y="82218"/>
                  <a:pt x="9379484" y="0"/>
                </a:cubicBezTo>
                <a:cubicBezTo>
                  <a:pt x="9655237" y="-82218"/>
                  <a:pt x="9590079" y="41105"/>
                  <a:pt x="9747364" y="0"/>
                </a:cubicBezTo>
                <a:cubicBezTo>
                  <a:pt x="9904649" y="-41105"/>
                  <a:pt x="9945879" y="21611"/>
                  <a:pt x="10002507" y="0"/>
                </a:cubicBezTo>
                <a:cubicBezTo>
                  <a:pt x="10059135" y="-21611"/>
                  <a:pt x="10567252" y="9858"/>
                  <a:pt x="10708600" y="0"/>
                </a:cubicBezTo>
                <a:cubicBezTo>
                  <a:pt x="10849948" y="-9858"/>
                  <a:pt x="11045550" y="28080"/>
                  <a:pt x="11331624" y="0"/>
                </a:cubicBezTo>
                <a:cubicBezTo>
                  <a:pt x="11360614" y="5386"/>
                  <a:pt x="11391458" y="25144"/>
                  <a:pt x="11389489" y="57865"/>
                </a:cubicBezTo>
                <a:cubicBezTo>
                  <a:pt x="11443588" y="284456"/>
                  <a:pt x="11379514" y="422159"/>
                  <a:pt x="11389489" y="528481"/>
                </a:cubicBezTo>
                <a:cubicBezTo>
                  <a:pt x="11399464" y="634803"/>
                  <a:pt x="11377773" y="810936"/>
                  <a:pt x="11389489" y="999096"/>
                </a:cubicBezTo>
                <a:cubicBezTo>
                  <a:pt x="11401205" y="1187256"/>
                  <a:pt x="11354467" y="1362203"/>
                  <a:pt x="11389489" y="1469712"/>
                </a:cubicBezTo>
                <a:cubicBezTo>
                  <a:pt x="11391323" y="1510308"/>
                  <a:pt x="11365584" y="1529960"/>
                  <a:pt x="11331624" y="1527577"/>
                </a:cubicBezTo>
                <a:cubicBezTo>
                  <a:pt x="11232758" y="1531581"/>
                  <a:pt x="11185012" y="1504687"/>
                  <a:pt x="11076481" y="1527577"/>
                </a:cubicBezTo>
                <a:cubicBezTo>
                  <a:pt x="10967950" y="1550467"/>
                  <a:pt x="10843168" y="1504531"/>
                  <a:pt x="10708600" y="1527577"/>
                </a:cubicBezTo>
                <a:cubicBezTo>
                  <a:pt x="10574032" y="1550623"/>
                  <a:pt x="10109536" y="1510221"/>
                  <a:pt x="9889770" y="1527577"/>
                </a:cubicBezTo>
                <a:cubicBezTo>
                  <a:pt x="9670004" y="1544933"/>
                  <a:pt x="9598687" y="1499443"/>
                  <a:pt x="9409151" y="1527577"/>
                </a:cubicBezTo>
                <a:cubicBezTo>
                  <a:pt x="9219615" y="1555711"/>
                  <a:pt x="8846648" y="1502144"/>
                  <a:pt x="8590320" y="1527577"/>
                </a:cubicBezTo>
                <a:cubicBezTo>
                  <a:pt x="8333992" y="1553010"/>
                  <a:pt x="8327738" y="1505287"/>
                  <a:pt x="8222440" y="1527577"/>
                </a:cubicBezTo>
                <a:cubicBezTo>
                  <a:pt x="8117142" y="1549867"/>
                  <a:pt x="7692482" y="1474873"/>
                  <a:pt x="7516347" y="1527577"/>
                </a:cubicBezTo>
                <a:cubicBezTo>
                  <a:pt x="7340212" y="1580281"/>
                  <a:pt x="7016280" y="1431773"/>
                  <a:pt x="6697516" y="1527577"/>
                </a:cubicBezTo>
                <a:cubicBezTo>
                  <a:pt x="6378753" y="1623381"/>
                  <a:pt x="6351775" y="1486637"/>
                  <a:pt x="6216898" y="1527577"/>
                </a:cubicBezTo>
                <a:cubicBezTo>
                  <a:pt x="6082021" y="1568517"/>
                  <a:pt x="5767095" y="1463330"/>
                  <a:pt x="5510804" y="1527577"/>
                </a:cubicBezTo>
                <a:cubicBezTo>
                  <a:pt x="5254513" y="1591824"/>
                  <a:pt x="5140952" y="1474338"/>
                  <a:pt x="4804711" y="1527577"/>
                </a:cubicBezTo>
                <a:cubicBezTo>
                  <a:pt x="4468470" y="1580816"/>
                  <a:pt x="4198407" y="1435378"/>
                  <a:pt x="3985880" y="1527577"/>
                </a:cubicBezTo>
                <a:cubicBezTo>
                  <a:pt x="3773353" y="1619776"/>
                  <a:pt x="3698220" y="1521495"/>
                  <a:pt x="3617999" y="1527577"/>
                </a:cubicBezTo>
                <a:cubicBezTo>
                  <a:pt x="3537778" y="1533659"/>
                  <a:pt x="3186280" y="1498773"/>
                  <a:pt x="3024644" y="1527577"/>
                </a:cubicBezTo>
                <a:cubicBezTo>
                  <a:pt x="2863008" y="1556381"/>
                  <a:pt x="2870681" y="1518105"/>
                  <a:pt x="2769501" y="1527577"/>
                </a:cubicBezTo>
                <a:cubicBezTo>
                  <a:pt x="2668321" y="1537049"/>
                  <a:pt x="2176572" y="1470145"/>
                  <a:pt x="1950670" y="1527577"/>
                </a:cubicBezTo>
                <a:cubicBezTo>
                  <a:pt x="1724768" y="1585009"/>
                  <a:pt x="1709297" y="1489580"/>
                  <a:pt x="1470052" y="1527577"/>
                </a:cubicBezTo>
                <a:cubicBezTo>
                  <a:pt x="1230807" y="1565574"/>
                  <a:pt x="1285887" y="1515638"/>
                  <a:pt x="1214909" y="1527577"/>
                </a:cubicBezTo>
                <a:cubicBezTo>
                  <a:pt x="1143931" y="1539516"/>
                  <a:pt x="984992" y="1499193"/>
                  <a:pt x="847028" y="1527577"/>
                </a:cubicBezTo>
                <a:cubicBezTo>
                  <a:pt x="709064" y="1555961"/>
                  <a:pt x="289413" y="1523225"/>
                  <a:pt x="57865" y="1527577"/>
                </a:cubicBezTo>
                <a:cubicBezTo>
                  <a:pt x="16989" y="1525422"/>
                  <a:pt x="1029" y="1492479"/>
                  <a:pt x="0" y="1469712"/>
                </a:cubicBezTo>
                <a:cubicBezTo>
                  <a:pt x="-15549" y="1341520"/>
                  <a:pt x="41784" y="1093395"/>
                  <a:pt x="0" y="999096"/>
                </a:cubicBezTo>
                <a:cubicBezTo>
                  <a:pt x="-41784" y="904797"/>
                  <a:pt x="11478" y="764899"/>
                  <a:pt x="0" y="570836"/>
                </a:cubicBezTo>
                <a:cubicBezTo>
                  <a:pt x="-11478" y="376773"/>
                  <a:pt x="46158" y="296586"/>
                  <a:pt x="0" y="57865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rgbClr val="3333CC"/>
            </a:solidFill>
            <a:extLst>
              <a:ext uri="{C807C97D-BFC1-408E-A445-0C87EB9F89A2}">
                <ask:lineSketchStyleProps xmlns:ask="http://schemas.microsoft.com/office/drawing/2018/sketchyshapes" sd="3948550283">
                  <a:prstGeom prst="roundRect">
                    <a:avLst>
                      <a:gd name="adj" fmla="val 378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9AE4C6A-E524-BB96-208E-8F14DAF7CD67}"/>
              </a:ext>
            </a:extLst>
          </p:cNvPr>
          <p:cNvSpPr/>
          <p:nvPr userDrawn="1"/>
        </p:nvSpPr>
        <p:spPr>
          <a:xfrm>
            <a:off x="401252" y="2005012"/>
            <a:ext cx="11389489" cy="4554940"/>
          </a:xfrm>
          <a:custGeom>
            <a:avLst/>
            <a:gdLst>
              <a:gd name="connsiteX0" fmla="*/ 0 w 11389489"/>
              <a:gd name="connsiteY0" fmla="*/ 172541 h 4554940"/>
              <a:gd name="connsiteX1" fmla="*/ 172541 w 11389489"/>
              <a:gd name="connsiteY1" fmla="*/ 0 h 4554940"/>
              <a:gd name="connsiteX2" fmla="*/ 532937 w 11389489"/>
              <a:gd name="connsiteY2" fmla="*/ 0 h 4554940"/>
              <a:gd name="connsiteX3" fmla="*/ 1224666 w 11389489"/>
              <a:gd name="connsiteY3" fmla="*/ 0 h 4554940"/>
              <a:gd name="connsiteX4" fmla="*/ 2026839 w 11389489"/>
              <a:gd name="connsiteY4" fmla="*/ 0 h 4554940"/>
              <a:gd name="connsiteX5" fmla="*/ 2718567 w 11389489"/>
              <a:gd name="connsiteY5" fmla="*/ 0 h 4554940"/>
              <a:gd name="connsiteX6" fmla="*/ 3520740 w 11389489"/>
              <a:gd name="connsiteY6" fmla="*/ 0 h 4554940"/>
              <a:gd name="connsiteX7" fmla="*/ 4212469 w 11389489"/>
              <a:gd name="connsiteY7" fmla="*/ 0 h 4554940"/>
              <a:gd name="connsiteX8" fmla="*/ 4572865 w 11389489"/>
              <a:gd name="connsiteY8" fmla="*/ 0 h 4554940"/>
              <a:gd name="connsiteX9" fmla="*/ 5375038 w 11389489"/>
              <a:gd name="connsiteY9" fmla="*/ 0 h 4554940"/>
              <a:gd name="connsiteX10" fmla="*/ 6177211 w 11389489"/>
              <a:gd name="connsiteY10" fmla="*/ 0 h 4554940"/>
              <a:gd name="connsiteX11" fmla="*/ 6868939 w 11389489"/>
              <a:gd name="connsiteY11" fmla="*/ 0 h 4554940"/>
              <a:gd name="connsiteX12" fmla="*/ 7229336 w 11389489"/>
              <a:gd name="connsiteY12" fmla="*/ 0 h 4554940"/>
              <a:gd name="connsiteX13" fmla="*/ 7700176 w 11389489"/>
              <a:gd name="connsiteY13" fmla="*/ 0 h 4554940"/>
              <a:gd name="connsiteX14" fmla="*/ 8281461 w 11389489"/>
              <a:gd name="connsiteY14" fmla="*/ 0 h 4554940"/>
              <a:gd name="connsiteX15" fmla="*/ 8752301 w 11389489"/>
              <a:gd name="connsiteY15" fmla="*/ 0 h 4554940"/>
              <a:gd name="connsiteX16" fmla="*/ 9444030 w 11389489"/>
              <a:gd name="connsiteY16" fmla="*/ 0 h 4554940"/>
              <a:gd name="connsiteX17" fmla="*/ 10246203 w 11389489"/>
              <a:gd name="connsiteY17" fmla="*/ 0 h 4554940"/>
              <a:gd name="connsiteX18" fmla="*/ 11216948 w 11389489"/>
              <a:gd name="connsiteY18" fmla="*/ 0 h 4554940"/>
              <a:gd name="connsiteX19" fmla="*/ 11389489 w 11389489"/>
              <a:gd name="connsiteY19" fmla="*/ 172541 h 4554940"/>
              <a:gd name="connsiteX20" fmla="*/ 11389489 w 11389489"/>
              <a:gd name="connsiteY20" fmla="*/ 656675 h 4554940"/>
              <a:gd name="connsiteX21" fmla="*/ 11389489 w 11389489"/>
              <a:gd name="connsiteY21" fmla="*/ 1267104 h 4554940"/>
              <a:gd name="connsiteX22" fmla="*/ 11389489 w 11389489"/>
              <a:gd name="connsiteY22" fmla="*/ 1835435 h 4554940"/>
              <a:gd name="connsiteX23" fmla="*/ 11389489 w 11389489"/>
              <a:gd name="connsiteY23" fmla="*/ 2235371 h 4554940"/>
              <a:gd name="connsiteX24" fmla="*/ 11389489 w 11389489"/>
              <a:gd name="connsiteY24" fmla="*/ 2719505 h 4554940"/>
              <a:gd name="connsiteX25" fmla="*/ 11389489 w 11389489"/>
              <a:gd name="connsiteY25" fmla="*/ 3203639 h 4554940"/>
              <a:gd name="connsiteX26" fmla="*/ 11389489 w 11389489"/>
              <a:gd name="connsiteY26" fmla="*/ 3771970 h 4554940"/>
              <a:gd name="connsiteX27" fmla="*/ 11389489 w 11389489"/>
              <a:gd name="connsiteY27" fmla="*/ 4382399 h 4554940"/>
              <a:gd name="connsiteX28" fmla="*/ 11216948 w 11389489"/>
              <a:gd name="connsiteY28" fmla="*/ 4554940 h 4554940"/>
              <a:gd name="connsiteX29" fmla="*/ 10856552 w 11389489"/>
              <a:gd name="connsiteY29" fmla="*/ 4554940 h 4554940"/>
              <a:gd name="connsiteX30" fmla="*/ 10054379 w 11389489"/>
              <a:gd name="connsiteY30" fmla="*/ 4554940 h 4554940"/>
              <a:gd name="connsiteX31" fmla="*/ 9693982 w 11389489"/>
              <a:gd name="connsiteY31" fmla="*/ 4554940 h 4554940"/>
              <a:gd name="connsiteX32" fmla="*/ 9002254 w 11389489"/>
              <a:gd name="connsiteY32" fmla="*/ 4554940 h 4554940"/>
              <a:gd name="connsiteX33" fmla="*/ 8200081 w 11389489"/>
              <a:gd name="connsiteY33" fmla="*/ 4554940 h 4554940"/>
              <a:gd name="connsiteX34" fmla="*/ 7508352 w 11389489"/>
              <a:gd name="connsiteY34" fmla="*/ 4554940 h 4554940"/>
              <a:gd name="connsiteX35" fmla="*/ 7147956 w 11389489"/>
              <a:gd name="connsiteY35" fmla="*/ 4554940 h 4554940"/>
              <a:gd name="connsiteX36" fmla="*/ 6898004 w 11389489"/>
              <a:gd name="connsiteY36" fmla="*/ 4554940 h 4554940"/>
              <a:gd name="connsiteX37" fmla="*/ 6537607 w 11389489"/>
              <a:gd name="connsiteY37" fmla="*/ 4554940 h 4554940"/>
              <a:gd name="connsiteX38" fmla="*/ 6066767 w 11389489"/>
              <a:gd name="connsiteY38" fmla="*/ 4554940 h 4554940"/>
              <a:gd name="connsiteX39" fmla="*/ 5595926 w 11389489"/>
              <a:gd name="connsiteY39" fmla="*/ 4554940 h 4554940"/>
              <a:gd name="connsiteX40" fmla="*/ 5235530 w 11389489"/>
              <a:gd name="connsiteY40" fmla="*/ 4554940 h 4554940"/>
              <a:gd name="connsiteX41" fmla="*/ 4875133 w 11389489"/>
              <a:gd name="connsiteY41" fmla="*/ 4554940 h 4554940"/>
              <a:gd name="connsiteX42" fmla="*/ 4625181 w 11389489"/>
              <a:gd name="connsiteY42" fmla="*/ 4554940 h 4554940"/>
              <a:gd name="connsiteX43" fmla="*/ 4264784 w 11389489"/>
              <a:gd name="connsiteY43" fmla="*/ 4554940 h 4554940"/>
              <a:gd name="connsiteX44" fmla="*/ 3904388 w 11389489"/>
              <a:gd name="connsiteY44" fmla="*/ 4554940 h 4554940"/>
              <a:gd name="connsiteX45" fmla="*/ 3102215 w 11389489"/>
              <a:gd name="connsiteY45" fmla="*/ 4554940 h 4554940"/>
              <a:gd name="connsiteX46" fmla="*/ 2300043 w 11389489"/>
              <a:gd name="connsiteY46" fmla="*/ 4554940 h 4554940"/>
              <a:gd name="connsiteX47" fmla="*/ 1608314 w 11389489"/>
              <a:gd name="connsiteY47" fmla="*/ 4554940 h 4554940"/>
              <a:gd name="connsiteX48" fmla="*/ 1027029 w 11389489"/>
              <a:gd name="connsiteY48" fmla="*/ 4554940 h 4554940"/>
              <a:gd name="connsiteX49" fmla="*/ 172541 w 11389489"/>
              <a:gd name="connsiteY49" fmla="*/ 4554940 h 4554940"/>
              <a:gd name="connsiteX50" fmla="*/ 0 w 11389489"/>
              <a:gd name="connsiteY50" fmla="*/ 4382399 h 4554940"/>
              <a:gd name="connsiteX51" fmla="*/ 0 w 11389489"/>
              <a:gd name="connsiteY51" fmla="*/ 3982462 h 4554940"/>
              <a:gd name="connsiteX52" fmla="*/ 0 w 11389489"/>
              <a:gd name="connsiteY52" fmla="*/ 3540427 h 4554940"/>
              <a:gd name="connsiteX53" fmla="*/ 0 w 11389489"/>
              <a:gd name="connsiteY53" fmla="*/ 2972097 h 4554940"/>
              <a:gd name="connsiteX54" fmla="*/ 0 w 11389489"/>
              <a:gd name="connsiteY54" fmla="*/ 2487963 h 4554940"/>
              <a:gd name="connsiteX55" fmla="*/ 0 w 11389489"/>
              <a:gd name="connsiteY55" fmla="*/ 1877533 h 4554940"/>
              <a:gd name="connsiteX56" fmla="*/ 0 w 11389489"/>
              <a:gd name="connsiteY56" fmla="*/ 1309203 h 4554940"/>
              <a:gd name="connsiteX57" fmla="*/ 0 w 11389489"/>
              <a:gd name="connsiteY57" fmla="*/ 825069 h 4554940"/>
              <a:gd name="connsiteX58" fmla="*/ 0 w 11389489"/>
              <a:gd name="connsiteY58" fmla="*/ 172541 h 45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1389489" h="4554940" fill="none" extrusionOk="0">
                <a:moveTo>
                  <a:pt x="0" y="172541"/>
                </a:moveTo>
                <a:cubicBezTo>
                  <a:pt x="-5525" y="95503"/>
                  <a:pt x="72530" y="-1477"/>
                  <a:pt x="172541" y="0"/>
                </a:cubicBezTo>
                <a:cubicBezTo>
                  <a:pt x="286269" y="-5917"/>
                  <a:pt x="444152" y="37683"/>
                  <a:pt x="532937" y="0"/>
                </a:cubicBezTo>
                <a:cubicBezTo>
                  <a:pt x="621722" y="-37683"/>
                  <a:pt x="918627" y="16805"/>
                  <a:pt x="1224666" y="0"/>
                </a:cubicBezTo>
                <a:cubicBezTo>
                  <a:pt x="1530705" y="-16805"/>
                  <a:pt x="1826719" y="20585"/>
                  <a:pt x="2026839" y="0"/>
                </a:cubicBezTo>
                <a:cubicBezTo>
                  <a:pt x="2226959" y="-20585"/>
                  <a:pt x="2378412" y="68829"/>
                  <a:pt x="2718567" y="0"/>
                </a:cubicBezTo>
                <a:cubicBezTo>
                  <a:pt x="3058722" y="-68829"/>
                  <a:pt x="3217389" y="66121"/>
                  <a:pt x="3520740" y="0"/>
                </a:cubicBezTo>
                <a:cubicBezTo>
                  <a:pt x="3824091" y="-66121"/>
                  <a:pt x="3929749" y="69631"/>
                  <a:pt x="4212469" y="0"/>
                </a:cubicBezTo>
                <a:cubicBezTo>
                  <a:pt x="4495189" y="-69631"/>
                  <a:pt x="4415533" y="3381"/>
                  <a:pt x="4572865" y="0"/>
                </a:cubicBezTo>
                <a:cubicBezTo>
                  <a:pt x="4730197" y="-3381"/>
                  <a:pt x="5019914" y="67"/>
                  <a:pt x="5375038" y="0"/>
                </a:cubicBezTo>
                <a:cubicBezTo>
                  <a:pt x="5730162" y="-67"/>
                  <a:pt x="5913670" y="73996"/>
                  <a:pt x="6177211" y="0"/>
                </a:cubicBezTo>
                <a:cubicBezTo>
                  <a:pt x="6440752" y="-73996"/>
                  <a:pt x="6635536" y="42605"/>
                  <a:pt x="6868939" y="0"/>
                </a:cubicBezTo>
                <a:cubicBezTo>
                  <a:pt x="7102342" y="-42605"/>
                  <a:pt x="7071823" y="3526"/>
                  <a:pt x="7229336" y="0"/>
                </a:cubicBezTo>
                <a:cubicBezTo>
                  <a:pt x="7386849" y="-3526"/>
                  <a:pt x="7544775" y="16774"/>
                  <a:pt x="7700176" y="0"/>
                </a:cubicBezTo>
                <a:cubicBezTo>
                  <a:pt x="7855577" y="-16774"/>
                  <a:pt x="8022653" y="40085"/>
                  <a:pt x="8281461" y="0"/>
                </a:cubicBezTo>
                <a:cubicBezTo>
                  <a:pt x="8540270" y="-40085"/>
                  <a:pt x="8630940" y="55905"/>
                  <a:pt x="8752301" y="0"/>
                </a:cubicBezTo>
                <a:cubicBezTo>
                  <a:pt x="8873662" y="-55905"/>
                  <a:pt x="9270338" y="68728"/>
                  <a:pt x="9444030" y="0"/>
                </a:cubicBezTo>
                <a:cubicBezTo>
                  <a:pt x="9617722" y="-68728"/>
                  <a:pt x="10007030" y="18283"/>
                  <a:pt x="10246203" y="0"/>
                </a:cubicBezTo>
                <a:cubicBezTo>
                  <a:pt x="10485376" y="-18283"/>
                  <a:pt x="10859153" y="77528"/>
                  <a:pt x="11216948" y="0"/>
                </a:cubicBezTo>
                <a:cubicBezTo>
                  <a:pt x="11303841" y="9531"/>
                  <a:pt x="11403068" y="61591"/>
                  <a:pt x="11389489" y="172541"/>
                </a:cubicBezTo>
                <a:cubicBezTo>
                  <a:pt x="11419621" y="270294"/>
                  <a:pt x="11376476" y="487864"/>
                  <a:pt x="11389489" y="656675"/>
                </a:cubicBezTo>
                <a:cubicBezTo>
                  <a:pt x="11402502" y="825486"/>
                  <a:pt x="11381042" y="967914"/>
                  <a:pt x="11389489" y="1267104"/>
                </a:cubicBezTo>
                <a:cubicBezTo>
                  <a:pt x="11397936" y="1566294"/>
                  <a:pt x="11323993" y="1562075"/>
                  <a:pt x="11389489" y="1835435"/>
                </a:cubicBezTo>
                <a:cubicBezTo>
                  <a:pt x="11454985" y="2108795"/>
                  <a:pt x="11341645" y="2098028"/>
                  <a:pt x="11389489" y="2235371"/>
                </a:cubicBezTo>
                <a:cubicBezTo>
                  <a:pt x="11437333" y="2372714"/>
                  <a:pt x="11387876" y="2519013"/>
                  <a:pt x="11389489" y="2719505"/>
                </a:cubicBezTo>
                <a:cubicBezTo>
                  <a:pt x="11391102" y="2919997"/>
                  <a:pt x="11379192" y="3036787"/>
                  <a:pt x="11389489" y="3203639"/>
                </a:cubicBezTo>
                <a:cubicBezTo>
                  <a:pt x="11399786" y="3370491"/>
                  <a:pt x="11325267" y="3610895"/>
                  <a:pt x="11389489" y="3771970"/>
                </a:cubicBezTo>
                <a:cubicBezTo>
                  <a:pt x="11453711" y="3933045"/>
                  <a:pt x="11346070" y="4086017"/>
                  <a:pt x="11389489" y="4382399"/>
                </a:cubicBezTo>
                <a:cubicBezTo>
                  <a:pt x="11403975" y="4469589"/>
                  <a:pt x="11312252" y="4574360"/>
                  <a:pt x="11216948" y="4554940"/>
                </a:cubicBezTo>
                <a:cubicBezTo>
                  <a:pt x="11138517" y="4585950"/>
                  <a:pt x="11011055" y="4511858"/>
                  <a:pt x="10856552" y="4554940"/>
                </a:cubicBezTo>
                <a:cubicBezTo>
                  <a:pt x="10702049" y="4598022"/>
                  <a:pt x="10422895" y="4468499"/>
                  <a:pt x="10054379" y="4554940"/>
                </a:cubicBezTo>
                <a:cubicBezTo>
                  <a:pt x="9685863" y="4641381"/>
                  <a:pt x="9838640" y="4547299"/>
                  <a:pt x="9693982" y="4554940"/>
                </a:cubicBezTo>
                <a:cubicBezTo>
                  <a:pt x="9549324" y="4562581"/>
                  <a:pt x="9207329" y="4538091"/>
                  <a:pt x="9002254" y="4554940"/>
                </a:cubicBezTo>
                <a:cubicBezTo>
                  <a:pt x="8797179" y="4571789"/>
                  <a:pt x="8584807" y="4471521"/>
                  <a:pt x="8200081" y="4554940"/>
                </a:cubicBezTo>
                <a:cubicBezTo>
                  <a:pt x="7815355" y="4638359"/>
                  <a:pt x="7690099" y="4484516"/>
                  <a:pt x="7508352" y="4554940"/>
                </a:cubicBezTo>
                <a:cubicBezTo>
                  <a:pt x="7326605" y="4625364"/>
                  <a:pt x="7286944" y="4538576"/>
                  <a:pt x="7147956" y="4554940"/>
                </a:cubicBezTo>
                <a:cubicBezTo>
                  <a:pt x="7008968" y="4571304"/>
                  <a:pt x="6999831" y="4530474"/>
                  <a:pt x="6898004" y="4554940"/>
                </a:cubicBezTo>
                <a:cubicBezTo>
                  <a:pt x="6796177" y="4579406"/>
                  <a:pt x="6642676" y="4547880"/>
                  <a:pt x="6537607" y="4554940"/>
                </a:cubicBezTo>
                <a:cubicBezTo>
                  <a:pt x="6432538" y="4562000"/>
                  <a:pt x="6298055" y="4504650"/>
                  <a:pt x="6066767" y="4554940"/>
                </a:cubicBezTo>
                <a:cubicBezTo>
                  <a:pt x="5835479" y="4605230"/>
                  <a:pt x="5748958" y="4515670"/>
                  <a:pt x="5595926" y="4554940"/>
                </a:cubicBezTo>
                <a:cubicBezTo>
                  <a:pt x="5442894" y="4594210"/>
                  <a:pt x="5372633" y="4519460"/>
                  <a:pt x="5235530" y="4554940"/>
                </a:cubicBezTo>
                <a:cubicBezTo>
                  <a:pt x="5098427" y="4590420"/>
                  <a:pt x="5045273" y="4529222"/>
                  <a:pt x="4875133" y="4554940"/>
                </a:cubicBezTo>
                <a:cubicBezTo>
                  <a:pt x="4704993" y="4580658"/>
                  <a:pt x="4709641" y="4534070"/>
                  <a:pt x="4625181" y="4554940"/>
                </a:cubicBezTo>
                <a:cubicBezTo>
                  <a:pt x="4540721" y="4575810"/>
                  <a:pt x="4384180" y="4513267"/>
                  <a:pt x="4264784" y="4554940"/>
                </a:cubicBezTo>
                <a:cubicBezTo>
                  <a:pt x="4145388" y="4596613"/>
                  <a:pt x="4042190" y="4545261"/>
                  <a:pt x="3904388" y="4554940"/>
                </a:cubicBezTo>
                <a:cubicBezTo>
                  <a:pt x="3766586" y="4564619"/>
                  <a:pt x="3487007" y="4502182"/>
                  <a:pt x="3102215" y="4554940"/>
                </a:cubicBezTo>
                <a:cubicBezTo>
                  <a:pt x="2717423" y="4607698"/>
                  <a:pt x="2644514" y="4466020"/>
                  <a:pt x="2300043" y="4554940"/>
                </a:cubicBezTo>
                <a:cubicBezTo>
                  <a:pt x="1955572" y="4643860"/>
                  <a:pt x="1774994" y="4530354"/>
                  <a:pt x="1608314" y="4554940"/>
                </a:cubicBezTo>
                <a:cubicBezTo>
                  <a:pt x="1441634" y="4579526"/>
                  <a:pt x="1223222" y="4517313"/>
                  <a:pt x="1027029" y="4554940"/>
                </a:cubicBezTo>
                <a:cubicBezTo>
                  <a:pt x="830837" y="4592567"/>
                  <a:pt x="581312" y="4550966"/>
                  <a:pt x="172541" y="4554940"/>
                </a:cubicBezTo>
                <a:cubicBezTo>
                  <a:pt x="68332" y="4563794"/>
                  <a:pt x="24607" y="4490688"/>
                  <a:pt x="0" y="4382399"/>
                </a:cubicBezTo>
                <a:cubicBezTo>
                  <a:pt x="-9483" y="4226842"/>
                  <a:pt x="27488" y="4113483"/>
                  <a:pt x="0" y="3982462"/>
                </a:cubicBezTo>
                <a:cubicBezTo>
                  <a:pt x="-27488" y="3851441"/>
                  <a:pt x="38459" y="3706653"/>
                  <a:pt x="0" y="3540427"/>
                </a:cubicBezTo>
                <a:cubicBezTo>
                  <a:pt x="-38459" y="3374201"/>
                  <a:pt x="64676" y="3170606"/>
                  <a:pt x="0" y="2972097"/>
                </a:cubicBezTo>
                <a:cubicBezTo>
                  <a:pt x="-64676" y="2773588"/>
                  <a:pt x="55202" y="2680088"/>
                  <a:pt x="0" y="2487963"/>
                </a:cubicBezTo>
                <a:cubicBezTo>
                  <a:pt x="-55202" y="2295838"/>
                  <a:pt x="16895" y="2142208"/>
                  <a:pt x="0" y="1877533"/>
                </a:cubicBezTo>
                <a:cubicBezTo>
                  <a:pt x="-16895" y="1612858"/>
                  <a:pt x="49578" y="1454183"/>
                  <a:pt x="0" y="1309203"/>
                </a:cubicBezTo>
                <a:cubicBezTo>
                  <a:pt x="-49578" y="1164223"/>
                  <a:pt x="17031" y="1044752"/>
                  <a:pt x="0" y="825069"/>
                </a:cubicBezTo>
                <a:cubicBezTo>
                  <a:pt x="-17031" y="605386"/>
                  <a:pt x="38475" y="418098"/>
                  <a:pt x="0" y="172541"/>
                </a:cubicBezTo>
                <a:close/>
              </a:path>
              <a:path w="11389489" h="4554940" stroke="0" extrusionOk="0">
                <a:moveTo>
                  <a:pt x="0" y="172541"/>
                </a:moveTo>
                <a:cubicBezTo>
                  <a:pt x="3183" y="87825"/>
                  <a:pt x="63273" y="3289"/>
                  <a:pt x="172541" y="0"/>
                </a:cubicBezTo>
                <a:cubicBezTo>
                  <a:pt x="296263" y="-22201"/>
                  <a:pt x="505913" y="42373"/>
                  <a:pt x="643382" y="0"/>
                </a:cubicBezTo>
                <a:cubicBezTo>
                  <a:pt x="780851" y="-42373"/>
                  <a:pt x="1225005" y="87048"/>
                  <a:pt x="1445554" y="0"/>
                </a:cubicBezTo>
                <a:cubicBezTo>
                  <a:pt x="1666103" y="-87048"/>
                  <a:pt x="1790387" y="2705"/>
                  <a:pt x="2026839" y="0"/>
                </a:cubicBezTo>
                <a:cubicBezTo>
                  <a:pt x="2263292" y="-2705"/>
                  <a:pt x="2606913" y="14910"/>
                  <a:pt x="2829012" y="0"/>
                </a:cubicBezTo>
                <a:cubicBezTo>
                  <a:pt x="3051111" y="-14910"/>
                  <a:pt x="3365881" y="25556"/>
                  <a:pt x="3631184" y="0"/>
                </a:cubicBezTo>
                <a:cubicBezTo>
                  <a:pt x="3896487" y="-25556"/>
                  <a:pt x="4157255" y="55045"/>
                  <a:pt x="4322913" y="0"/>
                </a:cubicBezTo>
                <a:cubicBezTo>
                  <a:pt x="4488571" y="-55045"/>
                  <a:pt x="4706151" y="65647"/>
                  <a:pt x="5014642" y="0"/>
                </a:cubicBezTo>
                <a:cubicBezTo>
                  <a:pt x="5323133" y="-65647"/>
                  <a:pt x="5143240" y="21864"/>
                  <a:pt x="5264594" y="0"/>
                </a:cubicBezTo>
                <a:cubicBezTo>
                  <a:pt x="5385948" y="-21864"/>
                  <a:pt x="5756534" y="19539"/>
                  <a:pt x="6066767" y="0"/>
                </a:cubicBezTo>
                <a:cubicBezTo>
                  <a:pt x="6377000" y="-19539"/>
                  <a:pt x="6416960" y="27675"/>
                  <a:pt x="6648051" y="0"/>
                </a:cubicBezTo>
                <a:cubicBezTo>
                  <a:pt x="6879142" y="-27675"/>
                  <a:pt x="6991729" y="64247"/>
                  <a:pt x="7229336" y="0"/>
                </a:cubicBezTo>
                <a:cubicBezTo>
                  <a:pt x="7466944" y="-64247"/>
                  <a:pt x="7681550" y="44142"/>
                  <a:pt x="8031509" y="0"/>
                </a:cubicBezTo>
                <a:cubicBezTo>
                  <a:pt x="8381468" y="-44142"/>
                  <a:pt x="8379935" y="42638"/>
                  <a:pt x="8612793" y="0"/>
                </a:cubicBezTo>
                <a:cubicBezTo>
                  <a:pt x="8845651" y="-42638"/>
                  <a:pt x="9074455" y="67557"/>
                  <a:pt x="9304522" y="0"/>
                </a:cubicBezTo>
                <a:cubicBezTo>
                  <a:pt x="9534589" y="-67557"/>
                  <a:pt x="9488654" y="27281"/>
                  <a:pt x="9664918" y="0"/>
                </a:cubicBezTo>
                <a:cubicBezTo>
                  <a:pt x="9841182" y="-27281"/>
                  <a:pt x="9811686" y="9533"/>
                  <a:pt x="9914871" y="0"/>
                </a:cubicBezTo>
                <a:cubicBezTo>
                  <a:pt x="10018056" y="-9533"/>
                  <a:pt x="10413282" y="74072"/>
                  <a:pt x="10606599" y="0"/>
                </a:cubicBezTo>
                <a:cubicBezTo>
                  <a:pt x="10799916" y="-74072"/>
                  <a:pt x="11011674" y="33828"/>
                  <a:pt x="11216948" y="0"/>
                </a:cubicBezTo>
                <a:cubicBezTo>
                  <a:pt x="11303161" y="16474"/>
                  <a:pt x="11402504" y="72206"/>
                  <a:pt x="11389489" y="172541"/>
                </a:cubicBezTo>
                <a:cubicBezTo>
                  <a:pt x="11439018" y="293625"/>
                  <a:pt x="11364197" y="523951"/>
                  <a:pt x="11389489" y="698773"/>
                </a:cubicBezTo>
                <a:cubicBezTo>
                  <a:pt x="11414781" y="873595"/>
                  <a:pt x="11343795" y="1049404"/>
                  <a:pt x="11389489" y="1225006"/>
                </a:cubicBezTo>
                <a:cubicBezTo>
                  <a:pt x="11435183" y="1400608"/>
                  <a:pt x="11384195" y="1505911"/>
                  <a:pt x="11389489" y="1709139"/>
                </a:cubicBezTo>
                <a:cubicBezTo>
                  <a:pt x="11394783" y="1912367"/>
                  <a:pt x="11380427" y="2062435"/>
                  <a:pt x="11389489" y="2193273"/>
                </a:cubicBezTo>
                <a:cubicBezTo>
                  <a:pt x="11398551" y="2324111"/>
                  <a:pt x="11343591" y="2558446"/>
                  <a:pt x="11389489" y="2677407"/>
                </a:cubicBezTo>
                <a:cubicBezTo>
                  <a:pt x="11435387" y="2796368"/>
                  <a:pt x="11374195" y="3060180"/>
                  <a:pt x="11389489" y="3287836"/>
                </a:cubicBezTo>
                <a:cubicBezTo>
                  <a:pt x="11404783" y="3515492"/>
                  <a:pt x="11376018" y="3639477"/>
                  <a:pt x="11389489" y="3729871"/>
                </a:cubicBezTo>
                <a:cubicBezTo>
                  <a:pt x="11402960" y="3820266"/>
                  <a:pt x="11346374" y="4153752"/>
                  <a:pt x="11389489" y="4382399"/>
                </a:cubicBezTo>
                <a:cubicBezTo>
                  <a:pt x="11385267" y="4484082"/>
                  <a:pt x="11295859" y="4541368"/>
                  <a:pt x="11216948" y="4554940"/>
                </a:cubicBezTo>
                <a:cubicBezTo>
                  <a:pt x="11078524" y="4556673"/>
                  <a:pt x="11026803" y="4530443"/>
                  <a:pt x="10856552" y="4554940"/>
                </a:cubicBezTo>
                <a:cubicBezTo>
                  <a:pt x="10686301" y="4579437"/>
                  <a:pt x="10442797" y="4516243"/>
                  <a:pt x="10164823" y="4554940"/>
                </a:cubicBezTo>
                <a:cubicBezTo>
                  <a:pt x="9886849" y="4593637"/>
                  <a:pt x="9623111" y="4543403"/>
                  <a:pt x="9362650" y="4554940"/>
                </a:cubicBezTo>
                <a:cubicBezTo>
                  <a:pt x="9102190" y="4566477"/>
                  <a:pt x="9060230" y="4523039"/>
                  <a:pt x="8891810" y="4554940"/>
                </a:cubicBezTo>
                <a:cubicBezTo>
                  <a:pt x="8723390" y="4586841"/>
                  <a:pt x="8447890" y="4490860"/>
                  <a:pt x="8200081" y="4554940"/>
                </a:cubicBezTo>
                <a:cubicBezTo>
                  <a:pt x="7952272" y="4619020"/>
                  <a:pt x="7662835" y="4478749"/>
                  <a:pt x="7508352" y="4554940"/>
                </a:cubicBezTo>
                <a:cubicBezTo>
                  <a:pt x="7353869" y="4631131"/>
                  <a:pt x="7021965" y="4520370"/>
                  <a:pt x="6706180" y="4554940"/>
                </a:cubicBezTo>
                <a:cubicBezTo>
                  <a:pt x="6390395" y="4589510"/>
                  <a:pt x="6457454" y="4554538"/>
                  <a:pt x="6345783" y="4554940"/>
                </a:cubicBezTo>
                <a:cubicBezTo>
                  <a:pt x="6234112" y="4555342"/>
                  <a:pt x="5977543" y="4525161"/>
                  <a:pt x="5764499" y="4554940"/>
                </a:cubicBezTo>
                <a:cubicBezTo>
                  <a:pt x="5551455" y="4584719"/>
                  <a:pt x="5574981" y="4536658"/>
                  <a:pt x="5514546" y="4554940"/>
                </a:cubicBezTo>
                <a:cubicBezTo>
                  <a:pt x="5454111" y="4573222"/>
                  <a:pt x="5072169" y="4473112"/>
                  <a:pt x="4712374" y="4554940"/>
                </a:cubicBezTo>
                <a:cubicBezTo>
                  <a:pt x="4352579" y="4636768"/>
                  <a:pt x="4365578" y="4539106"/>
                  <a:pt x="4241533" y="4554940"/>
                </a:cubicBezTo>
                <a:cubicBezTo>
                  <a:pt x="4117488" y="4570774"/>
                  <a:pt x="4078362" y="4534309"/>
                  <a:pt x="3991581" y="4554940"/>
                </a:cubicBezTo>
                <a:cubicBezTo>
                  <a:pt x="3904800" y="4575571"/>
                  <a:pt x="3764344" y="4516678"/>
                  <a:pt x="3631184" y="4554940"/>
                </a:cubicBezTo>
                <a:cubicBezTo>
                  <a:pt x="3498024" y="4593202"/>
                  <a:pt x="3216694" y="4483572"/>
                  <a:pt x="2939456" y="4554940"/>
                </a:cubicBezTo>
                <a:cubicBezTo>
                  <a:pt x="2662218" y="4626308"/>
                  <a:pt x="2678212" y="4545012"/>
                  <a:pt x="2579059" y="4554940"/>
                </a:cubicBezTo>
                <a:cubicBezTo>
                  <a:pt x="2479906" y="4564868"/>
                  <a:pt x="2341897" y="4513370"/>
                  <a:pt x="2108219" y="4554940"/>
                </a:cubicBezTo>
                <a:cubicBezTo>
                  <a:pt x="1874541" y="4596510"/>
                  <a:pt x="1572141" y="4525755"/>
                  <a:pt x="1306046" y="4554940"/>
                </a:cubicBezTo>
                <a:cubicBezTo>
                  <a:pt x="1039951" y="4584125"/>
                  <a:pt x="1173725" y="4532383"/>
                  <a:pt x="1056094" y="4554940"/>
                </a:cubicBezTo>
                <a:cubicBezTo>
                  <a:pt x="938463" y="4577497"/>
                  <a:pt x="516638" y="4532210"/>
                  <a:pt x="172541" y="4554940"/>
                </a:cubicBezTo>
                <a:cubicBezTo>
                  <a:pt x="75301" y="4553202"/>
                  <a:pt x="-13142" y="4480072"/>
                  <a:pt x="0" y="4382399"/>
                </a:cubicBezTo>
                <a:cubicBezTo>
                  <a:pt x="-44235" y="4214282"/>
                  <a:pt x="1812" y="4043530"/>
                  <a:pt x="0" y="3898265"/>
                </a:cubicBezTo>
                <a:cubicBezTo>
                  <a:pt x="-1812" y="3753000"/>
                  <a:pt x="5724" y="3592223"/>
                  <a:pt x="0" y="3498329"/>
                </a:cubicBezTo>
                <a:cubicBezTo>
                  <a:pt x="-5724" y="3404435"/>
                  <a:pt x="21309" y="3200127"/>
                  <a:pt x="0" y="3014195"/>
                </a:cubicBezTo>
                <a:cubicBezTo>
                  <a:pt x="-21309" y="2828263"/>
                  <a:pt x="25564" y="2715872"/>
                  <a:pt x="0" y="2572160"/>
                </a:cubicBezTo>
                <a:cubicBezTo>
                  <a:pt x="-25564" y="2428448"/>
                  <a:pt x="47968" y="2308110"/>
                  <a:pt x="0" y="2045928"/>
                </a:cubicBezTo>
                <a:cubicBezTo>
                  <a:pt x="-47968" y="1783746"/>
                  <a:pt x="27950" y="1641221"/>
                  <a:pt x="0" y="1519696"/>
                </a:cubicBezTo>
                <a:cubicBezTo>
                  <a:pt x="-27950" y="1398171"/>
                  <a:pt x="36128" y="1252815"/>
                  <a:pt x="0" y="1035562"/>
                </a:cubicBezTo>
                <a:cubicBezTo>
                  <a:pt x="-36128" y="818309"/>
                  <a:pt x="23826" y="788207"/>
                  <a:pt x="0" y="635625"/>
                </a:cubicBezTo>
                <a:cubicBezTo>
                  <a:pt x="-23826" y="483043"/>
                  <a:pt x="36353" y="279182"/>
                  <a:pt x="0" y="17254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3333CC"/>
            </a:solidFill>
            <a:extLst>
              <a:ext uri="{C807C97D-BFC1-408E-A445-0C87EB9F89A2}">
                <ask:lineSketchStyleProps xmlns:ask="http://schemas.microsoft.com/office/drawing/2018/sketchyshapes" sd="3948550283">
                  <a:prstGeom prst="roundRect">
                    <a:avLst>
                      <a:gd name="adj" fmla="val 378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390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F23325-2C27-4671-214C-B139F3697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0F510-00F1-7376-B126-3F3897465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AFCCA-A083-BAF0-3A04-AC185234DA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433FDC-1ED0-4665-BEEE-F39719173871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72835-1D2F-1273-CDA1-30ED9BC5E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F6463-F297-CCBE-BEC0-84976FB10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468F3F-C7A2-4EF6-B28D-5501982D6B4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7303329-6D0C-4966-AEA0-3B67D68A7751}"/>
              </a:ext>
            </a:extLst>
          </p:cNvPr>
          <p:cNvSpPr/>
          <p:nvPr userDrawn="1"/>
        </p:nvSpPr>
        <p:spPr>
          <a:xfrm>
            <a:off x="401253" y="298048"/>
            <a:ext cx="11389489" cy="6261904"/>
          </a:xfrm>
          <a:custGeom>
            <a:avLst/>
            <a:gdLst>
              <a:gd name="connsiteX0" fmla="*/ 0 w 11389489"/>
              <a:gd name="connsiteY0" fmla="*/ 237201 h 6261904"/>
              <a:gd name="connsiteX1" fmla="*/ 237201 w 11389489"/>
              <a:gd name="connsiteY1" fmla="*/ 0 h 6261904"/>
              <a:gd name="connsiteX2" fmla="*/ 811679 w 11389489"/>
              <a:gd name="connsiteY2" fmla="*/ 0 h 6261904"/>
              <a:gd name="connsiteX3" fmla="*/ 1495308 w 11389489"/>
              <a:gd name="connsiteY3" fmla="*/ 0 h 6261904"/>
              <a:gd name="connsiteX4" fmla="*/ 1851485 w 11389489"/>
              <a:gd name="connsiteY4" fmla="*/ 0 h 6261904"/>
              <a:gd name="connsiteX5" fmla="*/ 2644265 w 11389489"/>
              <a:gd name="connsiteY5" fmla="*/ 0 h 6261904"/>
              <a:gd name="connsiteX6" fmla="*/ 3437045 w 11389489"/>
              <a:gd name="connsiteY6" fmla="*/ 0 h 6261904"/>
              <a:gd name="connsiteX7" fmla="*/ 4120674 w 11389489"/>
              <a:gd name="connsiteY7" fmla="*/ 0 h 6261904"/>
              <a:gd name="connsiteX8" fmla="*/ 4476851 w 11389489"/>
              <a:gd name="connsiteY8" fmla="*/ 0 h 6261904"/>
              <a:gd name="connsiteX9" fmla="*/ 4942178 w 11389489"/>
              <a:gd name="connsiteY9" fmla="*/ 0 h 6261904"/>
              <a:gd name="connsiteX10" fmla="*/ 5516656 w 11389489"/>
              <a:gd name="connsiteY10" fmla="*/ 0 h 6261904"/>
              <a:gd name="connsiteX11" fmla="*/ 5981984 w 11389489"/>
              <a:gd name="connsiteY11" fmla="*/ 0 h 6261904"/>
              <a:gd name="connsiteX12" fmla="*/ 6665613 w 11389489"/>
              <a:gd name="connsiteY12" fmla="*/ 0 h 6261904"/>
              <a:gd name="connsiteX13" fmla="*/ 7458393 w 11389489"/>
              <a:gd name="connsiteY13" fmla="*/ 0 h 6261904"/>
              <a:gd name="connsiteX14" fmla="*/ 8032871 w 11389489"/>
              <a:gd name="connsiteY14" fmla="*/ 0 h 6261904"/>
              <a:gd name="connsiteX15" fmla="*/ 8825651 w 11389489"/>
              <a:gd name="connsiteY15" fmla="*/ 0 h 6261904"/>
              <a:gd name="connsiteX16" fmla="*/ 9618431 w 11389489"/>
              <a:gd name="connsiteY16" fmla="*/ 0 h 6261904"/>
              <a:gd name="connsiteX17" fmla="*/ 9974608 w 11389489"/>
              <a:gd name="connsiteY17" fmla="*/ 0 h 6261904"/>
              <a:gd name="connsiteX18" fmla="*/ 11152288 w 11389489"/>
              <a:gd name="connsiteY18" fmla="*/ 0 h 6261904"/>
              <a:gd name="connsiteX19" fmla="*/ 11389489 w 11389489"/>
              <a:gd name="connsiteY19" fmla="*/ 237201 h 6261904"/>
              <a:gd name="connsiteX20" fmla="*/ 11389489 w 11389489"/>
              <a:gd name="connsiteY20" fmla="*/ 931701 h 6261904"/>
              <a:gd name="connsiteX21" fmla="*/ 11389489 w 11389489"/>
              <a:gd name="connsiteY21" fmla="*/ 1452576 h 6261904"/>
              <a:gd name="connsiteX22" fmla="*/ 11389489 w 11389489"/>
              <a:gd name="connsiteY22" fmla="*/ 2089202 h 6261904"/>
              <a:gd name="connsiteX23" fmla="*/ 11389489 w 11389489"/>
              <a:gd name="connsiteY23" fmla="*/ 2783702 h 6261904"/>
              <a:gd name="connsiteX24" fmla="*/ 11389489 w 11389489"/>
              <a:gd name="connsiteY24" fmla="*/ 3246702 h 6261904"/>
              <a:gd name="connsiteX25" fmla="*/ 11389489 w 11389489"/>
              <a:gd name="connsiteY25" fmla="*/ 3651827 h 6261904"/>
              <a:gd name="connsiteX26" fmla="*/ 11389489 w 11389489"/>
              <a:gd name="connsiteY26" fmla="*/ 4288452 h 6261904"/>
              <a:gd name="connsiteX27" fmla="*/ 11389489 w 11389489"/>
              <a:gd name="connsiteY27" fmla="*/ 4982953 h 6261904"/>
              <a:gd name="connsiteX28" fmla="*/ 11389489 w 11389489"/>
              <a:gd name="connsiteY28" fmla="*/ 5445953 h 6261904"/>
              <a:gd name="connsiteX29" fmla="*/ 11389489 w 11389489"/>
              <a:gd name="connsiteY29" fmla="*/ 6024703 h 6261904"/>
              <a:gd name="connsiteX30" fmla="*/ 11152288 w 11389489"/>
              <a:gd name="connsiteY30" fmla="*/ 6261904 h 6261904"/>
              <a:gd name="connsiteX31" fmla="*/ 10577810 w 11389489"/>
              <a:gd name="connsiteY31" fmla="*/ 6261904 h 6261904"/>
              <a:gd name="connsiteX32" fmla="*/ 10330784 w 11389489"/>
              <a:gd name="connsiteY32" fmla="*/ 6261904 h 6261904"/>
              <a:gd name="connsiteX33" fmla="*/ 9974608 w 11389489"/>
              <a:gd name="connsiteY33" fmla="*/ 6261904 h 6261904"/>
              <a:gd name="connsiteX34" fmla="*/ 9509280 w 11389489"/>
              <a:gd name="connsiteY34" fmla="*/ 6261904 h 6261904"/>
              <a:gd name="connsiteX35" fmla="*/ 9043953 w 11389489"/>
              <a:gd name="connsiteY35" fmla="*/ 6261904 h 6261904"/>
              <a:gd name="connsiteX36" fmla="*/ 8687776 w 11389489"/>
              <a:gd name="connsiteY36" fmla="*/ 6261904 h 6261904"/>
              <a:gd name="connsiteX37" fmla="*/ 8331600 w 11389489"/>
              <a:gd name="connsiteY37" fmla="*/ 6261904 h 6261904"/>
              <a:gd name="connsiteX38" fmla="*/ 8084574 w 11389489"/>
              <a:gd name="connsiteY38" fmla="*/ 6261904 h 6261904"/>
              <a:gd name="connsiteX39" fmla="*/ 7728398 w 11389489"/>
              <a:gd name="connsiteY39" fmla="*/ 6261904 h 6261904"/>
              <a:gd name="connsiteX40" fmla="*/ 7372221 w 11389489"/>
              <a:gd name="connsiteY40" fmla="*/ 6261904 h 6261904"/>
              <a:gd name="connsiteX41" fmla="*/ 6579441 w 11389489"/>
              <a:gd name="connsiteY41" fmla="*/ 6261904 h 6261904"/>
              <a:gd name="connsiteX42" fmla="*/ 5786661 w 11389489"/>
              <a:gd name="connsiteY42" fmla="*/ 6261904 h 6261904"/>
              <a:gd name="connsiteX43" fmla="*/ 5103032 w 11389489"/>
              <a:gd name="connsiteY43" fmla="*/ 6261904 h 6261904"/>
              <a:gd name="connsiteX44" fmla="*/ 4528554 w 11389489"/>
              <a:gd name="connsiteY44" fmla="*/ 6261904 h 6261904"/>
              <a:gd name="connsiteX45" fmla="*/ 3954075 w 11389489"/>
              <a:gd name="connsiteY45" fmla="*/ 6261904 h 6261904"/>
              <a:gd name="connsiteX46" fmla="*/ 3597899 w 11389489"/>
              <a:gd name="connsiteY46" fmla="*/ 6261904 h 6261904"/>
              <a:gd name="connsiteX47" fmla="*/ 3350873 w 11389489"/>
              <a:gd name="connsiteY47" fmla="*/ 6261904 h 6261904"/>
              <a:gd name="connsiteX48" fmla="*/ 2667244 w 11389489"/>
              <a:gd name="connsiteY48" fmla="*/ 6261904 h 6261904"/>
              <a:gd name="connsiteX49" fmla="*/ 2311068 w 11389489"/>
              <a:gd name="connsiteY49" fmla="*/ 6261904 h 6261904"/>
              <a:gd name="connsiteX50" fmla="*/ 1627438 w 11389489"/>
              <a:gd name="connsiteY50" fmla="*/ 6261904 h 6261904"/>
              <a:gd name="connsiteX51" fmla="*/ 1162111 w 11389489"/>
              <a:gd name="connsiteY51" fmla="*/ 6261904 h 6261904"/>
              <a:gd name="connsiteX52" fmla="*/ 237201 w 11389489"/>
              <a:gd name="connsiteY52" fmla="*/ 6261904 h 6261904"/>
              <a:gd name="connsiteX53" fmla="*/ 0 w 11389489"/>
              <a:gd name="connsiteY53" fmla="*/ 6024703 h 6261904"/>
              <a:gd name="connsiteX54" fmla="*/ 0 w 11389489"/>
              <a:gd name="connsiteY54" fmla="*/ 5388078 h 6261904"/>
              <a:gd name="connsiteX55" fmla="*/ 0 w 11389489"/>
              <a:gd name="connsiteY55" fmla="*/ 4809328 h 6261904"/>
              <a:gd name="connsiteX56" fmla="*/ 0 w 11389489"/>
              <a:gd name="connsiteY56" fmla="*/ 4404202 h 6261904"/>
              <a:gd name="connsiteX57" fmla="*/ 0 w 11389489"/>
              <a:gd name="connsiteY57" fmla="*/ 3999077 h 6261904"/>
              <a:gd name="connsiteX58" fmla="*/ 0 w 11389489"/>
              <a:gd name="connsiteY58" fmla="*/ 3478202 h 6261904"/>
              <a:gd name="connsiteX59" fmla="*/ 0 w 11389489"/>
              <a:gd name="connsiteY59" fmla="*/ 2957327 h 6261904"/>
              <a:gd name="connsiteX60" fmla="*/ 0 w 11389489"/>
              <a:gd name="connsiteY60" fmla="*/ 2378577 h 6261904"/>
              <a:gd name="connsiteX61" fmla="*/ 0 w 11389489"/>
              <a:gd name="connsiteY61" fmla="*/ 1684077 h 6261904"/>
              <a:gd name="connsiteX62" fmla="*/ 0 w 11389489"/>
              <a:gd name="connsiteY62" fmla="*/ 989576 h 6261904"/>
              <a:gd name="connsiteX63" fmla="*/ 0 w 11389489"/>
              <a:gd name="connsiteY63" fmla="*/ 237201 h 62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89489" h="6261904" fill="none" extrusionOk="0">
                <a:moveTo>
                  <a:pt x="0" y="237201"/>
                </a:moveTo>
                <a:cubicBezTo>
                  <a:pt x="-2763" y="90984"/>
                  <a:pt x="90607" y="-5055"/>
                  <a:pt x="237201" y="0"/>
                </a:cubicBezTo>
                <a:cubicBezTo>
                  <a:pt x="468090" y="-25741"/>
                  <a:pt x="670513" y="59131"/>
                  <a:pt x="811679" y="0"/>
                </a:cubicBezTo>
                <a:cubicBezTo>
                  <a:pt x="952845" y="-59131"/>
                  <a:pt x="1284636" y="11738"/>
                  <a:pt x="1495308" y="0"/>
                </a:cubicBezTo>
                <a:cubicBezTo>
                  <a:pt x="1705980" y="-11738"/>
                  <a:pt x="1701869" y="38927"/>
                  <a:pt x="1851485" y="0"/>
                </a:cubicBezTo>
                <a:cubicBezTo>
                  <a:pt x="2001101" y="-38927"/>
                  <a:pt x="2454826" y="8600"/>
                  <a:pt x="2644265" y="0"/>
                </a:cubicBezTo>
                <a:cubicBezTo>
                  <a:pt x="2833704" y="-8600"/>
                  <a:pt x="3186743" y="22530"/>
                  <a:pt x="3437045" y="0"/>
                </a:cubicBezTo>
                <a:cubicBezTo>
                  <a:pt x="3687347" y="-22530"/>
                  <a:pt x="3923914" y="13317"/>
                  <a:pt x="4120674" y="0"/>
                </a:cubicBezTo>
                <a:cubicBezTo>
                  <a:pt x="4317434" y="-13317"/>
                  <a:pt x="4334909" y="24515"/>
                  <a:pt x="4476851" y="0"/>
                </a:cubicBezTo>
                <a:cubicBezTo>
                  <a:pt x="4618793" y="-24515"/>
                  <a:pt x="4740913" y="29326"/>
                  <a:pt x="4942178" y="0"/>
                </a:cubicBezTo>
                <a:cubicBezTo>
                  <a:pt x="5143443" y="-29326"/>
                  <a:pt x="5312275" y="48463"/>
                  <a:pt x="5516656" y="0"/>
                </a:cubicBezTo>
                <a:cubicBezTo>
                  <a:pt x="5721037" y="-48463"/>
                  <a:pt x="5862263" y="28628"/>
                  <a:pt x="5981984" y="0"/>
                </a:cubicBezTo>
                <a:cubicBezTo>
                  <a:pt x="6101705" y="-28628"/>
                  <a:pt x="6387671" y="49150"/>
                  <a:pt x="6665613" y="0"/>
                </a:cubicBezTo>
                <a:cubicBezTo>
                  <a:pt x="6943555" y="-49150"/>
                  <a:pt x="7114963" y="10941"/>
                  <a:pt x="7458393" y="0"/>
                </a:cubicBezTo>
                <a:cubicBezTo>
                  <a:pt x="7801823" y="-10941"/>
                  <a:pt x="7787267" y="64458"/>
                  <a:pt x="8032871" y="0"/>
                </a:cubicBezTo>
                <a:cubicBezTo>
                  <a:pt x="8278475" y="-64458"/>
                  <a:pt x="8615965" y="46174"/>
                  <a:pt x="8825651" y="0"/>
                </a:cubicBezTo>
                <a:cubicBezTo>
                  <a:pt x="9035337" y="-46174"/>
                  <a:pt x="9309751" y="76988"/>
                  <a:pt x="9618431" y="0"/>
                </a:cubicBezTo>
                <a:cubicBezTo>
                  <a:pt x="9927111" y="-76988"/>
                  <a:pt x="9841166" y="7847"/>
                  <a:pt x="9974608" y="0"/>
                </a:cubicBezTo>
                <a:cubicBezTo>
                  <a:pt x="10108050" y="-7847"/>
                  <a:pt x="10611750" y="7405"/>
                  <a:pt x="11152288" y="0"/>
                </a:cubicBezTo>
                <a:cubicBezTo>
                  <a:pt x="11321777" y="-2424"/>
                  <a:pt x="11380760" y="81603"/>
                  <a:pt x="11389489" y="237201"/>
                </a:cubicBezTo>
                <a:cubicBezTo>
                  <a:pt x="11411333" y="441340"/>
                  <a:pt x="11324614" y="641259"/>
                  <a:pt x="11389489" y="931701"/>
                </a:cubicBezTo>
                <a:cubicBezTo>
                  <a:pt x="11454364" y="1222143"/>
                  <a:pt x="11354120" y="1251794"/>
                  <a:pt x="11389489" y="1452576"/>
                </a:cubicBezTo>
                <a:cubicBezTo>
                  <a:pt x="11424858" y="1653358"/>
                  <a:pt x="11350379" y="1928041"/>
                  <a:pt x="11389489" y="2089202"/>
                </a:cubicBezTo>
                <a:cubicBezTo>
                  <a:pt x="11428599" y="2250363"/>
                  <a:pt x="11328456" y="2569778"/>
                  <a:pt x="11389489" y="2783702"/>
                </a:cubicBezTo>
                <a:cubicBezTo>
                  <a:pt x="11450522" y="2997626"/>
                  <a:pt x="11337457" y="3138231"/>
                  <a:pt x="11389489" y="3246702"/>
                </a:cubicBezTo>
                <a:cubicBezTo>
                  <a:pt x="11441521" y="3355173"/>
                  <a:pt x="11342486" y="3519268"/>
                  <a:pt x="11389489" y="3651827"/>
                </a:cubicBezTo>
                <a:cubicBezTo>
                  <a:pt x="11436492" y="3784386"/>
                  <a:pt x="11332755" y="4014364"/>
                  <a:pt x="11389489" y="4288452"/>
                </a:cubicBezTo>
                <a:cubicBezTo>
                  <a:pt x="11446223" y="4562541"/>
                  <a:pt x="11344532" y="4788156"/>
                  <a:pt x="11389489" y="4982953"/>
                </a:cubicBezTo>
                <a:cubicBezTo>
                  <a:pt x="11434446" y="5177750"/>
                  <a:pt x="11342028" y="5250344"/>
                  <a:pt x="11389489" y="5445953"/>
                </a:cubicBezTo>
                <a:cubicBezTo>
                  <a:pt x="11436950" y="5641562"/>
                  <a:pt x="11332473" y="5853589"/>
                  <a:pt x="11389489" y="6024703"/>
                </a:cubicBezTo>
                <a:cubicBezTo>
                  <a:pt x="11392073" y="6183823"/>
                  <a:pt x="11293170" y="6265672"/>
                  <a:pt x="11152288" y="6261904"/>
                </a:cubicBezTo>
                <a:cubicBezTo>
                  <a:pt x="10960176" y="6317624"/>
                  <a:pt x="10749357" y="6231586"/>
                  <a:pt x="10577810" y="6261904"/>
                </a:cubicBezTo>
                <a:cubicBezTo>
                  <a:pt x="10406263" y="6292222"/>
                  <a:pt x="10386491" y="6251282"/>
                  <a:pt x="10330784" y="6261904"/>
                </a:cubicBezTo>
                <a:cubicBezTo>
                  <a:pt x="10275077" y="6272526"/>
                  <a:pt x="10146521" y="6250701"/>
                  <a:pt x="9974608" y="6261904"/>
                </a:cubicBezTo>
                <a:cubicBezTo>
                  <a:pt x="9802695" y="6273107"/>
                  <a:pt x="9640609" y="6230859"/>
                  <a:pt x="9509280" y="6261904"/>
                </a:cubicBezTo>
                <a:cubicBezTo>
                  <a:pt x="9377951" y="6292949"/>
                  <a:pt x="9149203" y="6249104"/>
                  <a:pt x="9043953" y="6261904"/>
                </a:cubicBezTo>
                <a:cubicBezTo>
                  <a:pt x="8938703" y="6274704"/>
                  <a:pt x="8809148" y="6244593"/>
                  <a:pt x="8687776" y="6261904"/>
                </a:cubicBezTo>
                <a:cubicBezTo>
                  <a:pt x="8566404" y="6279215"/>
                  <a:pt x="8451303" y="6226930"/>
                  <a:pt x="8331600" y="6261904"/>
                </a:cubicBezTo>
                <a:cubicBezTo>
                  <a:pt x="8211897" y="6296878"/>
                  <a:pt x="8177892" y="6241503"/>
                  <a:pt x="8084574" y="6261904"/>
                </a:cubicBezTo>
                <a:cubicBezTo>
                  <a:pt x="7991256" y="6282305"/>
                  <a:pt x="7853752" y="6225637"/>
                  <a:pt x="7728398" y="6261904"/>
                </a:cubicBezTo>
                <a:cubicBezTo>
                  <a:pt x="7603044" y="6298171"/>
                  <a:pt x="7533578" y="6226181"/>
                  <a:pt x="7372221" y="6261904"/>
                </a:cubicBezTo>
                <a:cubicBezTo>
                  <a:pt x="7210864" y="6297627"/>
                  <a:pt x="6942346" y="6218700"/>
                  <a:pt x="6579441" y="6261904"/>
                </a:cubicBezTo>
                <a:cubicBezTo>
                  <a:pt x="6216536" y="6305108"/>
                  <a:pt x="6038628" y="6170003"/>
                  <a:pt x="5786661" y="6261904"/>
                </a:cubicBezTo>
                <a:cubicBezTo>
                  <a:pt x="5534694" y="6353805"/>
                  <a:pt x="5339827" y="6198829"/>
                  <a:pt x="5103032" y="6261904"/>
                </a:cubicBezTo>
                <a:cubicBezTo>
                  <a:pt x="4866237" y="6324979"/>
                  <a:pt x="4693510" y="6239868"/>
                  <a:pt x="4528554" y="6261904"/>
                </a:cubicBezTo>
                <a:cubicBezTo>
                  <a:pt x="4363598" y="6283940"/>
                  <a:pt x="4152251" y="6228444"/>
                  <a:pt x="3954075" y="6261904"/>
                </a:cubicBezTo>
                <a:cubicBezTo>
                  <a:pt x="3755899" y="6295364"/>
                  <a:pt x="3716322" y="6232473"/>
                  <a:pt x="3597899" y="6261904"/>
                </a:cubicBezTo>
                <a:cubicBezTo>
                  <a:pt x="3479476" y="6291335"/>
                  <a:pt x="3425657" y="6251885"/>
                  <a:pt x="3350873" y="6261904"/>
                </a:cubicBezTo>
                <a:cubicBezTo>
                  <a:pt x="3276089" y="6271923"/>
                  <a:pt x="2850075" y="6207303"/>
                  <a:pt x="2667244" y="6261904"/>
                </a:cubicBezTo>
                <a:cubicBezTo>
                  <a:pt x="2484413" y="6316505"/>
                  <a:pt x="2421578" y="6253525"/>
                  <a:pt x="2311068" y="6261904"/>
                </a:cubicBezTo>
                <a:cubicBezTo>
                  <a:pt x="2200558" y="6270283"/>
                  <a:pt x="1965727" y="6246101"/>
                  <a:pt x="1627438" y="6261904"/>
                </a:cubicBezTo>
                <a:cubicBezTo>
                  <a:pt x="1289149" y="6277707"/>
                  <a:pt x="1327000" y="6254057"/>
                  <a:pt x="1162111" y="6261904"/>
                </a:cubicBezTo>
                <a:cubicBezTo>
                  <a:pt x="997222" y="6269751"/>
                  <a:pt x="592626" y="6183858"/>
                  <a:pt x="237201" y="6261904"/>
                </a:cubicBezTo>
                <a:cubicBezTo>
                  <a:pt x="116607" y="6243069"/>
                  <a:pt x="6636" y="6122600"/>
                  <a:pt x="0" y="6024703"/>
                </a:cubicBezTo>
                <a:cubicBezTo>
                  <a:pt x="-26756" y="5717677"/>
                  <a:pt x="628" y="5699187"/>
                  <a:pt x="0" y="5388078"/>
                </a:cubicBezTo>
                <a:cubicBezTo>
                  <a:pt x="-628" y="5076970"/>
                  <a:pt x="57596" y="5050269"/>
                  <a:pt x="0" y="4809328"/>
                </a:cubicBezTo>
                <a:cubicBezTo>
                  <a:pt x="-57596" y="4568387"/>
                  <a:pt x="39161" y="4518374"/>
                  <a:pt x="0" y="4404202"/>
                </a:cubicBezTo>
                <a:cubicBezTo>
                  <a:pt x="-39161" y="4290030"/>
                  <a:pt x="35324" y="4186570"/>
                  <a:pt x="0" y="3999077"/>
                </a:cubicBezTo>
                <a:cubicBezTo>
                  <a:pt x="-35324" y="3811584"/>
                  <a:pt x="29701" y="3614699"/>
                  <a:pt x="0" y="3478202"/>
                </a:cubicBezTo>
                <a:cubicBezTo>
                  <a:pt x="-29701" y="3341706"/>
                  <a:pt x="3427" y="3201477"/>
                  <a:pt x="0" y="2957327"/>
                </a:cubicBezTo>
                <a:cubicBezTo>
                  <a:pt x="-3427" y="2713178"/>
                  <a:pt x="28507" y="2615897"/>
                  <a:pt x="0" y="2378577"/>
                </a:cubicBezTo>
                <a:cubicBezTo>
                  <a:pt x="-28507" y="2141257"/>
                  <a:pt x="50514" y="1935359"/>
                  <a:pt x="0" y="1684077"/>
                </a:cubicBezTo>
                <a:cubicBezTo>
                  <a:pt x="-50514" y="1432795"/>
                  <a:pt x="67281" y="1287469"/>
                  <a:pt x="0" y="989576"/>
                </a:cubicBezTo>
                <a:cubicBezTo>
                  <a:pt x="-67281" y="691683"/>
                  <a:pt x="13420" y="606652"/>
                  <a:pt x="0" y="237201"/>
                </a:cubicBezTo>
                <a:close/>
              </a:path>
              <a:path w="11389489" h="6261904" stroke="0" extrusionOk="0">
                <a:moveTo>
                  <a:pt x="0" y="237201"/>
                </a:moveTo>
                <a:cubicBezTo>
                  <a:pt x="837" y="108979"/>
                  <a:pt x="88413" y="4186"/>
                  <a:pt x="237201" y="0"/>
                </a:cubicBezTo>
                <a:cubicBezTo>
                  <a:pt x="425288" y="-26477"/>
                  <a:pt x="560381" y="55672"/>
                  <a:pt x="702528" y="0"/>
                </a:cubicBezTo>
                <a:cubicBezTo>
                  <a:pt x="844675" y="-55672"/>
                  <a:pt x="1178082" y="44694"/>
                  <a:pt x="1495308" y="0"/>
                </a:cubicBezTo>
                <a:cubicBezTo>
                  <a:pt x="1812534" y="-44694"/>
                  <a:pt x="1798799" y="31441"/>
                  <a:pt x="2069787" y="0"/>
                </a:cubicBezTo>
                <a:cubicBezTo>
                  <a:pt x="2340775" y="-31441"/>
                  <a:pt x="2551322" y="82985"/>
                  <a:pt x="2862567" y="0"/>
                </a:cubicBezTo>
                <a:cubicBezTo>
                  <a:pt x="3173812" y="-82985"/>
                  <a:pt x="3332345" y="61991"/>
                  <a:pt x="3655347" y="0"/>
                </a:cubicBezTo>
                <a:cubicBezTo>
                  <a:pt x="3978349" y="-61991"/>
                  <a:pt x="4014608" y="24318"/>
                  <a:pt x="4338976" y="0"/>
                </a:cubicBezTo>
                <a:cubicBezTo>
                  <a:pt x="4663344" y="-24318"/>
                  <a:pt x="4734890" y="71665"/>
                  <a:pt x="5022605" y="0"/>
                </a:cubicBezTo>
                <a:cubicBezTo>
                  <a:pt x="5310320" y="-71665"/>
                  <a:pt x="5158152" y="3362"/>
                  <a:pt x="5269631" y="0"/>
                </a:cubicBezTo>
                <a:cubicBezTo>
                  <a:pt x="5381110" y="-3362"/>
                  <a:pt x="5799744" y="33366"/>
                  <a:pt x="6062411" y="0"/>
                </a:cubicBezTo>
                <a:cubicBezTo>
                  <a:pt x="6325078" y="-33366"/>
                  <a:pt x="6385789" y="55599"/>
                  <a:pt x="6636889" y="0"/>
                </a:cubicBezTo>
                <a:cubicBezTo>
                  <a:pt x="6887989" y="-55599"/>
                  <a:pt x="6976343" y="52026"/>
                  <a:pt x="7211367" y="0"/>
                </a:cubicBezTo>
                <a:cubicBezTo>
                  <a:pt x="7446391" y="-52026"/>
                  <a:pt x="7745091" y="39258"/>
                  <a:pt x="8004147" y="0"/>
                </a:cubicBezTo>
                <a:cubicBezTo>
                  <a:pt x="8263203" y="-39258"/>
                  <a:pt x="8358757" y="66064"/>
                  <a:pt x="8578625" y="0"/>
                </a:cubicBezTo>
                <a:cubicBezTo>
                  <a:pt x="8798493" y="-66064"/>
                  <a:pt x="8991882" y="6170"/>
                  <a:pt x="9262255" y="0"/>
                </a:cubicBezTo>
                <a:cubicBezTo>
                  <a:pt x="9532628" y="-6170"/>
                  <a:pt x="9449969" y="6540"/>
                  <a:pt x="9618431" y="0"/>
                </a:cubicBezTo>
                <a:cubicBezTo>
                  <a:pt x="9786893" y="-6540"/>
                  <a:pt x="9751967" y="5118"/>
                  <a:pt x="9865457" y="0"/>
                </a:cubicBezTo>
                <a:cubicBezTo>
                  <a:pt x="9978947" y="-5118"/>
                  <a:pt x="10285958" y="43371"/>
                  <a:pt x="10549086" y="0"/>
                </a:cubicBezTo>
                <a:cubicBezTo>
                  <a:pt x="10812214" y="-43371"/>
                  <a:pt x="10932194" y="22549"/>
                  <a:pt x="11152288" y="0"/>
                </a:cubicBezTo>
                <a:cubicBezTo>
                  <a:pt x="11278022" y="9558"/>
                  <a:pt x="11410934" y="97890"/>
                  <a:pt x="11389489" y="237201"/>
                </a:cubicBezTo>
                <a:cubicBezTo>
                  <a:pt x="11417285" y="418850"/>
                  <a:pt x="11374722" y="578723"/>
                  <a:pt x="11389489" y="815951"/>
                </a:cubicBezTo>
                <a:cubicBezTo>
                  <a:pt x="11404256" y="1053179"/>
                  <a:pt x="11347169" y="1248982"/>
                  <a:pt x="11389489" y="1394701"/>
                </a:cubicBezTo>
                <a:cubicBezTo>
                  <a:pt x="11431809" y="1540420"/>
                  <a:pt x="11361774" y="1757383"/>
                  <a:pt x="11389489" y="1915577"/>
                </a:cubicBezTo>
                <a:cubicBezTo>
                  <a:pt x="11417204" y="2073771"/>
                  <a:pt x="11330837" y="2183400"/>
                  <a:pt x="11389489" y="2436452"/>
                </a:cubicBezTo>
                <a:cubicBezTo>
                  <a:pt x="11448141" y="2689504"/>
                  <a:pt x="11341299" y="2773734"/>
                  <a:pt x="11389489" y="2957327"/>
                </a:cubicBezTo>
                <a:cubicBezTo>
                  <a:pt x="11437679" y="3140920"/>
                  <a:pt x="11376732" y="3408093"/>
                  <a:pt x="11389489" y="3651827"/>
                </a:cubicBezTo>
                <a:cubicBezTo>
                  <a:pt x="11402246" y="3895561"/>
                  <a:pt x="11334581" y="3890855"/>
                  <a:pt x="11389489" y="4114827"/>
                </a:cubicBezTo>
                <a:cubicBezTo>
                  <a:pt x="11444397" y="4338799"/>
                  <a:pt x="11384088" y="4482325"/>
                  <a:pt x="11389489" y="4809328"/>
                </a:cubicBezTo>
                <a:cubicBezTo>
                  <a:pt x="11394890" y="5136331"/>
                  <a:pt x="11382908" y="5155935"/>
                  <a:pt x="11389489" y="5330203"/>
                </a:cubicBezTo>
                <a:cubicBezTo>
                  <a:pt x="11396070" y="5504471"/>
                  <a:pt x="11326861" y="5719787"/>
                  <a:pt x="11389489" y="6024703"/>
                </a:cubicBezTo>
                <a:cubicBezTo>
                  <a:pt x="11401538" y="6150481"/>
                  <a:pt x="11307028" y="6281026"/>
                  <a:pt x="11152288" y="6261904"/>
                </a:cubicBezTo>
                <a:cubicBezTo>
                  <a:pt x="11094782" y="6263411"/>
                  <a:pt x="11001319" y="6258334"/>
                  <a:pt x="10905262" y="6261904"/>
                </a:cubicBezTo>
                <a:cubicBezTo>
                  <a:pt x="10809205" y="6265474"/>
                  <a:pt x="10648299" y="6221349"/>
                  <a:pt x="10439935" y="6261904"/>
                </a:cubicBezTo>
                <a:cubicBezTo>
                  <a:pt x="10231571" y="6302459"/>
                  <a:pt x="10091868" y="6233351"/>
                  <a:pt x="9756306" y="6261904"/>
                </a:cubicBezTo>
                <a:cubicBezTo>
                  <a:pt x="9420744" y="6290457"/>
                  <a:pt x="9276692" y="6223902"/>
                  <a:pt x="9072677" y="6261904"/>
                </a:cubicBezTo>
                <a:cubicBezTo>
                  <a:pt x="8868662" y="6299906"/>
                  <a:pt x="8531502" y="6173640"/>
                  <a:pt x="8279897" y="6261904"/>
                </a:cubicBezTo>
                <a:cubicBezTo>
                  <a:pt x="8028292" y="6350168"/>
                  <a:pt x="8080326" y="6222560"/>
                  <a:pt x="7923720" y="6261904"/>
                </a:cubicBezTo>
                <a:cubicBezTo>
                  <a:pt x="7767114" y="6301248"/>
                  <a:pt x="7541349" y="6199157"/>
                  <a:pt x="7349242" y="6261904"/>
                </a:cubicBezTo>
                <a:cubicBezTo>
                  <a:pt x="7157135" y="6324651"/>
                  <a:pt x="7194308" y="6244623"/>
                  <a:pt x="7102216" y="6261904"/>
                </a:cubicBezTo>
                <a:cubicBezTo>
                  <a:pt x="7010124" y="6279185"/>
                  <a:pt x="6670778" y="6195828"/>
                  <a:pt x="6309436" y="6261904"/>
                </a:cubicBezTo>
                <a:cubicBezTo>
                  <a:pt x="5948094" y="6327980"/>
                  <a:pt x="5995028" y="6224861"/>
                  <a:pt x="5844109" y="6261904"/>
                </a:cubicBezTo>
                <a:cubicBezTo>
                  <a:pt x="5693190" y="6298947"/>
                  <a:pt x="5667067" y="6249406"/>
                  <a:pt x="5597083" y="6261904"/>
                </a:cubicBezTo>
                <a:cubicBezTo>
                  <a:pt x="5527099" y="6274402"/>
                  <a:pt x="5382727" y="6249011"/>
                  <a:pt x="5240907" y="6261904"/>
                </a:cubicBezTo>
                <a:cubicBezTo>
                  <a:pt x="5099087" y="6274797"/>
                  <a:pt x="4891623" y="6219411"/>
                  <a:pt x="4557278" y="6261904"/>
                </a:cubicBezTo>
                <a:cubicBezTo>
                  <a:pt x="4222933" y="6304397"/>
                  <a:pt x="4346149" y="6256449"/>
                  <a:pt x="4201101" y="6261904"/>
                </a:cubicBezTo>
                <a:cubicBezTo>
                  <a:pt x="4056053" y="6267359"/>
                  <a:pt x="3948029" y="6213557"/>
                  <a:pt x="3735774" y="6261904"/>
                </a:cubicBezTo>
                <a:cubicBezTo>
                  <a:pt x="3523519" y="6310251"/>
                  <a:pt x="3144742" y="6184330"/>
                  <a:pt x="2942994" y="6261904"/>
                </a:cubicBezTo>
                <a:cubicBezTo>
                  <a:pt x="2741246" y="6339478"/>
                  <a:pt x="2807154" y="6237797"/>
                  <a:pt x="2695968" y="6261904"/>
                </a:cubicBezTo>
                <a:cubicBezTo>
                  <a:pt x="2584782" y="6286011"/>
                  <a:pt x="2363933" y="6254879"/>
                  <a:pt x="2121490" y="6261904"/>
                </a:cubicBezTo>
                <a:cubicBezTo>
                  <a:pt x="1879047" y="6268929"/>
                  <a:pt x="1621877" y="6174979"/>
                  <a:pt x="1328710" y="6261904"/>
                </a:cubicBezTo>
                <a:cubicBezTo>
                  <a:pt x="1035543" y="6348829"/>
                  <a:pt x="964317" y="6256545"/>
                  <a:pt x="863382" y="6261904"/>
                </a:cubicBezTo>
                <a:cubicBezTo>
                  <a:pt x="762447" y="6267263"/>
                  <a:pt x="516575" y="6226623"/>
                  <a:pt x="237201" y="6261904"/>
                </a:cubicBezTo>
                <a:cubicBezTo>
                  <a:pt x="103143" y="6265568"/>
                  <a:pt x="-7698" y="6123519"/>
                  <a:pt x="0" y="6024703"/>
                </a:cubicBezTo>
                <a:cubicBezTo>
                  <a:pt x="-18593" y="5791568"/>
                  <a:pt x="42999" y="5650461"/>
                  <a:pt x="0" y="5445953"/>
                </a:cubicBezTo>
                <a:cubicBezTo>
                  <a:pt x="-42999" y="5241445"/>
                  <a:pt x="35320" y="5108933"/>
                  <a:pt x="0" y="4867203"/>
                </a:cubicBezTo>
                <a:cubicBezTo>
                  <a:pt x="-35320" y="4625473"/>
                  <a:pt x="43369" y="4536004"/>
                  <a:pt x="0" y="4288452"/>
                </a:cubicBezTo>
                <a:cubicBezTo>
                  <a:pt x="-43369" y="4040900"/>
                  <a:pt x="16213" y="4020943"/>
                  <a:pt x="0" y="3767577"/>
                </a:cubicBezTo>
                <a:cubicBezTo>
                  <a:pt x="-16213" y="3514212"/>
                  <a:pt x="22254" y="3488067"/>
                  <a:pt x="0" y="3362452"/>
                </a:cubicBezTo>
                <a:cubicBezTo>
                  <a:pt x="-22254" y="3236837"/>
                  <a:pt x="18743" y="3120224"/>
                  <a:pt x="0" y="2899452"/>
                </a:cubicBezTo>
                <a:cubicBezTo>
                  <a:pt x="-18743" y="2678680"/>
                  <a:pt x="29254" y="2622469"/>
                  <a:pt x="0" y="2494327"/>
                </a:cubicBezTo>
                <a:cubicBezTo>
                  <a:pt x="-29254" y="2366185"/>
                  <a:pt x="69678" y="2131350"/>
                  <a:pt x="0" y="1799827"/>
                </a:cubicBezTo>
                <a:cubicBezTo>
                  <a:pt x="-69678" y="1468304"/>
                  <a:pt x="56359" y="1436987"/>
                  <a:pt x="0" y="1221076"/>
                </a:cubicBezTo>
                <a:cubicBezTo>
                  <a:pt x="-56359" y="1005165"/>
                  <a:pt x="42391" y="454542"/>
                  <a:pt x="0" y="23720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3333CC"/>
            </a:solidFill>
            <a:extLst>
              <a:ext uri="{C807C97D-BFC1-408E-A445-0C87EB9F89A2}">
                <ask:lineSketchStyleProps xmlns:ask="http://schemas.microsoft.com/office/drawing/2018/sketchyshapes" sd="3948550283">
                  <a:prstGeom prst="roundRect">
                    <a:avLst>
                      <a:gd name="adj" fmla="val 378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38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412876"/>
            <a:ext cx="11176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63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A8AEA0-E7E2-91AA-453B-8BA039020FE2}"/>
              </a:ext>
            </a:extLst>
          </p:cNvPr>
          <p:cNvSpPr txBox="1"/>
          <p:nvPr/>
        </p:nvSpPr>
        <p:spPr>
          <a:xfrm>
            <a:off x="3316356" y="549966"/>
            <a:ext cx="5559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Mark 15:43 </a:t>
            </a:r>
            <a:r>
              <a:rPr lang="en-US" sz="400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(NASB95)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DA8100-5F80-6B3D-23A8-92001A2821B5}"/>
              </a:ext>
            </a:extLst>
          </p:cNvPr>
          <p:cNvSpPr txBox="1"/>
          <p:nvPr/>
        </p:nvSpPr>
        <p:spPr>
          <a:xfrm>
            <a:off x="1073425" y="1409712"/>
            <a:ext cx="10045148" cy="1539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Joseph of Arimathea came, a prominent member of the Council, who himself was waiting for the kingdom of God; and he </a:t>
            </a:r>
            <a:r>
              <a:rPr lang="en-US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gathered up courage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went in before Pilate, and asked for the body of Jesus.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73F574-B4F9-C867-D948-65FC1CB38842}"/>
              </a:ext>
            </a:extLst>
          </p:cNvPr>
          <p:cNvSpPr txBox="1"/>
          <p:nvPr/>
        </p:nvSpPr>
        <p:spPr>
          <a:xfrm>
            <a:off x="2994991" y="3278093"/>
            <a:ext cx="7798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cs typeface="Times New Roman" panose="02020603050405020304" pitchFamily="18" charset="0"/>
              </a:rPr>
              <a:t>ASV: “</a:t>
            </a:r>
            <a:r>
              <a:rPr lang="en-US" sz="2800" dirty="0" err="1">
                <a:cs typeface="Times New Roman" panose="02020603050405020304" pitchFamily="18" charset="0"/>
              </a:rPr>
              <a:t>bodly</a:t>
            </a:r>
            <a:r>
              <a:rPr lang="en-US" sz="2800" dirty="0">
                <a:cs typeface="Times New Roman" panose="02020603050405020304" pitchFamily="18" charset="0"/>
              </a:rPr>
              <a:t> went in”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cs typeface="Times New Roman" panose="02020603050405020304" pitchFamily="18" charset="0"/>
              </a:rPr>
              <a:t>NCV: “brave enough to go”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cs typeface="Times New Roman" panose="02020603050405020304" pitchFamily="18" charset="0"/>
              </a:rPr>
              <a:t>Lexham</a:t>
            </a:r>
            <a:r>
              <a:rPr lang="en-US" sz="2800" dirty="0">
                <a:cs typeface="Times New Roman" panose="02020603050405020304" pitchFamily="18" charset="0"/>
              </a:rPr>
              <a:t>: “came acting courageously”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cs typeface="Times New Roman" panose="02020603050405020304" pitchFamily="18" charset="0"/>
              </a:rPr>
              <a:t>Phillips: “Went with great courage”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cs typeface="Times New Roman" panose="02020603050405020304" pitchFamily="18" charset="0"/>
              </a:rPr>
              <a:t>Weymouth: “summoned up courage”</a:t>
            </a:r>
          </a:p>
        </p:txBody>
      </p:sp>
    </p:spTree>
    <p:extLst>
      <p:ext uri="{BB962C8B-B14F-4D97-AF65-F5344CB8AC3E}">
        <p14:creationId xmlns:p14="http://schemas.microsoft.com/office/powerpoint/2010/main" val="196521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85B5AA-83B8-9621-DB67-C675A6FCA93E}"/>
              </a:ext>
            </a:extLst>
          </p:cNvPr>
          <p:cNvSpPr txBox="1"/>
          <p:nvPr/>
        </p:nvSpPr>
        <p:spPr>
          <a:xfrm>
            <a:off x="1095736" y="372193"/>
            <a:ext cx="1000052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3333CC"/>
                </a:solidFill>
                <a:latin typeface="Sagona" panose="02010004040101010103" pitchFamily="2" charset="0"/>
              </a:rPr>
              <a:t>“Courage”</a:t>
            </a:r>
          </a:p>
          <a:p>
            <a:pPr algn="ctr"/>
            <a:r>
              <a:rPr lang="en-US" sz="4800" i="1" dirty="0">
                <a:solidFill>
                  <a:srgbClr val="3333CC"/>
                </a:solidFill>
                <a:latin typeface="Sagona" panose="02010004040101010103" pitchFamily="2" charset="0"/>
              </a:rPr>
              <a:t>(</a:t>
            </a:r>
            <a:r>
              <a:rPr lang="en-US" sz="4800" i="1" dirty="0" err="1">
                <a:solidFill>
                  <a:srgbClr val="3333CC"/>
                </a:solidFill>
                <a:latin typeface="Sagona" panose="02010004040101010103" pitchFamily="2" charset="0"/>
              </a:rPr>
              <a:t>tolma</a:t>
            </a:r>
            <a:r>
              <a:rPr lang="en-US" sz="4800" i="1" dirty="0" err="1">
                <a:solidFill>
                  <a:srgbClr val="3333CC"/>
                </a:solidFill>
                <a:latin typeface="Aptos" panose="020B0004020202020204" pitchFamily="34" charset="0"/>
              </a:rPr>
              <a:t>ō</a:t>
            </a:r>
            <a:r>
              <a:rPr lang="en-US" sz="4800" i="1" dirty="0">
                <a:solidFill>
                  <a:srgbClr val="3333CC"/>
                </a:solidFill>
                <a:latin typeface="Sagona" panose="02010004040101010103" pitchFamily="2" charset="0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9E1D2F-172B-88D5-43FA-5E4DF2C86995}"/>
              </a:ext>
            </a:extLst>
          </p:cNvPr>
          <p:cNvSpPr txBox="1"/>
          <p:nvPr/>
        </p:nvSpPr>
        <p:spPr>
          <a:xfrm>
            <a:off x="1024016" y="2109694"/>
            <a:ext cx="108071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BDAG</a:t>
            </a:r>
            <a:r>
              <a:rPr lang="en-US" sz="2800" dirty="0"/>
              <a:t>: “to show boldness or resolution in the </a:t>
            </a:r>
            <a:r>
              <a:rPr lang="en-US" sz="2800" dirty="0" err="1"/>
              <a:t>fae</a:t>
            </a:r>
            <a:r>
              <a:rPr lang="en-US" sz="2800" dirty="0"/>
              <a:t> of danger, opposition, or a problem, dare, bring oneself to (do </a:t>
            </a:r>
            <a:r>
              <a:rPr lang="en-US" sz="2800" dirty="0" err="1"/>
              <a:t>someth</a:t>
            </a:r>
            <a:r>
              <a:rPr lang="en-US" sz="2800" dirty="0"/>
              <a:t>.)”</a:t>
            </a:r>
          </a:p>
          <a:p>
            <a:endParaRPr lang="en-US" sz="1000" dirty="0"/>
          </a:p>
          <a:p>
            <a:r>
              <a:rPr lang="en-US" sz="2800" b="1" u="sng" dirty="0"/>
              <a:t>Louw-Nida</a:t>
            </a:r>
            <a:r>
              <a:rPr lang="en-US" sz="2800" dirty="0"/>
              <a:t>: “to dare”</a:t>
            </a:r>
          </a:p>
          <a:p>
            <a:endParaRPr lang="en-US" sz="1000" dirty="0"/>
          </a:p>
          <a:p>
            <a:r>
              <a:rPr lang="en-US" sz="2800" b="1" u="sng" dirty="0"/>
              <a:t>M.R. Vincent: </a:t>
            </a:r>
            <a:r>
              <a:rPr lang="en-US" sz="2800" dirty="0"/>
              <a:t>“Lit., having dared went in. Daring all possible consequences.”</a:t>
            </a:r>
          </a:p>
          <a:p>
            <a:endParaRPr lang="en-US" sz="1000" dirty="0"/>
          </a:p>
          <a:p>
            <a:r>
              <a:rPr lang="en-US" sz="2800" b="1" u="sng" dirty="0"/>
              <a:t>Translated:</a:t>
            </a:r>
            <a:r>
              <a:rPr lang="en-US" sz="2800" dirty="0"/>
              <a:t> </a:t>
            </a:r>
            <a:r>
              <a:rPr lang="en-US" sz="2800" i="1" dirty="0"/>
              <a:t>“Bold” </a:t>
            </a:r>
            <a:r>
              <a:rPr lang="en-US" sz="2800" dirty="0"/>
              <a:t>(2 Cor. 10:2; 11:21; Phil. 1:14) and </a:t>
            </a:r>
            <a:r>
              <a:rPr lang="en-US" sz="2800" i="1" dirty="0"/>
              <a:t>“Dare” </a:t>
            </a:r>
            <a:r>
              <a:rPr lang="en-US" sz="2800" dirty="0"/>
              <a:t>(Matt. 22:46; Mk. 12:34)</a:t>
            </a:r>
          </a:p>
          <a:p>
            <a:endParaRPr lang="en-US" sz="1000" dirty="0"/>
          </a:p>
          <a:p>
            <a:r>
              <a:rPr lang="en-US" sz="2800" b="1" u="sng" dirty="0"/>
              <a:t>Suggests:</a:t>
            </a:r>
            <a:r>
              <a:rPr lang="en-US" sz="2800" dirty="0"/>
              <a:t> possible fear</a:t>
            </a:r>
          </a:p>
        </p:txBody>
      </p:sp>
    </p:spTree>
    <p:extLst>
      <p:ext uri="{BB962C8B-B14F-4D97-AF65-F5344CB8AC3E}">
        <p14:creationId xmlns:p14="http://schemas.microsoft.com/office/powerpoint/2010/main" val="330479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britblaise.com/wp-content/uploads/2013/04/courage.jpg">
            <a:extLst>
              <a:ext uri="{FF2B5EF4-FFF2-40B4-BE49-F238E27FC236}">
                <a16:creationId xmlns:a16="http://schemas.microsoft.com/office/drawing/2014/main" id="{4FE10735-983E-CF00-D7FB-088E5CEC8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130" y="412445"/>
            <a:ext cx="5716916" cy="5864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44D328-2F07-03C5-16E3-D62B3DDA7522}"/>
              </a:ext>
            </a:extLst>
          </p:cNvPr>
          <p:cNvSpPr txBox="1"/>
          <p:nvPr/>
        </p:nvSpPr>
        <p:spPr>
          <a:xfrm>
            <a:off x="908210" y="1059735"/>
            <a:ext cx="44196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Calibri"/>
              </a:rPr>
              <a:t>“The quality of mind or spirit that enables a person to face difficulty, danger, pain, </a:t>
            </a:r>
            <a:r>
              <a:rPr lang="en-US" sz="3600" dirty="0" err="1">
                <a:solidFill>
                  <a:srgbClr val="000000"/>
                </a:solidFill>
                <a:latin typeface="Calibri"/>
              </a:rPr>
              <a:t>etc</a:t>
            </a:r>
            <a:r>
              <a:rPr lang="en-US" sz="3600" dirty="0">
                <a:solidFill>
                  <a:srgbClr val="000000"/>
                </a:solidFill>
                <a:latin typeface="Calibri"/>
              </a:rPr>
              <a:t>,. without fear; bravery.”</a:t>
            </a:r>
          </a:p>
          <a:p>
            <a:endParaRPr lang="en-US" sz="3600" dirty="0">
              <a:solidFill>
                <a:srgbClr val="000000"/>
              </a:solidFill>
              <a:latin typeface="Calibri"/>
            </a:endParaRPr>
          </a:p>
          <a:p>
            <a:pPr algn="r"/>
            <a:r>
              <a:rPr lang="en-US" sz="3200" i="1" dirty="0">
                <a:solidFill>
                  <a:srgbClr val="000000"/>
                </a:solidFill>
                <a:latin typeface="Calibri"/>
              </a:rPr>
              <a:t>- Dictionary.com</a:t>
            </a:r>
          </a:p>
        </p:txBody>
      </p:sp>
    </p:spTree>
    <p:extLst>
      <p:ext uri="{BB962C8B-B14F-4D97-AF65-F5344CB8AC3E}">
        <p14:creationId xmlns:p14="http://schemas.microsoft.com/office/powerpoint/2010/main" val="57118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1000inspirationalstories.com/wp-content/uploads/2013/07/courage1.jpg">
            <a:extLst>
              <a:ext uri="{FF2B5EF4-FFF2-40B4-BE49-F238E27FC236}">
                <a16:creationId xmlns:a16="http://schemas.microsoft.com/office/drawing/2014/main" id="{C3533623-608B-7AA2-2EAD-8CB599F603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"/>
          <a:stretch/>
        </p:blipFill>
        <p:spPr bwMode="auto">
          <a:xfrm>
            <a:off x="1225175" y="35825"/>
            <a:ext cx="9924287" cy="682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7EF0E9-866B-9A6F-AB80-E14308AC5D6C}"/>
              </a:ext>
            </a:extLst>
          </p:cNvPr>
          <p:cNvSpPr/>
          <p:nvPr/>
        </p:nvSpPr>
        <p:spPr bwMode="auto">
          <a:xfrm>
            <a:off x="370541" y="5791199"/>
            <a:ext cx="11450917" cy="914400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4400" dirty="0">
                <a:solidFill>
                  <a:schemeClr val="bg1"/>
                </a:solidFill>
                <a:latin typeface="Segoe" pitchFamily="34" charset="0"/>
              </a:rPr>
              <a:t>Courage Is Standing Alone in the Crowd</a:t>
            </a:r>
          </a:p>
        </p:txBody>
      </p:sp>
    </p:spTree>
    <p:extLst>
      <p:ext uri="{BB962C8B-B14F-4D97-AF65-F5344CB8AC3E}">
        <p14:creationId xmlns:p14="http://schemas.microsoft.com/office/powerpoint/2010/main" val="387357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8385A-378C-A3A3-67D3-6D1B4C09B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F84A41-D2D5-EFAB-9C1B-52812D0F47C7}"/>
              </a:ext>
            </a:extLst>
          </p:cNvPr>
          <p:cNvSpPr txBox="1"/>
          <p:nvPr/>
        </p:nvSpPr>
        <p:spPr>
          <a:xfrm>
            <a:off x="1095736" y="372193"/>
            <a:ext cx="10000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3333CC"/>
                </a:solidFill>
                <a:latin typeface="Sagona" panose="02010004040101010103" pitchFamily="2" charset="0"/>
              </a:rPr>
              <a:t>Courage must be “Gathered”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83E89A-43AF-1E33-38BB-D22B91EA0877}"/>
              </a:ext>
            </a:extLst>
          </p:cNvPr>
          <p:cNvSpPr txBox="1"/>
          <p:nvPr/>
        </p:nvSpPr>
        <p:spPr>
          <a:xfrm>
            <a:off x="1464234" y="2109694"/>
            <a:ext cx="103669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Lenski</a:t>
            </a:r>
            <a:r>
              <a:rPr lang="en-US" sz="2800" dirty="0"/>
              <a:t>: “cast all his fears to the wind”</a:t>
            </a:r>
          </a:p>
          <a:p>
            <a:endParaRPr lang="en-US" sz="1200" dirty="0"/>
          </a:p>
          <a:p>
            <a:r>
              <a:rPr lang="en-US" sz="2800" b="1" u="sng" dirty="0"/>
              <a:t>Pulpit</a:t>
            </a:r>
            <a:r>
              <a:rPr lang="en-US" sz="2800" dirty="0"/>
              <a:t>: “exposes himself to danger of death”</a:t>
            </a:r>
          </a:p>
          <a:p>
            <a:endParaRPr lang="en-US" sz="1200" dirty="0"/>
          </a:p>
          <a:p>
            <a:r>
              <a:rPr lang="en-US" sz="2800" b="1" u="sng" dirty="0"/>
              <a:t>Barnes</a:t>
            </a:r>
            <a:r>
              <a:rPr lang="en-US" sz="2800" dirty="0"/>
              <a:t>: “It needed no small measure of courage to do this”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5F0986-1C27-8841-CDA6-D57EC7CB4844}"/>
              </a:ext>
            </a:extLst>
          </p:cNvPr>
          <p:cNvSpPr txBox="1"/>
          <p:nvPr/>
        </p:nvSpPr>
        <p:spPr>
          <a:xfrm>
            <a:off x="1755493" y="4479403"/>
            <a:ext cx="9124710" cy="1384995"/>
          </a:xfrm>
          <a:custGeom>
            <a:avLst/>
            <a:gdLst>
              <a:gd name="connsiteX0" fmla="*/ 0 w 9124710"/>
              <a:gd name="connsiteY0" fmla="*/ 0 h 1384995"/>
              <a:gd name="connsiteX1" fmla="*/ 570294 w 9124710"/>
              <a:gd name="connsiteY1" fmla="*/ 0 h 1384995"/>
              <a:gd name="connsiteX2" fmla="*/ 1140589 w 9124710"/>
              <a:gd name="connsiteY2" fmla="*/ 0 h 1384995"/>
              <a:gd name="connsiteX3" fmla="*/ 1619636 w 9124710"/>
              <a:gd name="connsiteY3" fmla="*/ 0 h 1384995"/>
              <a:gd name="connsiteX4" fmla="*/ 2007436 w 9124710"/>
              <a:gd name="connsiteY4" fmla="*/ 0 h 1384995"/>
              <a:gd name="connsiteX5" fmla="*/ 2760225 w 9124710"/>
              <a:gd name="connsiteY5" fmla="*/ 0 h 1384995"/>
              <a:gd name="connsiteX6" fmla="*/ 3148025 w 9124710"/>
              <a:gd name="connsiteY6" fmla="*/ 0 h 1384995"/>
              <a:gd name="connsiteX7" fmla="*/ 3718319 w 9124710"/>
              <a:gd name="connsiteY7" fmla="*/ 0 h 1384995"/>
              <a:gd name="connsiteX8" fmla="*/ 4106119 w 9124710"/>
              <a:gd name="connsiteY8" fmla="*/ 0 h 1384995"/>
              <a:gd name="connsiteX9" fmla="*/ 4402673 w 9124710"/>
              <a:gd name="connsiteY9" fmla="*/ 0 h 1384995"/>
              <a:gd name="connsiteX10" fmla="*/ 5064214 w 9124710"/>
              <a:gd name="connsiteY10" fmla="*/ 0 h 1384995"/>
              <a:gd name="connsiteX11" fmla="*/ 5817003 w 9124710"/>
              <a:gd name="connsiteY11" fmla="*/ 0 h 1384995"/>
              <a:gd name="connsiteX12" fmla="*/ 6204803 w 9124710"/>
              <a:gd name="connsiteY12" fmla="*/ 0 h 1384995"/>
              <a:gd name="connsiteX13" fmla="*/ 6957591 w 9124710"/>
              <a:gd name="connsiteY13" fmla="*/ 0 h 1384995"/>
              <a:gd name="connsiteX14" fmla="*/ 7436639 w 9124710"/>
              <a:gd name="connsiteY14" fmla="*/ 0 h 1384995"/>
              <a:gd name="connsiteX15" fmla="*/ 8006933 w 9124710"/>
              <a:gd name="connsiteY15" fmla="*/ 0 h 1384995"/>
              <a:gd name="connsiteX16" fmla="*/ 8485980 w 9124710"/>
              <a:gd name="connsiteY16" fmla="*/ 0 h 1384995"/>
              <a:gd name="connsiteX17" fmla="*/ 9124710 w 9124710"/>
              <a:gd name="connsiteY17" fmla="*/ 0 h 1384995"/>
              <a:gd name="connsiteX18" fmla="*/ 9124710 w 9124710"/>
              <a:gd name="connsiteY18" fmla="*/ 420115 h 1384995"/>
              <a:gd name="connsiteX19" fmla="*/ 9124710 w 9124710"/>
              <a:gd name="connsiteY19" fmla="*/ 840230 h 1384995"/>
              <a:gd name="connsiteX20" fmla="*/ 9124710 w 9124710"/>
              <a:gd name="connsiteY20" fmla="*/ 1384995 h 1384995"/>
              <a:gd name="connsiteX21" fmla="*/ 8371921 w 9124710"/>
              <a:gd name="connsiteY21" fmla="*/ 1384995 h 1384995"/>
              <a:gd name="connsiteX22" fmla="*/ 7892874 w 9124710"/>
              <a:gd name="connsiteY22" fmla="*/ 1384995 h 1384995"/>
              <a:gd name="connsiteX23" fmla="*/ 7596321 w 9124710"/>
              <a:gd name="connsiteY23" fmla="*/ 1384995 h 1384995"/>
              <a:gd name="connsiteX24" fmla="*/ 6843533 w 9124710"/>
              <a:gd name="connsiteY24" fmla="*/ 1384995 h 1384995"/>
              <a:gd name="connsiteX25" fmla="*/ 6546979 w 9124710"/>
              <a:gd name="connsiteY25" fmla="*/ 1384995 h 1384995"/>
              <a:gd name="connsiteX26" fmla="*/ 5794191 w 9124710"/>
              <a:gd name="connsiteY26" fmla="*/ 1384995 h 1384995"/>
              <a:gd name="connsiteX27" fmla="*/ 5223896 w 9124710"/>
              <a:gd name="connsiteY27" fmla="*/ 1384995 h 1384995"/>
              <a:gd name="connsiteX28" fmla="*/ 4653602 w 9124710"/>
              <a:gd name="connsiteY28" fmla="*/ 1384995 h 1384995"/>
              <a:gd name="connsiteX29" fmla="*/ 4083308 w 9124710"/>
              <a:gd name="connsiteY29" fmla="*/ 1384995 h 1384995"/>
              <a:gd name="connsiteX30" fmla="*/ 3513013 w 9124710"/>
              <a:gd name="connsiteY30" fmla="*/ 1384995 h 1384995"/>
              <a:gd name="connsiteX31" fmla="*/ 2851472 w 9124710"/>
              <a:gd name="connsiteY31" fmla="*/ 1384995 h 1384995"/>
              <a:gd name="connsiteX32" fmla="*/ 2554919 w 9124710"/>
              <a:gd name="connsiteY32" fmla="*/ 1384995 h 1384995"/>
              <a:gd name="connsiteX33" fmla="*/ 2075872 w 9124710"/>
              <a:gd name="connsiteY33" fmla="*/ 1384995 h 1384995"/>
              <a:gd name="connsiteX34" fmla="*/ 1779318 w 9124710"/>
              <a:gd name="connsiteY34" fmla="*/ 1384995 h 1384995"/>
              <a:gd name="connsiteX35" fmla="*/ 1482765 w 9124710"/>
              <a:gd name="connsiteY35" fmla="*/ 1384995 h 1384995"/>
              <a:gd name="connsiteX36" fmla="*/ 729977 w 9124710"/>
              <a:gd name="connsiteY36" fmla="*/ 1384995 h 1384995"/>
              <a:gd name="connsiteX37" fmla="*/ 0 w 9124710"/>
              <a:gd name="connsiteY37" fmla="*/ 1384995 h 1384995"/>
              <a:gd name="connsiteX38" fmla="*/ 0 w 9124710"/>
              <a:gd name="connsiteY38" fmla="*/ 964880 h 1384995"/>
              <a:gd name="connsiteX39" fmla="*/ 0 w 9124710"/>
              <a:gd name="connsiteY39" fmla="*/ 530915 h 1384995"/>
              <a:gd name="connsiteX40" fmla="*/ 0 w 9124710"/>
              <a:gd name="connsiteY40" fmla="*/ 0 h 138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124710" h="1384995" extrusionOk="0">
                <a:moveTo>
                  <a:pt x="0" y="0"/>
                </a:moveTo>
                <a:cubicBezTo>
                  <a:pt x="284534" y="-4046"/>
                  <a:pt x="449848" y="39199"/>
                  <a:pt x="570294" y="0"/>
                </a:cubicBezTo>
                <a:cubicBezTo>
                  <a:pt x="690740" y="-39199"/>
                  <a:pt x="902176" y="58282"/>
                  <a:pt x="1140589" y="0"/>
                </a:cubicBezTo>
                <a:cubicBezTo>
                  <a:pt x="1379002" y="-58282"/>
                  <a:pt x="1472174" y="1568"/>
                  <a:pt x="1619636" y="0"/>
                </a:cubicBezTo>
                <a:cubicBezTo>
                  <a:pt x="1767098" y="-1568"/>
                  <a:pt x="1923164" y="17099"/>
                  <a:pt x="2007436" y="0"/>
                </a:cubicBezTo>
                <a:cubicBezTo>
                  <a:pt x="2091708" y="-17099"/>
                  <a:pt x="2579247" y="35614"/>
                  <a:pt x="2760225" y="0"/>
                </a:cubicBezTo>
                <a:cubicBezTo>
                  <a:pt x="2941203" y="-35614"/>
                  <a:pt x="2959747" y="34882"/>
                  <a:pt x="3148025" y="0"/>
                </a:cubicBezTo>
                <a:cubicBezTo>
                  <a:pt x="3336303" y="-34882"/>
                  <a:pt x="3525470" y="3299"/>
                  <a:pt x="3718319" y="0"/>
                </a:cubicBezTo>
                <a:cubicBezTo>
                  <a:pt x="3911168" y="-3299"/>
                  <a:pt x="3971665" y="23595"/>
                  <a:pt x="4106119" y="0"/>
                </a:cubicBezTo>
                <a:cubicBezTo>
                  <a:pt x="4240573" y="-23595"/>
                  <a:pt x="4321114" y="31130"/>
                  <a:pt x="4402673" y="0"/>
                </a:cubicBezTo>
                <a:cubicBezTo>
                  <a:pt x="4484232" y="-31130"/>
                  <a:pt x="4825351" y="54209"/>
                  <a:pt x="5064214" y="0"/>
                </a:cubicBezTo>
                <a:cubicBezTo>
                  <a:pt x="5303077" y="-54209"/>
                  <a:pt x="5661690" y="29887"/>
                  <a:pt x="5817003" y="0"/>
                </a:cubicBezTo>
                <a:cubicBezTo>
                  <a:pt x="5972316" y="-29887"/>
                  <a:pt x="6121655" y="11525"/>
                  <a:pt x="6204803" y="0"/>
                </a:cubicBezTo>
                <a:cubicBezTo>
                  <a:pt x="6287951" y="-11525"/>
                  <a:pt x="6779190" y="27642"/>
                  <a:pt x="6957591" y="0"/>
                </a:cubicBezTo>
                <a:cubicBezTo>
                  <a:pt x="7135992" y="-27642"/>
                  <a:pt x="7243183" y="50259"/>
                  <a:pt x="7436639" y="0"/>
                </a:cubicBezTo>
                <a:cubicBezTo>
                  <a:pt x="7630095" y="-50259"/>
                  <a:pt x="7850728" y="31366"/>
                  <a:pt x="8006933" y="0"/>
                </a:cubicBezTo>
                <a:cubicBezTo>
                  <a:pt x="8163138" y="-31366"/>
                  <a:pt x="8381486" y="8685"/>
                  <a:pt x="8485980" y="0"/>
                </a:cubicBezTo>
                <a:cubicBezTo>
                  <a:pt x="8590474" y="-8685"/>
                  <a:pt x="8921463" y="51386"/>
                  <a:pt x="9124710" y="0"/>
                </a:cubicBezTo>
                <a:cubicBezTo>
                  <a:pt x="9161256" y="187306"/>
                  <a:pt x="9080338" y="241261"/>
                  <a:pt x="9124710" y="420115"/>
                </a:cubicBezTo>
                <a:cubicBezTo>
                  <a:pt x="9169082" y="598969"/>
                  <a:pt x="9079947" y="669333"/>
                  <a:pt x="9124710" y="840230"/>
                </a:cubicBezTo>
                <a:cubicBezTo>
                  <a:pt x="9169473" y="1011127"/>
                  <a:pt x="9087215" y="1223385"/>
                  <a:pt x="9124710" y="1384995"/>
                </a:cubicBezTo>
                <a:cubicBezTo>
                  <a:pt x="8917140" y="1397872"/>
                  <a:pt x="8722345" y="1359790"/>
                  <a:pt x="8371921" y="1384995"/>
                </a:cubicBezTo>
                <a:cubicBezTo>
                  <a:pt x="8021497" y="1410200"/>
                  <a:pt x="8009993" y="1333331"/>
                  <a:pt x="7892874" y="1384995"/>
                </a:cubicBezTo>
                <a:cubicBezTo>
                  <a:pt x="7775755" y="1436659"/>
                  <a:pt x="7740607" y="1350705"/>
                  <a:pt x="7596321" y="1384995"/>
                </a:cubicBezTo>
                <a:cubicBezTo>
                  <a:pt x="7452035" y="1419285"/>
                  <a:pt x="7115030" y="1375195"/>
                  <a:pt x="6843533" y="1384995"/>
                </a:cubicBezTo>
                <a:cubicBezTo>
                  <a:pt x="6572036" y="1394795"/>
                  <a:pt x="6639080" y="1365840"/>
                  <a:pt x="6546979" y="1384995"/>
                </a:cubicBezTo>
                <a:cubicBezTo>
                  <a:pt x="6454878" y="1404150"/>
                  <a:pt x="6088076" y="1344609"/>
                  <a:pt x="5794191" y="1384995"/>
                </a:cubicBezTo>
                <a:cubicBezTo>
                  <a:pt x="5500306" y="1425381"/>
                  <a:pt x="5379152" y="1382904"/>
                  <a:pt x="5223896" y="1384995"/>
                </a:cubicBezTo>
                <a:cubicBezTo>
                  <a:pt x="5068641" y="1387086"/>
                  <a:pt x="4883680" y="1350121"/>
                  <a:pt x="4653602" y="1384995"/>
                </a:cubicBezTo>
                <a:cubicBezTo>
                  <a:pt x="4423524" y="1419869"/>
                  <a:pt x="4347858" y="1378345"/>
                  <a:pt x="4083308" y="1384995"/>
                </a:cubicBezTo>
                <a:cubicBezTo>
                  <a:pt x="3818758" y="1391645"/>
                  <a:pt x="3754404" y="1318109"/>
                  <a:pt x="3513013" y="1384995"/>
                </a:cubicBezTo>
                <a:cubicBezTo>
                  <a:pt x="3271623" y="1451881"/>
                  <a:pt x="2993527" y="1341211"/>
                  <a:pt x="2851472" y="1384995"/>
                </a:cubicBezTo>
                <a:cubicBezTo>
                  <a:pt x="2709417" y="1428779"/>
                  <a:pt x="2628169" y="1352310"/>
                  <a:pt x="2554919" y="1384995"/>
                </a:cubicBezTo>
                <a:cubicBezTo>
                  <a:pt x="2481669" y="1417680"/>
                  <a:pt x="2290886" y="1339753"/>
                  <a:pt x="2075872" y="1384995"/>
                </a:cubicBezTo>
                <a:cubicBezTo>
                  <a:pt x="1860858" y="1430237"/>
                  <a:pt x="1866038" y="1374062"/>
                  <a:pt x="1779318" y="1384995"/>
                </a:cubicBezTo>
                <a:cubicBezTo>
                  <a:pt x="1692598" y="1395928"/>
                  <a:pt x="1573318" y="1352409"/>
                  <a:pt x="1482765" y="1384995"/>
                </a:cubicBezTo>
                <a:cubicBezTo>
                  <a:pt x="1392212" y="1417581"/>
                  <a:pt x="1052801" y="1366004"/>
                  <a:pt x="729977" y="1384995"/>
                </a:cubicBezTo>
                <a:cubicBezTo>
                  <a:pt x="407153" y="1403986"/>
                  <a:pt x="259590" y="1323865"/>
                  <a:pt x="0" y="1384995"/>
                </a:cubicBezTo>
                <a:cubicBezTo>
                  <a:pt x="-27379" y="1189585"/>
                  <a:pt x="41752" y="1151296"/>
                  <a:pt x="0" y="964880"/>
                </a:cubicBezTo>
                <a:cubicBezTo>
                  <a:pt x="-41752" y="778465"/>
                  <a:pt x="21096" y="620450"/>
                  <a:pt x="0" y="530915"/>
                </a:cubicBezTo>
                <a:cubicBezTo>
                  <a:pt x="-21096" y="441380"/>
                  <a:pt x="25774" y="259669"/>
                  <a:pt x="0" y="0"/>
                </a:cubicBezTo>
                <a:close/>
              </a:path>
            </a:pathLst>
          </a:custGeom>
          <a:noFill/>
          <a:ln w="1905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76771634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Point:</a:t>
            </a:r>
            <a:r>
              <a:rPr lang="en-US" sz="2800" b="1" dirty="0">
                <a:solidFill>
                  <a:srgbClr val="3333CC"/>
                </a:solidFill>
              </a:rPr>
              <a:t> Courage doesn’t just happen – we must muster / gather courage</a:t>
            </a:r>
          </a:p>
          <a:p>
            <a:pPr algn="ctr"/>
            <a:r>
              <a:rPr lang="en-US" sz="2800" b="1" dirty="0">
                <a:solidFill>
                  <a:srgbClr val="3333CC"/>
                </a:solidFill>
              </a:rPr>
              <a:t>We must try hard to have the needed quality!</a:t>
            </a:r>
          </a:p>
        </p:txBody>
      </p:sp>
    </p:spTree>
    <p:extLst>
      <p:ext uri="{BB962C8B-B14F-4D97-AF65-F5344CB8AC3E}">
        <p14:creationId xmlns:p14="http://schemas.microsoft.com/office/powerpoint/2010/main" val="177376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D8F39-45BA-79D7-9FFC-B2D687263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811CBB-214D-B5C4-0AEC-F1AB77E6F13D}"/>
              </a:ext>
            </a:extLst>
          </p:cNvPr>
          <p:cNvSpPr txBox="1"/>
          <p:nvPr/>
        </p:nvSpPr>
        <p:spPr>
          <a:xfrm>
            <a:off x="1095736" y="372193"/>
            <a:ext cx="10000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3333CC"/>
                </a:solidFill>
                <a:latin typeface="Sagona" panose="02010004040101010103" pitchFamily="2" charset="0"/>
              </a:rPr>
              <a:t>Do You Have Courage?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F424CC-78B0-BE38-3A75-CDD4BA911036}"/>
              </a:ext>
            </a:extLst>
          </p:cNvPr>
          <p:cNvSpPr txBox="1"/>
          <p:nvPr/>
        </p:nvSpPr>
        <p:spPr>
          <a:xfrm>
            <a:off x="1482163" y="1778548"/>
            <a:ext cx="10366931" cy="3300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Daring?</a:t>
            </a:r>
          </a:p>
          <a:p>
            <a:endParaRPr lang="en-US" sz="1000" b="1" dirty="0"/>
          </a:p>
          <a:p>
            <a:r>
              <a:rPr lang="en-US" sz="2800" b="1" dirty="0"/>
              <a:t>Bold?</a:t>
            </a:r>
          </a:p>
          <a:p>
            <a:endParaRPr lang="en-US" sz="1000" b="1" dirty="0"/>
          </a:p>
          <a:p>
            <a:r>
              <a:rPr lang="en-US" sz="2800" b="1" dirty="0"/>
              <a:t>Cast fears to the wind?</a:t>
            </a:r>
          </a:p>
          <a:p>
            <a:endParaRPr lang="en-US" sz="1000" b="1" dirty="0"/>
          </a:p>
          <a:p>
            <a:r>
              <a:rPr lang="en-US" sz="2800" b="1" dirty="0"/>
              <a:t>Expose yourself to danger?</a:t>
            </a:r>
          </a:p>
          <a:p>
            <a:endParaRPr lang="en-US" sz="1050" b="1" dirty="0"/>
          </a:p>
          <a:p>
            <a:r>
              <a:rPr lang="en-US" sz="2800" b="1" dirty="0"/>
              <a:t>Perhaps, like Timothy, we could use a little more courage (2 Tim. 1:7)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F50425-644D-6793-ED17-278260326DC1}"/>
              </a:ext>
            </a:extLst>
          </p:cNvPr>
          <p:cNvSpPr txBox="1"/>
          <p:nvPr/>
        </p:nvSpPr>
        <p:spPr>
          <a:xfrm>
            <a:off x="1195294" y="5079452"/>
            <a:ext cx="99009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3333CC"/>
                </a:solidFill>
              </a:rPr>
              <a:t>If we have courage – must gather it up: Must work for it!</a:t>
            </a:r>
          </a:p>
        </p:txBody>
      </p:sp>
    </p:spTree>
    <p:extLst>
      <p:ext uri="{BB962C8B-B14F-4D97-AF65-F5344CB8AC3E}">
        <p14:creationId xmlns:p14="http://schemas.microsoft.com/office/powerpoint/2010/main" val="130739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F4BCE6-098F-552C-D728-50CCC2C13F89}"/>
              </a:ext>
            </a:extLst>
          </p:cNvPr>
          <p:cNvSpPr txBox="1"/>
          <p:nvPr/>
        </p:nvSpPr>
        <p:spPr>
          <a:xfrm>
            <a:off x="2869096" y="869093"/>
            <a:ext cx="902229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solidFill>
                  <a:srgbClr val="3333CC"/>
                </a:solidFill>
                <a:latin typeface="Sagona" panose="02010004040101010103" pitchFamily="2" charset="0"/>
              </a:rPr>
              <a:t>Gathering</a:t>
            </a:r>
          </a:p>
          <a:p>
            <a:pPr algn="ctr"/>
            <a:r>
              <a:rPr lang="en-US" sz="11500" b="1" dirty="0">
                <a:solidFill>
                  <a:srgbClr val="3333CC"/>
                </a:solidFill>
                <a:latin typeface="Sagona" panose="02010004040101010103" pitchFamily="2" charset="0"/>
              </a:rPr>
              <a:t>Courage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076BAC-B3B6-D0A2-2639-A822AC04547A}"/>
              </a:ext>
            </a:extLst>
          </p:cNvPr>
          <p:cNvSpPr txBox="1"/>
          <p:nvPr/>
        </p:nvSpPr>
        <p:spPr>
          <a:xfrm>
            <a:off x="5233390" y="5055703"/>
            <a:ext cx="4293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Sagona" panose="02010004040101010103" pitchFamily="2" charset="0"/>
              </a:rPr>
              <a:t>Mark 15:43</a:t>
            </a:r>
          </a:p>
        </p:txBody>
      </p:sp>
      <p:pic>
        <p:nvPicPr>
          <p:cNvPr id="2" name="Picture 1" descr="Lion in the grass">
            <a:extLst>
              <a:ext uri="{FF2B5EF4-FFF2-40B4-BE49-F238E27FC236}">
                <a16:creationId xmlns:a16="http://schemas.microsoft.com/office/drawing/2014/main" id="{99AA84E4-DE29-D120-1EA8-5C4BC4AB3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7257" r="43098" b="14937"/>
          <a:stretch/>
        </p:blipFill>
        <p:spPr>
          <a:xfrm>
            <a:off x="659756" y="2218089"/>
            <a:ext cx="3738624" cy="38817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782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20C79-460D-387C-2718-DAEF4DD34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C570186-95D5-DB30-99FE-1EBBA3800612}"/>
              </a:ext>
            </a:extLst>
          </p:cNvPr>
          <p:cNvSpPr txBox="1"/>
          <p:nvPr/>
        </p:nvSpPr>
        <p:spPr>
          <a:xfrm>
            <a:off x="4832429" y="2218089"/>
            <a:ext cx="64933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Sagona" panose="02010004040101010103" pitchFamily="2" charset="0"/>
              </a:rPr>
              <a:t>Why We Need to Gather Courage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195D4F-E153-3829-885C-477E0AFC34A8}"/>
              </a:ext>
            </a:extLst>
          </p:cNvPr>
          <p:cNvSpPr txBox="1"/>
          <p:nvPr/>
        </p:nvSpPr>
        <p:spPr>
          <a:xfrm>
            <a:off x="1095733" y="557667"/>
            <a:ext cx="10000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3333CC"/>
                </a:solidFill>
                <a:latin typeface="Sagona" panose="02010004040101010103" pitchFamily="2" charset="0"/>
              </a:rPr>
              <a:t>Gathering Courage</a:t>
            </a:r>
          </a:p>
        </p:txBody>
      </p:sp>
      <p:pic>
        <p:nvPicPr>
          <p:cNvPr id="2" name="Picture 1" descr="Lion in the grass">
            <a:extLst>
              <a:ext uri="{FF2B5EF4-FFF2-40B4-BE49-F238E27FC236}">
                <a16:creationId xmlns:a16="http://schemas.microsoft.com/office/drawing/2014/main" id="{58843A6A-A8A8-D8BF-6745-42777C038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7257" r="43098" b="14937"/>
          <a:stretch/>
        </p:blipFill>
        <p:spPr>
          <a:xfrm>
            <a:off x="659756" y="2218089"/>
            <a:ext cx="3738624" cy="38817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637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F997FC-6B0C-FCE0-E517-E9B010DAA9AC}"/>
              </a:ext>
            </a:extLst>
          </p:cNvPr>
          <p:cNvSpPr txBox="1"/>
          <p:nvPr/>
        </p:nvSpPr>
        <p:spPr>
          <a:xfrm>
            <a:off x="390940" y="713967"/>
            <a:ext cx="9813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latin typeface="Sagona" panose="02010004040101010103" pitchFamily="2" charset="0"/>
              </a:rPr>
              <a:t>Why We Need to Gather Courage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8F70C4-43BD-AB9A-6BDA-5E735543788D}"/>
              </a:ext>
            </a:extLst>
          </p:cNvPr>
          <p:cNvSpPr txBox="1"/>
          <p:nvPr/>
        </p:nvSpPr>
        <p:spPr>
          <a:xfrm>
            <a:off x="848659" y="2217276"/>
            <a:ext cx="107158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Fear can overpower and manipulate us </a:t>
            </a:r>
            <a:r>
              <a:rPr lang="en-US" sz="2800" dirty="0">
                <a:solidFill>
                  <a:srgbClr val="3333CC"/>
                </a:solidFill>
              </a:rPr>
              <a:t>(Matt. 25:25)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Without courage, we pull back from responsibility </a:t>
            </a:r>
            <a:r>
              <a:rPr lang="en-US" sz="2800" dirty="0">
                <a:solidFill>
                  <a:srgbClr val="3333CC"/>
                </a:solidFill>
              </a:rPr>
              <a:t>(Deut. 1:19-46)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Fear what others say or think and act accordingly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3333CC"/>
                </a:solidFill>
              </a:rPr>
              <a:t>Gal. 2:11-14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3333CC"/>
                </a:solidFill>
              </a:rPr>
              <a:t>Luke 12:4-7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3333CC"/>
                </a:solidFill>
              </a:rPr>
              <a:t>John 12:42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3333CC"/>
                </a:solidFill>
              </a:rPr>
              <a:t>John 19:38</a:t>
            </a:r>
          </a:p>
        </p:txBody>
      </p:sp>
    </p:spTree>
    <p:extLst>
      <p:ext uri="{BB962C8B-B14F-4D97-AF65-F5344CB8AC3E}">
        <p14:creationId xmlns:p14="http://schemas.microsoft.com/office/powerpoint/2010/main" val="100735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82528-951A-9E93-0E31-FDA9DEFFF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225B39C-921E-EF8E-4FA1-4198ACDD574C}"/>
              </a:ext>
            </a:extLst>
          </p:cNvPr>
          <p:cNvSpPr txBox="1"/>
          <p:nvPr/>
        </p:nvSpPr>
        <p:spPr>
          <a:xfrm>
            <a:off x="4832429" y="2218089"/>
            <a:ext cx="649339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Sagona" panose="02010004040101010103" pitchFamily="2" charset="0"/>
              </a:rPr>
              <a:t>Why We Need to Gather Courage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Sagona" panose="02010004040101010103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Sagona" panose="02010004040101010103" pitchFamily="2" charset="0"/>
              </a:rPr>
              <a:t>When We Need to Gather Courage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05772F-0B8F-B40D-5E09-A53EDD440815}"/>
              </a:ext>
            </a:extLst>
          </p:cNvPr>
          <p:cNvSpPr txBox="1"/>
          <p:nvPr/>
        </p:nvSpPr>
        <p:spPr>
          <a:xfrm>
            <a:off x="1095733" y="557667"/>
            <a:ext cx="10000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3333CC"/>
                </a:solidFill>
                <a:latin typeface="Sagona" panose="02010004040101010103" pitchFamily="2" charset="0"/>
              </a:rPr>
              <a:t>Gathering Courage</a:t>
            </a:r>
          </a:p>
        </p:txBody>
      </p:sp>
      <p:pic>
        <p:nvPicPr>
          <p:cNvPr id="2" name="Picture 1" descr="Lion in the grass">
            <a:extLst>
              <a:ext uri="{FF2B5EF4-FFF2-40B4-BE49-F238E27FC236}">
                <a16:creationId xmlns:a16="http://schemas.microsoft.com/office/drawing/2014/main" id="{35463A20-6C8F-572E-1445-204AF96D9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7257" r="43098" b="14937"/>
          <a:stretch/>
        </p:blipFill>
        <p:spPr>
          <a:xfrm>
            <a:off x="659756" y="2218089"/>
            <a:ext cx="3738624" cy="38817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5983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AA677-4B56-1EF2-6CAC-6D7086C24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33E655-7E40-49E8-F0B7-E77684FD0AA3}"/>
              </a:ext>
            </a:extLst>
          </p:cNvPr>
          <p:cNvSpPr txBox="1"/>
          <p:nvPr/>
        </p:nvSpPr>
        <p:spPr>
          <a:xfrm>
            <a:off x="430696" y="647707"/>
            <a:ext cx="9846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latin typeface="Sagona" panose="02010004040101010103" pitchFamily="2" charset="0"/>
              </a:rPr>
              <a:t>When We Need to Gather Courage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741AC0-5B4B-7F5A-6411-DE4871B177AD}"/>
              </a:ext>
            </a:extLst>
          </p:cNvPr>
          <p:cNvSpPr txBox="1"/>
          <p:nvPr/>
        </p:nvSpPr>
        <p:spPr>
          <a:xfrm>
            <a:off x="848659" y="2217276"/>
            <a:ext cx="10715812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To speak truth </a:t>
            </a:r>
            <a:r>
              <a:rPr lang="en-US" sz="2800" dirty="0">
                <a:solidFill>
                  <a:srgbClr val="3333CC"/>
                </a:solidFill>
              </a:rPr>
              <a:t>(Phil. 1:14)</a:t>
            </a:r>
          </a:p>
          <a:p>
            <a:pPr marL="514350" indent="-514350">
              <a:buFont typeface="+mj-lt"/>
              <a:buAutoNum type="alphaUcPeriod"/>
            </a:pPr>
            <a:endParaRPr lang="en-US" sz="6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To stand against opposition to the Lord </a:t>
            </a:r>
            <a:r>
              <a:rPr lang="en-US" sz="2800" dirty="0">
                <a:solidFill>
                  <a:srgbClr val="3333CC"/>
                </a:solidFill>
              </a:rPr>
              <a:t>(2 Cor. 10:2)</a:t>
            </a:r>
          </a:p>
          <a:p>
            <a:pPr marL="514350" indent="-514350">
              <a:buFont typeface="+mj-lt"/>
              <a:buAutoNum type="alphaUcPeriod"/>
            </a:pPr>
            <a:endParaRPr lang="en-US" sz="600" dirty="0">
              <a:solidFill>
                <a:srgbClr val="3333CC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To lead family </a:t>
            </a:r>
            <a:r>
              <a:rPr lang="en-US" sz="2800" dirty="0">
                <a:solidFill>
                  <a:srgbClr val="3333CC"/>
                </a:solidFill>
              </a:rPr>
              <a:t>(Eph. 5:22-24; 6:1-4)</a:t>
            </a:r>
          </a:p>
          <a:p>
            <a:pPr marL="514350" indent="-514350">
              <a:buFont typeface="+mj-lt"/>
              <a:buAutoNum type="alphaUcPeriod"/>
            </a:pPr>
            <a:endParaRPr lang="en-US" sz="6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To obey the Lord when family doesn’t </a:t>
            </a:r>
            <a:r>
              <a:rPr lang="en-US" sz="2800" dirty="0">
                <a:solidFill>
                  <a:srgbClr val="3333CC"/>
                </a:solidFill>
              </a:rPr>
              <a:t>(1 Pet. 3:1-2)</a:t>
            </a:r>
          </a:p>
          <a:p>
            <a:pPr marL="514350" indent="-514350">
              <a:buFont typeface="+mj-lt"/>
              <a:buAutoNum type="alphaUcPeriod"/>
            </a:pPr>
            <a:endParaRPr lang="en-US" sz="6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To exercise discipline </a:t>
            </a:r>
            <a:r>
              <a:rPr lang="en-US" sz="2800" dirty="0">
                <a:solidFill>
                  <a:srgbClr val="3333CC"/>
                </a:solidFill>
              </a:rPr>
              <a:t>(Prov. 22:15; Matt. 18:15-17)</a:t>
            </a:r>
          </a:p>
          <a:p>
            <a:pPr marL="514350" indent="-514350">
              <a:buFont typeface="+mj-lt"/>
              <a:buAutoNum type="alphaUcPeriod"/>
            </a:pPr>
            <a:endParaRPr lang="en-US" sz="6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To forgive </a:t>
            </a:r>
            <a:r>
              <a:rPr lang="en-US" sz="2800" dirty="0">
                <a:solidFill>
                  <a:srgbClr val="3333CC"/>
                </a:solidFill>
              </a:rPr>
              <a:t>(Matt. 18:21-35; Luke 17:1-5)</a:t>
            </a:r>
          </a:p>
          <a:p>
            <a:pPr marL="514350" indent="-514350">
              <a:buFont typeface="+mj-lt"/>
              <a:buAutoNum type="alphaUcPeriod"/>
            </a:pPr>
            <a:endParaRPr lang="en-US" sz="6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To face difficult circumstances </a:t>
            </a:r>
            <a:r>
              <a:rPr lang="en-US" sz="2800" dirty="0">
                <a:solidFill>
                  <a:srgbClr val="3333CC"/>
                </a:solidFill>
              </a:rPr>
              <a:t>(Phil. 4:11-13)</a:t>
            </a:r>
          </a:p>
          <a:p>
            <a:pPr marL="514350" indent="-514350">
              <a:buFont typeface="+mj-lt"/>
              <a:buAutoNum type="alphaUcPeriod"/>
            </a:pPr>
            <a:endParaRPr lang="en-US" sz="6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To resist temptation </a:t>
            </a:r>
            <a:r>
              <a:rPr lang="en-US" sz="2800" dirty="0">
                <a:solidFill>
                  <a:srgbClr val="3333CC"/>
                </a:solidFill>
              </a:rPr>
              <a:t>(1 Cor. 10:13)</a:t>
            </a:r>
          </a:p>
        </p:txBody>
      </p:sp>
    </p:spTree>
    <p:extLst>
      <p:ext uri="{BB962C8B-B14F-4D97-AF65-F5344CB8AC3E}">
        <p14:creationId xmlns:p14="http://schemas.microsoft.com/office/powerpoint/2010/main" val="138908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63051-CE80-C89F-A03D-B81491BC1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AA857EB-B947-336D-3F60-7DE0CA024DA7}"/>
              </a:ext>
            </a:extLst>
          </p:cNvPr>
          <p:cNvSpPr txBox="1"/>
          <p:nvPr/>
        </p:nvSpPr>
        <p:spPr>
          <a:xfrm>
            <a:off x="4832429" y="2218089"/>
            <a:ext cx="649339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Sagona" panose="02010004040101010103" pitchFamily="2" charset="0"/>
              </a:rPr>
              <a:t>Why We Need to Gather Courage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65000"/>
                </a:schemeClr>
              </a:solidFill>
              <a:latin typeface="Sagona" panose="02010004040101010103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Sagona" panose="02010004040101010103" pitchFamily="2" charset="0"/>
              </a:rPr>
              <a:t>When We Need to Gather Courage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Sagona" panose="02010004040101010103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Sagona" panose="02010004040101010103" pitchFamily="2" charset="0"/>
              </a:rPr>
              <a:t> How We Need to Gather Courage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7EC74-7122-E137-53B7-19EEB298AFA8}"/>
              </a:ext>
            </a:extLst>
          </p:cNvPr>
          <p:cNvSpPr txBox="1"/>
          <p:nvPr/>
        </p:nvSpPr>
        <p:spPr>
          <a:xfrm>
            <a:off x="1095733" y="557667"/>
            <a:ext cx="10000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3333CC"/>
                </a:solidFill>
                <a:latin typeface="Sagona" panose="02010004040101010103" pitchFamily="2" charset="0"/>
              </a:rPr>
              <a:t>Gathering Courage</a:t>
            </a:r>
          </a:p>
        </p:txBody>
      </p:sp>
      <p:pic>
        <p:nvPicPr>
          <p:cNvPr id="2" name="Picture 1" descr="Lion in the grass">
            <a:extLst>
              <a:ext uri="{FF2B5EF4-FFF2-40B4-BE49-F238E27FC236}">
                <a16:creationId xmlns:a16="http://schemas.microsoft.com/office/drawing/2014/main" id="{53E7E31B-CB01-352E-ECD1-46A6343A6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7257" r="43098" b="14937"/>
          <a:stretch/>
        </p:blipFill>
        <p:spPr>
          <a:xfrm>
            <a:off x="659756" y="2218089"/>
            <a:ext cx="3738624" cy="38817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456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14E2F-AA2B-8019-A6B0-6606F243A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AAE986-08EF-9033-7243-2DC9196448D3}"/>
              </a:ext>
            </a:extLst>
          </p:cNvPr>
          <p:cNvSpPr txBox="1"/>
          <p:nvPr/>
        </p:nvSpPr>
        <p:spPr>
          <a:xfrm>
            <a:off x="457201" y="667585"/>
            <a:ext cx="97403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latin typeface="Sagona" panose="02010004040101010103" pitchFamily="2" charset="0"/>
              </a:rPr>
              <a:t>How We Need to Gather Courage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EE1050-0027-C39A-D27D-C107786D5640}"/>
              </a:ext>
            </a:extLst>
          </p:cNvPr>
          <p:cNvSpPr txBox="1"/>
          <p:nvPr/>
        </p:nvSpPr>
        <p:spPr>
          <a:xfrm>
            <a:off x="848659" y="2217276"/>
            <a:ext cx="1071581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Understand God is with us </a:t>
            </a:r>
            <a:r>
              <a:rPr lang="en-US" sz="2800" dirty="0">
                <a:solidFill>
                  <a:srgbClr val="3333CC"/>
                </a:solidFill>
              </a:rPr>
              <a:t>(Josh. 1:9; Deut. 31:6; 1 Chron. 28:20)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Surround self with fellow believers </a:t>
            </a:r>
            <a:r>
              <a:rPr lang="en-US" sz="2800" dirty="0">
                <a:solidFill>
                  <a:srgbClr val="3333CC"/>
                </a:solidFill>
              </a:rPr>
              <a:t>(Heb. 10:24-25; Acts 28:15)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Realize that a situation depends on you </a:t>
            </a:r>
            <a:r>
              <a:rPr lang="en-US" sz="2800" dirty="0">
                <a:solidFill>
                  <a:srgbClr val="3333CC"/>
                </a:solidFill>
              </a:rPr>
              <a:t>(Mark 15:43; cf. Jn. 19:38)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Stronger faith overcomes fear </a:t>
            </a:r>
            <a:r>
              <a:rPr lang="en-US" sz="2800" dirty="0">
                <a:solidFill>
                  <a:srgbClr val="3333CC"/>
                </a:solidFill>
              </a:rPr>
              <a:t>(2 Tim. 1:12; Isa. 26:3)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Understand that you face an ultimatum </a:t>
            </a:r>
            <a:r>
              <a:rPr lang="en-US" sz="2800" dirty="0">
                <a:solidFill>
                  <a:srgbClr val="3333CC"/>
                </a:solidFill>
              </a:rPr>
              <a:t>(Acts 4:17-20)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Pray earnestly </a:t>
            </a:r>
            <a:r>
              <a:rPr lang="en-US" sz="2800" dirty="0">
                <a:solidFill>
                  <a:srgbClr val="3333CC"/>
                </a:solidFill>
              </a:rPr>
              <a:t>(Acts 4:23-30)</a:t>
            </a:r>
          </a:p>
        </p:txBody>
      </p:sp>
    </p:spTree>
    <p:extLst>
      <p:ext uri="{BB962C8B-B14F-4D97-AF65-F5344CB8AC3E}">
        <p14:creationId xmlns:p14="http://schemas.microsoft.com/office/powerpoint/2010/main" val="206312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A07F4-6E12-8A02-38E6-E363A23CA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D624771-0165-D1A5-8D5B-13DA51AB49D7}"/>
              </a:ext>
            </a:extLst>
          </p:cNvPr>
          <p:cNvSpPr txBox="1"/>
          <p:nvPr/>
        </p:nvSpPr>
        <p:spPr>
          <a:xfrm>
            <a:off x="4832429" y="2218089"/>
            <a:ext cx="649339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Sagona" panose="02010004040101010103" pitchFamily="2" charset="0"/>
              </a:rPr>
              <a:t>Why We Need to Gather Courage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Sagona" panose="02010004040101010103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Sagona" panose="02010004040101010103" pitchFamily="2" charset="0"/>
              </a:rPr>
              <a:t>When We Need to Gather Courage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Sagona" panose="02010004040101010103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Sagona" panose="02010004040101010103" pitchFamily="2" charset="0"/>
              </a:rPr>
              <a:t> How We Need to Gather Courage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4E377C-8A88-28E0-C546-ABEEB331C4CF}"/>
              </a:ext>
            </a:extLst>
          </p:cNvPr>
          <p:cNvSpPr txBox="1"/>
          <p:nvPr/>
        </p:nvSpPr>
        <p:spPr>
          <a:xfrm>
            <a:off x="1095733" y="557667"/>
            <a:ext cx="10000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3333CC"/>
                </a:solidFill>
                <a:latin typeface="Sagona" panose="02010004040101010103" pitchFamily="2" charset="0"/>
              </a:rPr>
              <a:t>Gathering Courage</a:t>
            </a:r>
          </a:p>
        </p:txBody>
      </p:sp>
      <p:pic>
        <p:nvPicPr>
          <p:cNvPr id="2" name="Picture 1" descr="Lion in the grass">
            <a:extLst>
              <a:ext uri="{FF2B5EF4-FFF2-40B4-BE49-F238E27FC236}">
                <a16:creationId xmlns:a16="http://schemas.microsoft.com/office/drawing/2014/main" id="{361CF6B7-63F8-6EAA-B66B-C622C88CF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7257" r="43098" b="14937"/>
          <a:stretch/>
        </p:blipFill>
        <p:spPr>
          <a:xfrm>
            <a:off x="659756" y="2218089"/>
            <a:ext cx="3738624" cy="38817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275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White Template with yellow-magenta Segoe_TP10286788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625</Words>
  <Application>Microsoft Office PowerPoint</Application>
  <PresentationFormat>Widescreen</PresentationFormat>
  <Paragraphs>103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Segoe</vt:lpstr>
      <vt:lpstr>Wingdings</vt:lpstr>
      <vt:lpstr>Times New Roman</vt:lpstr>
      <vt:lpstr>Arial</vt:lpstr>
      <vt:lpstr>Aptos Display</vt:lpstr>
      <vt:lpstr>Calibri</vt:lpstr>
      <vt:lpstr>Sagona</vt:lpstr>
      <vt:lpstr>Aptos</vt:lpstr>
      <vt:lpstr>Office Theme</vt:lpstr>
      <vt:lpstr>2_Office Theme</vt:lpstr>
      <vt:lpstr>1_Office Theme</vt:lpstr>
      <vt:lpstr>1_White Template with yellow-magenta Segoe_TP10286788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2</cp:revision>
  <cp:lastPrinted>2025-03-09T20:12:00Z</cp:lastPrinted>
  <dcterms:created xsi:type="dcterms:W3CDTF">2025-03-07T22:48:22Z</dcterms:created>
  <dcterms:modified xsi:type="dcterms:W3CDTF">2025-03-09T20:12:35Z</dcterms:modified>
</cp:coreProperties>
</file>