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Lst>
  <p:notesMasterIdLst>
    <p:notesMasterId r:id="rId110"/>
  </p:notesMasterIdLst>
  <p:handoutMasterIdLst>
    <p:handoutMasterId r:id="rId111"/>
  </p:handoutMasterIdLst>
  <p:sldIdLst>
    <p:sldId id="256" r:id="rId3"/>
    <p:sldId id="356" r:id="rId4"/>
    <p:sldId id="1052" r:id="rId5"/>
    <p:sldId id="1071" r:id="rId6"/>
    <p:sldId id="358" r:id="rId7"/>
    <p:sldId id="371" r:id="rId8"/>
    <p:sldId id="362" r:id="rId9"/>
    <p:sldId id="956" r:id="rId10"/>
    <p:sldId id="1067" r:id="rId11"/>
    <p:sldId id="1070" r:id="rId12"/>
    <p:sldId id="1059" r:id="rId13"/>
    <p:sldId id="1060" r:id="rId14"/>
    <p:sldId id="1061" r:id="rId15"/>
    <p:sldId id="1062" r:id="rId16"/>
    <p:sldId id="1063" r:id="rId17"/>
    <p:sldId id="1064" r:id="rId18"/>
    <p:sldId id="1065" r:id="rId19"/>
    <p:sldId id="937" r:id="rId20"/>
    <p:sldId id="1039" r:id="rId21"/>
    <p:sldId id="1050" r:id="rId22"/>
    <p:sldId id="1044" r:id="rId23"/>
    <p:sldId id="1042" r:id="rId24"/>
    <p:sldId id="1040" r:id="rId25"/>
    <p:sldId id="1045" r:id="rId26"/>
    <p:sldId id="1049" r:id="rId27"/>
    <p:sldId id="1048" r:id="rId28"/>
    <p:sldId id="1046" r:id="rId29"/>
    <p:sldId id="1047" r:id="rId30"/>
    <p:sldId id="292" r:id="rId31"/>
    <p:sldId id="1068" r:id="rId32"/>
    <p:sldId id="347" r:id="rId33"/>
    <p:sldId id="293" r:id="rId34"/>
    <p:sldId id="294" r:id="rId35"/>
    <p:sldId id="360" r:id="rId36"/>
    <p:sldId id="905" r:id="rId37"/>
    <p:sldId id="906" r:id="rId38"/>
    <p:sldId id="907" r:id="rId39"/>
    <p:sldId id="911" r:id="rId40"/>
    <p:sldId id="330" r:id="rId41"/>
    <p:sldId id="935" r:id="rId42"/>
    <p:sldId id="955" r:id="rId43"/>
    <p:sldId id="300" r:id="rId44"/>
    <p:sldId id="940" r:id="rId45"/>
    <p:sldId id="296" r:id="rId46"/>
    <p:sldId id="297" r:id="rId47"/>
    <p:sldId id="318" r:id="rId48"/>
    <p:sldId id="334" r:id="rId49"/>
    <p:sldId id="311" r:id="rId50"/>
    <p:sldId id="310" r:id="rId51"/>
    <p:sldId id="336" r:id="rId52"/>
    <p:sldId id="337" r:id="rId53"/>
    <p:sldId id="335" r:id="rId54"/>
    <p:sldId id="338" r:id="rId55"/>
    <p:sldId id="298" r:id="rId56"/>
    <p:sldId id="339" r:id="rId57"/>
    <p:sldId id="340" r:id="rId58"/>
    <p:sldId id="312" r:id="rId59"/>
    <p:sldId id="341" r:id="rId60"/>
    <p:sldId id="342" r:id="rId61"/>
    <p:sldId id="314" r:id="rId62"/>
    <p:sldId id="313" r:id="rId63"/>
    <p:sldId id="316" r:id="rId64"/>
    <p:sldId id="315" r:id="rId65"/>
    <p:sldId id="332" r:id="rId66"/>
    <p:sldId id="307" r:id="rId67"/>
    <p:sldId id="259" r:id="rId68"/>
    <p:sldId id="272" r:id="rId69"/>
    <p:sldId id="260" r:id="rId70"/>
    <p:sldId id="261" r:id="rId71"/>
    <p:sldId id="266" r:id="rId72"/>
    <p:sldId id="267" r:id="rId73"/>
    <p:sldId id="350" r:id="rId74"/>
    <p:sldId id="287" r:id="rId75"/>
    <p:sldId id="291" r:id="rId76"/>
    <p:sldId id="268" r:id="rId77"/>
    <p:sldId id="269" r:id="rId78"/>
    <p:sldId id="270" r:id="rId79"/>
    <p:sldId id="271" r:id="rId80"/>
    <p:sldId id="262" r:id="rId81"/>
    <p:sldId id="263" r:id="rId82"/>
    <p:sldId id="264" r:id="rId83"/>
    <p:sldId id="1038" r:id="rId84"/>
    <p:sldId id="957" r:id="rId85"/>
    <p:sldId id="355" r:id="rId86"/>
    <p:sldId id="945" r:id="rId87"/>
    <p:sldId id="938" r:id="rId88"/>
    <p:sldId id="954" r:id="rId89"/>
    <p:sldId id="366" r:id="rId90"/>
    <p:sldId id="364" r:id="rId91"/>
    <p:sldId id="276" r:id="rId92"/>
    <p:sldId id="953" r:id="rId93"/>
    <p:sldId id="275" r:id="rId94"/>
    <p:sldId id="946" r:id="rId95"/>
    <p:sldId id="277" r:id="rId96"/>
    <p:sldId id="947" r:id="rId97"/>
    <p:sldId id="328" r:id="rId98"/>
    <p:sldId id="1051" r:id="rId99"/>
    <p:sldId id="278" r:id="rId100"/>
    <p:sldId id="279" r:id="rId101"/>
    <p:sldId id="280" r:id="rId102"/>
    <p:sldId id="281" r:id="rId103"/>
    <p:sldId id="282" r:id="rId104"/>
    <p:sldId id="283" r:id="rId105"/>
    <p:sldId id="284" r:id="rId106"/>
    <p:sldId id="944" r:id="rId107"/>
    <p:sldId id="289" r:id="rId108"/>
    <p:sldId id="303" r:id="rId109"/>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FF00"/>
    <a:srgbClr val="FFB3B5"/>
    <a:srgbClr val="0000CC"/>
    <a:srgbClr val="000099"/>
    <a:srgbClr val="FF9799"/>
    <a:srgbClr val="FF7C8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32" autoAdjust="0"/>
    <p:restoredTop sz="88132" autoAdjust="0"/>
  </p:normalViewPr>
  <p:slideViewPr>
    <p:cSldViewPr>
      <p:cViewPr varScale="1">
        <p:scale>
          <a:sx n="87" d="100"/>
          <a:sy n="87" d="100"/>
        </p:scale>
        <p:origin x="2280" y="3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7" d="100"/>
          <a:sy n="57" d="100"/>
        </p:scale>
        <p:origin x="2832"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presProps" Target="presProps.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viewProps" Target="viewProps.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theme" Target="theme/theme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notesMaster" Target="notesMasters/notesMaster1.xml"/><Relationship Id="rId115" Type="http://schemas.openxmlformats.org/officeDocument/2006/relationships/tableStyles" Target="tableStyle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31B2246-5623-19BA-F3A0-EEDFEF2A17C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60A0F90E-ED9D-5669-D188-B55D909198E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6E35AC90-43C8-44FA-8254-0B8A4AA7AD7C}" type="datetimeFigureOut">
              <a:rPr lang="en-US"/>
              <a:pPr>
                <a:defRPr/>
              </a:pPr>
              <a:t>3/23/2025</a:t>
            </a:fld>
            <a:endParaRPr lang="en-US"/>
          </a:p>
        </p:txBody>
      </p:sp>
      <p:sp>
        <p:nvSpPr>
          <p:cNvPr id="4" name="Footer Placeholder 3">
            <a:extLst>
              <a:ext uri="{FF2B5EF4-FFF2-40B4-BE49-F238E27FC236}">
                <a16:creationId xmlns:a16="http://schemas.microsoft.com/office/drawing/2014/main" id="{0DB3FEFC-41DD-0DEE-9D3C-D93939F4C1A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a:extLst>
              <a:ext uri="{FF2B5EF4-FFF2-40B4-BE49-F238E27FC236}">
                <a16:creationId xmlns:a16="http://schemas.microsoft.com/office/drawing/2014/main" id="{EA977A94-29F4-AC66-ECFF-C92DC3CFA962}"/>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F6E50CF2-4779-49AD-B9E0-546E8DEBA502}"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6CC1CBD2-81D3-9B8B-8234-E884EE23BB37}"/>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39939" name="Rectangle 3">
            <a:extLst>
              <a:ext uri="{FF2B5EF4-FFF2-40B4-BE49-F238E27FC236}">
                <a16:creationId xmlns:a16="http://schemas.microsoft.com/office/drawing/2014/main" id="{AEF520DF-4063-3325-8D42-C54D6435D613}"/>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en-US"/>
          </a:p>
        </p:txBody>
      </p:sp>
      <p:sp>
        <p:nvSpPr>
          <p:cNvPr id="17412" name="Rectangle 4">
            <a:extLst>
              <a:ext uri="{FF2B5EF4-FFF2-40B4-BE49-F238E27FC236}">
                <a16:creationId xmlns:a16="http://schemas.microsoft.com/office/drawing/2014/main" id="{B9F654CD-FE84-0736-47AC-CDD816A46761}"/>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a:extLst>
              <a:ext uri="{FF2B5EF4-FFF2-40B4-BE49-F238E27FC236}">
                <a16:creationId xmlns:a16="http://schemas.microsoft.com/office/drawing/2014/main" id="{020C65E9-86A1-8773-08FC-FB5197AE7017}"/>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9942" name="Rectangle 6">
            <a:extLst>
              <a:ext uri="{FF2B5EF4-FFF2-40B4-BE49-F238E27FC236}">
                <a16:creationId xmlns:a16="http://schemas.microsoft.com/office/drawing/2014/main" id="{8FF294C4-3CDE-7EBE-B216-B428B9684724}"/>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39943" name="Rectangle 7">
            <a:extLst>
              <a:ext uri="{FF2B5EF4-FFF2-40B4-BE49-F238E27FC236}">
                <a16:creationId xmlns:a16="http://schemas.microsoft.com/office/drawing/2014/main" id="{3605C189-93D7-CF55-9131-2552D8A85ADB}"/>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48FF90E-F5E8-4F06-82E7-4F7E2BA00BD8}"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0AD9C940-A862-4285-8C63-4BECE8A67B37}"/>
              </a:ext>
            </a:extLst>
          </p:cNvPr>
          <p:cNvSpPr>
            <a:spLocks noGrp="1" noRot="1" noChangeAspect="1" noChangeArrowheads="1" noTextEdit="1"/>
          </p:cNvSpPr>
          <p:nvPr>
            <p:ph type="sldImg"/>
          </p:nvPr>
        </p:nvSpPr>
        <p:spPr>
          <a:ln/>
        </p:spPr>
      </p:sp>
      <p:sp>
        <p:nvSpPr>
          <p:cNvPr id="63491" name="Notes Placeholder 2">
            <a:extLst>
              <a:ext uri="{FF2B5EF4-FFF2-40B4-BE49-F238E27FC236}">
                <a16:creationId xmlns:a16="http://schemas.microsoft.com/office/drawing/2014/main" id="{776650D7-8D34-2D55-46E9-835CA4DE9D4D}"/>
              </a:ext>
            </a:extLst>
          </p:cNvPr>
          <p:cNvSpPr>
            <a:spLocks noGrp="1"/>
          </p:cNvSpPr>
          <p:nvPr>
            <p:ph type="body" idx="1"/>
          </p:nvPr>
        </p:nvSpPr>
        <p:spPr>
          <a:ln/>
        </p:spPr>
        <p:txBody>
          <a:bodyPr/>
          <a:lstStyle/>
          <a:p>
            <a:pPr>
              <a:defRPr/>
            </a:pPr>
            <a:endParaRPr lang="en-US" dirty="0"/>
          </a:p>
        </p:txBody>
      </p:sp>
      <p:sp>
        <p:nvSpPr>
          <p:cNvPr id="20484" name="Slide Number Placeholder 3">
            <a:extLst>
              <a:ext uri="{FF2B5EF4-FFF2-40B4-BE49-F238E27FC236}">
                <a16:creationId xmlns:a16="http://schemas.microsoft.com/office/drawing/2014/main" id="{D0B87AE6-0047-4560-3CED-A5E4F2CBED1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72FAE3B-768A-4D8A-801B-CB61649C5B1F}" type="slidenum">
              <a:rPr lang="en-US" altLang="en-US" smtClean="0"/>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347942FC-A47E-B236-DD46-7D90FF6E09C1}"/>
              </a:ext>
            </a:extLst>
          </p:cNvPr>
          <p:cNvSpPr>
            <a:spLocks noGrp="1" noRot="1" noChangeAspect="1" noChangeArrowheads="1" noTextEdit="1"/>
          </p:cNvSpPr>
          <p:nvPr>
            <p:ph type="sldImg"/>
          </p:nvPr>
        </p:nvSpPr>
        <p:spPr>
          <a:ln/>
        </p:spPr>
      </p:sp>
      <p:sp>
        <p:nvSpPr>
          <p:cNvPr id="28675" name="Notes Placeholder 2">
            <a:extLst>
              <a:ext uri="{FF2B5EF4-FFF2-40B4-BE49-F238E27FC236}">
                <a16:creationId xmlns:a16="http://schemas.microsoft.com/office/drawing/2014/main" id="{BDC28117-18A9-A6FC-9ACE-8DD17A1034D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28676" name="Slide Number Placeholder 3">
            <a:extLst>
              <a:ext uri="{FF2B5EF4-FFF2-40B4-BE49-F238E27FC236}">
                <a16:creationId xmlns:a16="http://schemas.microsoft.com/office/drawing/2014/main" id="{65803F0E-8E38-E525-EF83-7EAAB28BD31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D46A911-5172-4D62-B636-13612F4966CB}" type="slidenum">
              <a:rPr lang="en-US" altLang="en-US" smtClean="0"/>
              <a:pPr/>
              <a:t>2</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347942FC-A47E-B236-DD46-7D90FF6E09C1}"/>
              </a:ext>
            </a:extLst>
          </p:cNvPr>
          <p:cNvSpPr>
            <a:spLocks noGrp="1" noRot="1" noChangeAspect="1" noChangeArrowheads="1" noTextEdit="1"/>
          </p:cNvSpPr>
          <p:nvPr>
            <p:ph type="sldImg"/>
          </p:nvPr>
        </p:nvSpPr>
        <p:spPr>
          <a:ln/>
        </p:spPr>
      </p:sp>
      <p:sp>
        <p:nvSpPr>
          <p:cNvPr id="28675" name="Notes Placeholder 2">
            <a:extLst>
              <a:ext uri="{FF2B5EF4-FFF2-40B4-BE49-F238E27FC236}">
                <a16:creationId xmlns:a16="http://schemas.microsoft.com/office/drawing/2014/main" id="{BDC28117-18A9-A6FC-9ACE-8DD17A1034D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US" altLang="en-US" dirty="0"/>
          </a:p>
        </p:txBody>
      </p:sp>
      <p:sp>
        <p:nvSpPr>
          <p:cNvPr id="28676" name="Slide Number Placeholder 3">
            <a:extLst>
              <a:ext uri="{FF2B5EF4-FFF2-40B4-BE49-F238E27FC236}">
                <a16:creationId xmlns:a16="http://schemas.microsoft.com/office/drawing/2014/main" id="{65803F0E-8E38-E525-EF83-7EAAB28BD31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D46A911-5172-4D62-B636-13612F4966CB}" type="slidenum">
              <a:rPr lang="en-US" altLang="en-US" smtClean="0"/>
              <a:pPr/>
              <a:t>3</a:t>
            </a:fld>
            <a:endParaRPr lang="en-US" altLang="en-US"/>
          </a:p>
        </p:txBody>
      </p:sp>
    </p:spTree>
    <p:extLst>
      <p:ext uri="{BB962C8B-B14F-4D97-AF65-F5344CB8AC3E}">
        <p14:creationId xmlns:p14="http://schemas.microsoft.com/office/powerpoint/2010/main" val="39672461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6A2E4C-93B9-744B-4A41-D1AB0CAAAF33}"/>
            </a:ext>
          </a:extLst>
        </p:cNvPr>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27501FE5-355B-9628-CA5B-D2FBFD77292A}"/>
              </a:ext>
            </a:extLst>
          </p:cNvPr>
          <p:cNvSpPr>
            <a:spLocks noGrp="1" noRot="1" noChangeAspect="1" noChangeArrowheads="1" noTextEdit="1"/>
          </p:cNvSpPr>
          <p:nvPr>
            <p:ph type="sldImg"/>
          </p:nvPr>
        </p:nvSpPr>
        <p:spPr>
          <a:ln/>
        </p:spPr>
      </p:sp>
      <p:sp>
        <p:nvSpPr>
          <p:cNvPr id="28675" name="Notes Placeholder 2">
            <a:extLst>
              <a:ext uri="{FF2B5EF4-FFF2-40B4-BE49-F238E27FC236}">
                <a16:creationId xmlns:a16="http://schemas.microsoft.com/office/drawing/2014/main" id="{3E0089EE-4D0A-E9A4-6DDE-43A054240A3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US" altLang="en-US" dirty="0"/>
          </a:p>
        </p:txBody>
      </p:sp>
      <p:sp>
        <p:nvSpPr>
          <p:cNvPr id="28676" name="Slide Number Placeholder 3">
            <a:extLst>
              <a:ext uri="{FF2B5EF4-FFF2-40B4-BE49-F238E27FC236}">
                <a16:creationId xmlns:a16="http://schemas.microsoft.com/office/drawing/2014/main" id="{538D52E4-153D-027C-D99C-C3B5BE1A642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D46A911-5172-4D62-B636-13612F4966CB}" type="slidenum">
              <a:rPr lang="en-US" altLang="en-US" smtClean="0"/>
              <a:pPr/>
              <a:t>4</a:t>
            </a:fld>
            <a:endParaRPr lang="en-US" altLang="en-US"/>
          </a:p>
        </p:txBody>
      </p:sp>
    </p:spTree>
    <p:extLst>
      <p:ext uri="{BB962C8B-B14F-4D97-AF65-F5344CB8AC3E}">
        <p14:creationId xmlns:p14="http://schemas.microsoft.com/office/powerpoint/2010/main" val="36623519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2488E674-3A4B-F55D-FD0D-E8F876D5B235}"/>
              </a:ext>
            </a:extLst>
          </p:cNvPr>
          <p:cNvSpPr>
            <a:spLocks noGrp="1" noRot="1" noChangeAspect="1" noChangeArrowheads="1" noTextEdit="1"/>
          </p:cNvSpPr>
          <p:nvPr>
            <p:ph type="sldImg"/>
          </p:nvPr>
        </p:nvSpPr>
        <p:spPr>
          <a:ln/>
        </p:spPr>
      </p:sp>
      <p:sp>
        <p:nvSpPr>
          <p:cNvPr id="32771" name="Notes Placeholder 2">
            <a:extLst>
              <a:ext uri="{FF2B5EF4-FFF2-40B4-BE49-F238E27FC236}">
                <a16:creationId xmlns:a16="http://schemas.microsoft.com/office/drawing/2014/main" id="{3FB025F9-E874-68E5-5796-FC24AA5DE007}"/>
              </a:ext>
            </a:extLst>
          </p:cNvPr>
          <p:cNvSpPr>
            <a:spLocks noGrp="1"/>
          </p:cNvSpPr>
          <p:nvPr>
            <p:ph type="body" idx="1"/>
          </p:nvPr>
        </p:nvSpPr>
        <p:spPr>
          <a:ln/>
        </p:spPr>
        <p:txBody>
          <a:bodyPr/>
          <a:lstStyle/>
          <a:p>
            <a:pPr>
              <a:defRPr/>
            </a:pPr>
            <a:endParaRPr lang="en-US" altLang="en-US" dirty="0"/>
          </a:p>
        </p:txBody>
      </p:sp>
      <p:sp>
        <p:nvSpPr>
          <p:cNvPr id="32772" name="Slide Number Placeholder 3">
            <a:extLst>
              <a:ext uri="{FF2B5EF4-FFF2-40B4-BE49-F238E27FC236}">
                <a16:creationId xmlns:a16="http://schemas.microsoft.com/office/drawing/2014/main" id="{FE732A11-4B78-5CC2-DBF5-9CB712D48BD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A023ED1-2728-4FB9-92EB-7886AE7497D7}" type="slidenum">
              <a:rPr lang="en-US" altLang="en-US" smtClean="0"/>
              <a:pPr/>
              <a:t>5</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3BDB798E-EB90-3373-728F-761397EC9224}"/>
              </a:ext>
            </a:extLst>
          </p:cNvPr>
          <p:cNvSpPr>
            <a:spLocks noGrp="1" noRot="1" noChangeAspect="1" noChangeArrowheads="1" noTextEdit="1"/>
          </p:cNvSpPr>
          <p:nvPr>
            <p:ph type="sldImg"/>
          </p:nvPr>
        </p:nvSpPr>
        <p:spPr>
          <a:ln/>
        </p:spPr>
      </p:sp>
      <p:sp>
        <p:nvSpPr>
          <p:cNvPr id="38915" name="Notes Placeholder 2">
            <a:extLst>
              <a:ext uri="{FF2B5EF4-FFF2-40B4-BE49-F238E27FC236}">
                <a16:creationId xmlns:a16="http://schemas.microsoft.com/office/drawing/2014/main" id="{FBAFCFB7-3BDA-1CDD-D96C-01D20A26BDD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US" altLang="en-US" dirty="0"/>
          </a:p>
        </p:txBody>
      </p:sp>
      <p:sp>
        <p:nvSpPr>
          <p:cNvPr id="38916" name="Slide Number Placeholder 3">
            <a:extLst>
              <a:ext uri="{FF2B5EF4-FFF2-40B4-BE49-F238E27FC236}">
                <a16:creationId xmlns:a16="http://schemas.microsoft.com/office/drawing/2014/main" id="{BC048672-0894-1D70-7DD2-10ABF06C1B0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61F3FE4-A197-4F9E-8E4F-D8DF8508E6A5}" type="slidenum">
              <a:rPr lang="en-US" altLang="en-US" smtClean="0"/>
              <a:pPr/>
              <a:t>6</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1AD83E4F-6E37-D2BD-55C5-771F2A6F8912}"/>
              </a:ext>
            </a:extLst>
          </p:cNvPr>
          <p:cNvSpPr>
            <a:spLocks noGrp="1" noRot="1" noChangeAspect="1" noChangeArrowheads="1" noTextEdit="1"/>
          </p:cNvSpPr>
          <p:nvPr>
            <p:ph type="sldImg"/>
          </p:nvPr>
        </p:nvSpPr>
        <p:spPr>
          <a:ln/>
        </p:spPr>
      </p:sp>
      <p:sp>
        <p:nvSpPr>
          <p:cNvPr id="40963" name="Notes Placeholder 2">
            <a:extLst>
              <a:ext uri="{FF2B5EF4-FFF2-40B4-BE49-F238E27FC236}">
                <a16:creationId xmlns:a16="http://schemas.microsoft.com/office/drawing/2014/main" id="{4EC37551-3751-AB30-E7F7-B7797B751D9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40964" name="Slide Number Placeholder 3">
            <a:extLst>
              <a:ext uri="{FF2B5EF4-FFF2-40B4-BE49-F238E27FC236}">
                <a16:creationId xmlns:a16="http://schemas.microsoft.com/office/drawing/2014/main" id="{C098EACB-A2E9-0CDA-7E9A-F3B88BE38AD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45EA94F-0097-4B6C-9715-7830DD2B82D8}" type="slidenum">
              <a:rPr lang="en-US" altLang="en-US" smtClean="0"/>
              <a:pPr/>
              <a:t>7</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A5026-98E4-9024-D1A3-02DF64D9D7B3}"/>
            </a:ext>
          </a:extLst>
        </p:cNvPr>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4D789D6C-193D-4966-F240-E6998DCBD538}"/>
              </a:ext>
            </a:extLst>
          </p:cNvPr>
          <p:cNvSpPr>
            <a:spLocks noGrp="1" noRot="1" noChangeAspect="1" noChangeArrowheads="1" noTextEdit="1"/>
          </p:cNvSpPr>
          <p:nvPr>
            <p:ph type="sldImg"/>
          </p:nvPr>
        </p:nvSpPr>
        <p:spPr>
          <a:ln/>
        </p:spPr>
      </p:sp>
      <p:sp>
        <p:nvSpPr>
          <p:cNvPr id="57347" name="Notes Placeholder 2">
            <a:extLst>
              <a:ext uri="{FF2B5EF4-FFF2-40B4-BE49-F238E27FC236}">
                <a16:creationId xmlns:a16="http://schemas.microsoft.com/office/drawing/2014/main" id="{7B2B208C-1F43-2CE7-EEF6-5AEBDBE4387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z="1800" dirty="0">
              <a:latin typeface="Arial" panose="020B0604020202020204" pitchFamily="34" charset="0"/>
              <a:cs typeface="Arial" panose="020B0604020202020204" pitchFamily="34" charset="0"/>
            </a:endParaRPr>
          </a:p>
        </p:txBody>
      </p:sp>
      <p:sp>
        <p:nvSpPr>
          <p:cNvPr id="57348" name="Slide Number Placeholder 3">
            <a:extLst>
              <a:ext uri="{FF2B5EF4-FFF2-40B4-BE49-F238E27FC236}">
                <a16:creationId xmlns:a16="http://schemas.microsoft.com/office/drawing/2014/main" id="{EDDC3E48-80E5-FC79-0975-021D74D4568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E5F2E7D-6D0E-413D-9BF8-58B6F9D0C6CA}" type="slidenum">
              <a:rPr lang="en-US" altLang="en-US" smtClean="0"/>
              <a:pPr/>
              <a:t>8</a:t>
            </a:fld>
            <a:endParaRPr lang="en-US" altLang="en-US"/>
          </a:p>
        </p:txBody>
      </p:sp>
    </p:spTree>
    <p:extLst>
      <p:ext uri="{BB962C8B-B14F-4D97-AF65-F5344CB8AC3E}">
        <p14:creationId xmlns:p14="http://schemas.microsoft.com/office/powerpoint/2010/main" val="40420828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A5026-98E4-9024-D1A3-02DF64D9D7B3}"/>
            </a:ext>
          </a:extLst>
        </p:cNvPr>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4D789D6C-193D-4966-F240-E6998DCBD538}"/>
              </a:ext>
            </a:extLst>
          </p:cNvPr>
          <p:cNvSpPr>
            <a:spLocks noGrp="1" noRot="1" noChangeAspect="1" noChangeArrowheads="1" noTextEdit="1"/>
          </p:cNvSpPr>
          <p:nvPr>
            <p:ph type="sldImg"/>
          </p:nvPr>
        </p:nvSpPr>
        <p:spPr>
          <a:ln/>
        </p:spPr>
      </p:sp>
      <p:sp>
        <p:nvSpPr>
          <p:cNvPr id="57347" name="Notes Placeholder 2">
            <a:extLst>
              <a:ext uri="{FF2B5EF4-FFF2-40B4-BE49-F238E27FC236}">
                <a16:creationId xmlns:a16="http://schemas.microsoft.com/office/drawing/2014/main" id="{7B2B208C-1F43-2CE7-EEF6-5AEBDBE4387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cs typeface="Arial" panose="020B0604020202020204" pitchFamily="34" charset="0"/>
            </a:endParaRPr>
          </a:p>
        </p:txBody>
      </p:sp>
      <p:sp>
        <p:nvSpPr>
          <p:cNvPr id="57348" name="Slide Number Placeholder 3">
            <a:extLst>
              <a:ext uri="{FF2B5EF4-FFF2-40B4-BE49-F238E27FC236}">
                <a16:creationId xmlns:a16="http://schemas.microsoft.com/office/drawing/2014/main" id="{EDDC3E48-80E5-FC79-0975-021D74D4568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E5F2E7D-6D0E-413D-9BF8-58B6F9D0C6CA}" type="slidenum">
              <a:rPr lang="en-US" altLang="en-US" smtClean="0"/>
              <a:pPr/>
              <a:t>9</a:t>
            </a:fld>
            <a:endParaRPr lang="en-US" altLang="en-US"/>
          </a:p>
        </p:txBody>
      </p:sp>
    </p:spTree>
    <p:extLst>
      <p:ext uri="{BB962C8B-B14F-4D97-AF65-F5344CB8AC3E}">
        <p14:creationId xmlns:p14="http://schemas.microsoft.com/office/powerpoint/2010/main" val="9437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F4567-EE08-965D-C747-3B5984B442C8}"/>
            </a:ext>
          </a:extLst>
        </p:cNvPr>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63F05A04-4088-8074-15A7-DA46D738A2F2}"/>
              </a:ext>
            </a:extLst>
          </p:cNvPr>
          <p:cNvSpPr>
            <a:spLocks noGrp="1" noRot="1" noChangeAspect="1" noChangeArrowheads="1" noTextEdit="1"/>
          </p:cNvSpPr>
          <p:nvPr>
            <p:ph type="sldImg"/>
          </p:nvPr>
        </p:nvSpPr>
        <p:spPr>
          <a:ln/>
        </p:spPr>
      </p:sp>
      <p:sp>
        <p:nvSpPr>
          <p:cNvPr id="57347" name="Notes Placeholder 2">
            <a:extLst>
              <a:ext uri="{FF2B5EF4-FFF2-40B4-BE49-F238E27FC236}">
                <a16:creationId xmlns:a16="http://schemas.microsoft.com/office/drawing/2014/main" id="{AF133805-F18D-86C6-83B1-94A3B969167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57348" name="Slide Number Placeholder 3">
            <a:extLst>
              <a:ext uri="{FF2B5EF4-FFF2-40B4-BE49-F238E27FC236}">
                <a16:creationId xmlns:a16="http://schemas.microsoft.com/office/drawing/2014/main" id="{BE2316D6-5E62-1A7C-76F8-9CE00A0D426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E5F2E7D-6D0E-413D-9BF8-58B6F9D0C6CA}" type="slidenum">
              <a:rPr lang="en-US" altLang="en-US" smtClean="0"/>
              <a:pPr/>
              <a:t>10</a:t>
            </a:fld>
            <a:endParaRPr lang="en-US" altLang="en-US"/>
          </a:p>
        </p:txBody>
      </p:sp>
    </p:spTree>
    <p:extLst>
      <p:ext uri="{BB962C8B-B14F-4D97-AF65-F5344CB8AC3E}">
        <p14:creationId xmlns:p14="http://schemas.microsoft.com/office/powerpoint/2010/main" val="983576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A5026-98E4-9024-D1A3-02DF64D9D7B3}"/>
            </a:ext>
          </a:extLst>
        </p:cNvPr>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4D789D6C-193D-4966-F240-E6998DCBD538}"/>
              </a:ext>
            </a:extLst>
          </p:cNvPr>
          <p:cNvSpPr>
            <a:spLocks noGrp="1" noRot="1" noChangeAspect="1" noChangeArrowheads="1" noTextEdit="1"/>
          </p:cNvSpPr>
          <p:nvPr>
            <p:ph type="sldImg"/>
          </p:nvPr>
        </p:nvSpPr>
        <p:spPr>
          <a:ln/>
        </p:spPr>
      </p:sp>
      <p:sp>
        <p:nvSpPr>
          <p:cNvPr id="57347" name="Notes Placeholder 2">
            <a:extLst>
              <a:ext uri="{FF2B5EF4-FFF2-40B4-BE49-F238E27FC236}">
                <a16:creationId xmlns:a16="http://schemas.microsoft.com/office/drawing/2014/main" id="{7B2B208C-1F43-2CE7-EEF6-5AEBDBE4387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57348" name="Slide Number Placeholder 3">
            <a:extLst>
              <a:ext uri="{FF2B5EF4-FFF2-40B4-BE49-F238E27FC236}">
                <a16:creationId xmlns:a16="http://schemas.microsoft.com/office/drawing/2014/main" id="{EDDC3E48-80E5-FC79-0975-021D74D4568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E5F2E7D-6D0E-413D-9BF8-58B6F9D0C6CA}" type="slidenum">
              <a:rPr lang="en-US" altLang="en-US" smtClean="0"/>
              <a:pPr/>
              <a:t>11</a:t>
            </a:fld>
            <a:endParaRPr lang="en-US" altLang="en-US"/>
          </a:p>
        </p:txBody>
      </p:sp>
    </p:spTree>
    <p:extLst>
      <p:ext uri="{BB962C8B-B14F-4D97-AF65-F5344CB8AC3E}">
        <p14:creationId xmlns:p14="http://schemas.microsoft.com/office/powerpoint/2010/main" val="3289351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A5026-98E4-9024-D1A3-02DF64D9D7B3}"/>
            </a:ext>
          </a:extLst>
        </p:cNvPr>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4D789D6C-193D-4966-F240-E6998DCBD538}"/>
              </a:ext>
            </a:extLst>
          </p:cNvPr>
          <p:cNvSpPr>
            <a:spLocks noGrp="1" noRot="1" noChangeAspect="1" noChangeArrowheads="1" noTextEdit="1"/>
          </p:cNvSpPr>
          <p:nvPr>
            <p:ph type="sldImg"/>
          </p:nvPr>
        </p:nvSpPr>
        <p:spPr>
          <a:ln/>
        </p:spPr>
      </p:sp>
      <p:sp>
        <p:nvSpPr>
          <p:cNvPr id="57347" name="Notes Placeholder 2">
            <a:extLst>
              <a:ext uri="{FF2B5EF4-FFF2-40B4-BE49-F238E27FC236}">
                <a16:creationId xmlns:a16="http://schemas.microsoft.com/office/drawing/2014/main" id="{7B2B208C-1F43-2CE7-EEF6-5AEBDBE4387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cs typeface="Arial" panose="020B0604020202020204" pitchFamily="34" charset="0"/>
            </a:endParaRPr>
          </a:p>
        </p:txBody>
      </p:sp>
      <p:sp>
        <p:nvSpPr>
          <p:cNvPr id="57348" name="Slide Number Placeholder 3">
            <a:extLst>
              <a:ext uri="{FF2B5EF4-FFF2-40B4-BE49-F238E27FC236}">
                <a16:creationId xmlns:a16="http://schemas.microsoft.com/office/drawing/2014/main" id="{EDDC3E48-80E5-FC79-0975-021D74D4568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E5F2E7D-6D0E-413D-9BF8-58B6F9D0C6CA}" type="slidenum">
              <a:rPr lang="en-US" altLang="en-US" smtClean="0"/>
              <a:pPr/>
              <a:t>12</a:t>
            </a:fld>
            <a:endParaRPr lang="en-US" altLang="en-US"/>
          </a:p>
        </p:txBody>
      </p:sp>
    </p:spTree>
    <p:extLst>
      <p:ext uri="{BB962C8B-B14F-4D97-AF65-F5344CB8AC3E}">
        <p14:creationId xmlns:p14="http://schemas.microsoft.com/office/powerpoint/2010/main" val="19132294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A5026-98E4-9024-D1A3-02DF64D9D7B3}"/>
            </a:ext>
          </a:extLst>
        </p:cNvPr>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4D789D6C-193D-4966-F240-E6998DCBD538}"/>
              </a:ext>
            </a:extLst>
          </p:cNvPr>
          <p:cNvSpPr>
            <a:spLocks noGrp="1" noRot="1" noChangeAspect="1" noChangeArrowheads="1" noTextEdit="1"/>
          </p:cNvSpPr>
          <p:nvPr>
            <p:ph type="sldImg"/>
          </p:nvPr>
        </p:nvSpPr>
        <p:spPr>
          <a:ln/>
        </p:spPr>
      </p:sp>
      <p:sp>
        <p:nvSpPr>
          <p:cNvPr id="57347" name="Notes Placeholder 2">
            <a:extLst>
              <a:ext uri="{FF2B5EF4-FFF2-40B4-BE49-F238E27FC236}">
                <a16:creationId xmlns:a16="http://schemas.microsoft.com/office/drawing/2014/main" id="{7B2B208C-1F43-2CE7-EEF6-5AEBDBE4387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cs typeface="Arial" panose="020B0604020202020204" pitchFamily="34" charset="0"/>
            </a:endParaRPr>
          </a:p>
        </p:txBody>
      </p:sp>
      <p:sp>
        <p:nvSpPr>
          <p:cNvPr id="57348" name="Slide Number Placeholder 3">
            <a:extLst>
              <a:ext uri="{FF2B5EF4-FFF2-40B4-BE49-F238E27FC236}">
                <a16:creationId xmlns:a16="http://schemas.microsoft.com/office/drawing/2014/main" id="{EDDC3E48-80E5-FC79-0975-021D74D4568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E5F2E7D-6D0E-413D-9BF8-58B6F9D0C6CA}" type="slidenum">
              <a:rPr lang="en-US" altLang="en-US" smtClean="0"/>
              <a:pPr/>
              <a:t>13</a:t>
            </a:fld>
            <a:endParaRPr lang="en-US" altLang="en-US"/>
          </a:p>
        </p:txBody>
      </p:sp>
    </p:spTree>
    <p:extLst>
      <p:ext uri="{BB962C8B-B14F-4D97-AF65-F5344CB8AC3E}">
        <p14:creationId xmlns:p14="http://schemas.microsoft.com/office/powerpoint/2010/main" val="39026384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A5026-98E4-9024-D1A3-02DF64D9D7B3}"/>
            </a:ext>
          </a:extLst>
        </p:cNvPr>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4D789D6C-193D-4966-F240-E6998DCBD538}"/>
              </a:ext>
            </a:extLst>
          </p:cNvPr>
          <p:cNvSpPr>
            <a:spLocks noGrp="1" noRot="1" noChangeAspect="1" noChangeArrowheads="1" noTextEdit="1"/>
          </p:cNvSpPr>
          <p:nvPr>
            <p:ph type="sldImg"/>
          </p:nvPr>
        </p:nvSpPr>
        <p:spPr>
          <a:ln/>
        </p:spPr>
      </p:sp>
      <p:sp>
        <p:nvSpPr>
          <p:cNvPr id="57347" name="Notes Placeholder 2">
            <a:extLst>
              <a:ext uri="{FF2B5EF4-FFF2-40B4-BE49-F238E27FC236}">
                <a16:creationId xmlns:a16="http://schemas.microsoft.com/office/drawing/2014/main" id="{7B2B208C-1F43-2CE7-EEF6-5AEBDBE4387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cs typeface="Arial" panose="020B0604020202020204" pitchFamily="34" charset="0"/>
            </a:endParaRPr>
          </a:p>
        </p:txBody>
      </p:sp>
      <p:sp>
        <p:nvSpPr>
          <p:cNvPr id="57348" name="Slide Number Placeholder 3">
            <a:extLst>
              <a:ext uri="{FF2B5EF4-FFF2-40B4-BE49-F238E27FC236}">
                <a16:creationId xmlns:a16="http://schemas.microsoft.com/office/drawing/2014/main" id="{EDDC3E48-80E5-FC79-0975-021D74D4568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E5F2E7D-6D0E-413D-9BF8-58B6F9D0C6CA}" type="slidenum">
              <a:rPr lang="en-US" altLang="en-US" smtClean="0"/>
              <a:pPr/>
              <a:t>14</a:t>
            </a:fld>
            <a:endParaRPr lang="en-US" altLang="en-US"/>
          </a:p>
        </p:txBody>
      </p:sp>
    </p:spTree>
    <p:extLst>
      <p:ext uri="{BB962C8B-B14F-4D97-AF65-F5344CB8AC3E}">
        <p14:creationId xmlns:p14="http://schemas.microsoft.com/office/powerpoint/2010/main" val="23168148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A5026-98E4-9024-D1A3-02DF64D9D7B3}"/>
            </a:ext>
          </a:extLst>
        </p:cNvPr>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4D789D6C-193D-4966-F240-E6998DCBD538}"/>
              </a:ext>
            </a:extLst>
          </p:cNvPr>
          <p:cNvSpPr>
            <a:spLocks noGrp="1" noRot="1" noChangeAspect="1" noChangeArrowheads="1" noTextEdit="1"/>
          </p:cNvSpPr>
          <p:nvPr>
            <p:ph type="sldImg"/>
          </p:nvPr>
        </p:nvSpPr>
        <p:spPr>
          <a:ln/>
        </p:spPr>
      </p:sp>
      <p:sp>
        <p:nvSpPr>
          <p:cNvPr id="57347" name="Notes Placeholder 2">
            <a:extLst>
              <a:ext uri="{FF2B5EF4-FFF2-40B4-BE49-F238E27FC236}">
                <a16:creationId xmlns:a16="http://schemas.microsoft.com/office/drawing/2014/main" id="{7B2B208C-1F43-2CE7-EEF6-5AEBDBE4387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cs typeface="Arial" panose="020B0604020202020204" pitchFamily="34" charset="0"/>
            </a:endParaRPr>
          </a:p>
        </p:txBody>
      </p:sp>
      <p:sp>
        <p:nvSpPr>
          <p:cNvPr id="57348" name="Slide Number Placeholder 3">
            <a:extLst>
              <a:ext uri="{FF2B5EF4-FFF2-40B4-BE49-F238E27FC236}">
                <a16:creationId xmlns:a16="http://schemas.microsoft.com/office/drawing/2014/main" id="{EDDC3E48-80E5-FC79-0975-021D74D4568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E5F2E7D-6D0E-413D-9BF8-58B6F9D0C6CA}" type="slidenum">
              <a:rPr lang="en-US" altLang="en-US" smtClean="0"/>
              <a:pPr/>
              <a:t>15</a:t>
            </a:fld>
            <a:endParaRPr lang="en-US" altLang="en-US"/>
          </a:p>
        </p:txBody>
      </p:sp>
    </p:spTree>
    <p:extLst>
      <p:ext uri="{BB962C8B-B14F-4D97-AF65-F5344CB8AC3E}">
        <p14:creationId xmlns:p14="http://schemas.microsoft.com/office/powerpoint/2010/main" val="31324420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A5026-98E4-9024-D1A3-02DF64D9D7B3}"/>
            </a:ext>
          </a:extLst>
        </p:cNvPr>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4D789D6C-193D-4966-F240-E6998DCBD538}"/>
              </a:ext>
            </a:extLst>
          </p:cNvPr>
          <p:cNvSpPr>
            <a:spLocks noGrp="1" noRot="1" noChangeAspect="1" noChangeArrowheads="1" noTextEdit="1"/>
          </p:cNvSpPr>
          <p:nvPr>
            <p:ph type="sldImg"/>
          </p:nvPr>
        </p:nvSpPr>
        <p:spPr>
          <a:ln/>
        </p:spPr>
      </p:sp>
      <p:sp>
        <p:nvSpPr>
          <p:cNvPr id="57347" name="Notes Placeholder 2">
            <a:extLst>
              <a:ext uri="{FF2B5EF4-FFF2-40B4-BE49-F238E27FC236}">
                <a16:creationId xmlns:a16="http://schemas.microsoft.com/office/drawing/2014/main" id="{7B2B208C-1F43-2CE7-EEF6-5AEBDBE4387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cs typeface="Arial" panose="020B0604020202020204" pitchFamily="34" charset="0"/>
            </a:endParaRPr>
          </a:p>
        </p:txBody>
      </p:sp>
      <p:sp>
        <p:nvSpPr>
          <p:cNvPr id="57348" name="Slide Number Placeholder 3">
            <a:extLst>
              <a:ext uri="{FF2B5EF4-FFF2-40B4-BE49-F238E27FC236}">
                <a16:creationId xmlns:a16="http://schemas.microsoft.com/office/drawing/2014/main" id="{EDDC3E48-80E5-FC79-0975-021D74D4568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E5F2E7D-6D0E-413D-9BF8-58B6F9D0C6CA}" type="slidenum">
              <a:rPr lang="en-US" altLang="en-US" smtClean="0"/>
              <a:pPr/>
              <a:t>16</a:t>
            </a:fld>
            <a:endParaRPr lang="en-US" altLang="en-US"/>
          </a:p>
        </p:txBody>
      </p:sp>
    </p:spTree>
    <p:extLst>
      <p:ext uri="{BB962C8B-B14F-4D97-AF65-F5344CB8AC3E}">
        <p14:creationId xmlns:p14="http://schemas.microsoft.com/office/powerpoint/2010/main" val="19749568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A5026-98E4-9024-D1A3-02DF64D9D7B3}"/>
            </a:ext>
          </a:extLst>
        </p:cNvPr>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4D789D6C-193D-4966-F240-E6998DCBD538}"/>
              </a:ext>
            </a:extLst>
          </p:cNvPr>
          <p:cNvSpPr>
            <a:spLocks noGrp="1" noRot="1" noChangeAspect="1" noChangeArrowheads="1" noTextEdit="1"/>
          </p:cNvSpPr>
          <p:nvPr>
            <p:ph type="sldImg"/>
          </p:nvPr>
        </p:nvSpPr>
        <p:spPr>
          <a:ln/>
        </p:spPr>
      </p:sp>
      <p:sp>
        <p:nvSpPr>
          <p:cNvPr id="57347" name="Notes Placeholder 2">
            <a:extLst>
              <a:ext uri="{FF2B5EF4-FFF2-40B4-BE49-F238E27FC236}">
                <a16:creationId xmlns:a16="http://schemas.microsoft.com/office/drawing/2014/main" id="{7B2B208C-1F43-2CE7-EEF6-5AEBDBE4387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57348" name="Slide Number Placeholder 3">
            <a:extLst>
              <a:ext uri="{FF2B5EF4-FFF2-40B4-BE49-F238E27FC236}">
                <a16:creationId xmlns:a16="http://schemas.microsoft.com/office/drawing/2014/main" id="{EDDC3E48-80E5-FC79-0975-021D74D4568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E5F2E7D-6D0E-413D-9BF8-58B6F9D0C6CA}" type="slidenum">
              <a:rPr lang="en-US" altLang="en-US" smtClean="0"/>
              <a:pPr/>
              <a:t>17</a:t>
            </a:fld>
            <a:endParaRPr lang="en-US" altLang="en-US"/>
          </a:p>
        </p:txBody>
      </p:sp>
    </p:spTree>
    <p:extLst>
      <p:ext uri="{BB962C8B-B14F-4D97-AF65-F5344CB8AC3E}">
        <p14:creationId xmlns:p14="http://schemas.microsoft.com/office/powerpoint/2010/main" val="39264121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798A1-4972-7F19-E5B8-7522F0B1572D}"/>
            </a:ext>
          </a:extLst>
        </p:cNvPr>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CD66207E-E506-795F-C02F-D8A7AE4BDF5F}"/>
              </a:ext>
            </a:extLst>
          </p:cNvPr>
          <p:cNvSpPr>
            <a:spLocks noGrp="1" noRot="1" noChangeAspect="1" noChangeArrowheads="1" noTextEdit="1"/>
          </p:cNvSpPr>
          <p:nvPr>
            <p:ph type="sldImg"/>
          </p:nvPr>
        </p:nvSpPr>
        <p:spPr>
          <a:ln/>
        </p:spPr>
      </p:sp>
      <p:sp>
        <p:nvSpPr>
          <p:cNvPr id="22531" name="Notes Placeholder 2">
            <a:extLst>
              <a:ext uri="{FF2B5EF4-FFF2-40B4-BE49-F238E27FC236}">
                <a16:creationId xmlns:a16="http://schemas.microsoft.com/office/drawing/2014/main" id="{33C033EA-E012-2989-4358-664D40737235}"/>
              </a:ext>
            </a:extLst>
          </p:cNvPr>
          <p:cNvSpPr>
            <a:spLocks noGrp="1"/>
          </p:cNvSpPr>
          <p:nvPr>
            <p:ph type="body" idx="1"/>
          </p:nvPr>
        </p:nvSpPr>
        <p:spPr>
          <a:ln/>
        </p:spPr>
        <p:txBody>
          <a:bodyPr/>
          <a:lstStyle/>
          <a:p>
            <a:pPr>
              <a:defRPr/>
            </a:pPr>
            <a:endParaRPr lang="en-US" altLang="en-US" dirty="0"/>
          </a:p>
        </p:txBody>
      </p:sp>
      <p:sp>
        <p:nvSpPr>
          <p:cNvPr id="22532" name="Slide Number Placeholder 3">
            <a:extLst>
              <a:ext uri="{FF2B5EF4-FFF2-40B4-BE49-F238E27FC236}">
                <a16:creationId xmlns:a16="http://schemas.microsoft.com/office/drawing/2014/main" id="{B7E77976-A5F2-7F96-B251-13BB1E1A5E8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AD2986C-2CED-4AAB-BC5D-6EA1EEED4F20}" type="slidenum">
              <a:rPr lang="en-US" altLang="en-US" smtClean="0"/>
              <a:pPr/>
              <a:t>18</a:t>
            </a:fld>
            <a:endParaRPr lang="en-US" altLang="en-US"/>
          </a:p>
        </p:txBody>
      </p:sp>
    </p:spTree>
    <p:extLst>
      <p:ext uri="{BB962C8B-B14F-4D97-AF65-F5344CB8AC3E}">
        <p14:creationId xmlns:p14="http://schemas.microsoft.com/office/powerpoint/2010/main" val="37163362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798A1-4972-7F19-E5B8-7522F0B1572D}"/>
            </a:ext>
          </a:extLst>
        </p:cNvPr>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CD66207E-E506-795F-C02F-D8A7AE4BDF5F}"/>
              </a:ext>
            </a:extLst>
          </p:cNvPr>
          <p:cNvSpPr>
            <a:spLocks noGrp="1" noRot="1" noChangeAspect="1" noChangeArrowheads="1" noTextEdit="1"/>
          </p:cNvSpPr>
          <p:nvPr>
            <p:ph type="sldImg"/>
          </p:nvPr>
        </p:nvSpPr>
        <p:spPr>
          <a:ln/>
        </p:spPr>
      </p:sp>
      <p:sp>
        <p:nvSpPr>
          <p:cNvPr id="22531" name="Notes Placeholder 2">
            <a:extLst>
              <a:ext uri="{FF2B5EF4-FFF2-40B4-BE49-F238E27FC236}">
                <a16:creationId xmlns:a16="http://schemas.microsoft.com/office/drawing/2014/main" id="{33C033EA-E012-2989-4358-664D40737235}"/>
              </a:ext>
            </a:extLst>
          </p:cNvPr>
          <p:cNvSpPr>
            <a:spLocks noGrp="1"/>
          </p:cNvSpPr>
          <p:nvPr>
            <p:ph type="body" idx="1"/>
          </p:nvPr>
        </p:nvSpPr>
        <p:spPr>
          <a:ln/>
        </p:spPr>
        <p:txBody>
          <a:bodyPr/>
          <a:lstStyle/>
          <a:p>
            <a:pPr>
              <a:defRPr/>
            </a:pPr>
            <a:endParaRPr lang="en-US" altLang="en-US" dirty="0"/>
          </a:p>
        </p:txBody>
      </p:sp>
      <p:sp>
        <p:nvSpPr>
          <p:cNvPr id="22532" name="Slide Number Placeholder 3">
            <a:extLst>
              <a:ext uri="{FF2B5EF4-FFF2-40B4-BE49-F238E27FC236}">
                <a16:creationId xmlns:a16="http://schemas.microsoft.com/office/drawing/2014/main" id="{B7E77976-A5F2-7F96-B251-13BB1E1A5E8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AD2986C-2CED-4AAB-BC5D-6EA1EEED4F20}" type="slidenum">
              <a:rPr lang="en-US" altLang="en-US" smtClean="0"/>
              <a:pPr/>
              <a:t>19</a:t>
            </a:fld>
            <a:endParaRPr lang="en-US" altLang="en-US"/>
          </a:p>
        </p:txBody>
      </p:sp>
    </p:spTree>
    <p:extLst>
      <p:ext uri="{BB962C8B-B14F-4D97-AF65-F5344CB8AC3E}">
        <p14:creationId xmlns:p14="http://schemas.microsoft.com/office/powerpoint/2010/main" val="7720795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798A1-4972-7F19-E5B8-7522F0B1572D}"/>
            </a:ext>
          </a:extLst>
        </p:cNvPr>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CD66207E-E506-795F-C02F-D8A7AE4BDF5F}"/>
              </a:ext>
            </a:extLst>
          </p:cNvPr>
          <p:cNvSpPr>
            <a:spLocks noGrp="1" noRot="1" noChangeAspect="1" noChangeArrowheads="1" noTextEdit="1"/>
          </p:cNvSpPr>
          <p:nvPr>
            <p:ph type="sldImg"/>
          </p:nvPr>
        </p:nvSpPr>
        <p:spPr>
          <a:ln/>
        </p:spPr>
      </p:sp>
      <p:sp>
        <p:nvSpPr>
          <p:cNvPr id="22531" name="Notes Placeholder 2">
            <a:extLst>
              <a:ext uri="{FF2B5EF4-FFF2-40B4-BE49-F238E27FC236}">
                <a16:creationId xmlns:a16="http://schemas.microsoft.com/office/drawing/2014/main" id="{33C033EA-E012-2989-4358-664D40737235}"/>
              </a:ext>
            </a:extLst>
          </p:cNvPr>
          <p:cNvSpPr>
            <a:spLocks noGrp="1"/>
          </p:cNvSpPr>
          <p:nvPr>
            <p:ph type="body" idx="1"/>
          </p:nvPr>
        </p:nvSpPr>
        <p:spPr>
          <a:ln/>
        </p:spPr>
        <p:txBody>
          <a:bodyPr/>
          <a:lstStyle/>
          <a:p>
            <a:pPr>
              <a:defRPr/>
            </a:pPr>
            <a:endParaRPr lang="en-US" altLang="en-US" dirty="0"/>
          </a:p>
        </p:txBody>
      </p:sp>
      <p:sp>
        <p:nvSpPr>
          <p:cNvPr id="22532" name="Slide Number Placeholder 3">
            <a:extLst>
              <a:ext uri="{FF2B5EF4-FFF2-40B4-BE49-F238E27FC236}">
                <a16:creationId xmlns:a16="http://schemas.microsoft.com/office/drawing/2014/main" id="{B7E77976-A5F2-7F96-B251-13BB1E1A5E8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AD2986C-2CED-4AAB-BC5D-6EA1EEED4F20}" type="slidenum">
              <a:rPr lang="en-US" altLang="en-US" smtClean="0"/>
              <a:pPr/>
              <a:t>20</a:t>
            </a:fld>
            <a:endParaRPr lang="en-US" altLang="en-US"/>
          </a:p>
        </p:txBody>
      </p:sp>
    </p:spTree>
    <p:extLst>
      <p:ext uri="{BB962C8B-B14F-4D97-AF65-F5344CB8AC3E}">
        <p14:creationId xmlns:p14="http://schemas.microsoft.com/office/powerpoint/2010/main" val="30393403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798A1-4972-7F19-E5B8-7522F0B1572D}"/>
            </a:ext>
          </a:extLst>
        </p:cNvPr>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CD66207E-E506-795F-C02F-D8A7AE4BDF5F}"/>
              </a:ext>
            </a:extLst>
          </p:cNvPr>
          <p:cNvSpPr>
            <a:spLocks noGrp="1" noRot="1" noChangeAspect="1" noChangeArrowheads="1" noTextEdit="1"/>
          </p:cNvSpPr>
          <p:nvPr>
            <p:ph type="sldImg"/>
          </p:nvPr>
        </p:nvSpPr>
        <p:spPr>
          <a:ln/>
        </p:spPr>
      </p:sp>
      <p:sp>
        <p:nvSpPr>
          <p:cNvPr id="22531" name="Notes Placeholder 2">
            <a:extLst>
              <a:ext uri="{FF2B5EF4-FFF2-40B4-BE49-F238E27FC236}">
                <a16:creationId xmlns:a16="http://schemas.microsoft.com/office/drawing/2014/main" id="{33C033EA-E012-2989-4358-664D40737235}"/>
              </a:ext>
            </a:extLst>
          </p:cNvPr>
          <p:cNvSpPr>
            <a:spLocks noGrp="1"/>
          </p:cNvSpPr>
          <p:nvPr>
            <p:ph type="body" idx="1"/>
          </p:nvPr>
        </p:nvSpPr>
        <p:spPr>
          <a:ln/>
        </p:spPr>
        <p:txBody>
          <a:bodyPr/>
          <a:lstStyle/>
          <a:p>
            <a:pPr>
              <a:defRPr/>
            </a:pPr>
            <a:endParaRPr lang="en-US" altLang="en-US" dirty="0"/>
          </a:p>
        </p:txBody>
      </p:sp>
      <p:sp>
        <p:nvSpPr>
          <p:cNvPr id="22532" name="Slide Number Placeholder 3">
            <a:extLst>
              <a:ext uri="{FF2B5EF4-FFF2-40B4-BE49-F238E27FC236}">
                <a16:creationId xmlns:a16="http://schemas.microsoft.com/office/drawing/2014/main" id="{B7E77976-A5F2-7F96-B251-13BB1E1A5E8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AD2986C-2CED-4AAB-BC5D-6EA1EEED4F20}" type="slidenum">
              <a:rPr lang="en-US" altLang="en-US" smtClean="0"/>
              <a:pPr/>
              <a:t>21</a:t>
            </a:fld>
            <a:endParaRPr lang="en-US" altLang="en-US"/>
          </a:p>
        </p:txBody>
      </p:sp>
    </p:spTree>
    <p:extLst>
      <p:ext uri="{BB962C8B-B14F-4D97-AF65-F5344CB8AC3E}">
        <p14:creationId xmlns:p14="http://schemas.microsoft.com/office/powerpoint/2010/main" val="12362322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798A1-4972-7F19-E5B8-7522F0B1572D}"/>
            </a:ext>
          </a:extLst>
        </p:cNvPr>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CD66207E-E506-795F-C02F-D8A7AE4BDF5F}"/>
              </a:ext>
            </a:extLst>
          </p:cNvPr>
          <p:cNvSpPr>
            <a:spLocks noGrp="1" noRot="1" noChangeAspect="1" noChangeArrowheads="1" noTextEdit="1"/>
          </p:cNvSpPr>
          <p:nvPr>
            <p:ph type="sldImg"/>
          </p:nvPr>
        </p:nvSpPr>
        <p:spPr>
          <a:ln/>
        </p:spPr>
      </p:sp>
      <p:sp>
        <p:nvSpPr>
          <p:cNvPr id="22531" name="Notes Placeholder 2">
            <a:extLst>
              <a:ext uri="{FF2B5EF4-FFF2-40B4-BE49-F238E27FC236}">
                <a16:creationId xmlns:a16="http://schemas.microsoft.com/office/drawing/2014/main" id="{33C033EA-E012-2989-4358-664D40737235}"/>
              </a:ext>
            </a:extLst>
          </p:cNvPr>
          <p:cNvSpPr>
            <a:spLocks noGrp="1"/>
          </p:cNvSpPr>
          <p:nvPr>
            <p:ph type="body" idx="1"/>
          </p:nvPr>
        </p:nvSpPr>
        <p:spPr>
          <a:ln/>
        </p:spPr>
        <p:txBody>
          <a:bodyPr/>
          <a:lstStyle/>
          <a:p>
            <a:pPr>
              <a:defRPr/>
            </a:pPr>
            <a:endParaRPr lang="en-US" altLang="en-US" dirty="0"/>
          </a:p>
        </p:txBody>
      </p:sp>
      <p:sp>
        <p:nvSpPr>
          <p:cNvPr id="22532" name="Slide Number Placeholder 3">
            <a:extLst>
              <a:ext uri="{FF2B5EF4-FFF2-40B4-BE49-F238E27FC236}">
                <a16:creationId xmlns:a16="http://schemas.microsoft.com/office/drawing/2014/main" id="{B7E77976-A5F2-7F96-B251-13BB1E1A5E8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AD2986C-2CED-4AAB-BC5D-6EA1EEED4F20}" type="slidenum">
              <a:rPr lang="en-US" altLang="en-US" smtClean="0"/>
              <a:pPr/>
              <a:t>22</a:t>
            </a:fld>
            <a:endParaRPr lang="en-US" altLang="en-US"/>
          </a:p>
        </p:txBody>
      </p:sp>
    </p:spTree>
    <p:extLst>
      <p:ext uri="{BB962C8B-B14F-4D97-AF65-F5344CB8AC3E}">
        <p14:creationId xmlns:p14="http://schemas.microsoft.com/office/powerpoint/2010/main" val="39934030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798A1-4972-7F19-E5B8-7522F0B1572D}"/>
            </a:ext>
          </a:extLst>
        </p:cNvPr>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CD66207E-E506-795F-C02F-D8A7AE4BDF5F}"/>
              </a:ext>
            </a:extLst>
          </p:cNvPr>
          <p:cNvSpPr>
            <a:spLocks noGrp="1" noRot="1" noChangeAspect="1" noChangeArrowheads="1" noTextEdit="1"/>
          </p:cNvSpPr>
          <p:nvPr>
            <p:ph type="sldImg"/>
          </p:nvPr>
        </p:nvSpPr>
        <p:spPr>
          <a:ln/>
        </p:spPr>
      </p:sp>
      <p:sp>
        <p:nvSpPr>
          <p:cNvPr id="22531" name="Notes Placeholder 2">
            <a:extLst>
              <a:ext uri="{FF2B5EF4-FFF2-40B4-BE49-F238E27FC236}">
                <a16:creationId xmlns:a16="http://schemas.microsoft.com/office/drawing/2014/main" id="{33C033EA-E012-2989-4358-664D40737235}"/>
              </a:ext>
            </a:extLst>
          </p:cNvPr>
          <p:cNvSpPr>
            <a:spLocks noGrp="1"/>
          </p:cNvSpPr>
          <p:nvPr>
            <p:ph type="body" idx="1"/>
          </p:nvPr>
        </p:nvSpPr>
        <p:spPr>
          <a:ln/>
        </p:spPr>
        <p:txBody>
          <a:bodyPr/>
          <a:lstStyle/>
          <a:p>
            <a:pPr>
              <a:defRPr/>
            </a:pPr>
            <a:endParaRPr lang="en-US" altLang="en-US" dirty="0"/>
          </a:p>
        </p:txBody>
      </p:sp>
      <p:sp>
        <p:nvSpPr>
          <p:cNvPr id="22532" name="Slide Number Placeholder 3">
            <a:extLst>
              <a:ext uri="{FF2B5EF4-FFF2-40B4-BE49-F238E27FC236}">
                <a16:creationId xmlns:a16="http://schemas.microsoft.com/office/drawing/2014/main" id="{B7E77976-A5F2-7F96-B251-13BB1E1A5E8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AD2986C-2CED-4AAB-BC5D-6EA1EEED4F20}" type="slidenum">
              <a:rPr lang="en-US" altLang="en-US" smtClean="0"/>
              <a:pPr/>
              <a:t>23</a:t>
            </a:fld>
            <a:endParaRPr lang="en-US" altLang="en-US"/>
          </a:p>
        </p:txBody>
      </p:sp>
    </p:spTree>
    <p:extLst>
      <p:ext uri="{BB962C8B-B14F-4D97-AF65-F5344CB8AC3E}">
        <p14:creationId xmlns:p14="http://schemas.microsoft.com/office/powerpoint/2010/main" val="38289470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798A1-4972-7F19-E5B8-7522F0B1572D}"/>
            </a:ext>
          </a:extLst>
        </p:cNvPr>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CD66207E-E506-795F-C02F-D8A7AE4BDF5F}"/>
              </a:ext>
            </a:extLst>
          </p:cNvPr>
          <p:cNvSpPr>
            <a:spLocks noGrp="1" noRot="1" noChangeAspect="1" noChangeArrowheads="1" noTextEdit="1"/>
          </p:cNvSpPr>
          <p:nvPr>
            <p:ph type="sldImg"/>
          </p:nvPr>
        </p:nvSpPr>
        <p:spPr>
          <a:ln/>
        </p:spPr>
      </p:sp>
      <p:sp>
        <p:nvSpPr>
          <p:cNvPr id="22531" name="Notes Placeholder 2">
            <a:extLst>
              <a:ext uri="{FF2B5EF4-FFF2-40B4-BE49-F238E27FC236}">
                <a16:creationId xmlns:a16="http://schemas.microsoft.com/office/drawing/2014/main" id="{33C033EA-E012-2989-4358-664D40737235}"/>
              </a:ext>
            </a:extLst>
          </p:cNvPr>
          <p:cNvSpPr>
            <a:spLocks noGrp="1"/>
          </p:cNvSpPr>
          <p:nvPr>
            <p:ph type="body" idx="1"/>
          </p:nvPr>
        </p:nvSpPr>
        <p:spPr>
          <a:ln/>
        </p:spPr>
        <p:txBody>
          <a:bodyPr/>
          <a:lstStyle/>
          <a:p>
            <a:pPr>
              <a:defRPr/>
            </a:pPr>
            <a:endParaRPr lang="en-US" altLang="en-US" dirty="0">
              <a:latin typeface="Arial" panose="020B0604020202020204" pitchFamily="34" charset="0"/>
              <a:cs typeface="Arial" panose="020B0604020202020204" pitchFamily="34" charset="0"/>
            </a:endParaRPr>
          </a:p>
        </p:txBody>
      </p:sp>
      <p:sp>
        <p:nvSpPr>
          <p:cNvPr id="22532" name="Slide Number Placeholder 3">
            <a:extLst>
              <a:ext uri="{FF2B5EF4-FFF2-40B4-BE49-F238E27FC236}">
                <a16:creationId xmlns:a16="http://schemas.microsoft.com/office/drawing/2014/main" id="{B7E77976-A5F2-7F96-B251-13BB1E1A5E8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AD2986C-2CED-4AAB-BC5D-6EA1EEED4F20}" type="slidenum">
              <a:rPr lang="en-US" altLang="en-US" smtClean="0"/>
              <a:pPr/>
              <a:t>24</a:t>
            </a:fld>
            <a:endParaRPr lang="en-US" altLang="en-US"/>
          </a:p>
        </p:txBody>
      </p:sp>
    </p:spTree>
    <p:extLst>
      <p:ext uri="{BB962C8B-B14F-4D97-AF65-F5344CB8AC3E}">
        <p14:creationId xmlns:p14="http://schemas.microsoft.com/office/powerpoint/2010/main" val="14863679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798A1-4972-7F19-E5B8-7522F0B1572D}"/>
            </a:ext>
          </a:extLst>
        </p:cNvPr>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CD66207E-E506-795F-C02F-D8A7AE4BDF5F}"/>
              </a:ext>
            </a:extLst>
          </p:cNvPr>
          <p:cNvSpPr>
            <a:spLocks noGrp="1" noRot="1" noChangeAspect="1" noChangeArrowheads="1" noTextEdit="1"/>
          </p:cNvSpPr>
          <p:nvPr>
            <p:ph type="sldImg"/>
          </p:nvPr>
        </p:nvSpPr>
        <p:spPr>
          <a:ln/>
        </p:spPr>
      </p:sp>
      <p:sp>
        <p:nvSpPr>
          <p:cNvPr id="22531" name="Notes Placeholder 2">
            <a:extLst>
              <a:ext uri="{FF2B5EF4-FFF2-40B4-BE49-F238E27FC236}">
                <a16:creationId xmlns:a16="http://schemas.microsoft.com/office/drawing/2014/main" id="{33C033EA-E012-2989-4358-664D40737235}"/>
              </a:ext>
            </a:extLst>
          </p:cNvPr>
          <p:cNvSpPr>
            <a:spLocks noGrp="1"/>
          </p:cNvSpPr>
          <p:nvPr>
            <p:ph type="body" idx="1"/>
          </p:nvPr>
        </p:nvSpPr>
        <p:spPr>
          <a:ln/>
        </p:spPr>
        <p:txBody>
          <a:bodyPr/>
          <a:lstStyle/>
          <a:p>
            <a:pPr>
              <a:defRPr/>
            </a:pPr>
            <a:endParaRPr lang="en-US" altLang="en-US" dirty="0">
              <a:latin typeface="Arial" panose="020B0604020202020204" pitchFamily="34" charset="0"/>
              <a:cs typeface="Arial" panose="020B0604020202020204" pitchFamily="34" charset="0"/>
            </a:endParaRPr>
          </a:p>
        </p:txBody>
      </p:sp>
      <p:sp>
        <p:nvSpPr>
          <p:cNvPr id="22532" name="Slide Number Placeholder 3">
            <a:extLst>
              <a:ext uri="{FF2B5EF4-FFF2-40B4-BE49-F238E27FC236}">
                <a16:creationId xmlns:a16="http://schemas.microsoft.com/office/drawing/2014/main" id="{B7E77976-A5F2-7F96-B251-13BB1E1A5E8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AD2986C-2CED-4AAB-BC5D-6EA1EEED4F20}" type="slidenum">
              <a:rPr lang="en-US" altLang="en-US" smtClean="0"/>
              <a:pPr/>
              <a:t>25</a:t>
            </a:fld>
            <a:endParaRPr lang="en-US" altLang="en-US"/>
          </a:p>
        </p:txBody>
      </p:sp>
    </p:spTree>
    <p:extLst>
      <p:ext uri="{BB962C8B-B14F-4D97-AF65-F5344CB8AC3E}">
        <p14:creationId xmlns:p14="http://schemas.microsoft.com/office/powerpoint/2010/main" val="14220165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798A1-4972-7F19-E5B8-7522F0B1572D}"/>
            </a:ext>
          </a:extLst>
        </p:cNvPr>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CD66207E-E506-795F-C02F-D8A7AE4BDF5F}"/>
              </a:ext>
            </a:extLst>
          </p:cNvPr>
          <p:cNvSpPr>
            <a:spLocks noGrp="1" noRot="1" noChangeAspect="1" noChangeArrowheads="1" noTextEdit="1"/>
          </p:cNvSpPr>
          <p:nvPr>
            <p:ph type="sldImg"/>
          </p:nvPr>
        </p:nvSpPr>
        <p:spPr>
          <a:ln/>
        </p:spPr>
      </p:sp>
      <p:sp>
        <p:nvSpPr>
          <p:cNvPr id="22531" name="Notes Placeholder 2">
            <a:extLst>
              <a:ext uri="{FF2B5EF4-FFF2-40B4-BE49-F238E27FC236}">
                <a16:creationId xmlns:a16="http://schemas.microsoft.com/office/drawing/2014/main" id="{33C033EA-E012-2989-4358-664D40737235}"/>
              </a:ext>
            </a:extLst>
          </p:cNvPr>
          <p:cNvSpPr>
            <a:spLocks noGrp="1"/>
          </p:cNvSpPr>
          <p:nvPr>
            <p:ph type="body" idx="1"/>
          </p:nvPr>
        </p:nvSpPr>
        <p:spPr>
          <a:ln/>
        </p:spPr>
        <p:txBody>
          <a:bodyPr/>
          <a:lstStyle/>
          <a:p>
            <a:pPr>
              <a:defRPr/>
            </a:pPr>
            <a:endParaRPr lang="en-US" altLang="en-US" dirty="0">
              <a:latin typeface="Arial" panose="020B0604020202020204" pitchFamily="34" charset="0"/>
              <a:cs typeface="Arial" panose="020B0604020202020204" pitchFamily="34" charset="0"/>
            </a:endParaRPr>
          </a:p>
        </p:txBody>
      </p:sp>
      <p:sp>
        <p:nvSpPr>
          <p:cNvPr id="22532" name="Slide Number Placeholder 3">
            <a:extLst>
              <a:ext uri="{FF2B5EF4-FFF2-40B4-BE49-F238E27FC236}">
                <a16:creationId xmlns:a16="http://schemas.microsoft.com/office/drawing/2014/main" id="{B7E77976-A5F2-7F96-B251-13BB1E1A5E8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AD2986C-2CED-4AAB-BC5D-6EA1EEED4F20}" type="slidenum">
              <a:rPr lang="en-US" altLang="en-US" smtClean="0"/>
              <a:pPr/>
              <a:t>26</a:t>
            </a:fld>
            <a:endParaRPr lang="en-US" altLang="en-US"/>
          </a:p>
        </p:txBody>
      </p:sp>
    </p:spTree>
    <p:extLst>
      <p:ext uri="{BB962C8B-B14F-4D97-AF65-F5344CB8AC3E}">
        <p14:creationId xmlns:p14="http://schemas.microsoft.com/office/powerpoint/2010/main" val="3038523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798A1-4972-7F19-E5B8-7522F0B1572D}"/>
            </a:ext>
          </a:extLst>
        </p:cNvPr>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CD66207E-E506-795F-C02F-D8A7AE4BDF5F}"/>
              </a:ext>
            </a:extLst>
          </p:cNvPr>
          <p:cNvSpPr>
            <a:spLocks noGrp="1" noRot="1" noChangeAspect="1" noChangeArrowheads="1" noTextEdit="1"/>
          </p:cNvSpPr>
          <p:nvPr>
            <p:ph type="sldImg"/>
          </p:nvPr>
        </p:nvSpPr>
        <p:spPr>
          <a:ln/>
        </p:spPr>
      </p:sp>
      <p:sp>
        <p:nvSpPr>
          <p:cNvPr id="22531" name="Notes Placeholder 2">
            <a:extLst>
              <a:ext uri="{FF2B5EF4-FFF2-40B4-BE49-F238E27FC236}">
                <a16:creationId xmlns:a16="http://schemas.microsoft.com/office/drawing/2014/main" id="{33C033EA-E012-2989-4358-664D40737235}"/>
              </a:ext>
            </a:extLst>
          </p:cNvPr>
          <p:cNvSpPr>
            <a:spLocks noGrp="1"/>
          </p:cNvSpPr>
          <p:nvPr>
            <p:ph type="body" idx="1"/>
          </p:nvPr>
        </p:nvSpPr>
        <p:spPr>
          <a:ln/>
        </p:spPr>
        <p:txBody>
          <a:bodyPr/>
          <a:lstStyle/>
          <a:p>
            <a:pPr>
              <a:defRPr/>
            </a:pPr>
            <a:endParaRPr lang="en-US" altLang="en-US" dirty="0">
              <a:latin typeface="Arial" panose="020B0604020202020204" pitchFamily="34" charset="0"/>
              <a:cs typeface="Arial" panose="020B0604020202020204" pitchFamily="34" charset="0"/>
            </a:endParaRPr>
          </a:p>
        </p:txBody>
      </p:sp>
      <p:sp>
        <p:nvSpPr>
          <p:cNvPr id="22532" name="Slide Number Placeholder 3">
            <a:extLst>
              <a:ext uri="{FF2B5EF4-FFF2-40B4-BE49-F238E27FC236}">
                <a16:creationId xmlns:a16="http://schemas.microsoft.com/office/drawing/2014/main" id="{B7E77976-A5F2-7F96-B251-13BB1E1A5E8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AD2986C-2CED-4AAB-BC5D-6EA1EEED4F20}" type="slidenum">
              <a:rPr lang="en-US" altLang="en-US" smtClean="0"/>
              <a:pPr/>
              <a:t>27</a:t>
            </a:fld>
            <a:endParaRPr lang="en-US" altLang="en-US"/>
          </a:p>
        </p:txBody>
      </p:sp>
    </p:spTree>
    <p:extLst>
      <p:ext uri="{BB962C8B-B14F-4D97-AF65-F5344CB8AC3E}">
        <p14:creationId xmlns:p14="http://schemas.microsoft.com/office/powerpoint/2010/main" val="30445751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798A1-4972-7F19-E5B8-7522F0B1572D}"/>
            </a:ext>
          </a:extLst>
        </p:cNvPr>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CD66207E-E506-795F-C02F-D8A7AE4BDF5F}"/>
              </a:ext>
            </a:extLst>
          </p:cNvPr>
          <p:cNvSpPr>
            <a:spLocks noGrp="1" noRot="1" noChangeAspect="1" noChangeArrowheads="1" noTextEdit="1"/>
          </p:cNvSpPr>
          <p:nvPr>
            <p:ph type="sldImg"/>
          </p:nvPr>
        </p:nvSpPr>
        <p:spPr>
          <a:ln/>
        </p:spPr>
      </p:sp>
      <p:sp>
        <p:nvSpPr>
          <p:cNvPr id="22531" name="Notes Placeholder 2">
            <a:extLst>
              <a:ext uri="{FF2B5EF4-FFF2-40B4-BE49-F238E27FC236}">
                <a16:creationId xmlns:a16="http://schemas.microsoft.com/office/drawing/2014/main" id="{33C033EA-E012-2989-4358-664D40737235}"/>
              </a:ext>
            </a:extLst>
          </p:cNvPr>
          <p:cNvSpPr>
            <a:spLocks noGrp="1"/>
          </p:cNvSpPr>
          <p:nvPr>
            <p:ph type="body" idx="1"/>
          </p:nvPr>
        </p:nvSpPr>
        <p:spPr>
          <a:ln/>
        </p:spPr>
        <p:txBody>
          <a:bodyPr/>
          <a:lstStyle/>
          <a:p>
            <a:pPr>
              <a:defRPr/>
            </a:pPr>
            <a:endParaRPr lang="en-US" altLang="en-US" dirty="0">
              <a:latin typeface="Arial" panose="020B0604020202020204" pitchFamily="34" charset="0"/>
              <a:cs typeface="Arial" panose="020B0604020202020204" pitchFamily="34" charset="0"/>
            </a:endParaRPr>
          </a:p>
        </p:txBody>
      </p:sp>
      <p:sp>
        <p:nvSpPr>
          <p:cNvPr id="22532" name="Slide Number Placeholder 3">
            <a:extLst>
              <a:ext uri="{FF2B5EF4-FFF2-40B4-BE49-F238E27FC236}">
                <a16:creationId xmlns:a16="http://schemas.microsoft.com/office/drawing/2014/main" id="{B7E77976-A5F2-7F96-B251-13BB1E1A5E8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AD2986C-2CED-4AAB-BC5D-6EA1EEED4F20}" type="slidenum">
              <a:rPr lang="en-US" altLang="en-US" smtClean="0"/>
              <a:pPr/>
              <a:t>28</a:t>
            </a:fld>
            <a:endParaRPr lang="en-US" altLang="en-US"/>
          </a:p>
        </p:txBody>
      </p:sp>
    </p:spTree>
    <p:extLst>
      <p:ext uri="{BB962C8B-B14F-4D97-AF65-F5344CB8AC3E}">
        <p14:creationId xmlns:p14="http://schemas.microsoft.com/office/powerpoint/2010/main" val="28657021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48FF90E-F5E8-4F06-82E7-4F7E2BA00BD8}" type="slidenum">
              <a:rPr lang="en-US" altLang="en-US" smtClean="0"/>
              <a:pPr>
                <a:defRPr/>
              </a:pPr>
              <a:t>29</a:t>
            </a:fld>
            <a:endParaRPr lang="en-US" altLang="en-US"/>
          </a:p>
        </p:txBody>
      </p:sp>
    </p:spTree>
    <p:extLst>
      <p:ext uri="{BB962C8B-B14F-4D97-AF65-F5344CB8AC3E}">
        <p14:creationId xmlns:p14="http://schemas.microsoft.com/office/powerpoint/2010/main" val="19486463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a:extLst>
              <a:ext uri="{FF2B5EF4-FFF2-40B4-BE49-F238E27FC236}">
                <a16:creationId xmlns:a16="http://schemas.microsoft.com/office/drawing/2014/main" id="{557AB0D1-0DA2-07C6-C217-FE18142645C6}"/>
              </a:ext>
            </a:extLst>
          </p:cNvPr>
          <p:cNvSpPr>
            <a:spLocks noGrp="1" noRot="1" noChangeAspect="1" noChangeArrowheads="1" noTextEdit="1"/>
          </p:cNvSpPr>
          <p:nvPr>
            <p:ph type="sldImg"/>
          </p:nvPr>
        </p:nvSpPr>
        <p:spPr>
          <a:ln/>
        </p:spPr>
      </p:sp>
      <p:sp>
        <p:nvSpPr>
          <p:cNvPr id="64515" name="Notes Placeholder 2">
            <a:extLst>
              <a:ext uri="{FF2B5EF4-FFF2-40B4-BE49-F238E27FC236}">
                <a16:creationId xmlns:a16="http://schemas.microsoft.com/office/drawing/2014/main" id="{01437FE0-483C-4089-EF4B-F922228AA20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64516" name="Slide Number Placeholder 3">
            <a:extLst>
              <a:ext uri="{FF2B5EF4-FFF2-40B4-BE49-F238E27FC236}">
                <a16:creationId xmlns:a16="http://schemas.microsoft.com/office/drawing/2014/main" id="{6E0ADB00-54FB-9184-C398-1F084E6D240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E38EE7C-75C9-459C-A6F2-79D25927503B}" type="slidenum">
              <a:rPr lang="en-US" altLang="en-US" smtClean="0"/>
              <a:pPr/>
              <a:t>31</a:t>
            </a:fld>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a:extLst>
              <a:ext uri="{FF2B5EF4-FFF2-40B4-BE49-F238E27FC236}">
                <a16:creationId xmlns:a16="http://schemas.microsoft.com/office/drawing/2014/main" id="{ECE44773-DA68-2D61-10B5-096B0E7E8521}"/>
              </a:ext>
            </a:extLst>
          </p:cNvPr>
          <p:cNvSpPr>
            <a:spLocks noGrp="1" noRot="1" noChangeAspect="1" noChangeArrowheads="1" noTextEdit="1"/>
          </p:cNvSpPr>
          <p:nvPr>
            <p:ph type="sldImg"/>
          </p:nvPr>
        </p:nvSpPr>
        <p:spPr>
          <a:ln/>
        </p:spPr>
      </p:sp>
      <p:sp>
        <p:nvSpPr>
          <p:cNvPr id="66563" name="Notes Placeholder 2">
            <a:extLst>
              <a:ext uri="{FF2B5EF4-FFF2-40B4-BE49-F238E27FC236}">
                <a16:creationId xmlns:a16="http://schemas.microsoft.com/office/drawing/2014/main" id="{F083D7A7-2727-8FD1-4696-94D7FAE0771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66564" name="Slide Number Placeholder 3">
            <a:extLst>
              <a:ext uri="{FF2B5EF4-FFF2-40B4-BE49-F238E27FC236}">
                <a16:creationId xmlns:a16="http://schemas.microsoft.com/office/drawing/2014/main" id="{2F299417-DACF-7174-1D7C-075268E9B36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55F3C83-7EBD-42D7-8E28-95BAC0269FEC}" type="slidenum">
              <a:rPr lang="en-US" altLang="en-US" smtClean="0"/>
              <a:pPr/>
              <a:t>32</a:t>
            </a:fld>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C2AB0698-D809-E59F-0190-B1ED26416027}"/>
              </a:ext>
            </a:extLst>
          </p:cNvPr>
          <p:cNvSpPr>
            <a:spLocks noGrp="1" noRot="1" noChangeAspect="1" noChangeArrowheads="1" noTextEdit="1"/>
          </p:cNvSpPr>
          <p:nvPr>
            <p:ph type="sldImg"/>
          </p:nvPr>
        </p:nvSpPr>
        <p:spPr>
          <a:ln/>
        </p:spPr>
      </p:sp>
      <p:sp>
        <p:nvSpPr>
          <p:cNvPr id="69635" name="Notes Placeholder 2">
            <a:extLst>
              <a:ext uri="{FF2B5EF4-FFF2-40B4-BE49-F238E27FC236}">
                <a16:creationId xmlns:a16="http://schemas.microsoft.com/office/drawing/2014/main" id="{2579A0F8-555B-207E-84DB-06E64F70CC9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
        <p:nvSpPr>
          <p:cNvPr id="69636" name="Slide Number Placeholder 3">
            <a:extLst>
              <a:ext uri="{FF2B5EF4-FFF2-40B4-BE49-F238E27FC236}">
                <a16:creationId xmlns:a16="http://schemas.microsoft.com/office/drawing/2014/main" id="{99D1A026-C911-2C65-A7AA-73385371B6C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98D7959-A803-4AF5-B6E6-E2917025FC74}" type="slidenum">
              <a:rPr lang="en-US" altLang="en-US" smtClean="0"/>
              <a:pPr/>
              <a:t>34</a:t>
            </a:fld>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a:extLst>
              <a:ext uri="{FF2B5EF4-FFF2-40B4-BE49-F238E27FC236}">
                <a16:creationId xmlns:a16="http://schemas.microsoft.com/office/drawing/2014/main" id="{004CBB7B-03A5-19FC-91FF-B82D96949B6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spcBef>
                <a:spcPct val="30000"/>
              </a:spcBef>
              <a:defRPr sz="1200">
                <a:solidFill>
                  <a:schemeClr val="tx1"/>
                </a:solidFill>
                <a:latin typeface="Arial" panose="020B0604020202020204" pitchFamily="34" charset="0"/>
              </a:defRPr>
            </a:lvl1pPr>
            <a:lvl2pPr marL="742950" indent="-285750" defTabSz="935038">
              <a:spcBef>
                <a:spcPct val="30000"/>
              </a:spcBef>
              <a:defRPr sz="1200">
                <a:solidFill>
                  <a:schemeClr val="tx1"/>
                </a:solidFill>
                <a:latin typeface="Arial" panose="020B0604020202020204" pitchFamily="34" charset="0"/>
              </a:defRPr>
            </a:lvl2pPr>
            <a:lvl3pPr marL="1143000" indent="-228600" defTabSz="935038">
              <a:spcBef>
                <a:spcPct val="30000"/>
              </a:spcBef>
              <a:defRPr sz="1200">
                <a:solidFill>
                  <a:schemeClr val="tx1"/>
                </a:solidFill>
                <a:latin typeface="Arial" panose="020B0604020202020204" pitchFamily="34" charset="0"/>
              </a:defRPr>
            </a:lvl3pPr>
            <a:lvl4pPr marL="1600200" indent="-228600" defTabSz="935038">
              <a:spcBef>
                <a:spcPct val="30000"/>
              </a:spcBef>
              <a:defRPr sz="1200">
                <a:solidFill>
                  <a:schemeClr val="tx1"/>
                </a:solidFill>
                <a:latin typeface="Arial" panose="020B0604020202020204" pitchFamily="34" charset="0"/>
              </a:defRPr>
            </a:lvl4pPr>
            <a:lvl5pPr marL="2057400" indent="-228600" defTabSz="935038">
              <a:spcBef>
                <a:spcPct val="30000"/>
              </a:spcBef>
              <a:defRPr sz="1200">
                <a:solidFill>
                  <a:schemeClr val="tx1"/>
                </a:solidFill>
                <a:latin typeface="Arial" panose="020B0604020202020204" pitchFamily="34" charset="0"/>
              </a:defRPr>
            </a:lvl5pPr>
            <a:lvl6pPr marL="2514600" indent="-228600" defTabSz="9350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350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350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350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5403BB-3B28-45FB-A5B9-EA5BC4F78782}" type="slidenum">
              <a:rPr lang="en-US" altLang="en-US" smtClean="0">
                <a:cs typeface="Arial" panose="020B0604020202020204" pitchFamily="34" charset="0"/>
              </a:rPr>
              <a:pPr>
                <a:spcBef>
                  <a:spcPct val="0"/>
                </a:spcBef>
              </a:pPr>
              <a:t>35</a:t>
            </a:fld>
            <a:endParaRPr lang="en-US" altLang="en-US">
              <a:cs typeface="Arial" panose="020B0604020202020204" pitchFamily="34" charset="0"/>
            </a:endParaRPr>
          </a:p>
        </p:txBody>
      </p:sp>
      <p:sp>
        <p:nvSpPr>
          <p:cNvPr id="263171" name="Rectangle 2">
            <a:extLst>
              <a:ext uri="{FF2B5EF4-FFF2-40B4-BE49-F238E27FC236}">
                <a16:creationId xmlns:a16="http://schemas.microsoft.com/office/drawing/2014/main" id="{57EE94C1-D211-0CEC-B539-942419C96646}"/>
              </a:ext>
            </a:extLst>
          </p:cNvPr>
          <p:cNvSpPr>
            <a:spLocks noGrp="1" noRot="1" noChangeAspect="1" noChangeArrowheads="1" noTextEdit="1"/>
          </p:cNvSpPr>
          <p:nvPr>
            <p:ph type="sldImg"/>
          </p:nvPr>
        </p:nvSpPr>
        <p:spPr>
          <a:ln/>
        </p:spPr>
      </p:sp>
      <p:sp>
        <p:nvSpPr>
          <p:cNvPr id="263172" name="Rectangle 3">
            <a:extLst>
              <a:ext uri="{FF2B5EF4-FFF2-40B4-BE49-F238E27FC236}">
                <a16:creationId xmlns:a16="http://schemas.microsoft.com/office/drawing/2014/main" id="{1BAF0BBE-BA6E-D6E6-05C4-838583A8876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a:extLst>
              <a:ext uri="{FF2B5EF4-FFF2-40B4-BE49-F238E27FC236}">
                <a16:creationId xmlns:a16="http://schemas.microsoft.com/office/drawing/2014/main" id="{AEE59D3E-A608-656A-B94C-570438B93F7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spcBef>
                <a:spcPct val="30000"/>
              </a:spcBef>
              <a:defRPr sz="1200">
                <a:solidFill>
                  <a:schemeClr val="tx1"/>
                </a:solidFill>
                <a:latin typeface="Arial" panose="020B0604020202020204" pitchFamily="34" charset="0"/>
              </a:defRPr>
            </a:lvl1pPr>
            <a:lvl2pPr marL="742950" indent="-285750" defTabSz="935038">
              <a:spcBef>
                <a:spcPct val="30000"/>
              </a:spcBef>
              <a:defRPr sz="1200">
                <a:solidFill>
                  <a:schemeClr val="tx1"/>
                </a:solidFill>
                <a:latin typeface="Arial" panose="020B0604020202020204" pitchFamily="34" charset="0"/>
              </a:defRPr>
            </a:lvl2pPr>
            <a:lvl3pPr marL="1143000" indent="-228600" defTabSz="935038">
              <a:spcBef>
                <a:spcPct val="30000"/>
              </a:spcBef>
              <a:defRPr sz="1200">
                <a:solidFill>
                  <a:schemeClr val="tx1"/>
                </a:solidFill>
                <a:latin typeface="Arial" panose="020B0604020202020204" pitchFamily="34" charset="0"/>
              </a:defRPr>
            </a:lvl3pPr>
            <a:lvl4pPr marL="1600200" indent="-228600" defTabSz="935038">
              <a:spcBef>
                <a:spcPct val="30000"/>
              </a:spcBef>
              <a:defRPr sz="1200">
                <a:solidFill>
                  <a:schemeClr val="tx1"/>
                </a:solidFill>
                <a:latin typeface="Arial" panose="020B0604020202020204" pitchFamily="34" charset="0"/>
              </a:defRPr>
            </a:lvl4pPr>
            <a:lvl5pPr marL="2057400" indent="-228600" defTabSz="935038">
              <a:spcBef>
                <a:spcPct val="30000"/>
              </a:spcBef>
              <a:defRPr sz="1200">
                <a:solidFill>
                  <a:schemeClr val="tx1"/>
                </a:solidFill>
                <a:latin typeface="Arial" panose="020B0604020202020204" pitchFamily="34" charset="0"/>
              </a:defRPr>
            </a:lvl5pPr>
            <a:lvl6pPr marL="2514600" indent="-228600" defTabSz="9350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350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350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350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AE1AE9B-D1FC-467B-9E56-A2FFD78E2DB7}" type="slidenum">
              <a:rPr lang="en-US" altLang="en-US" smtClean="0">
                <a:cs typeface="Arial" panose="020B0604020202020204" pitchFamily="34" charset="0"/>
              </a:rPr>
              <a:pPr>
                <a:spcBef>
                  <a:spcPct val="0"/>
                </a:spcBef>
              </a:pPr>
              <a:t>36</a:t>
            </a:fld>
            <a:endParaRPr lang="en-US" altLang="en-US">
              <a:cs typeface="Arial" panose="020B0604020202020204" pitchFamily="34" charset="0"/>
            </a:endParaRPr>
          </a:p>
        </p:txBody>
      </p:sp>
      <p:sp>
        <p:nvSpPr>
          <p:cNvPr id="265219" name="Rectangle 2">
            <a:extLst>
              <a:ext uri="{FF2B5EF4-FFF2-40B4-BE49-F238E27FC236}">
                <a16:creationId xmlns:a16="http://schemas.microsoft.com/office/drawing/2014/main" id="{E5782569-826B-B65A-0A41-AE5AE8F95AE4}"/>
              </a:ext>
            </a:extLst>
          </p:cNvPr>
          <p:cNvSpPr>
            <a:spLocks noGrp="1" noRot="1" noChangeAspect="1" noChangeArrowheads="1" noTextEdit="1"/>
          </p:cNvSpPr>
          <p:nvPr>
            <p:ph type="sldImg"/>
          </p:nvPr>
        </p:nvSpPr>
        <p:spPr>
          <a:ln/>
        </p:spPr>
      </p:sp>
      <p:sp>
        <p:nvSpPr>
          <p:cNvPr id="265220" name="Rectangle 3">
            <a:extLst>
              <a:ext uri="{FF2B5EF4-FFF2-40B4-BE49-F238E27FC236}">
                <a16:creationId xmlns:a16="http://schemas.microsoft.com/office/drawing/2014/main" id="{65244E99-6F18-6693-D0D6-EC75C940B5F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cs typeface="Arial" panose="020B060402020202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5983A-777C-E777-419C-8FC3E49D5A4C}"/>
            </a:ext>
          </a:extLst>
        </p:cNvPr>
        <p:cNvGrpSpPr/>
        <p:nvPr/>
      </p:nvGrpSpPr>
      <p:grpSpPr>
        <a:xfrm>
          <a:off x="0" y="0"/>
          <a:ext cx="0" cy="0"/>
          <a:chOff x="0" y="0"/>
          <a:chExt cx="0" cy="0"/>
        </a:xfrm>
      </p:grpSpPr>
      <p:sp>
        <p:nvSpPr>
          <p:cNvPr id="268290" name="Rectangle 7">
            <a:extLst>
              <a:ext uri="{FF2B5EF4-FFF2-40B4-BE49-F238E27FC236}">
                <a16:creationId xmlns:a16="http://schemas.microsoft.com/office/drawing/2014/main" id="{7B19FF04-AE70-AF32-3444-621F292176F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spcBef>
                <a:spcPct val="30000"/>
              </a:spcBef>
              <a:defRPr sz="1200">
                <a:solidFill>
                  <a:schemeClr val="tx1"/>
                </a:solidFill>
                <a:latin typeface="Arial" panose="020B0604020202020204" pitchFamily="34" charset="0"/>
              </a:defRPr>
            </a:lvl1pPr>
            <a:lvl2pPr marL="742950" indent="-285750" defTabSz="935038">
              <a:spcBef>
                <a:spcPct val="30000"/>
              </a:spcBef>
              <a:defRPr sz="1200">
                <a:solidFill>
                  <a:schemeClr val="tx1"/>
                </a:solidFill>
                <a:latin typeface="Arial" panose="020B0604020202020204" pitchFamily="34" charset="0"/>
              </a:defRPr>
            </a:lvl2pPr>
            <a:lvl3pPr marL="1143000" indent="-228600" defTabSz="935038">
              <a:spcBef>
                <a:spcPct val="30000"/>
              </a:spcBef>
              <a:defRPr sz="1200">
                <a:solidFill>
                  <a:schemeClr val="tx1"/>
                </a:solidFill>
                <a:latin typeface="Arial" panose="020B0604020202020204" pitchFamily="34" charset="0"/>
              </a:defRPr>
            </a:lvl3pPr>
            <a:lvl4pPr marL="1600200" indent="-228600" defTabSz="935038">
              <a:spcBef>
                <a:spcPct val="30000"/>
              </a:spcBef>
              <a:defRPr sz="1200">
                <a:solidFill>
                  <a:schemeClr val="tx1"/>
                </a:solidFill>
                <a:latin typeface="Arial" panose="020B0604020202020204" pitchFamily="34" charset="0"/>
              </a:defRPr>
            </a:lvl4pPr>
            <a:lvl5pPr marL="2057400" indent="-228600" defTabSz="935038">
              <a:spcBef>
                <a:spcPct val="30000"/>
              </a:spcBef>
              <a:defRPr sz="1200">
                <a:solidFill>
                  <a:schemeClr val="tx1"/>
                </a:solidFill>
                <a:latin typeface="Arial" panose="020B0604020202020204" pitchFamily="34" charset="0"/>
              </a:defRPr>
            </a:lvl5pPr>
            <a:lvl6pPr marL="2514600" indent="-228600" defTabSz="9350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350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350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350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C006F1-EAC8-49BF-B85B-D5B89B646D51}" type="slidenum">
              <a:rPr lang="en-US" altLang="en-US" smtClean="0">
                <a:cs typeface="Arial" panose="020B0604020202020204" pitchFamily="34" charset="0"/>
              </a:rPr>
              <a:pPr>
                <a:spcBef>
                  <a:spcPct val="0"/>
                </a:spcBef>
              </a:pPr>
              <a:t>38</a:t>
            </a:fld>
            <a:endParaRPr lang="en-US" altLang="en-US">
              <a:cs typeface="Arial" panose="020B0604020202020204" pitchFamily="34" charset="0"/>
            </a:endParaRPr>
          </a:p>
        </p:txBody>
      </p:sp>
      <p:sp>
        <p:nvSpPr>
          <p:cNvPr id="268291" name="Rectangle 2">
            <a:extLst>
              <a:ext uri="{FF2B5EF4-FFF2-40B4-BE49-F238E27FC236}">
                <a16:creationId xmlns:a16="http://schemas.microsoft.com/office/drawing/2014/main" id="{D2EB2EF4-732D-8A09-72D1-CBDEC6CC0074}"/>
              </a:ext>
            </a:extLst>
          </p:cNvPr>
          <p:cNvSpPr>
            <a:spLocks noGrp="1" noRot="1" noChangeAspect="1" noChangeArrowheads="1" noTextEdit="1"/>
          </p:cNvSpPr>
          <p:nvPr>
            <p:ph type="sldImg"/>
          </p:nvPr>
        </p:nvSpPr>
        <p:spPr>
          <a:ln/>
        </p:spPr>
      </p:sp>
      <p:sp>
        <p:nvSpPr>
          <p:cNvPr id="268292" name="Rectangle 3">
            <a:extLst>
              <a:ext uri="{FF2B5EF4-FFF2-40B4-BE49-F238E27FC236}">
                <a16:creationId xmlns:a16="http://schemas.microsoft.com/office/drawing/2014/main" id="{13E076CC-DB94-C120-A8AA-5E58A554C2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952279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a:extLst>
              <a:ext uri="{FF2B5EF4-FFF2-40B4-BE49-F238E27FC236}">
                <a16:creationId xmlns:a16="http://schemas.microsoft.com/office/drawing/2014/main" id="{0C435440-75DC-E165-0985-115B041FD2AC}"/>
              </a:ext>
            </a:extLst>
          </p:cNvPr>
          <p:cNvSpPr>
            <a:spLocks noGrp="1" noRot="1" noChangeAspect="1" noChangeArrowheads="1" noTextEdit="1"/>
          </p:cNvSpPr>
          <p:nvPr>
            <p:ph type="sldImg"/>
          </p:nvPr>
        </p:nvSpPr>
        <p:spPr>
          <a:ln/>
        </p:spPr>
      </p:sp>
      <p:sp>
        <p:nvSpPr>
          <p:cNvPr id="71683" name="Notes Placeholder 2">
            <a:extLst>
              <a:ext uri="{FF2B5EF4-FFF2-40B4-BE49-F238E27FC236}">
                <a16:creationId xmlns:a16="http://schemas.microsoft.com/office/drawing/2014/main" id="{BAE2B8C6-8302-57D5-AD34-C4154C0825D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
        <p:nvSpPr>
          <p:cNvPr id="71684" name="Slide Number Placeholder 3">
            <a:extLst>
              <a:ext uri="{FF2B5EF4-FFF2-40B4-BE49-F238E27FC236}">
                <a16:creationId xmlns:a16="http://schemas.microsoft.com/office/drawing/2014/main" id="{788A8562-C8C5-9A8C-B4BF-E34EBE76100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108F5A8-E1C9-445B-80AC-E911F17450C1}" type="slidenum">
              <a:rPr lang="en-US" altLang="en-US" smtClean="0"/>
              <a:pPr/>
              <a:t>39</a:t>
            </a:fld>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a:extLst>
              <a:ext uri="{FF2B5EF4-FFF2-40B4-BE49-F238E27FC236}">
                <a16:creationId xmlns:a16="http://schemas.microsoft.com/office/drawing/2014/main" id="{041E70B8-5124-FE27-D923-50BE7D0073FA}"/>
              </a:ext>
            </a:extLst>
          </p:cNvPr>
          <p:cNvSpPr>
            <a:spLocks noGrp="1" noRot="1" noChangeAspect="1" noChangeArrowheads="1" noTextEdit="1"/>
          </p:cNvSpPr>
          <p:nvPr>
            <p:ph type="sldImg"/>
          </p:nvPr>
        </p:nvSpPr>
        <p:spPr>
          <a:ln/>
        </p:spPr>
      </p:sp>
      <p:sp>
        <p:nvSpPr>
          <p:cNvPr id="74755" name="Notes Placeholder 2">
            <a:extLst>
              <a:ext uri="{FF2B5EF4-FFF2-40B4-BE49-F238E27FC236}">
                <a16:creationId xmlns:a16="http://schemas.microsoft.com/office/drawing/2014/main" id="{E980E612-474C-0172-4688-A8F3F557258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74756" name="Slide Number Placeholder 3">
            <a:extLst>
              <a:ext uri="{FF2B5EF4-FFF2-40B4-BE49-F238E27FC236}">
                <a16:creationId xmlns:a16="http://schemas.microsoft.com/office/drawing/2014/main" id="{BBBDE3CB-D8FF-ADDB-07F8-00C90A1F661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538285A-4FF5-4216-984A-5F9F9818598E}" type="slidenum">
              <a:rPr lang="en-US" altLang="en-US" smtClean="0"/>
              <a:pPr/>
              <a:t>40</a:t>
            </a:fld>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a:extLst>
              <a:ext uri="{FF2B5EF4-FFF2-40B4-BE49-F238E27FC236}">
                <a16:creationId xmlns:a16="http://schemas.microsoft.com/office/drawing/2014/main" id="{78AF2847-E092-543D-3E22-27D47EF56F7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A9249F2-5C09-4D99-9815-605E9CBFC216}" type="slidenum">
              <a:rPr lang="en-US" altLang="en-US" smtClean="0"/>
              <a:pPr/>
              <a:t>65</a:t>
            </a:fld>
            <a:endParaRPr lang="en-US" altLang="en-US"/>
          </a:p>
        </p:txBody>
      </p:sp>
      <p:sp>
        <p:nvSpPr>
          <p:cNvPr id="104451" name="Rectangle 2">
            <a:extLst>
              <a:ext uri="{FF2B5EF4-FFF2-40B4-BE49-F238E27FC236}">
                <a16:creationId xmlns:a16="http://schemas.microsoft.com/office/drawing/2014/main" id="{82B50F83-AE34-DB1C-2644-05FC6000BE0E}"/>
              </a:ext>
            </a:extLst>
          </p:cNvPr>
          <p:cNvSpPr>
            <a:spLocks noGrp="1" noRot="1" noChangeAspect="1" noChangeArrowheads="1" noTextEdit="1"/>
          </p:cNvSpPr>
          <p:nvPr>
            <p:ph type="sldImg"/>
          </p:nvPr>
        </p:nvSpPr>
        <p:spPr>
          <a:ln/>
        </p:spPr>
      </p:sp>
      <p:sp>
        <p:nvSpPr>
          <p:cNvPr id="104452" name="Rectangle 3">
            <a:extLst>
              <a:ext uri="{FF2B5EF4-FFF2-40B4-BE49-F238E27FC236}">
                <a16:creationId xmlns:a16="http://schemas.microsoft.com/office/drawing/2014/main" id="{B4D52282-F067-D1E8-E48E-FBBC54FE62F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48FF90E-F5E8-4F06-82E7-4F7E2BA00BD8}" type="slidenum">
              <a:rPr lang="en-US" altLang="en-US" smtClean="0"/>
              <a:pPr>
                <a:defRPr/>
              </a:pPr>
              <a:t>67</a:t>
            </a:fld>
            <a:endParaRPr lang="en-US" altLang="en-US"/>
          </a:p>
        </p:txBody>
      </p:sp>
    </p:spTree>
    <p:extLst>
      <p:ext uri="{BB962C8B-B14F-4D97-AF65-F5344CB8AC3E}">
        <p14:creationId xmlns:p14="http://schemas.microsoft.com/office/powerpoint/2010/main" val="175802308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48FF90E-F5E8-4F06-82E7-4F7E2BA00BD8}" type="slidenum">
              <a:rPr lang="en-US" altLang="en-US" smtClean="0"/>
              <a:pPr>
                <a:defRPr/>
              </a:pPr>
              <a:t>68</a:t>
            </a:fld>
            <a:endParaRPr lang="en-US" altLang="en-US"/>
          </a:p>
        </p:txBody>
      </p:sp>
    </p:spTree>
    <p:extLst>
      <p:ext uri="{BB962C8B-B14F-4D97-AF65-F5344CB8AC3E}">
        <p14:creationId xmlns:p14="http://schemas.microsoft.com/office/powerpoint/2010/main" val="377527556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48FF90E-F5E8-4F06-82E7-4F7E2BA00BD8}" type="slidenum">
              <a:rPr lang="en-US" altLang="en-US" smtClean="0"/>
              <a:pPr>
                <a:defRPr/>
              </a:pPr>
              <a:t>69</a:t>
            </a:fld>
            <a:endParaRPr lang="en-US" altLang="en-US"/>
          </a:p>
        </p:txBody>
      </p:sp>
    </p:spTree>
    <p:extLst>
      <p:ext uri="{BB962C8B-B14F-4D97-AF65-F5344CB8AC3E}">
        <p14:creationId xmlns:p14="http://schemas.microsoft.com/office/powerpoint/2010/main" val="27780082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a:extLst>
              <a:ext uri="{FF2B5EF4-FFF2-40B4-BE49-F238E27FC236}">
                <a16:creationId xmlns:a16="http://schemas.microsoft.com/office/drawing/2014/main" id="{3335BC64-E755-07C1-C69E-81044F303ACF}"/>
              </a:ext>
            </a:extLst>
          </p:cNvPr>
          <p:cNvSpPr>
            <a:spLocks noGrp="1" noRot="1" noChangeAspect="1" noChangeArrowheads="1" noTextEdit="1"/>
          </p:cNvSpPr>
          <p:nvPr>
            <p:ph type="sldImg"/>
          </p:nvPr>
        </p:nvSpPr>
        <p:spPr>
          <a:ln/>
        </p:spPr>
      </p:sp>
      <p:sp>
        <p:nvSpPr>
          <p:cNvPr id="115715" name="Notes Placeholder 2">
            <a:extLst>
              <a:ext uri="{FF2B5EF4-FFF2-40B4-BE49-F238E27FC236}">
                <a16:creationId xmlns:a16="http://schemas.microsoft.com/office/drawing/2014/main" id="{10F830A7-3C1A-5B02-30F6-B690151B550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15716" name="Slide Number Placeholder 3">
            <a:extLst>
              <a:ext uri="{FF2B5EF4-FFF2-40B4-BE49-F238E27FC236}">
                <a16:creationId xmlns:a16="http://schemas.microsoft.com/office/drawing/2014/main" id="{5D639AD8-13B5-4DA9-CD73-411BACA6F92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503FE41-4281-4440-9801-DDE4C72E5518}" type="slidenum">
              <a:rPr lang="en-US" altLang="en-US" smtClean="0"/>
              <a:pPr/>
              <a:t>70</a:t>
            </a:fld>
            <a:endParaRPr lang="en-US"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a:extLst>
              <a:ext uri="{FF2B5EF4-FFF2-40B4-BE49-F238E27FC236}">
                <a16:creationId xmlns:a16="http://schemas.microsoft.com/office/drawing/2014/main" id="{9E1620C4-4896-171E-2B9C-6C308223C394}"/>
              </a:ext>
            </a:extLst>
          </p:cNvPr>
          <p:cNvSpPr>
            <a:spLocks noGrp="1" noRot="1" noChangeAspect="1" noChangeArrowheads="1" noTextEdit="1"/>
          </p:cNvSpPr>
          <p:nvPr>
            <p:ph type="sldImg"/>
          </p:nvPr>
        </p:nvSpPr>
        <p:spPr>
          <a:ln/>
        </p:spPr>
      </p:sp>
      <p:sp>
        <p:nvSpPr>
          <p:cNvPr id="117763" name="Notes Placeholder 2">
            <a:extLst>
              <a:ext uri="{FF2B5EF4-FFF2-40B4-BE49-F238E27FC236}">
                <a16:creationId xmlns:a16="http://schemas.microsoft.com/office/drawing/2014/main" id="{46399BD9-A3B1-CC60-B221-E14EF89C5E5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cs typeface="Arial" panose="020B0604020202020204" pitchFamily="34" charset="0"/>
            </a:endParaRPr>
          </a:p>
        </p:txBody>
      </p:sp>
      <p:sp>
        <p:nvSpPr>
          <p:cNvPr id="117764" name="Slide Number Placeholder 3">
            <a:extLst>
              <a:ext uri="{FF2B5EF4-FFF2-40B4-BE49-F238E27FC236}">
                <a16:creationId xmlns:a16="http://schemas.microsoft.com/office/drawing/2014/main" id="{02F6C38C-1438-E543-8513-211A1E1BF4B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C0D4198-A698-4C83-828A-9FCD92C122A0}" type="slidenum">
              <a:rPr lang="en-US" altLang="en-US" smtClean="0"/>
              <a:pPr/>
              <a:t>71</a:t>
            </a:fld>
            <a:endParaRPr lang="en-US"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3532F605-6C06-E1BF-D174-DF4D87508021}"/>
              </a:ext>
            </a:extLst>
          </p:cNvPr>
          <p:cNvSpPr>
            <a:spLocks noGrp="1" noRot="1" noChangeAspect="1" noChangeArrowheads="1" noTextEdit="1"/>
          </p:cNvSpPr>
          <p:nvPr>
            <p:ph type="sldImg"/>
          </p:nvPr>
        </p:nvSpPr>
        <p:spPr>
          <a:ln/>
        </p:spPr>
      </p:sp>
      <p:sp>
        <p:nvSpPr>
          <p:cNvPr id="119811" name="Notes Placeholder 2">
            <a:extLst>
              <a:ext uri="{FF2B5EF4-FFF2-40B4-BE49-F238E27FC236}">
                <a16:creationId xmlns:a16="http://schemas.microsoft.com/office/drawing/2014/main" id="{6DC4BE63-6BBE-DB26-D711-F5604435726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cs typeface="Arial" panose="020B0604020202020204" pitchFamily="34" charset="0"/>
            </a:endParaRPr>
          </a:p>
        </p:txBody>
      </p:sp>
      <p:sp>
        <p:nvSpPr>
          <p:cNvPr id="119812" name="Slide Number Placeholder 3">
            <a:extLst>
              <a:ext uri="{FF2B5EF4-FFF2-40B4-BE49-F238E27FC236}">
                <a16:creationId xmlns:a16="http://schemas.microsoft.com/office/drawing/2014/main" id="{17C8228D-F871-FB08-1366-FEFFFCD107E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22B7BBC-4ACA-4F9F-AEC9-0E61B0CBAB04}" type="slidenum">
              <a:rPr lang="en-US" altLang="en-US" smtClean="0"/>
              <a:pPr/>
              <a:t>72</a:t>
            </a:fld>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a:extLst>
              <a:ext uri="{FF2B5EF4-FFF2-40B4-BE49-F238E27FC236}">
                <a16:creationId xmlns:a16="http://schemas.microsoft.com/office/drawing/2014/main" id="{30088B4F-D51D-7A38-8BD9-09C221C71768}"/>
              </a:ext>
            </a:extLst>
          </p:cNvPr>
          <p:cNvSpPr>
            <a:spLocks noGrp="1" noRot="1" noChangeAspect="1" noChangeArrowheads="1" noTextEdit="1"/>
          </p:cNvSpPr>
          <p:nvPr>
            <p:ph type="sldImg"/>
          </p:nvPr>
        </p:nvSpPr>
        <p:spPr>
          <a:ln/>
        </p:spPr>
      </p:sp>
      <p:sp>
        <p:nvSpPr>
          <p:cNvPr id="121859" name="Notes Placeholder 2">
            <a:extLst>
              <a:ext uri="{FF2B5EF4-FFF2-40B4-BE49-F238E27FC236}">
                <a16:creationId xmlns:a16="http://schemas.microsoft.com/office/drawing/2014/main" id="{F8591AAC-1B02-F479-A64E-ED4EF35596D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21860" name="Slide Number Placeholder 3">
            <a:extLst>
              <a:ext uri="{FF2B5EF4-FFF2-40B4-BE49-F238E27FC236}">
                <a16:creationId xmlns:a16="http://schemas.microsoft.com/office/drawing/2014/main" id="{27185AEA-6C6E-39B6-D504-FD6E848CE5D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2B02F3F-BAB1-42D1-BA27-15150F40A1CD}" type="slidenum">
              <a:rPr lang="en-US" altLang="en-US" smtClean="0"/>
              <a:pPr/>
              <a:t>73</a:t>
            </a:fld>
            <a:endParaRPr lang="en-US"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48FF90E-F5E8-4F06-82E7-4F7E2BA00BD8}" type="slidenum">
              <a:rPr lang="en-US" altLang="en-US" smtClean="0"/>
              <a:pPr>
                <a:defRPr/>
              </a:pPr>
              <a:t>74</a:t>
            </a:fld>
            <a:endParaRPr lang="en-US" altLang="en-US"/>
          </a:p>
        </p:txBody>
      </p:sp>
    </p:spTree>
    <p:extLst>
      <p:ext uri="{BB962C8B-B14F-4D97-AF65-F5344CB8AC3E}">
        <p14:creationId xmlns:p14="http://schemas.microsoft.com/office/powerpoint/2010/main" val="373910983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48FF90E-F5E8-4F06-82E7-4F7E2BA00BD8}" type="slidenum">
              <a:rPr lang="en-US" altLang="en-US" smtClean="0"/>
              <a:pPr>
                <a:defRPr/>
              </a:pPr>
              <a:t>75</a:t>
            </a:fld>
            <a:endParaRPr lang="en-US" altLang="en-US"/>
          </a:p>
        </p:txBody>
      </p:sp>
    </p:spTree>
    <p:extLst>
      <p:ext uri="{BB962C8B-B14F-4D97-AF65-F5344CB8AC3E}">
        <p14:creationId xmlns:p14="http://schemas.microsoft.com/office/powerpoint/2010/main" val="348928262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a:extLst>
              <a:ext uri="{FF2B5EF4-FFF2-40B4-BE49-F238E27FC236}">
                <a16:creationId xmlns:a16="http://schemas.microsoft.com/office/drawing/2014/main" id="{84E9DBD1-DB87-AF40-5647-FE2E059DD574}"/>
              </a:ext>
            </a:extLst>
          </p:cNvPr>
          <p:cNvSpPr>
            <a:spLocks noGrp="1" noRot="1" noChangeAspect="1" noChangeArrowheads="1" noTextEdit="1"/>
          </p:cNvSpPr>
          <p:nvPr>
            <p:ph type="sldImg"/>
          </p:nvPr>
        </p:nvSpPr>
        <p:spPr>
          <a:ln/>
        </p:spPr>
      </p:sp>
      <p:sp>
        <p:nvSpPr>
          <p:cNvPr id="131075" name="Notes Placeholder 2">
            <a:extLst>
              <a:ext uri="{FF2B5EF4-FFF2-40B4-BE49-F238E27FC236}">
                <a16:creationId xmlns:a16="http://schemas.microsoft.com/office/drawing/2014/main" id="{C2992E89-4272-E005-35B2-16C71328BCC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31076" name="Slide Number Placeholder 3">
            <a:extLst>
              <a:ext uri="{FF2B5EF4-FFF2-40B4-BE49-F238E27FC236}">
                <a16:creationId xmlns:a16="http://schemas.microsoft.com/office/drawing/2014/main" id="{966F431C-B66A-30D8-F215-E2DA39E0418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CE3BC1A-A70C-40A8-8CBF-7FD77796203A}" type="slidenum">
              <a:rPr lang="en-US" altLang="en-US" smtClean="0"/>
              <a:pPr/>
              <a:t>76</a:t>
            </a:fld>
            <a:endParaRPr lang="en-US"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48FF90E-F5E8-4F06-82E7-4F7E2BA00BD8}" type="slidenum">
              <a:rPr lang="en-US" altLang="en-US" smtClean="0"/>
              <a:pPr>
                <a:defRPr/>
              </a:pPr>
              <a:t>77</a:t>
            </a:fld>
            <a:endParaRPr lang="en-US" altLang="en-US"/>
          </a:p>
        </p:txBody>
      </p:sp>
    </p:spTree>
    <p:extLst>
      <p:ext uri="{BB962C8B-B14F-4D97-AF65-F5344CB8AC3E}">
        <p14:creationId xmlns:p14="http://schemas.microsoft.com/office/powerpoint/2010/main" val="344837959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48FF90E-F5E8-4F06-82E7-4F7E2BA00BD8}" type="slidenum">
              <a:rPr lang="en-US" altLang="en-US" smtClean="0"/>
              <a:pPr>
                <a:defRPr/>
              </a:pPr>
              <a:t>78</a:t>
            </a:fld>
            <a:endParaRPr lang="en-US" altLang="en-US"/>
          </a:p>
        </p:txBody>
      </p:sp>
    </p:spTree>
    <p:extLst>
      <p:ext uri="{BB962C8B-B14F-4D97-AF65-F5344CB8AC3E}">
        <p14:creationId xmlns:p14="http://schemas.microsoft.com/office/powerpoint/2010/main" val="22527946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a:extLst>
              <a:ext uri="{FF2B5EF4-FFF2-40B4-BE49-F238E27FC236}">
                <a16:creationId xmlns:a16="http://schemas.microsoft.com/office/drawing/2014/main" id="{643E680D-2326-A25D-1AE1-8A5CB4EB0F43}"/>
              </a:ext>
            </a:extLst>
          </p:cNvPr>
          <p:cNvSpPr>
            <a:spLocks noGrp="1" noRot="1" noChangeAspect="1" noChangeArrowheads="1" noTextEdit="1"/>
          </p:cNvSpPr>
          <p:nvPr>
            <p:ph type="sldImg"/>
          </p:nvPr>
        </p:nvSpPr>
        <p:spPr>
          <a:ln/>
        </p:spPr>
      </p:sp>
      <p:sp>
        <p:nvSpPr>
          <p:cNvPr id="137219" name="Notes Placeholder 2">
            <a:extLst>
              <a:ext uri="{FF2B5EF4-FFF2-40B4-BE49-F238E27FC236}">
                <a16:creationId xmlns:a16="http://schemas.microsoft.com/office/drawing/2014/main" id="{53875539-8B82-7ABF-35C3-BEFFD8D82F0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37220" name="Slide Number Placeholder 3">
            <a:extLst>
              <a:ext uri="{FF2B5EF4-FFF2-40B4-BE49-F238E27FC236}">
                <a16:creationId xmlns:a16="http://schemas.microsoft.com/office/drawing/2014/main" id="{F3090032-895F-F09E-16B2-A0CF10795A4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BECE0DE-C252-4D1F-836A-CB603B638BE5}" type="slidenum">
              <a:rPr lang="en-US" altLang="en-US" smtClean="0"/>
              <a:pPr/>
              <a:t>81</a:t>
            </a:fld>
            <a:endParaRPr lang="en-US"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a:extLst>
              <a:ext uri="{FF2B5EF4-FFF2-40B4-BE49-F238E27FC236}">
                <a16:creationId xmlns:a16="http://schemas.microsoft.com/office/drawing/2014/main" id="{643E680D-2326-A25D-1AE1-8A5CB4EB0F43}"/>
              </a:ext>
            </a:extLst>
          </p:cNvPr>
          <p:cNvSpPr>
            <a:spLocks noGrp="1" noRot="1" noChangeAspect="1" noChangeArrowheads="1" noTextEdit="1"/>
          </p:cNvSpPr>
          <p:nvPr>
            <p:ph type="sldImg"/>
          </p:nvPr>
        </p:nvSpPr>
        <p:spPr>
          <a:ln/>
        </p:spPr>
      </p:sp>
      <p:sp>
        <p:nvSpPr>
          <p:cNvPr id="137219" name="Notes Placeholder 2">
            <a:extLst>
              <a:ext uri="{FF2B5EF4-FFF2-40B4-BE49-F238E27FC236}">
                <a16:creationId xmlns:a16="http://schemas.microsoft.com/office/drawing/2014/main" id="{53875539-8B82-7ABF-35C3-BEFFD8D82F0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137220" name="Slide Number Placeholder 3">
            <a:extLst>
              <a:ext uri="{FF2B5EF4-FFF2-40B4-BE49-F238E27FC236}">
                <a16:creationId xmlns:a16="http://schemas.microsoft.com/office/drawing/2014/main" id="{F3090032-895F-F09E-16B2-A0CF10795A4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BECE0DE-C252-4D1F-836A-CB603B638BE5}" type="slidenum">
              <a:rPr lang="en-US" altLang="en-US" smtClean="0"/>
              <a:pPr/>
              <a:t>82</a:t>
            </a:fld>
            <a:endParaRPr lang="en-US" altLang="en-US"/>
          </a:p>
        </p:txBody>
      </p:sp>
    </p:spTree>
    <p:extLst>
      <p:ext uri="{BB962C8B-B14F-4D97-AF65-F5344CB8AC3E}">
        <p14:creationId xmlns:p14="http://schemas.microsoft.com/office/powerpoint/2010/main" val="201124279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61AF8-44AB-7742-AE69-DCBF583A4C0F}"/>
            </a:ext>
          </a:extLst>
        </p:cNvPr>
        <p:cNvGrpSpPr/>
        <p:nvPr/>
      </p:nvGrpSpPr>
      <p:grpSpPr>
        <a:xfrm>
          <a:off x="0" y="0"/>
          <a:ext cx="0" cy="0"/>
          <a:chOff x="0" y="0"/>
          <a:chExt cx="0" cy="0"/>
        </a:xfrm>
      </p:grpSpPr>
      <p:sp>
        <p:nvSpPr>
          <p:cNvPr id="141314" name="Slide Image Placeholder 1">
            <a:extLst>
              <a:ext uri="{FF2B5EF4-FFF2-40B4-BE49-F238E27FC236}">
                <a16:creationId xmlns:a16="http://schemas.microsoft.com/office/drawing/2014/main" id="{636F0DA8-49DD-CE2E-1564-E8535387D426}"/>
              </a:ext>
            </a:extLst>
          </p:cNvPr>
          <p:cNvSpPr>
            <a:spLocks noGrp="1" noRot="1" noChangeAspect="1" noChangeArrowheads="1" noTextEdit="1"/>
          </p:cNvSpPr>
          <p:nvPr>
            <p:ph type="sldImg"/>
          </p:nvPr>
        </p:nvSpPr>
        <p:spPr>
          <a:ln/>
        </p:spPr>
      </p:sp>
      <p:sp>
        <p:nvSpPr>
          <p:cNvPr id="141315" name="Notes Placeholder 2">
            <a:extLst>
              <a:ext uri="{FF2B5EF4-FFF2-40B4-BE49-F238E27FC236}">
                <a16:creationId xmlns:a16="http://schemas.microsoft.com/office/drawing/2014/main" id="{23B87FFE-4714-9DBC-0096-02FD32C608B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US" altLang="en-US" dirty="0"/>
          </a:p>
        </p:txBody>
      </p:sp>
      <p:sp>
        <p:nvSpPr>
          <p:cNvPr id="141316" name="Slide Number Placeholder 3">
            <a:extLst>
              <a:ext uri="{FF2B5EF4-FFF2-40B4-BE49-F238E27FC236}">
                <a16:creationId xmlns:a16="http://schemas.microsoft.com/office/drawing/2014/main" id="{98392598-827E-1FD1-5745-1DCED69599B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AC3E161-61B7-4D6C-A51A-0324C47FF6B6}" type="slidenum">
              <a:rPr lang="en-US" altLang="en-US" smtClean="0"/>
              <a:pPr/>
              <a:t>83</a:t>
            </a:fld>
            <a:endParaRPr lang="en-US" altLang="en-US"/>
          </a:p>
        </p:txBody>
      </p:sp>
    </p:spTree>
    <p:extLst>
      <p:ext uri="{BB962C8B-B14F-4D97-AF65-F5344CB8AC3E}">
        <p14:creationId xmlns:p14="http://schemas.microsoft.com/office/powerpoint/2010/main" val="310448921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a:extLst>
              <a:ext uri="{FF2B5EF4-FFF2-40B4-BE49-F238E27FC236}">
                <a16:creationId xmlns:a16="http://schemas.microsoft.com/office/drawing/2014/main" id="{C74399C9-3451-8BAC-E476-1EC6A316A1A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2188">
              <a:defRPr>
                <a:solidFill>
                  <a:schemeClr val="tx1"/>
                </a:solidFill>
                <a:latin typeface="Arial" panose="020B0604020202020204" pitchFamily="34" charset="0"/>
                <a:cs typeface="Arial" panose="020B0604020202020204" pitchFamily="34" charset="0"/>
              </a:defRPr>
            </a:lvl1pPr>
            <a:lvl2pPr marL="742950" indent="-285750" defTabSz="992188">
              <a:defRPr>
                <a:solidFill>
                  <a:schemeClr val="tx1"/>
                </a:solidFill>
                <a:latin typeface="Arial" panose="020B0604020202020204" pitchFamily="34" charset="0"/>
                <a:cs typeface="Arial" panose="020B0604020202020204" pitchFamily="34" charset="0"/>
              </a:defRPr>
            </a:lvl2pPr>
            <a:lvl3pPr marL="1143000" indent="-228600" defTabSz="992188">
              <a:defRPr>
                <a:solidFill>
                  <a:schemeClr val="tx1"/>
                </a:solidFill>
                <a:latin typeface="Arial" panose="020B0604020202020204" pitchFamily="34" charset="0"/>
                <a:cs typeface="Arial" panose="020B0604020202020204" pitchFamily="34" charset="0"/>
              </a:defRPr>
            </a:lvl3pPr>
            <a:lvl4pPr marL="1600200" indent="-228600" defTabSz="992188">
              <a:defRPr>
                <a:solidFill>
                  <a:schemeClr val="tx1"/>
                </a:solidFill>
                <a:latin typeface="Arial" panose="020B0604020202020204" pitchFamily="34" charset="0"/>
                <a:cs typeface="Arial" panose="020B0604020202020204" pitchFamily="34" charset="0"/>
              </a:defRPr>
            </a:lvl4pPr>
            <a:lvl5pPr marL="2057400" indent="-228600" defTabSz="992188">
              <a:defRPr>
                <a:solidFill>
                  <a:schemeClr val="tx1"/>
                </a:solidFill>
                <a:latin typeface="Arial" panose="020B0604020202020204" pitchFamily="34" charset="0"/>
                <a:cs typeface="Arial" panose="020B0604020202020204" pitchFamily="34" charset="0"/>
              </a:defRPr>
            </a:lvl5pPr>
            <a:lvl6pPr marL="2514600" indent="-228600" defTabSz="9921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21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21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21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B9924AB-E370-4633-954E-0DB4A111804C}" type="slidenum">
              <a:rPr lang="en-US" altLang="en-US" smtClean="0">
                <a:solidFill>
                  <a:srgbClr val="000000"/>
                </a:solidFill>
                <a:ea typeface="Dotum" panose="020B0600000101010101" pitchFamily="34" charset="-127"/>
              </a:rPr>
              <a:pPr/>
              <a:t>84</a:t>
            </a:fld>
            <a:endParaRPr lang="en-US" altLang="en-US">
              <a:solidFill>
                <a:srgbClr val="000000"/>
              </a:solidFill>
              <a:ea typeface="Dotum" panose="020B0600000101010101" pitchFamily="34" charset="-127"/>
            </a:endParaRPr>
          </a:p>
        </p:txBody>
      </p:sp>
      <p:sp>
        <p:nvSpPr>
          <p:cNvPr id="139267" name="Rectangle 2">
            <a:extLst>
              <a:ext uri="{FF2B5EF4-FFF2-40B4-BE49-F238E27FC236}">
                <a16:creationId xmlns:a16="http://schemas.microsoft.com/office/drawing/2014/main" id="{73EE0342-C19B-2D6B-D5EC-F33DF03B8742}"/>
              </a:ext>
            </a:extLst>
          </p:cNvPr>
          <p:cNvSpPr>
            <a:spLocks noGrp="1" noRot="1" noChangeAspect="1" noChangeArrowheads="1" noTextEdit="1"/>
          </p:cNvSpPr>
          <p:nvPr>
            <p:ph type="sldImg"/>
          </p:nvPr>
        </p:nvSpPr>
        <p:spPr>
          <a:ln/>
        </p:spPr>
      </p:sp>
      <p:sp>
        <p:nvSpPr>
          <p:cNvPr id="139268" name="Rectangle 3">
            <a:extLst>
              <a:ext uri="{FF2B5EF4-FFF2-40B4-BE49-F238E27FC236}">
                <a16:creationId xmlns:a16="http://schemas.microsoft.com/office/drawing/2014/main" id="{EA4C9189-84B9-7EC2-E8B7-9D762260F95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cs typeface="Arial" panose="020B0604020202020204"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a:extLst>
              <a:ext uri="{FF2B5EF4-FFF2-40B4-BE49-F238E27FC236}">
                <a16:creationId xmlns:a16="http://schemas.microsoft.com/office/drawing/2014/main" id="{20C88704-D37D-57A0-5EF4-58327E935A9A}"/>
              </a:ext>
            </a:extLst>
          </p:cNvPr>
          <p:cNvSpPr>
            <a:spLocks noGrp="1" noRot="1" noChangeAspect="1" noChangeArrowheads="1" noTextEdit="1"/>
          </p:cNvSpPr>
          <p:nvPr>
            <p:ph type="sldImg"/>
          </p:nvPr>
        </p:nvSpPr>
        <p:spPr>
          <a:ln/>
        </p:spPr>
      </p:sp>
      <p:sp>
        <p:nvSpPr>
          <p:cNvPr id="141315" name="Notes Placeholder 2">
            <a:extLst>
              <a:ext uri="{FF2B5EF4-FFF2-40B4-BE49-F238E27FC236}">
                <a16:creationId xmlns:a16="http://schemas.microsoft.com/office/drawing/2014/main" id="{2B9B1CDB-54C3-15ED-FB3B-6450FCF483C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1316" name="Slide Number Placeholder 3">
            <a:extLst>
              <a:ext uri="{FF2B5EF4-FFF2-40B4-BE49-F238E27FC236}">
                <a16:creationId xmlns:a16="http://schemas.microsoft.com/office/drawing/2014/main" id="{6DB0406E-8421-10B0-E76E-045563BC2D6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AC3E161-61B7-4D6C-A51A-0324C47FF6B6}" type="slidenum">
              <a:rPr lang="en-US" altLang="en-US" smtClean="0"/>
              <a:pPr/>
              <a:t>85</a:t>
            </a:fld>
            <a:endParaRPr lang="en-US"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a:extLst>
              <a:ext uri="{FF2B5EF4-FFF2-40B4-BE49-F238E27FC236}">
                <a16:creationId xmlns:a16="http://schemas.microsoft.com/office/drawing/2014/main" id="{4A761039-13FF-7160-757D-0432051D9961}"/>
              </a:ext>
            </a:extLst>
          </p:cNvPr>
          <p:cNvSpPr>
            <a:spLocks noGrp="1" noRot="1" noChangeAspect="1" noChangeArrowheads="1" noTextEdit="1"/>
          </p:cNvSpPr>
          <p:nvPr>
            <p:ph type="sldImg"/>
          </p:nvPr>
        </p:nvSpPr>
        <p:spPr>
          <a:ln/>
        </p:spPr>
      </p:sp>
      <p:sp>
        <p:nvSpPr>
          <p:cNvPr id="143363" name="Notes Placeholder 2">
            <a:extLst>
              <a:ext uri="{FF2B5EF4-FFF2-40B4-BE49-F238E27FC236}">
                <a16:creationId xmlns:a16="http://schemas.microsoft.com/office/drawing/2014/main" id="{F74138BC-8409-7426-7AE8-B6C2998EE5A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43364" name="Slide Number Placeholder 3">
            <a:extLst>
              <a:ext uri="{FF2B5EF4-FFF2-40B4-BE49-F238E27FC236}">
                <a16:creationId xmlns:a16="http://schemas.microsoft.com/office/drawing/2014/main" id="{C6BCFDB7-431B-3BC0-B2EB-40CBFB15553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6D20386-CC50-4030-9F27-24C03381F869}" type="slidenum">
              <a:rPr lang="en-US" altLang="en-US" smtClean="0"/>
              <a:pPr/>
              <a:t>86</a:t>
            </a:fld>
            <a:endParaRPr lang="en-US"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a:extLst>
              <a:ext uri="{FF2B5EF4-FFF2-40B4-BE49-F238E27FC236}">
                <a16:creationId xmlns:a16="http://schemas.microsoft.com/office/drawing/2014/main" id="{5DCCF4EC-FF42-62A9-C5E4-916A83D58C85}"/>
              </a:ext>
            </a:extLst>
          </p:cNvPr>
          <p:cNvSpPr>
            <a:spLocks noGrp="1" noRot="1" noChangeAspect="1" noChangeArrowheads="1" noTextEdit="1"/>
          </p:cNvSpPr>
          <p:nvPr>
            <p:ph type="sldImg"/>
          </p:nvPr>
        </p:nvSpPr>
        <p:spPr>
          <a:ln/>
        </p:spPr>
      </p:sp>
      <p:sp>
        <p:nvSpPr>
          <p:cNvPr id="145411" name="Notes Placeholder 2">
            <a:extLst>
              <a:ext uri="{FF2B5EF4-FFF2-40B4-BE49-F238E27FC236}">
                <a16:creationId xmlns:a16="http://schemas.microsoft.com/office/drawing/2014/main" id="{8B7EEEAA-44C1-A0CD-CDE4-E5301A4124F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45412" name="Slide Number Placeholder 3">
            <a:extLst>
              <a:ext uri="{FF2B5EF4-FFF2-40B4-BE49-F238E27FC236}">
                <a16:creationId xmlns:a16="http://schemas.microsoft.com/office/drawing/2014/main" id="{185DB26E-D218-DB18-8515-BC83527FF64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E2D7A21-5944-4365-B899-A05C05FA1118}" type="slidenum">
              <a:rPr lang="en-US" altLang="en-US" smtClean="0"/>
              <a:pPr/>
              <a:t>87</a:t>
            </a:fld>
            <a:endParaRPr lang="en-US"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a:extLst>
              <a:ext uri="{FF2B5EF4-FFF2-40B4-BE49-F238E27FC236}">
                <a16:creationId xmlns:a16="http://schemas.microsoft.com/office/drawing/2014/main" id="{1F873267-CAD2-1518-817E-5A01FFE9C84E}"/>
              </a:ext>
            </a:extLst>
          </p:cNvPr>
          <p:cNvSpPr>
            <a:spLocks noGrp="1" noRot="1" noChangeAspect="1" noChangeArrowheads="1" noTextEdit="1"/>
          </p:cNvSpPr>
          <p:nvPr>
            <p:ph type="sldImg"/>
          </p:nvPr>
        </p:nvSpPr>
        <p:spPr>
          <a:ln/>
        </p:spPr>
      </p:sp>
      <p:sp>
        <p:nvSpPr>
          <p:cNvPr id="147459" name="Notes Placeholder 2">
            <a:extLst>
              <a:ext uri="{FF2B5EF4-FFF2-40B4-BE49-F238E27FC236}">
                <a16:creationId xmlns:a16="http://schemas.microsoft.com/office/drawing/2014/main" id="{2F1CE8FB-E9E0-D523-E695-6E03C5AEA93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47460" name="Slide Number Placeholder 3">
            <a:extLst>
              <a:ext uri="{FF2B5EF4-FFF2-40B4-BE49-F238E27FC236}">
                <a16:creationId xmlns:a16="http://schemas.microsoft.com/office/drawing/2014/main" id="{FC455518-1724-D9A7-3455-E75EE36BA50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E82F963-F45A-43C8-AC9C-0C05533B24CB}" type="slidenum">
              <a:rPr lang="en-US" altLang="en-US" smtClean="0"/>
              <a:pPr/>
              <a:t>88</a:t>
            </a:fld>
            <a:endParaRPr lang="en-US"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a:extLst>
              <a:ext uri="{FF2B5EF4-FFF2-40B4-BE49-F238E27FC236}">
                <a16:creationId xmlns:a16="http://schemas.microsoft.com/office/drawing/2014/main" id="{0F81E43D-91F4-8A4A-3095-154D3267C53F}"/>
              </a:ext>
            </a:extLst>
          </p:cNvPr>
          <p:cNvSpPr>
            <a:spLocks noGrp="1" noRot="1" noChangeAspect="1" noChangeArrowheads="1" noTextEdit="1"/>
          </p:cNvSpPr>
          <p:nvPr>
            <p:ph type="sldImg"/>
          </p:nvPr>
        </p:nvSpPr>
        <p:spPr>
          <a:ln/>
        </p:spPr>
      </p:sp>
      <p:sp>
        <p:nvSpPr>
          <p:cNvPr id="153603" name="Notes Placeholder 2">
            <a:extLst>
              <a:ext uri="{FF2B5EF4-FFF2-40B4-BE49-F238E27FC236}">
                <a16:creationId xmlns:a16="http://schemas.microsoft.com/office/drawing/2014/main" id="{F6D20FEF-5D8A-1077-76B6-F89927CF51D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53604" name="Slide Number Placeholder 3">
            <a:extLst>
              <a:ext uri="{FF2B5EF4-FFF2-40B4-BE49-F238E27FC236}">
                <a16:creationId xmlns:a16="http://schemas.microsoft.com/office/drawing/2014/main" id="{708BDB29-D378-1815-D32A-4BA7B02845A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0FE091D-99DB-4A6C-9F54-A9FE4D4BB0F7}" type="slidenum">
              <a:rPr lang="en-US" altLang="en-US" smtClean="0"/>
              <a:pPr/>
              <a:t>90</a:t>
            </a:fld>
            <a:endParaRPr lang="en-US"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a:extLst>
              <a:ext uri="{FF2B5EF4-FFF2-40B4-BE49-F238E27FC236}">
                <a16:creationId xmlns:a16="http://schemas.microsoft.com/office/drawing/2014/main" id="{C11EAD29-E615-AF6F-8AF5-5ACD7A044557}"/>
              </a:ext>
            </a:extLst>
          </p:cNvPr>
          <p:cNvSpPr>
            <a:spLocks noGrp="1" noRot="1" noChangeAspect="1" noChangeArrowheads="1" noTextEdit="1"/>
          </p:cNvSpPr>
          <p:nvPr>
            <p:ph type="sldImg"/>
          </p:nvPr>
        </p:nvSpPr>
        <p:spPr>
          <a:ln/>
        </p:spPr>
      </p:sp>
      <p:sp>
        <p:nvSpPr>
          <p:cNvPr id="155651" name="Notes Placeholder 2">
            <a:extLst>
              <a:ext uri="{FF2B5EF4-FFF2-40B4-BE49-F238E27FC236}">
                <a16:creationId xmlns:a16="http://schemas.microsoft.com/office/drawing/2014/main" id="{F75BE031-BBCF-7EC6-19AE-85AC7A4372C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55652" name="Slide Number Placeholder 3">
            <a:extLst>
              <a:ext uri="{FF2B5EF4-FFF2-40B4-BE49-F238E27FC236}">
                <a16:creationId xmlns:a16="http://schemas.microsoft.com/office/drawing/2014/main" id="{830D82F8-3238-3CD3-C33D-C622D38E43A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1305B84-D929-460B-86BE-A549739F38FC}" type="slidenum">
              <a:rPr lang="en-US" altLang="en-US" smtClean="0"/>
              <a:pPr/>
              <a:t>91</a:t>
            </a:fld>
            <a:endParaRPr lang="en-US"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48FF90E-F5E8-4F06-82E7-4F7E2BA00BD8}" type="slidenum">
              <a:rPr lang="en-US" altLang="en-US" smtClean="0"/>
              <a:pPr>
                <a:defRPr/>
              </a:pPr>
              <a:t>98</a:t>
            </a:fld>
            <a:endParaRPr lang="en-US" altLang="en-US"/>
          </a:p>
        </p:txBody>
      </p:sp>
    </p:spTree>
    <p:extLst>
      <p:ext uri="{BB962C8B-B14F-4D97-AF65-F5344CB8AC3E}">
        <p14:creationId xmlns:p14="http://schemas.microsoft.com/office/powerpoint/2010/main" val="281960576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48FF90E-F5E8-4F06-82E7-4F7E2BA00BD8}" type="slidenum">
              <a:rPr lang="en-US" altLang="en-US" smtClean="0"/>
              <a:pPr>
                <a:defRPr/>
              </a:pPr>
              <a:t>105</a:t>
            </a:fld>
            <a:endParaRPr lang="en-US" altLang="en-US"/>
          </a:p>
        </p:txBody>
      </p:sp>
    </p:spTree>
    <p:extLst>
      <p:ext uri="{BB962C8B-B14F-4D97-AF65-F5344CB8AC3E}">
        <p14:creationId xmlns:p14="http://schemas.microsoft.com/office/powerpoint/2010/main" val="415519561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a:extLst>
              <a:ext uri="{FF2B5EF4-FFF2-40B4-BE49-F238E27FC236}">
                <a16:creationId xmlns:a16="http://schemas.microsoft.com/office/drawing/2014/main" id="{8251A282-3047-3062-4C43-D968BC43C86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19B888A-DAA1-4D5E-B1C3-C1A1F9A5AA69}" type="slidenum">
              <a:rPr lang="en-US" altLang="en-US" smtClean="0"/>
              <a:pPr/>
              <a:t>107</a:t>
            </a:fld>
            <a:endParaRPr lang="en-US" altLang="en-US"/>
          </a:p>
        </p:txBody>
      </p:sp>
      <p:sp>
        <p:nvSpPr>
          <p:cNvPr id="174083" name="Rectangle 7">
            <a:extLst>
              <a:ext uri="{FF2B5EF4-FFF2-40B4-BE49-F238E27FC236}">
                <a16:creationId xmlns:a16="http://schemas.microsoft.com/office/drawing/2014/main" id="{FFE7661C-8B1C-89BB-3E63-15658B2C8814}"/>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901E4447-E868-45CE-97BB-8E6A00EF98FF}" type="slidenum">
              <a:rPr lang="en-US" altLang="en-US" sz="1200">
                <a:ea typeface="Dotum" panose="020B0600000101010101" pitchFamily="34" charset="-127"/>
              </a:rPr>
              <a:pPr algn="r" eaLnBrk="1" hangingPunct="1"/>
              <a:t>107</a:t>
            </a:fld>
            <a:endParaRPr lang="en-US" altLang="en-US" sz="1200">
              <a:ea typeface="Dotum" panose="020B0600000101010101" pitchFamily="34" charset="-127"/>
            </a:endParaRPr>
          </a:p>
        </p:txBody>
      </p:sp>
      <p:sp>
        <p:nvSpPr>
          <p:cNvPr id="174084" name="Rectangle 2">
            <a:extLst>
              <a:ext uri="{FF2B5EF4-FFF2-40B4-BE49-F238E27FC236}">
                <a16:creationId xmlns:a16="http://schemas.microsoft.com/office/drawing/2014/main" id="{BC36BFC3-3F32-1484-30F5-37BB46B38236}"/>
              </a:ext>
            </a:extLst>
          </p:cNvPr>
          <p:cNvSpPr>
            <a:spLocks noGrp="1" noRot="1" noChangeAspect="1" noChangeArrowheads="1" noTextEdit="1"/>
          </p:cNvSpPr>
          <p:nvPr>
            <p:ph type="sldImg"/>
          </p:nvPr>
        </p:nvSpPr>
        <p:spPr>
          <a:ln/>
        </p:spPr>
      </p:sp>
      <p:sp>
        <p:nvSpPr>
          <p:cNvPr id="174085" name="Rectangle 3">
            <a:extLst>
              <a:ext uri="{FF2B5EF4-FFF2-40B4-BE49-F238E27FC236}">
                <a16:creationId xmlns:a16="http://schemas.microsoft.com/office/drawing/2014/main" id="{040C2CFD-4B4C-5EB2-B397-0DE13DF0552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6377ED7C-0910-53ED-50F9-828344C38642}"/>
              </a:ext>
            </a:extLst>
          </p:cNvPr>
          <p:cNvSpPr>
            <a:spLocks noGrp="1" noChangeArrowheads="1"/>
          </p:cNvSpPr>
          <p:nvPr>
            <p:ph type="dt" sz="half" idx="10"/>
          </p:nvPr>
        </p:nvSpPr>
        <p:spPr>
          <a:ln/>
        </p:spPr>
        <p:txBody>
          <a:bodyPr/>
          <a:lstStyle>
            <a:lvl1pPr>
              <a:defRPr/>
            </a:lvl1pPr>
          </a:lstStyle>
          <a:p>
            <a:pPr>
              <a:defRPr/>
            </a:pPr>
            <a:r>
              <a:rPr lang="en-US"/>
              <a:t>November 24, 2013</a:t>
            </a:r>
          </a:p>
        </p:txBody>
      </p:sp>
      <p:sp>
        <p:nvSpPr>
          <p:cNvPr id="5" name="Rectangle 5">
            <a:extLst>
              <a:ext uri="{FF2B5EF4-FFF2-40B4-BE49-F238E27FC236}">
                <a16:creationId xmlns:a16="http://schemas.microsoft.com/office/drawing/2014/main" id="{A9A8727E-C36B-00F4-F086-35BEF51F4D90}"/>
              </a:ext>
            </a:extLst>
          </p:cNvPr>
          <p:cNvSpPr>
            <a:spLocks noGrp="1" noChangeArrowheads="1"/>
          </p:cNvSpPr>
          <p:nvPr>
            <p:ph type="ftr" sz="quarter" idx="11"/>
          </p:nvPr>
        </p:nvSpPr>
        <p:spPr>
          <a:ln/>
        </p:spPr>
        <p:txBody>
          <a:bodyPr/>
          <a:lstStyle>
            <a:lvl1pPr>
              <a:defRPr/>
            </a:lvl1pPr>
          </a:lstStyle>
          <a:p>
            <a:pPr>
              <a:defRPr/>
            </a:pPr>
            <a:r>
              <a:rPr lang="en-US"/>
              <a:t>6/27/18  </a:t>
            </a:r>
          </a:p>
        </p:txBody>
      </p:sp>
      <p:sp>
        <p:nvSpPr>
          <p:cNvPr id="6" name="Rectangle 6">
            <a:extLst>
              <a:ext uri="{FF2B5EF4-FFF2-40B4-BE49-F238E27FC236}">
                <a16:creationId xmlns:a16="http://schemas.microsoft.com/office/drawing/2014/main" id="{FA249770-CFB2-997F-07D8-8776FA132C92}"/>
              </a:ext>
            </a:extLst>
          </p:cNvPr>
          <p:cNvSpPr>
            <a:spLocks noGrp="1" noChangeArrowheads="1"/>
          </p:cNvSpPr>
          <p:nvPr>
            <p:ph type="sldNum" sz="quarter" idx="12"/>
          </p:nvPr>
        </p:nvSpPr>
        <p:spPr>
          <a:ln/>
        </p:spPr>
        <p:txBody>
          <a:bodyPr/>
          <a:lstStyle>
            <a:lvl1pPr>
              <a:defRPr/>
            </a:lvl1pPr>
          </a:lstStyle>
          <a:p>
            <a:pPr>
              <a:defRPr/>
            </a:pPr>
            <a:fld id="{D1EA3B07-45D8-4BB6-A927-BBCBE3E672A8}" type="slidenum">
              <a:rPr lang="en-US" altLang="en-US"/>
              <a:pPr>
                <a:defRPr/>
              </a:pPr>
              <a:t>‹#›</a:t>
            </a:fld>
            <a:endParaRPr lang="en-US" altLang="en-US"/>
          </a:p>
        </p:txBody>
      </p:sp>
    </p:spTree>
    <p:extLst>
      <p:ext uri="{BB962C8B-B14F-4D97-AF65-F5344CB8AC3E}">
        <p14:creationId xmlns:p14="http://schemas.microsoft.com/office/powerpoint/2010/main" val="709528254"/>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A0924A8-1748-CB7A-8436-E02AE2D7F40D}"/>
              </a:ext>
            </a:extLst>
          </p:cNvPr>
          <p:cNvSpPr>
            <a:spLocks noGrp="1" noChangeArrowheads="1"/>
          </p:cNvSpPr>
          <p:nvPr>
            <p:ph type="dt" sz="half" idx="10"/>
          </p:nvPr>
        </p:nvSpPr>
        <p:spPr>
          <a:ln/>
        </p:spPr>
        <p:txBody>
          <a:bodyPr/>
          <a:lstStyle>
            <a:lvl1pPr>
              <a:defRPr/>
            </a:lvl1pPr>
          </a:lstStyle>
          <a:p>
            <a:pPr>
              <a:defRPr/>
            </a:pPr>
            <a:r>
              <a:rPr lang="en-US"/>
              <a:t>November 24, 2013</a:t>
            </a:r>
          </a:p>
        </p:txBody>
      </p:sp>
      <p:sp>
        <p:nvSpPr>
          <p:cNvPr id="5" name="Rectangle 5">
            <a:extLst>
              <a:ext uri="{FF2B5EF4-FFF2-40B4-BE49-F238E27FC236}">
                <a16:creationId xmlns:a16="http://schemas.microsoft.com/office/drawing/2014/main" id="{62441167-D99C-8B95-70A0-200D6FD00FEE}"/>
              </a:ext>
            </a:extLst>
          </p:cNvPr>
          <p:cNvSpPr>
            <a:spLocks noGrp="1" noChangeArrowheads="1"/>
          </p:cNvSpPr>
          <p:nvPr>
            <p:ph type="ftr" sz="quarter" idx="11"/>
          </p:nvPr>
        </p:nvSpPr>
        <p:spPr>
          <a:ln/>
        </p:spPr>
        <p:txBody>
          <a:bodyPr/>
          <a:lstStyle>
            <a:lvl1pPr>
              <a:defRPr/>
            </a:lvl1pPr>
          </a:lstStyle>
          <a:p>
            <a:pPr>
              <a:defRPr/>
            </a:pPr>
            <a:r>
              <a:rPr lang="en-US"/>
              <a:t>6/27/18  </a:t>
            </a:r>
          </a:p>
        </p:txBody>
      </p:sp>
      <p:sp>
        <p:nvSpPr>
          <p:cNvPr id="6" name="Rectangle 6">
            <a:extLst>
              <a:ext uri="{FF2B5EF4-FFF2-40B4-BE49-F238E27FC236}">
                <a16:creationId xmlns:a16="http://schemas.microsoft.com/office/drawing/2014/main" id="{407FFC7B-EA36-3608-1ABA-7B0F7EAFE3C2}"/>
              </a:ext>
            </a:extLst>
          </p:cNvPr>
          <p:cNvSpPr>
            <a:spLocks noGrp="1" noChangeArrowheads="1"/>
          </p:cNvSpPr>
          <p:nvPr>
            <p:ph type="sldNum" sz="quarter" idx="12"/>
          </p:nvPr>
        </p:nvSpPr>
        <p:spPr>
          <a:ln/>
        </p:spPr>
        <p:txBody>
          <a:bodyPr/>
          <a:lstStyle>
            <a:lvl1pPr>
              <a:defRPr/>
            </a:lvl1pPr>
          </a:lstStyle>
          <a:p>
            <a:pPr>
              <a:defRPr/>
            </a:pPr>
            <a:fld id="{8CC12F3F-1504-44FD-8B37-7F9B6AA80222}" type="slidenum">
              <a:rPr lang="en-US" altLang="en-US"/>
              <a:pPr>
                <a:defRPr/>
              </a:pPr>
              <a:t>‹#›</a:t>
            </a:fld>
            <a:endParaRPr lang="en-US" altLang="en-US"/>
          </a:p>
        </p:txBody>
      </p:sp>
    </p:spTree>
    <p:extLst>
      <p:ext uri="{BB962C8B-B14F-4D97-AF65-F5344CB8AC3E}">
        <p14:creationId xmlns:p14="http://schemas.microsoft.com/office/powerpoint/2010/main" val="3857040169"/>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A740D0E6-B33B-4987-A6A4-8DA29320D29E}"/>
              </a:ext>
            </a:extLst>
          </p:cNvPr>
          <p:cNvSpPr>
            <a:spLocks noGrp="1" noChangeArrowheads="1"/>
          </p:cNvSpPr>
          <p:nvPr>
            <p:ph type="dt" sz="half" idx="10"/>
          </p:nvPr>
        </p:nvSpPr>
        <p:spPr>
          <a:ln/>
        </p:spPr>
        <p:txBody>
          <a:bodyPr/>
          <a:lstStyle>
            <a:lvl1pPr>
              <a:defRPr/>
            </a:lvl1pPr>
          </a:lstStyle>
          <a:p>
            <a:pPr>
              <a:defRPr/>
            </a:pPr>
            <a:r>
              <a:rPr lang="en-US"/>
              <a:t>November 24, 2013</a:t>
            </a:r>
          </a:p>
        </p:txBody>
      </p:sp>
      <p:sp>
        <p:nvSpPr>
          <p:cNvPr id="5" name="Rectangle 5">
            <a:extLst>
              <a:ext uri="{FF2B5EF4-FFF2-40B4-BE49-F238E27FC236}">
                <a16:creationId xmlns:a16="http://schemas.microsoft.com/office/drawing/2014/main" id="{71370527-486C-209F-B048-4B3E046D8E11}"/>
              </a:ext>
            </a:extLst>
          </p:cNvPr>
          <p:cNvSpPr>
            <a:spLocks noGrp="1" noChangeArrowheads="1"/>
          </p:cNvSpPr>
          <p:nvPr>
            <p:ph type="ftr" sz="quarter" idx="11"/>
          </p:nvPr>
        </p:nvSpPr>
        <p:spPr>
          <a:ln/>
        </p:spPr>
        <p:txBody>
          <a:bodyPr/>
          <a:lstStyle>
            <a:lvl1pPr>
              <a:defRPr/>
            </a:lvl1pPr>
          </a:lstStyle>
          <a:p>
            <a:pPr>
              <a:defRPr/>
            </a:pPr>
            <a:r>
              <a:rPr lang="en-US"/>
              <a:t>6/27/18  </a:t>
            </a:r>
          </a:p>
        </p:txBody>
      </p:sp>
      <p:sp>
        <p:nvSpPr>
          <p:cNvPr id="6" name="Rectangle 6">
            <a:extLst>
              <a:ext uri="{FF2B5EF4-FFF2-40B4-BE49-F238E27FC236}">
                <a16:creationId xmlns:a16="http://schemas.microsoft.com/office/drawing/2014/main" id="{6616D001-8FFA-FC6A-385E-BD5374E409D6}"/>
              </a:ext>
            </a:extLst>
          </p:cNvPr>
          <p:cNvSpPr>
            <a:spLocks noGrp="1" noChangeArrowheads="1"/>
          </p:cNvSpPr>
          <p:nvPr>
            <p:ph type="sldNum" sz="quarter" idx="12"/>
          </p:nvPr>
        </p:nvSpPr>
        <p:spPr>
          <a:ln/>
        </p:spPr>
        <p:txBody>
          <a:bodyPr/>
          <a:lstStyle>
            <a:lvl1pPr>
              <a:defRPr/>
            </a:lvl1pPr>
          </a:lstStyle>
          <a:p>
            <a:pPr>
              <a:defRPr/>
            </a:pPr>
            <a:fld id="{EFC5694F-83A0-4524-A1FD-707D0994EB67}" type="slidenum">
              <a:rPr lang="en-US" altLang="en-US"/>
              <a:pPr>
                <a:defRPr/>
              </a:pPr>
              <a:t>‹#›</a:t>
            </a:fld>
            <a:endParaRPr lang="en-US" altLang="en-US"/>
          </a:p>
        </p:txBody>
      </p:sp>
    </p:spTree>
    <p:extLst>
      <p:ext uri="{BB962C8B-B14F-4D97-AF65-F5344CB8AC3E}">
        <p14:creationId xmlns:p14="http://schemas.microsoft.com/office/powerpoint/2010/main" val="112182085"/>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E2B99F78-E66A-17BE-B748-51C46A165C7E}"/>
              </a:ext>
            </a:extLst>
          </p:cNvPr>
          <p:cNvSpPr>
            <a:spLocks noGrp="1" noChangeArrowheads="1"/>
          </p:cNvSpPr>
          <p:nvPr>
            <p:ph type="dt" sz="half" idx="10"/>
          </p:nvPr>
        </p:nvSpPr>
        <p:spPr>
          <a:ln/>
        </p:spPr>
        <p:txBody>
          <a:bodyPr/>
          <a:lstStyle>
            <a:lvl1pPr>
              <a:defRPr/>
            </a:lvl1pPr>
          </a:lstStyle>
          <a:p>
            <a:pPr>
              <a:defRPr/>
            </a:pPr>
            <a:r>
              <a:rPr lang="en-US"/>
              <a:t>November 24, 2013</a:t>
            </a:r>
          </a:p>
        </p:txBody>
      </p:sp>
      <p:sp>
        <p:nvSpPr>
          <p:cNvPr id="6" name="Rectangle 5">
            <a:extLst>
              <a:ext uri="{FF2B5EF4-FFF2-40B4-BE49-F238E27FC236}">
                <a16:creationId xmlns:a16="http://schemas.microsoft.com/office/drawing/2014/main" id="{12A822D7-1AB8-3C03-E017-134A7BBC61DB}"/>
              </a:ext>
            </a:extLst>
          </p:cNvPr>
          <p:cNvSpPr>
            <a:spLocks noGrp="1" noChangeArrowheads="1"/>
          </p:cNvSpPr>
          <p:nvPr>
            <p:ph type="ftr" sz="quarter" idx="11"/>
          </p:nvPr>
        </p:nvSpPr>
        <p:spPr>
          <a:ln/>
        </p:spPr>
        <p:txBody>
          <a:bodyPr/>
          <a:lstStyle>
            <a:lvl1pPr>
              <a:defRPr/>
            </a:lvl1pPr>
          </a:lstStyle>
          <a:p>
            <a:pPr>
              <a:defRPr/>
            </a:pPr>
            <a:r>
              <a:rPr lang="en-US"/>
              <a:t>6/27/18  </a:t>
            </a:r>
          </a:p>
        </p:txBody>
      </p:sp>
      <p:sp>
        <p:nvSpPr>
          <p:cNvPr id="7" name="Rectangle 6">
            <a:extLst>
              <a:ext uri="{FF2B5EF4-FFF2-40B4-BE49-F238E27FC236}">
                <a16:creationId xmlns:a16="http://schemas.microsoft.com/office/drawing/2014/main" id="{33A517AC-F2C1-8160-259A-4E2610920CD9}"/>
              </a:ext>
            </a:extLst>
          </p:cNvPr>
          <p:cNvSpPr>
            <a:spLocks noGrp="1" noChangeArrowheads="1"/>
          </p:cNvSpPr>
          <p:nvPr>
            <p:ph type="sldNum" sz="quarter" idx="12"/>
          </p:nvPr>
        </p:nvSpPr>
        <p:spPr>
          <a:ln/>
        </p:spPr>
        <p:txBody>
          <a:bodyPr/>
          <a:lstStyle>
            <a:lvl1pPr>
              <a:defRPr/>
            </a:lvl1pPr>
          </a:lstStyle>
          <a:p>
            <a:pPr>
              <a:defRPr/>
            </a:pPr>
            <a:fld id="{4A7E6932-0603-4AC1-A766-7C62275E994C}" type="slidenum">
              <a:rPr lang="en-US" altLang="en-US"/>
              <a:pPr>
                <a:defRPr/>
              </a:pPr>
              <a:t>‹#›</a:t>
            </a:fld>
            <a:endParaRPr lang="en-US" altLang="en-US"/>
          </a:p>
        </p:txBody>
      </p:sp>
    </p:spTree>
    <p:extLst>
      <p:ext uri="{BB962C8B-B14F-4D97-AF65-F5344CB8AC3E}">
        <p14:creationId xmlns:p14="http://schemas.microsoft.com/office/powerpoint/2010/main" val="1240103705"/>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39DFF495-065C-85E5-1D98-2AECD2286B3C}"/>
              </a:ext>
            </a:extLst>
          </p:cNvPr>
          <p:cNvSpPr>
            <a:spLocks noGrp="1" noChangeArrowheads="1"/>
          </p:cNvSpPr>
          <p:nvPr>
            <p:ph type="dt" sz="half" idx="10"/>
          </p:nvPr>
        </p:nvSpPr>
        <p:spPr>
          <a:ln/>
        </p:spPr>
        <p:txBody>
          <a:bodyPr/>
          <a:lstStyle>
            <a:lvl1pPr>
              <a:defRPr/>
            </a:lvl1pPr>
          </a:lstStyle>
          <a:p>
            <a:pPr>
              <a:defRPr/>
            </a:pPr>
            <a:r>
              <a:rPr lang="en-US"/>
              <a:t>November 24, 2013</a:t>
            </a:r>
          </a:p>
        </p:txBody>
      </p:sp>
      <p:sp>
        <p:nvSpPr>
          <p:cNvPr id="8" name="Rectangle 5">
            <a:extLst>
              <a:ext uri="{FF2B5EF4-FFF2-40B4-BE49-F238E27FC236}">
                <a16:creationId xmlns:a16="http://schemas.microsoft.com/office/drawing/2014/main" id="{AF192B92-F1E0-C307-FF5D-73F86192E220}"/>
              </a:ext>
            </a:extLst>
          </p:cNvPr>
          <p:cNvSpPr>
            <a:spLocks noGrp="1" noChangeArrowheads="1"/>
          </p:cNvSpPr>
          <p:nvPr>
            <p:ph type="ftr" sz="quarter" idx="11"/>
          </p:nvPr>
        </p:nvSpPr>
        <p:spPr>
          <a:ln/>
        </p:spPr>
        <p:txBody>
          <a:bodyPr/>
          <a:lstStyle>
            <a:lvl1pPr>
              <a:defRPr/>
            </a:lvl1pPr>
          </a:lstStyle>
          <a:p>
            <a:pPr>
              <a:defRPr/>
            </a:pPr>
            <a:r>
              <a:rPr lang="en-US"/>
              <a:t>6/27/18  </a:t>
            </a:r>
          </a:p>
        </p:txBody>
      </p:sp>
      <p:sp>
        <p:nvSpPr>
          <p:cNvPr id="9" name="Rectangle 6">
            <a:extLst>
              <a:ext uri="{FF2B5EF4-FFF2-40B4-BE49-F238E27FC236}">
                <a16:creationId xmlns:a16="http://schemas.microsoft.com/office/drawing/2014/main" id="{5966AC2F-3E33-4863-80D3-36B356104BB1}"/>
              </a:ext>
            </a:extLst>
          </p:cNvPr>
          <p:cNvSpPr>
            <a:spLocks noGrp="1" noChangeArrowheads="1"/>
          </p:cNvSpPr>
          <p:nvPr>
            <p:ph type="sldNum" sz="quarter" idx="12"/>
          </p:nvPr>
        </p:nvSpPr>
        <p:spPr>
          <a:ln/>
        </p:spPr>
        <p:txBody>
          <a:bodyPr/>
          <a:lstStyle>
            <a:lvl1pPr>
              <a:defRPr/>
            </a:lvl1pPr>
          </a:lstStyle>
          <a:p>
            <a:pPr>
              <a:defRPr/>
            </a:pPr>
            <a:fld id="{7958F44E-3D72-430A-94A2-C520713C9270}" type="slidenum">
              <a:rPr lang="en-US" altLang="en-US"/>
              <a:pPr>
                <a:defRPr/>
              </a:pPr>
              <a:t>‹#›</a:t>
            </a:fld>
            <a:endParaRPr lang="en-US" altLang="en-US"/>
          </a:p>
        </p:txBody>
      </p:sp>
    </p:spTree>
    <p:extLst>
      <p:ext uri="{BB962C8B-B14F-4D97-AF65-F5344CB8AC3E}">
        <p14:creationId xmlns:p14="http://schemas.microsoft.com/office/powerpoint/2010/main" val="3480835850"/>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CE237C56-ED04-6900-D04C-F65AC9024889}"/>
              </a:ext>
            </a:extLst>
          </p:cNvPr>
          <p:cNvSpPr>
            <a:spLocks noGrp="1" noChangeArrowheads="1"/>
          </p:cNvSpPr>
          <p:nvPr>
            <p:ph type="dt" sz="half" idx="10"/>
          </p:nvPr>
        </p:nvSpPr>
        <p:spPr>
          <a:ln/>
        </p:spPr>
        <p:txBody>
          <a:bodyPr/>
          <a:lstStyle>
            <a:lvl1pPr>
              <a:defRPr/>
            </a:lvl1pPr>
          </a:lstStyle>
          <a:p>
            <a:pPr>
              <a:defRPr/>
            </a:pPr>
            <a:r>
              <a:rPr lang="en-US"/>
              <a:t>November 24, 2013</a:t>
            </a:r>
          </a:p>
        </p:txBody>
      </p:sp>
      <p:sp>
        <p:nvSpPr>
          <p:cNvPr id="4" name="Rectangle 5">
            <a:extLst>
              <a:ext uri="{FF2B5EF4-FFF2-40B4-BE49-F238E27FC236}">
                <a16:creationId xmlns:a16="http://schemas.microsoft.com/office/drawing/2014/main" id="{BC1A0D51-37A6-5A23-A3DD-76F3AAD6ABFE}"/>
              </a:ext>
            </a:extLst>
          </p:cNvPr>
          <p:cNvSpPr>
            <a:spLocks noGrp="1" noChangeArrowheads="1"/>
          </p:cNvSpPr>
          <p:nvPr>
            <p:ph type="ftr" sz="quarter" idx="11"/>
          </p:nvPr>
        </p:nvSpPr>
        <p:spPr>
          <a:ln/>
        </p:spPr>
        <p:txBody>
          <a:bodyPr/>
          <a:lstStyle>
            <a:lvl1pPr>
              <a:defRPr/>
            </a:lvl1pPr>
          </a:lstStyle>
          <a:p>
            <a:pPr>
              <a:defRPr/>
            </a:pPr>
            <a:r>
              <a:rPr lang="en-US"/>
              <a:t>6/27/18  </a:t>
            </a:r>
          </a:p>
        </p:txBody>
      </p:sp>
      <p:sp>
        <p:nvSpPr>
          <p:cNvPr id="5" name="Rectangle 6">
            <a:extLst>
              <a:ext uri="{FF2B5EF4-FFF2-40B4-BE49-F238E27FC236}">
                <a16:creationId xmlns:a16="http://schemas.microsoft.com/office/drawing/2014/main" id="{17CA32EF-6AD2-E6D4-4128-4E9D5A89D964}"/>
              </a:ext>
            </a:extLst>
          </p:cNvPr>
          <p:cNvSpPr>
            <a:spLocks noGrp="1" noChangeArrowheads="1"/>
          </p:cNvSpPr>
          <p:nvPr>
            <p:ph type="sldNum" sz="quarter" idx="12"/>
          </p:nvPr>
        </p:nvSpPr>
        <p:spPr>
          <a:ln/>
        </p:spPr>
        <p:txBody>
          <a:bodyPr/>
          <a:lstStyle>
            <a:lvl1pPr>
              <a:defRPr/>
            </a:lvl1pPr>
          </a:lstStyle>
          <a:p>
            <a:pPr>
              <a:defRPr/>
            </a:pPr>
            <a:fld id="{FCE90A58-EAD6-4375-A362-E08CE38AF31A}" type="slidenum">
              <a:rPr lang="en-US" altLang="en-US"/>
              <a:pPr>
                <a:defRPr/>
              </a:pPr>
              <a:t>‹#›</a:t>
            </a:fld>
            <a:endParaRPr lang="en-US" altLang="en-US"/>
          </a:p>
        </p:txBody>
      </p:sp>
    </p:spTree>
    <p:extLst>
      <p:ext uri="{BB962C8B-B14F-4D97-AF65-F5344CB8AC3E}">
        <p14:creationId xmlns:p14="http://schemas.microsoft.com/office/powerpoint/2010/main" val="1967039216"/>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F00E233D-132B-A57A-46F6-152FBF240791}"/>
              </a:ext>
            </a:extLst>
          </p:cNvPr>
          <p:cNvSpPr>
            <a:spLocks noGrp="1" noChangeArrowheads="1"/>
          </p:cNvSpPr>
          <p:nvPr>
            <p:ph type="dt" sz="half" idx="10"/>
          </p:nvPr>
        </p:nvSpPr>
        <p:spPr>
          <a:ln/>
        </p:spPr>
        <p:txBody>
          <a:bodyPr/>
          <a:lstStyle>
            <a:lvl1pPr>
              <a:defRPr/>
            </a:lvl1pPr>
          </a:lstStyle>
          <a:p>
            <a:pPr>
              <a:defRPr/>
            </a:pPr>
            <a:r>
              <a:rPr lang="en-US"/>
              <a:t>November 24, 2013</a:t>
            </a:r>
          </a:p>
        </p:txBody>
      </p:sp>
      <p:sp>
        <p:nvSpPr>
          <p:cNvPr id="3" name="Rectangle 5">
            <a:extLst>
              <a:ext uri="{FF2B5EF4-FFF2-40B4-BE49-F238E27FC236}">
                <a16:creationId xmlns:a16="http://schemas.microsoft.com/office/drawing/2014/main" id="{9ACE2AAB-8733-FEE6-AD1E-8A5D84C8F6D2}"/>
              </a:ext>
            </a:extLst>
          </p:cNvPr>
          <p:cNvSpPr>
            <a:spLocks noGrp="1" noChangeArrowheads="1"/>
          </p:cNvSpPr>
          <p:nvPr>
            <p:ph type="ftr" sz="quarter" idx="11"/>
          </p:nvPr>
        </p:nvSpPr>
        <p:spPr>
          <a:ln/>
        </p:spPr>
        <p:txBody>
          <a:bodyPr/>
          <a:lstStyle>
            <a:lvl1pPr>
              <a:defRPr/>
            </a:lvl1pPr>
          </a:lstStyle>
          <a:p>
            <a:pPr>
              <a:defRPr/>
            </a:pPr>
            <a:r>
              <a:rPr lang="en-US"/>
              <a:t>6/27/18  </a:t>
            </a:r>
          </a:p>
        </p:txBody>
      </p:sp>
      <p:sp>
        <p:nvSpPr>
          <p:cNvPr id="4" name="Rectangle 6">
            <a:extLst>
              <a:ext uri="{FF2B5EF4-FFF2-40B4-BE49-F238E27FC236}">
                <a16:creationId xmlns:a16="http://schemas.microsoft.com/office/drawing/2014/main" id="{C86DD2BE-C402-BB08-638B-9D622DCDA659}"/>
              </a:ext>
            </a:extLst>
          </p:cNvPr>
          <p:cNvSpPr>
            <a:spLocks noGrp="1" noChangeArrowheads="1"/>
          </p:cNvSpPr>
          <p:nvPr>
            <p:ph type="sldNum" sz="quarter" idx="12"/>
          </p:nvPr>
        </p:nvSpPr>
        <p:spPr>
          <a:ln/>
        </p:spPr>
        <p:txBody>
          <a:bodyPr/>
          <a:lstStyle>
            <a:lvl1pPr>
              <a:defRPr/>
            </a:lvl1pPr>
          </a:lstStyle>
          <a:p>
            <a:pPr>
              <a:defRPr/>
            </a:pPr>
            <a:fld id="{163FED9B-429A-4CCC-B02E-9ADD8D532693}" type="slidenum">
              <a:rPr lang="en-US" altLang="en-US"/>
              <a:pPr>
                <a:defRPr/>
              </a:pPr>
              <a:t>‹#›</a:t>
            </a:fld>
            <a:endParaRPr lang="en-US" altLang="en-US"/>
          </a:p>
        </p:txBody>
      </p:sp>
    </p:spTree>
    <p:extLst>
      <p:ext uri="{BB962C8B-B14F-4D97-AF65-F5344CB8AC3E}">
        <p14:creationId xmlns:p14="http://schemas.microsoft.com/office/powerpoint/2010/main" val="616414953"/>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D2E4A83-4937-F242-890C-9DD619E0903F}"/>
              </a:ext>
            </a:extLst>
          </p:cNvPr>
          <p:cNvSpPr>
            <a:spLocks noGrp="1" noChangeArrowheads="1"/>
          </p:cNvSpPr>
          <p:nvPr>
            <p:ph type="dt" sz="half" idx="10"/>
          </p:nvPr>
        </p:nvSpPr>
        <p:spPr>
          <a:ln/>
        </p:spPr>
        <p:txBody>
          <a:bodyPr/>
          <a:lstStyle>
            <a:lvl1pPr>
              <a:defRPr/>
            </a:lvl1pPr>
          </a:lstStyle>
          <a:p>
            <a:pPr>
              <a:defRPr/>
            </a:pPr>
            <a:r>
              <a:rPr lang="en-US"/>
              <a:t>November 24, 2013</a:t>
            </a:r>
          </a:p>
        </p:txBody>
      </p:sp>
      <p:sp>
        <p:nvSpPr>
          <p:cNvPr id="6" name="Rectangle 5">
            <a:extLst>
              <a:ext uri="{FF2B5EF4-FFF2-40B4-BE49-F238E27FC236}">
                <a16:creationId xmlns:a16="http://schemas.microsoft.com/office/drawing/2014/main" id="{77CD6B5C-EFD9-F73B-DF7F-754BF0D57C9E}"/>
              </a:ext>
            </a:extLst>
          </p:cNvPr>
          <p:cNvSpPr>
            <a:spLocks noGrp="1" noChangeArrowheads="1"/>
          </p:cNvSpPr>
          <p:nvPr>
            <p:ph type="ftr" sz="quarter" idx="11"/>
          </p:nvPr>
        </p:nvSpPr>
        <p:spPr>
          <a:ln/>
        </p:spPr>
        <p:txBody>
          <a:bodyPr/>
          <a:lstStyle>
            <a:lvl1pPr>
              <a:defRPr/>
            </a:lvl1pPr>
          </a:lstStyle>
          <a:p>
            <a:pPr>
              <a:defRPr/>
            </a:pPr>
            <a:r>
              <a:rPr lang="en-US"/>
              <a:t>6/27/18  </a:t>
            </a:r>
          </a:p>
        </p:txBody>
      </p:sp>
      <p:sp>
        <p:nvSpPr>
          <p:cNvPr id="7" name="Rectangle 6">
            <a:extLst>
              <a:ext uri="{FF2B5EF4-FFF2-40B4-BE49-F238E27FC236}">
                <a16:creationId xmlns:a16="http://schemas.microsoft.com/office/drawing/2014/main" id="{69DB7A78-A711-BDB9-9F08-3159EEAF37DA}"/>
              </a:ext>
            </a:extLst>
          </p:cNvPr>
          <p:cNvSpPr>
            <a:spLocks noGrp="1" noChangeArrowheads="1"/>
          </p:cNvSpPr>
          <p:nvPr>
            <p:ph type="sldNum" sz="quarter" idx="12"/>
          </p:nvPr>
        </p:nvSpPr>
        <p:spPr>
          <a:ln/>
        </p:spPr>
        <p:txBody>
          <a:bodyPr/>
          <a:lstStyle>
            <a:lvl1pPr>
              <a:defRPr/>
            </a:lvl1pPr>
          </a:lstStyle>
          <a:p>
            <a:pPr>
              <a:defRPr/>
            </a:pPr>
            <a:fld id="{9728645F-CCB3-4801-B4AF-37E94AF4E696}" type="slidenum">
              <a:rPr lang="en-US" altLang="en-US"/>
              <a:pPr>
                <a:defRPr/>
              </a:pPr>
              <a:t>‹#›</a:t>
            </a:fld>
            <a:endParaRPr lang="en-US" altLang="en-US"/>
          </a:p>
        </p:txBody>
      </p:sp>
    </p:spTree>
    <p:extLst>
      <p:ext uri="{BB962C8B-B14F-4D97-AF65-F5344CB8AC3E}">
        <p14:creationId xmlns:p14="http://schemas.microsoft.com/office/powerpoint/2010/main" val="862349320"/>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FAF1072C-0B37-54F0-596F-0B7DAA1EB765}"/>
              </a:ext>
            </a:extLst>
          </p:cNvPr>
          <p:cNvSpPr>
            <a:spLocks noGrp="1" noChangeArrowheads="1"/>
          </p:cNvSpPr>
          <p:nvPr>
            <p:ph type="dt" sz="half" idx="10"/>
          </p:nvPr>
        </p:nvSpPr>
        <p:spPr>
          <a:ln/>
        </p:spPr>
        <p:txBody>
          <a:bodyPr/>
          <a:lstStyle>
            <a:lvl1pPr>
              <a:defRPr/>
            </a:lvl1pPr>
          </a:lstStyle>
          <a:p>
            <a:pPr>
              <a:defRPr/>
            </a:pPr>
            <a:r>
              <a:rPr lang="en-US"/>
              <a:t>November 24, 2013</a:t>
            </a:r>
          </a:p>
        </p:txBody>
      </p:sp>
      <p:sp>
        <p:nvSpPr>
          <p:cNvPr id="6" name="Rectangle 5">
            <a:extLst>
              <a:ext uri="{FF2B5EF4-FFF2-40B4-BE49-F238E27FC236}">
                <a16:creationId xmlns:a16="http://schemas.microsoft.com/office/drawing/2014/main" id="{015487DE-73B3-C8B4-51D4-C8A2ABDCAF15}"/>
              </a:ext>
            </a:extLst>
          </p:cNvPr>
          <p:cNvSpPr>
            <a:spLocks noGrp="1" noChangeArrowheads="1"/>
          </p:cNvSpPr>
          <p:nvPr>
            <p:ph type="ftr" sz="quarter" idx="11"/>
          </p:nvPr>
        </p:nvSpPr>
        <p:spPr>
          <a:ln/>
        </p:spPr>
        <p:txBody>
          <a:bodyPr/>
          <a:lstStyle>
            <a:lvl1pPr>
              <a:defRPr/>
            </a:lvl1pPr>
          </a:lstStyle>
          <a:p>
            <a:pPr>
              <a:defRPr/>
            </a:pPr>
            <a:r>
              <a:rPr lang="en-US"/>
              <a:t>6/27/18  </a:t>
            </a:r>
          </a:p>
        </p:txBody>
      </p:sp>
      <p:sp>
        <p:nvSpPr>
          <p:cNvPr id="7" name="Rectangle 6">
            <a:extLst>
              <a:ext uri="{FF2B5EF4-FFF2-40B4-BE49-F238E27FC236}">
                <a16:creationId xmlns:a16="http://schemas.microsoft.com/office/drawing/2014/main" id="{27623B65-69FA-F292-59EA-702F10C0ECA4}"/>
              </a:ext>
            </a:extLst>
          </p:cNvPr>
          <p:cNvSpPr>
            <a:spLocks noGrp="1" noChangeArrowheads="1"/>
          </p:cNvSpPr>
          <p:nvPr>
            <p:ph type="sldNum" sz="quarter" idx="12"/>
          </p:nvPr>
        </p:nvSpPr>
        <p:spPr>
          <a:ln/>
        </p:spPr>
        <p:txBody>
          <a:bodyPr/>
          <a:lstStyle>
            <a:lvl1pPr>
              <a:defRPr/>
            </a:lvl1pPr>
          </a:lstStyle>
          <a:p>
            <a:pPr>
              <a:defRPr/>
            </a:pPr>
            <a:fld id="{A1A465B4-C9DE-4A77-8E87-6D30CB3BA41C}" type="slidenum">
              <a:rPr lang="en-US" altLang="en-US"/>
              <a:pPr>
                <a:defRPr/>
              </a:pPr>
              <a:t>‹#›</a:t>
            </a:fld>
            <a:endParaRPr lang="en-US" altLang="en-US"/>
          </a:p>
        </p:txBody>
      </p:sp>
    </p:spTree>
    <p:extLst>
      <p:ext uri="{BB962C8B-B14F-4D97-AF65-F5344CB8AC3E}">
        <p14:creationId xmlns:p14="http://schemas.microsoft.com/office/powerpoint/2010/main" val="3638192897"/>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DAE15E1-C316-BE51-B306-F3A978D1F6E8}"/>
              </a:ext>
            </a:extLst>
          </p:cNvPr>
          <p:cNvSpPr>
            <a:spLocks noGrp="1" noChangeArrowheads="1"/>
          </p:cNvSpPr>
          <p:nvPr>
            <p:ph type="dt" sz="half" idx="10"/>
          </p:nvPr>
        </p:nvSpPr>
        <p:spPr>
          <a:ln/>
        </p:spPr>
        <p:txBody>
          <a:bodyPr/>
          <a:lstStyle>
            <a:lvl1pPr>
              <a:defRPr/>
            </a:lvl1pPr>
          </a:lstStyle>
          <a:p>
            <a:pPr>
              <a:defRPr/>
            </a:pPr>
            <a:r>
              <a:rPr lang="en-US"/>
              <a:t>November 24, 2013</a:t>
            </a:r>
          </a:p>
        </p:txBody>
      </p:sp>
      <p:sp>
        <p:nvSpPr>
          <p:cNvPr id="5" name="Rectangle 5">
            <a:extLst>
              <a:ext uri="{FF2B5EF4-FFF2-40B4-BE49-F238E27FC236}">
                <a16:creationId xmlns:a16="http://schemas.microsoft.com/office/drawing/2014/main" id="{EA383F8C-F9E5-0964-9521-F92A4E8EEA89}"/>
              </a:ext>
            </a:extLst>
          </p:cNvPr>
          <p:cNvSpPr>
            <a:spLocks noGrp="1" noChangeArrowheads="1"/>
          </p:cNvSpPr>
          <p:nvPr>
            <p:ph type="ftr" sz="quarter" idx="11"/>
          </p:nvPr>
        </p:nvSpPr>
        <p:spPr>
          <a:ln/>
        </p:spPr>
        <p:txBody>
          <a:bodyPr/>
          <a:lstStyle>
            <a:lvl1pPr>
              <a:defRPr/>
            </a:lvl1pPr>
          </a:lstStyle>
          <a:p>
            <a:pPr>
              <a:defRPr/>
            </a:pPr>
            <a:r>
              <a:rPr lang="en-US"/>
              <a:t>6/27/18  </a:t>
            </a:r>
          </a:p>
        </p:txBody>
      </p:sp>
      <p:sp>
        <p:nvSpPr>
          <p:cNvPr id="6" name="Rectangle 6">
            <a:extLst>
              <a:ext uri="{FF2B5EF4-FFF2-40B4-BE49-F238E27FC236}">
                <a16:creationId xmlns:a16="http://schemas.microsoft.com/office/drawing/2014/main" id="{F9C95AFC-95D2-677B-88B9-4C5390CA3852}"/>
              </a:ext>
            </a:extLst>
          </p:cNvPr>
          <p:cNvSpPr>
            <a:spLocks noGrp="1" noChangeArrowheads="1"/>
          </p:cNvSpPr>
          <p:nvPr>
            <p:ph type="sldNum" sz="quarter" idx="12"/>
          </p:nvPr>
        </p:nvSpPr>
        <p:spPr>
          <a:ln/>
        </p:spPr>
        <p:txBody>
          <a:bodyPr/>
          <a:lstStyle>
            <a:lvl1pPr>
              <a:defRPr/>
            </a:lvl1pPr>
          </a:lstStyle>
          <a:p>
            <a:pPr>
              <a:defRPr/>
            </a:pPr>
            <a:fld id="{2AB7005C-DC05-4A3E-94D3-127244DEB50E}" type="slidenum">
              <a:rPr lang="en-US" altLang="en-US"/>
              <a:pPr>
                <a:defRPr/>
              </a:pPr>
              <a:t>‹#›</a:t>
            </a:fld>
            <a:endParaRPr lang="en-US" altLang="en-US"/>
          </a:p>
        </p:txBody>
      </p:sp>
    </p:spTree>
    <p:extLst>
      <p:ext uri="{BB962C8B-B14F-4D97-AF65-F5344CB8AC3E}">
        <p14:creationId xmlns:p14="http://schemas.microsoft.com/office/powerpoint/2010/main" val="1805539664"/>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422EC26-2D50-15FF-179F-287C14159447}"/>
              </a:ext>
            </a:extLst>
          </p:cNvPr>
          <p:cNvSpPr>
            <a:spLocks noGrp="1" noChangeArrowheads="1"/>
          </p:cNvSpPr>
          <p:nvPr>
            <p:ph type="dt" sz="half" idx="10"/>
          </p:nvPr>
        </p:nvSpPr>
        <p:spPr>
          <a:ln/>
        </p:spPr>
        <p:txBody>
          <a:bodyPr/>
          <a:lstStyle>
            <a:lvl1pPr>
              <a:defRPr/>
            </a:lvl1pPr>
          </a:lstStyle>
          <a:p>
            <a:pPr>
              <a:defRPr/>
            </a:pPr>
            <a:r>
              <a:rPr lang="en-US"/>
              <a:t>November 24, 2013</a:t>
            </a:r>
          </a:p>
        </p:txBody>
      </p:sp>
      <p:sp>
        <p:nvSpPr>
          <p:cNvPr id="5" name="Rectangle 5">
            <a:extLst>
              <a:ext uri="{FF2B5EF4-FFF2-40B4-BE49-F238E27FC236}">
                <a16:creationId xmlns:a16="http://schemas.microsoft.com/office/drawing/2014/main" id="{D0AA3F9F-19E7-2336-A33C-CE23CF94B66C}"/>
              </a:ext>
            </a:extLst>
          </p:cNvPr>
          <p:cNvSpPr>
            <a:spLocks noGrp="1" noChangeArrowheads="1"/>
          </p:cNvSpPr>
          <p:nvPr>
            <p:ph type="ftr" sz="quarter" idx="11"/>
          </p:nvPr>
        </p:nvSpPr>
        <p:spPr>
          <a:ln/>
        </p:spPr>
        <p:txBody>
          <a:bodyPr/>
          <a:lstStyle>
            <a:lvl1pPr>
              <a:defRPr/>
            </a:lvl1pPr>
          </a:lstStyle>
          <a:p>
            <a:pPr>
              <a:defRPr/>
            </a:pPr>
            <a:r>
              <a:rPr lang="en-US"/>
              <a:t>6/27/18  </a:t>
            </a:r>
          </a:p>
        </p:txBody>
      </p:sp>
      <p:sp>
        <p:nvSpPr>
          <p:cNvPr id="6" name="Rectangle 6">
            <a:extLst>
              <a:ext uri="{FF2B5EF4-FFF2-40B4-BE49-F238E27FC236}">
                <a16:creationId xmlns:a16="http://schemas.microsoft.com/office/drawing/2014/main" id="{953D9211-86CC-E2DA-42A8-43FAF3E61147}"/>
              </a:ext>
            </a:extLst>
          </p:cNvPr>
          <p:cNvSpPr>
            <a:spLocks noGrp="1" noChangeArrowheads="1"/>
          </p:cNvSpPr>
          <p:nvPr>
            <p:ph type="sldNum" sz="quarter" idx="12"/>
          </p:nvPr>
        </p:nvSpPr>
        <p:spPr>
          <a:ln/>
        </p:spPr>
        <p:txBody>
          <a:bodyPr/>
          <a:lstStyle>
            <a:lvl1pPr>
              <a:defRPr/>
            </a:lvl1pPr>
          </a:lstStyle>
          <a:p>
            <a:pPr>
              <a:defRPr/>
            </a:pPr>
            <a:fld id="{02944016-E94D-4ECF-90E1-B6F44FB6BFEE}" type="slidenum">
              <a:rPr lang="en-US" altLang="en-US"/>
              <a:pPr>
                <a:defRPr/>
              </a:pPr>
              <a:t>‹#›</a:t>
            </a:fld>
            <a:endParaRPr lang="en-US" altLang="en-US"/>
          </a:p>
        </p:txBody>
      </p:sp>
    </p:spTree>
    <p:extLst>
      <p:ext uri="{BB962C8B-B14F-4D97-AF65-F5344CB8AC3E}">
        <p14:creationId xmlns:p14="http://schemas.microsoft.com/office/powerpoint/2010/main" val="322117227"/>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17F9DF2E-6BEC-D2D7-6BF8-482D73135B7E}"/>
              </a:ext>
            </a:extLst>
          </p:cNvPr>
          <p:cNvSpPr>
            <a:spLocks noGrp="1" noChangeArrowheads="1"/>
          </p:cNvSpPr>
          <p:nvPr>
            <p:ph type="dt" sz="half" idx="10"/>
          </p:nvPr>
        </p:nvSpPr>
        <p:spPr>
          <a:ln/>
        </p:spPr>
        <p:txBody>
          <a:bodyPr/>
          <a:lstStyle>
            <a:lvl1pPr>
              <a:defRPr/>
            </a:lvl1pPr>
          </a:lstStyle>
          <a:p>
            <a:pPr>
              <a:defRPr/>
            </a:pPr>
            <a:r>
              <a:rPr lang="en-US"/>
              <a:t>November 24, 2013</a:t>
            </a:r>
          </a:p>
        </p:txBody>
      </p:sp>
      <p:sp>
        <p:nvSpPr>
          <p:cNvPr id="6" name="Rectangle 5">
            <a:extLst>
              <a:ext uri="{FF2B5EF4-FFF2-40B4-BE49-F238E27FC236}">
                <a16:creationId xmlns:a16="http://schemas.microsoft.com/office/drawing/2014/main" id="{22349494-FB69-EB89-9DF0-BC8F080A86D7}"/>
              </a:ext>
            </a:extLst>
          </p:cNvPr>
          <p:cNvSpPr>
            <a:spLocks noGrp="1" noChangeArrowheads="1"/>
          </p:cNvSpPr>
          <p:nvPr>
            <p:ph type="ftr" sz="quarter" idx="11"/>
          </p:nvPr>
        </p:nvSpPr>
        <p:spPr>
          <a:ln/>
        </p:spPr>
        <p:txBody>
          <a:bodyPr/>
          <a:lstStyle>
            <a:lvl1pPr>
              <a:defRPr/>
            </a:lvl1pPr>
          </a:lstStyle>
          <a:p>
            <a:pPr>
              <a:defRPr/>
            </a:pPr>
            <a:r>
              <a:rPr lang="en-US"/>
              <a:t>6/27/18  </a:t>
            </a:r>
          </a:p>
        </p:txBody>
      </p:sp>
      <p:sp>
        <p:nvSpPr>
          <p:cNvPr id="7" name="Rectangle 6">
            <a:extLst>
              <a:ext uri="{FF2B5EF4-FFF2-40B4-BE49-F238E27FC236}">
                <a16:creationId xmlns:a16="http://schemas.microsoft.com/office/drawing/2014/main" id="{B28466E4-D830-1854-36C4-FEEAD2EF41FA}"/>
              </a:ext>
            </a:extLst>
          </p:cNvPr>
          <p:cNvSpPr>
            <a:spLocks noGrp="1" noChangeArrowheads="1"/>
          </p:cNvSpPr>
          <p:nvPr>
            <p:ph type="sldNum" sz="quarter" idx="12"/>
          </p:nvPr>
        </p:nvSpPr>
        <p:spPr>
          <a:ln/>
        </p:spPr>
        <p:txBody>
          <a:bodyPr/>
          <a:lstStyle>
            <a:lvl1pPr>
              <a:defRPr/>
            </a:lvl1pPr>
          </a:lstStyle>
          <a:p>
            <a:pPr>
              <a:defRPr/>
            </a:pPr>
            <a:fld id="{7D3E4B5C-BA26-4B4A-A124-855BE1661E61}" type="slidenum">
              <a:rPr lang="en-US" altLang="en-US"/>
              <a:pPr>
                <a:defRPr/>
              </a:pPr>
              <a:t>‹#›</a:t>
            </a:fld>
            <a:endParaRPr lang="en-US" altLang="en-US"/>
          </a:p>
        </p:txBody>
      </p:sp>
    </p:spTree>
    <p:extLst>
      <p:ext uri="{BB962C8B-B14F-4D97-AF65-F5344CB8AC3E}">
        <p14:creationId xmlns:p14="http://schemas.microsoft.com/office/powerpoint/2010/main" val="4081223165"/>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a:extLst>
              <a:ext uri="{FF2B5EF4-FFF2-40B4-BE49-F238E27FC236}">
                <a16:creationId xmlns:a16="http://schemas.microsoft.com/office/drawing/2014/main" id="{8A328BD4-DCF3-0BDF-AACA-E5991672A3FA}"/>
              </a:ext>
            </a:extLst>
          </p:cNvPr>
          <p:cNvSpPr>
            <a:spLocks noGrp="1" noChangeArrowheads="1"/>
          </p:cNvSpPr>
          <p:nvPr>
            <p:ph type="dt" sz="half" idx="10"/>
          </p:nvPr>
        </p:nvSpPr>
        <p:spPr>
          <a:ln/>
        </p:spPr>
        <p:txBody>
          <a:bodyPr/>
          <a:lstStyle>
            <a:lvl1pPr>
              <a:defRPr/>
            </a:lvl1pPr>
          </a:lstStyle>
          <a:p>
            <a:pPr>
              <a:defRPr/>
            </a:pPr>
            <a:r>
              <a:rPr lang="en-US"/>
              <a:t>November 24, 2013</a:t>
            </a:r>
          </a:p>
        </p:txBody>
      </p:sp>
      <p:sp>
        <p:nvSpPr>
          <p:cNvPr id="7" name="Rectangle 5">
            <a:extLst>
              <a:ext uri="{FF2B5EF4-FFF2-40B4-BE49-F238E27FC236}">
                <a16:creationId xmlns:a16="http://schemas.microsoft.com/office/drawing/2014/main" id="{5921159C-D146-1353-8B81-3F65CA57799E}"/>
              </a:ext>
            </a:extLst>
          </p:cNvPr>
          <p:cNvSpPr>
            <a:spLocks noGrp="1" noChangeArrowheads="1"/>
          </p:cNvSpPr>
          <p:nvPr>
            <p:ph type="ftr" sz="quarter" idx="11"/>
          </p:nvPr>
        </p:nvSpPr>
        <p:spPr>
          <a:ln/>
        </p:spPr>
        <p:txBody>
          <a:bodyPr/>
          <a:lstStyle>
            <a:lvl1pPr>
              <a:defRPr/>
            </a:lvl1pPr>
          </a:lstStyle>
          <a:p>
            <a:pPr>
              <a:defRPr/>
            </a:pPr>
            <a:r>
              <a:rPr lang="en-US"/>
              <a:t>6/27/18  </a:t>
            </a:r>
          </a:p>
        </p:txBody>
      </p:sp>
      <p:sp>
        <p:nvSpPr>
          <p:cNvPr id="8" name="Rectangle 6">
            <a:extLst>
              <a:ext uri="{FF2B5EF4-FFF2-40B4-BE49-F238E27FC236}">
                <a16:creationId xmlns:a16="http://schemas.microsoft.com/office/drawing/2014/main" id="{24656C8F-763B-BA47-CBFF-EF6E564C9B89}"/>
              </a:ext>
            </a:extLst>
          </p:cNvPr>
          <p:cNvSpPr>
            <a:spLocks noGrp="1" noChangeArrowheads="1"/>
          </p:cNvSpPr>
          <p:nvPr>
            <p:ph type="sldNum" sz="quarter" idx="12"/>
          </p:nvPr>
        </p:nvSpPr>
        <p:spPr>
          <a:ln/>
        </p:spPr>
        <p:txBody>
          <a:bodyPr/>
          <a:lstStyle>
            <a:lvl1pPr>
              <a:defRPr/>
            </a:lvl1pPr>
          </a:lstStyle>
          <a:p>
            <a:pPr>
              <a:defRPr/>
            </a:pPr>
            <a:fld id="{F7F3FE2A-6A5C-440A-A377-3B349DE85C29}" type="slidenum">
              <a:rPr lang="en-US" altLang="en-US"/>
              <a:pPr>
                <a:defRPr/>
              </a:pPr>
              <a:t>‹#›</a:t>
            </a:fld>
            <a:endParaRPr lang="en-US" altLang="en-US"/>
          </a:p>
        </p:txBody>
      </p:sp>
    </p:spTree>
    <p:extLst>
      <p:ext uri="{BB962C8B-B14F-4D97-AF65-F5344CB8AC3E}">
        <p14:creationId xmlns:p14="http://schemas.microsoft.com/office/powerpoint/2010/main" val="205715286"/>
      </p:ext>
    </p:extLst>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CE75A312-8CBF-CE77-E3B3-F5F816309E5B}"/>
              </a:ext>
            </a:extLst>
          </p:cNvPr>
          <p:cNvGrpSpPr>
            <a:grpSpLocks/>
          </p:cNvGrpSpPr>
          <p:nvPr/>
        </p:nvGrpSpPr>
        <p:grpSpPr bwMode="auto">
          <a:xfrm>
            <a:off x="0" y="0"/>
            <a:ext cx="9144000" cy="6856413"/>
            <a:chOff x="0" y="0"/>
            <a:chExt cx="5760" cy="4319"/>
          </a:xfrm>
        </p:grpSpPr>
        <p:sp>
          <p:nvSpPr>
            <p:cNvPr id="3" name="Freeform 3">
              <a:extLst>
                <a:ext uri="{FF2B5EF4-FFF2-40B4-BE49-F238E27FC236}">
                  <a16:creationId xmlns:a16="http://schemas.microsoft.com/office/drawing/2014/main" id="{4E7C1523-CC7C-9FDC-E0A0-37A84B6C68A0}"/>
                </a:ext>
              </a:extLst>
            </p:cNvPr>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4" name="Freeform 4">
              <a:extLst>
                <a:ext uri="{FF2B5EF4-FFF2-40B4-BE49-F238E27FC236}">
                  <a16:creationId xmlns:a16="http://schemas.microsoft.com/office/drawing/2014/main" id="{B4B549F2-5622-4096-E1EE-C78F99D52CC2}"/>
                </a:ext>
              </a:extLst>
            </p:cNvPr>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5" name="Freeform 5">
              <a:extLst>
                <a:ext uri="{FF2B5EF4-FFF2-40B4-BE49-F238E27FC236}">
                  <a16:creationId xmlns:a16="http://schemas.microsoft.com/office/drawing/2014/main" id="{656A1BBF-FD05-EF04-FA77-EEBED6D77A7B}"/>
                </a:ext>
              </a:extLst>
            </p:cNvPr>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6" name="Freeform 6">
              <a:extLst>
                <a:ext uri="{FF2B5EF4-FFF2-40B4-BE49-F238E27FC236}">
                  <a16:creationId xmlns:a16="http://schemas.microsoft.com/office/drawing/2014/main" id="{262A96D4-60CF-F47E-A4ED-FBBD267940B0}"/>
                </a:ext>
              </a:extLst>
            </p:cNvPr>
            <p:cNvSpPr>
              <a:spLocks/>
            </p:cNvSpPr>
            <p:nvPr/>
          </p:nvSpPr>
          <p:spPr bwMode="hidden">
            <a:xfrm>
              <a:off x="4038" y="3577"/>
              <a:ext cx="1720" cy="65"/>
            </a:xfrm>
            <a:custGeom>
              <a:avLst/>
              <a:gdLst>
                <a:gd name="T0" fmla="*/ 1536 w 1722"/>
                <a:gd name="T1" fmla="*/ 33 h 66"/>
                <a:gd name="T2" fmla="*/ 1536 w 1722"/>
                <a:gd name="T3" fmla="*/ 33 h 66"/>
                <a:gd name="T4" fmla="*/ 0 w 1722"/>
                <a:gd name="T5" fmla="*/ 0 h 66"/>
                <a:gd name="T6" fmla="*/ 0 w 1722"/>
                <a:gd name="T7" fmla="*/ 33 h 66"/>
                <a:gd name="T8" fmla="*/ 1536 w 1722"/>
                <a:gd name="T9" fmla="*/ 33 h 66"/>
                <a:gd name="T10" fmla="*/ 1536 w 1722"/>
                <a:gd name="T11" fmla="*/ 33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 name="Freeform 7">
              <a:extLst>
                <a:ext uri="{FF2B5EF4-FFF2-40B4-BE49-F238E27FC236}">
                  <a16:creationId xmlns:a16="http://schemas.microsoft.com/office/drawing/2014/main" id="{8A7FDE9B-DEDA-EF09-5953-72509C2FABDF}"/>
                </a:ext>
              </a:extLst>
            </p:cNvPr>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8" name="Freeform 8">
              <a:extLst>
                <a:ext uri="{FF2B5EF4-FFF2-40B4-BE49-F238E27FC236}">
                  <a16:creationId xmlns:a16="http://schemas.microsoft.com/office/drawing/2014/main" id="{4CB97A5D-C248-20A6-195A-CBF94E434EE4}"/>
                </a:ext>
              </a:extLst>
            </p:cNvPr>
            <p:cNvSpPr>
              <a:spLocks/>
            </p:cNvSpPr>
            <p:nvPr/>
          </p:nvSpPr>
          <p:spPr bwMode="hidden">
            <a:xfrm>
              <a:off x="4784" y="3702"/>
              <a:ext cx="974" cy="101"/>
            </a:xfrm>
            <a:custGeom>
              <a:avLst/>
              <a:gdLst>
                <a:gd name="T0" fmla="*/ 882 w 975"/>
                <a:gd name="T1" fmla="*/ 48 h 101"/>
                <a:gd name="T2" fmla="*/ 882 w 975"/>
                <a:gd name="T3" fmla="*/ 0 h 101"/>
                <a:gd name="T4" fmla="*/ 0 w 975"/>
                <a:gd name="T5" fmla="*/ 24 h 101"/>
                <a:gd name="T6" fmla="*/ 0 w 975"/>
                <a:gd name="T7" fmla="*/ 101 h 101"/>
                <a:gd name="T8" fmla="*/ 882 w 975"/>
                <a:gd name="T9" fmla="*/ 48 h 101"/>
                <a:gd name="T10" fmla="*/ 882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 name="Freeform 9">
              <a:extLst>
                <a:ext uri="{FF2B5EF4-FFF2-40B4-BE49-F238E27FC236}">
                  <a16:creationId xmlns:a16="http://schemas.microsoft.com/office/drawing/2014/main" id="{A8A23F8B-E6AD-9DB6-18DC-1F0A606E6105}"/>
                </a:ext>
              </a:extLst>
            </p:cNvPr>
            <p:cNvSpPr>
              <a:spLocks/>
            </p:cNvSpPr>
            <p:nvPr/>
          </p:nvSpPr>
          <p:spPr bwMode="hidden">
            <a:xfrm>
              <a:off x="3619" y="3815"/>
              <a:ext cx="2139" cy="198"/>
            </a:xfrm>
            <a:custGeom>
              <a:avLst/>
              <a:gdLst>
                <a:gd name="T0" fmla="*/ 1955 w 2141"/>
                <a:gd name="T1" fmla="*/ 0 h 198"/>
                <a:gd name="T2" fmla="*/ 0 w 2141"/>
                <a:gd name="T3" fmla="*/ 156 h 198"/>
                <a:gd name="T4" fmla="*/ 0 w 2141"/>
                <a:gd name="T5" fmla="*/ 198 h 198"/>
                <a:gd name="T6" fmla="*/ 1955 w 2141"/>
                <a:gd name="T7" fmla="*/ 0 h 198"/>
                <a:gd name="T8" fmla="*/ 1955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 name="Freeform 10">
              <a:extLst>
                <a:ext uri="{FF2B5EF4-FFF2-40B4-BE49-F238E27FC236}">
                  <a16:creationId xmlns:a16="http://schemas.microsoft.com/office/drawing/2014/main" id="{A22D50A9-CD8E-C079-848C-EB1B6A8AEC35}"/>
                </a:ext>
              </a:extLst>
            </p:cNvPr>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11" name="Freeform 11">
              <a:extLst>
                <a:ext uri="{FF2B5EF4-FFF2-40B4-BE49-F238E27FC236}">
                  <a16:creationId xmlns:a16="http://schemas.microsoft.com/office/drawing/2014/main" id="{42D5D01B-3076-19C7-17E2-CB8882524AEE}"/>
                </a:ext>
              </a:extLst>
            </p:cNvPr>
            <p:cNvSpPr>
              <a:spLocks/>
            </p:cNvSpPr>
            <p:nvPr/>
          </p:nvSpPr>
          <p:spPr bwMode="hidden">
            <a:xfrm>
              <a:off x="2097" y="4043"/>
              <a:ext cx="2514" cy="276"/>
            </a:xfrm>
            <a:custGeom>
              <a:avLst/>
              <a:gdLst>
                <a:gd name="T0" fmla="*/ 1967 w 2517"/>
                <a:gd name="T1" fmla="*/ 276 h 276"/>
                <a:gd name="T2" fmla="*/ 2238 w 2517"/>
                <a:gd name="T3" fmla="*/ 204 h 276"/>
                <a:gd name="T4" fmla="*/ 2019 w 2517"/>
                <a:gd name="T5" fmla="*/ 0 h 276"/>
                <a:gd name="T6" fmla="*/ 0 w 2517"/>
                <a:gd name="T7" fmla="*/ 276 h 276"/>
                <a:gd name="T8" fmla="*/ 1967 w 2517"/>
                <a:gd name="T9" fmla="*/ 276 h 276"/>
                <a:gd name="T10" fmla="*/ 1967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12">
              <a:extLst>
                <a:ext uri="{FF2B5EF4-FFF2-40B4-BE49-F238E27FC236}">
                  <a16:creationId xmlns:a16="http://schemas.microsoft.com/office/drawing/2014/main" id="{425CF444-32F9-46F2-EF3D-8264AC96C3BA}"/>
                </a:ext>
              </a:extLst>
            </p:cNvPr>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13" name="Freeform 13">
              <a:extLst>
                <a:ext uri="{FF2B5EF4-FFF2-40B4-BE49-F238E27FC236}">
                  <a16:creationId xmlns:a16="http://schemas.microsoft.com/office/drawing/2014/main" id="{B79C4F5E-8AB7-4D17-2FF9-422FF020A1AA}"/>
                </a:ext>
              </a:extLst>
            </p:cNvPr>
            <p:cNvSpPr>
              <a:spLocks/>
            </p:cNvSpPr>
            <p:nvPr/>
          </p:nvSpPr>
          <p:spPr bwMode="hidden">
            <a:xfrm>
              <a:off x="5030" y="3151"/>
              <a:ext cx="728" cy="240"/>
            </a:xfrm>
            <a:custGeom>
              <a:avLst/>
              <a:gdLst>
                <a:gd name="T0" fmla="*/ 636 w 729"/>
                <a:gd name="T1" fmla="*/ 240 h 240"/>
                <a:gd name="T2" fmla="*/ 0 w 729"/>
                <a:gd name="T3" fmla="*/ 0 h 240"/>
                <a:gd name="T4" fmla="*/ 0 w 729"/>
                <a:gd name="T5" fmla="*/ 6 h 240"/>
                <a:gd name="T6" fmla="*/ 636 w 729"/>
                <a:gd name="T7" fmla="*/ 240 h 240"/>
                <a:gd name="T8" fmla="*/ 636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14">
              <a:extLst>
                <a:ext uri="{FF2B5EF4-FFF2-40B4-BE49-F238E27FC236}">
                  <a16:creationId xmlns:a16="http://schemas.microsoft.com/office/drawing/2014/main" id="{273AAB74-AD40-7AFF-874C-FDD787DFBD91}"/>
                </a:ext>
              </a:extLst>
            </p:cNvPr>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15" name="Freeform 15">
              <a:extLst>
                <a:ext uri="{FF2B5EF4-FFF2-40B4-BE49-F238E27FC236}">
                  <a16:creationId xmlns:a16="http://schemas.microsoft.com/office/drawing/2014/main" id="{44131ED5-C1EE-9521-DC0C-5AA5940F007D}"/>
                </a:ext>
              </a:extLst>
            </p:cNvPr>
            <p:cNvSpPr>
              <a:spLocks/>
            </p:cNvSpPr>
            <p:nvPr/>
          </p:nvSpPr>
          <p:spPr bwMode="hidden">
            <a:xfrm>
              <a:off x="5030" y="3049"/>
              <a:ext cx="728" cy="318"/>
            </a:xfrm>
            <a:custGeom>
              <a:avLst/>
              <a:gdLst>
                <a:gd name="T0" fmla="*/ 636 w 729"/>
                <a:gd name="T1" fmla="*/ 318 h 318"/>
                <a:gd name="T2" fmla="*/ 636 w 729"/>
                <a:gd name="T3" fmla="*/ 312 h 318"/>
                <a:gd name="T4" fmla="*/ 0 w 729"/>
                <a:gd name="T5" fmla="*/ 0 h 318"/>
                <a:gd name="T6" fmla="*/ 0 w 729"/>
                <a:gd name="T7" fmla="*/ 54 h 318"/>
                <a:gd name="T8" fmla="*/ 636 w 729"/>
                <a:gd name="T9" fmla="*/ 318 h 318"/>
                <a:gd name="T10" fmla="*/ 636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 name="Freeform 16">
              <a:extLst>
                <a:ext uri="{FF2B5EF4-FFF2-40B4-BE49-F238E27FC236}">
                  <a16:creationId xmlns:a16="http://schemas.microsoft.com/office/drawing/2014/main" id="{F6707969-731D-AC38-EC24-7D3F70ED2C52}"/>
                </a:ext>
              </a:extLst>
            </p:cNvPr>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17" name="Freeform 17">
              <a:extLst>
                <a:ext uri="{FF2B5EF4-FFF2-40B4-BE49-F238E27FC236}">
                  <a16:creationId xmlns:a16="http://schemas.microsoft.com/office/drawing/2014/main" id="{8E1958FD-9B7B-9D7E-5B6E-40A257321810}"/>
                </a:ext>
              </a:extLst>
            </p:cNvPr>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18" name="Freeform 18">
              <a:extLst>
                <a:ext uri="{FF2B5EF4-FFF2-40B4-BE49-F238E27FC236}">
                  <a16:creationId xmlns:a16="http://schemas.microsoft.com/office/drawing/2014/main" id="{7784B584-BEBC-B8CC-0DD3-DC86C11701C4}"/>
                </a:ext>
              </a:extLst>
            </p:cNvPr>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19" name="Freeform 19">
              <a:extLst>
                <a:ext uri="{FF2B5EF4-FFF2-40B4-BE49-F238E27FC236}">
                  <a16:creationId xmlns:a16="http://schemas.microsoft.com/office/drawing/2014/main" id="{5BFE98CA-00FF-F145-7379-F5E5E8B039AE}"/>
                </a:ext>
              </a:extLst>
            </p:cNvPr>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 name="Freeform 20">
              <a:extLst>
                <a:ext uri="{FF2B5EF4-FFF2-40B4-BE49-F238E27FC236}">
                  <a16:creationId xmlns:a16="http://schemas.microsoft.com/office/drawing/2014/main" id="{3DF865B9-01D4-4B44-E50B-D55C439E9723}"/>
                </a:ext>
              </a:extLst>
            </p:cNvPr>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21" name="Freeform 21">
              <a:extLst>
                <a:ext uri="{FF2B5EF4-FFF2-40B4-BE49-F238E27FC236}">
                  <a16:creationId xmlns:a16="http://schemas.microsoft.com/office/drawing/2014/main" id="{EDB63454-78AA-CA2F-496D-BBFE8ADA2237}"/>
                </a:ext>
              </a:extLst>
            </p:cNvPr>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 name="Freeform 22">
              <a:extLst>
                <a:ext uri="{FF2B5EF4-FFF2-40B4-BE49-F238E27FC236}">
                  <a16:creationId xmlns:a16="http://schemas.microsoft.com/office/drawing/2014/main" id="{B302730E-1C03-8C22-6980-11E7BF0920ED}"/>
                </a:ext>
              </a:extLst>
            </p:cNvPr>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23" name="Freeform 23">
              <a:extLst>
                <a:ext uri="{FF2B5EF4-FFF2-40B4-BE49-F238E27FC236}">
                  <a16:creationId xmlns:a16="http://schemas.microsoft.com/office/drawing/2014/main" id="{776EC49A-3B60-6E25-C368-E8DE3D95F105}"/>
                </a:ext>
              </a:extLst>
            </p:cNvPr>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24" name="Freeform 24">
              <a:extLst>
                <a:ext uri="{FF2B5EF4-FFF2-40B4-BE49-F238E27FC236}">
                  <a16:creationId xmlns:a16="http://schemas.microsoft.com/office/drawing/2014/main" id="{7E307EBD-9BDD-40E0-63F8-85B84C27CDED}"/>
                </a:ext>
              </a:extLst>
            </p:cNvPr>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25" name="Freeform 25">
              <a:extLst>
                <a:ext uri="{FF2B5EF4-FFF2-40B4-BE49-F238E27FC236}">
                  <a16:creationId xmlns:a16="http://schemas.microsoft.com/office/drawing/2014/main" id="{DDEAE0EC-2D61-A8A7-74BD-642598F7394D}"/>
                </a:ext>
              </a:extLst>
            </p:cNvPr>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 name="Freeform 26">
              <a:extLst>
                <a:ext uri="{FF2B5EF4-FFF2-40B4-BE49-F238E27FC236}">
                  <a16:creationId xmlns:a16="http://schemas.microsoft.com/office/drawing/2014/main" id="{D66B56F1-4F21-66C0-BAF0-65E44654A6F6}"/>
                </a:ext>
              </a:extLst>
            </p:cNvPr>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27" name="Freeform 27">
              <a:extLst>
                <a:ext uri="{FF2B5EF4-FFF2-40B4-BE49-F238E27FC236}">
                  <a16:creationId xmlns:a16="http://schemas.microsoft.com/office/drawing/2014/main" id="{5F852264-0D75-444E-30E3-ED62C3046E6F}"/>
                </a:ext>
              </a:extLst>
            </p:cNvPr>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28" name="Freeform 28">
              <a:extLst>
                <a:ext uri="{FF2B5EF4-FFF2-40B4-BE49-F238E27FC236}">
                  <a16:creationId xmlns:a16="http://schemas.microsoft.com/office/drawing/2014/main" id="{9AF625DF-C5A9-6969-870D-51A4085E3D38}"/>
                </a:ext>
              </a:extLst>
            </p:cNvPr>
            <p:cNvSpPr>
              <a:spLocks/>
            </p:cNvSpPr>
            <p:nvPr/>
          </p:nvSpPr>
          <p:spPr bwMode="hidden">
            <a:xfrm>
              <a:off x="5698" y="653"/>
              <a:ext cx="60" cy="311"/>
            </a:xfrm>
            <a:custGeom>
              <a:avLst/>
              <a:gdLst>
                <a:gd name="T0" fmla="*/ 0 w 60"/>
                <a:gd name="T1" fmla="*/ 144 h 312"/>
                <a:gd name="T2" fmla="*/ 60 w 60"/>
                <a:gd name="T3" fmla="*/ 219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9" name="Freeform 29">
              <a:extLst>
                <a:ext uri="{FF2B5EF4-FFF2-40B4-BE49-F238E27FC236}">
                  <a16:creationId xmlns:a16="http://schemas.microsoft.com/office/drawing/2014/main" id="{FA461351-1E79-F95C-D0BB-4A7880DAFD99}"/>
                </a:ext>
              </a:extLst>
            </p:cNvPr>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30" name="Freeform 30">
              <a:extLst>
                <a:ext uri="{FF2B5EF4-FFF2-40B4-BE49-F238E27FC236}">
                  <a16:creationId xmlns:a16="http://schemas.microsoft.com/office/drawing/2014/main" id="{3D6F9B2A-DE98-41EE-D58A-A3E92A7304A2}"/>
                </a:ext>
              </a:extLst>
            </p:cNvPr>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 name="Freeform 31">
              <a:extLst>
                <a:ext uri="{FF2B5EF4-FFF2-40B4-BE49-F238E27FC236}">
                  <a16:creationId xmlns:a16="http://schemas.microsoft.com/office/drawing/2014/main" id="{F6BF983D-F435-3040-64C3-243F1B68CE83}"/>
                </a:ext>
              </a:extLst>
            </p:cNvPr>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357408" name="Freeform 32">
              <a:extLst>
                <a:ext uri="{FF2B5EF4-FFF2-40B4-BE49-F238E27FC236}">
                  <a16:creationId xmlns:a16="http://schemas.microsoft.com/office/drawing/2014/main" id="{12420242-52F4-AC6C-943E-97A34634AB45}"/>
                </a:ext>
              </a:extLst>
            </p:cNvPr>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357409" name="Freeform 33">
              <a:extLst>
                <a:ext uri="{FF2B5EF4-FFF2-40B4-BE49-F238E27FC236}">
                  <a16:creationId xmlns:a16="http://schemas.microsoft.com/office/drawing/2014/main" id="{757ECC60-B71D-E0AD-66A1-F07FA5D7AE61}"/>
                </a:ext>
              </a:extLst>
            </p:cNvPr>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357410" name="Freeform 34">
              <a:extLst>
                <a:ext uri="{FF2B5EF4-FFF2-40B4-BE49-F238E27FC236}">
                  <a16:creationId xmlns:a16="http://schemas.microsoft.com/office/drawing/2014/main" id="{5EB95FA9-EC93-B7F8-68BB-243882A8160E}"/>
                </a:ext>
              </a:extLst>
            </p:cNvPr>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357411" name="Freeform 35">
              <a:extLst>
                <a:ext uri="{FF2B5EF4-FFF2-40B4-BE49-F238E27FC236}">
                  <a16:creationId xmlns:a16="http://schemas.microsoft.com/office/drawing/2014/main" id="{2157EAFD-6258-45DB-76A7-78B4F382684E}"/>
                </a:ext>
              </a:extLst>
            </p:cNvPr>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357412" name="Freeform 36">
              <a:extLst>
                <a:ext uri="{FF2B5EF4-FFF2-40B4-BE49-F238E27FC236}">
                  <a16:creationId xmlns:a16="http://schemas.microsoft.com/office/drawing/2014/main" id="{7CEE59EB-9E6D-6746-8EC7-54181F148387}"/>
                </a:ext>
              </a:extLst>
            </p:cNvPr>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357413" name="Freeform 37">
              <a:extLst>
                <a:ext uri="{FF2B5EF4-FFF2-40B4-BE49-F238E27FC236}">
                  <a16:creationId xmlns:a16="http://schemas.microsoft.com/office/drawing/2014/main" id="{4DF36B74-14E5-4755-57B5-778289A0EB7A}"/>
                </a:ext>
              </a:extLst>
            </p:cNvPr>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357414" name="Freeform 38">
              <a:extLst>
                <a:ext uri="{FF2B5EF4-FFF2-40B4-BE49-F238E27FC236}">
                  <a16:creationId xmlns:a16="http://schemas.microsoft.com/office/drawing/2014/main" id="{F7703C8B-D2C6-036A-1543-5D7D8DDCD912}"/>
                </a:ext>
              </a:extLst>
            </p:cNvPr>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grpSp>
          <p:nvGrpSpPr>
            <p:cNvPr id="357415" name="Group 39">
              <a:extLst>
                <a:ext uri="{FF2B5EF4-FFF2-40B4-BE49-F238E27FC236}">
                  <a16:creationId xmlns:a16="http://schemas.microsoft.com/office/drawing/2014/main" id="{2C4936BA-67C2-5CB0-912C-8C3032573436}"/>
                </a:ext>
              </a:extLst>
            </p:cNvPr>
            <p:cNvGrpSpPr>
              <a:grpSpLocks/>
            </p:cNvGrpSpPr>
            <p:nvPr userDrawn="1"/>
          </p:nvGrpSpPr>
          <p:grpSpPr bwMode="auto">
            <a:xfrm>
              <a:off x="0" y="1632"/>
              <a:ext cx="5758" cy="1858"/>
              <a:chOff x="0" y="1632"/>
              <a:chExt cx="5758" cy="1858"/>
            </a:xfrm>
          </p:grpSpPr>
          <p:sp>
            <p:nvSpPr>
              <p:cNvPr id="357416" name="Freeform 40">
                <a:extLst>
                  <a:ext uri="{FF2B5EF4-FFF2-40B4-BE49-F238E27FC236}">
                    <a16:creationId xmlns:a16="http://schemas.microsoft.com/office/drawing/2014/main" id="{801685B5-162B-A2DA-30EA-9633327C63F3}"/>
                  </a:ext>
                </a:extLst>
              </p:cNvPr>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357417" name="Freeform 41">
                <a:extLst>
                  <a:ext uri="{FF2B5EF4-FFF2-40B4-BE49-F238E27FC236}">
                    <a16:creationId xmlns:a16="http://schemas.microsoft.com/office/drawing/2014/main" id="{CEF9C162-891C-8A2E-87FB-49BEDB1824C4}"/>
                  </a:ext>
                </a:extLst>
              </p:cNvPr>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grpSp>
      </p:grpSp>
      <p:sp>
        <p:nvSpPr>
          <p:cNvPr id="357418" name="Rectangle 42"/>
          <p:cNvSpPr>
            <a:spLocks noGrp="1" noChangeArrowheads="1"/>
          </p:cNvSpPr>
          <p:nvPr>
            <p:ph type="ctrTitle" sz="quarter"/>
          </p:nvPr>
        </p:nvSpPr>
        <p:spPr>
          <a:xfrm>
            <a:off x="457200" y="1600200"/>
            <a:ext cx="8229600" cy="1828800"/>
          </a:xfrm>
        </p:spPr>
        <p:txBody>
          <a:bodyPr/>
          <a:lstStyle>
            <a:lvl1pPr>
              <a:defRPr sz="4800"/>
            </a:lvl1pPr>
          </a:lstStyle>
          <a:p>
            <a:r>
              <a:rPr lang="en-US"/>
              <a:t>Click to edit Master title style</a:t>
            </a:r>
          </a:p>
        </p:txBody>
      </p:sp>
      <p:sp>
        <p:nvSpPr>
          <p:cNvPr id="357419"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sz="3600"/>
            </a:lvl1pPr>
          </a:lstStyle>
          <a:p>
            <a:r>
              <a:rPr lang="en-US"/>
              <a:t>Click to edit Master subtitle style</a:t>
            </a:r>
          </a:p>
        </p:txBody>
      </p:sp>
      <p:sp>
        <p:nvSpPr>
          <p:cNvPr id="357420" name="Rectangle 44">
            <a:extLst>
              <a:ext uri="{FF2B5EF4-FFF2-40B4-BE49-F238E27FC236}">
                <a16:creationId xmlns:a16="http://schemas.microsoft.com/office/drawing/2014/main" id="{B09BFFF6-14CB-6C6E-379A-D734F0263356}"/>
              </a:ext>
            </a:extLst>
          </p:cNvPr>
          <p:cNvSpPr>
            <a:spLocks noGrp="1" noChangeArrowheads="1"/>
          </p:cNvSpPr>
          <p:nvPr>
            <p:ph type="dt" sz="quarter" idx="10"/>
          </p:nvPr>
        </p:nvSpPr>
        <p:spPr/>
        <p:txBody>
          <a:bodyPr/>
          <a:lstStyle>
            <a:lvl1pPr>
              <a:defRPr>
                <a:ea typeface="+mn-ea"/>
                <a:cs typeface="Arial" panose="020B0604020202020204" pitchFamily="34" charset="0"/>
              </a:defRPr>
            </a:lvl1pPr>
          </a:lstStyle>
          <a:p>
            <a:pPr>
              <a:defRPr/>
            </a:pPr>
            <a:r>
              <a:rPr lang="en-US"/>
              <a:t>November 24, 2013</a:t>
            </a:r>
          </a:p>
        </p:txBody>
      </p:sp>
      <p:sp>
        <p:nvSpPr>
          <p:cNvPr id="357421" name="Rectangle 45">
            <a:extLst>
              <a:ext uri="{FF2B5EF4-FFF2-40B4-BE49-F238E27FC236}">
                <a16:creationId xmlns:a16="http://schemas.microsoft.com/office/drawing/2014/main" id="{35E56409-391D-E153-8AC3-F6E1FF49A418}"/>
              </a:ext>
            </a:extLst>
          </p:cNvPr>
          <p:cNvSpPr>
            <a:spLocks noGrp="1" noChangeArrowheads="1"/>
          </p:cNvSpPr>
          <p:nvPr>
            <p:ph type="ftr" sz="quarter" idx="11"/>
          </p:nvPr>
        </p:nvSpPr>
        <p:spPr/>
        <p:txBody>
          <a:bodyPr/>
          <a:lstStyle>
            <a:lvl1pPr>
              <a:defRPr>
                <a:ea typeface="+mn-ea"/>
                <a:cs typeface="Arial" panose="020B0604020202020204" pitchFamily="34" charset="0"/>
              </a:defRPr>
            </a:lvl1pPr>
          </a:lstStyle>
          <a:p>
            <a:pPr>
              <a:defRPr/>
            </a:pPr>
            <a:r>
              <a:rPr lang="en-US"/>
              <a:t>6/27/18  </a:t>
            </a:r>
          </a:p>
        </p:txBody>
      </p:sp>
      <p:sp>
        <p:nvSpPr>
          <p:cNvPr id="357422" name="Rectangle 46">
            <a:extLst>
              <a:ext uri="{FF2B5EF4-FFF2-40B4-BE49-F238E27FC236}">
                <a16:creationId xmlns:a16="http://schemas.microsoft.com/office/drawing/2014/main" id="{D35408E9-9AB2-F404-D304-91E62DD14094}"/>
              </a:ext>
            </a:extLst>
          </p:cNvPr>
          <p:cNvSpPr>
            <a:spLocks noGrp="1" noChangeArrowheads="1"/>
          </p:cNvSpPr>
          <p:nvPr>
            <p:ph type="sldNum" sz="quarter" idx="12"/>
          </p:nvPr>
        </p:nvSpPr>
        <p:spPr/>
        <p:txBody>
          <a:bodyPr/>
          <a:lstStyle>
            <a:lvl1pPr>
              <a:defRPr/>
            </a:lvl1pPr>
          </a:lstStyle>
          <a:p>
            <a:pPr>
              <a:defRPr/>
            </a:pPr>
            <a:fld id="{84D4749C-20A1-4EE1-B717-755DCB60CF8A}" type="slidenum">
              <a:rPr lang="en-US" altLang="en-US"/>
              <a:pPr>
                <a:defRPr/>
              </a:pPr>
              <a:t>‹#›</a:t>
            </a:fld>
            <a:endParaRPr lang="en-US" altLang="en-US"/>
          </a:p>
        </p:txBody>
      </p:sp>
    </p:spTree>
    <p:extLst>
      <p:ext uri="{BB962C8B-B14F-4D97-AF65-F5344CB8AC3E}">
        <p14:creationId xmlns:p14="http://schemas.microsoft.com/office/powerpoint/2010/main" val="610826246"/>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4">
            <a:extLst>
              <a:ext uri="{FF2B5EF4-FFF2-40B4-BE49-F238E27FC236}">
                <a16:creationId xmlns:a16="http://schemas.microsoft.com/office/drawing/2014/main" id="{B0B6099C-F4DC-0CEF-45E9-791EFEA7AFEC}"/>
              </a:ext>
            </a:extLst>
          </p:cNvPr>
          <p:cNvSpPr>
            <a:spLocks noGrp="1" noChangeArrowheads="1"/>
          </p:cNvSpPr>
          <p:nvPr>
            <p:ph type="dt" sz="half" idx="10"/>
          </p:nvPr>
        </p:nvSpPr>
        <p:spPr/>
        <p:txBody>
          <a:bodyPr/>
          <a:lstStyle>
            <a:lvl1pPr>
              <a:defRPr>
                <a:ea typeface="+mn-ea"/>
                <a:cs typeface="Arial" panose="020B0604020202020204" pitchFamily="34" charset="0"/>
              </a:defRPr>
            </a:lvl1pPr>
          </a:lstStyle>
          <a:p>
            <a:pPr>
              <a:defRPr/>
            </a:pPr>
            <a:r>
              <a:rPr lang="en-US"/>
              <a:t>November 24, 2013</a:t>
            </a:r>
          </a:p>
        </p:txBody>
      </p:sp>
      <p:sp>
        <p:nvSpPr>
          <p:cNvPr id="5" name="Rectangle 45">
            <a:extLst>
              <a:ext uri="{FF2B5EF4-FFF2-40B4-BE49-F238E27FC236}">
                <a16:creationId xmlns:a16="http://schemas.microsoft.com/office/drawing/2014/main" id="{32D288E2-AAEC-7B73-7AD3-D1941160360F}"/>
              </a:ext>
            </a:extLst>
          </p:cNvPr>
          <p:cNvSpPr>
            <a:spLocks noGrp="1" noChangeArrowheads="1"/>
          </p:cNvSpPr>
          <p:nvPr>
            <p:ph type="ftr" sz="quarter" idx="11"/>
          </p:nvPr>
        </p:nvSpPr>
        <p:spPr/>
        <p:txBody>
          <a:bodyPr/>
          <a:lstStyle>
            <a:lvl1pPr>
              <a:defRPr>
                <a:ea typeface="+mn-ea"/>
                <a:cs typeface="Arial" panose="020B0604020202020204" pitchFamily="34" charset="0"/>
              </a:defRPr>
            </a:lvl1pPr>
          </a:lstStyle>
          <a:p>
            <a:pPr>
              <a:defRPr/>
            </a:pPr>
            <a:r>
              <a:rPr lang="en-US"/>
              <a:t>6/27/18  </a:t>
            </a:r>
          </a:p>
        </p:txBody>
      </p:sp>
      <p:sp>
        <p:nvSpPr>
          <p:cNvPr id="6" name="Rectangle 46">
            <a:extLst>
              <a:ext uri="{FF2B5EF4-FFF2-40B4-BE49-F238E27FC236}">
                <a16:creationId xmlns:a16="http://schemas.microsoft.com/office/drawing/2014/main" id="{F2EE0DFA-9BF9-5FBD-2E89-153ED8D0E263}"/>
              </a:ext>
            </a:extLst>
          </p:cNvPr>
          <p:cNvSpPr>
            <a:spLocks noGrp="1" noChangeArrowheads="1"/>
          </p:cNvSpPr>
          <p:nvPr>
            <p:ph type="sldNum" sz="quarter" idx="12"/>
          </p:nvPr>
        </p:nvSpPr>
        <p:spPr/>
        <p:txBody>
          <a:bodyPr/>
          <a:lstStyle>
            <a:lvl1pPr>
              <a:defRPr/>
            </a:lvl1pPr>
          </a:lstStyle>
          <a:p>
            <a:pPr>
              <a:defRPr/>
            </a:pPr>
            <a:fld id="{F45C4B49-FA07-454A-87C6-59E5AC7D571F}" type="slidenum">
              <a:rPr lang="en-US" altLang="en-US"/>
              <a:pPr>
                <a:defRPr/>
              </a:pPr>
              <a:t>‹#›</a:t>
            </a:fld>
            <a:endParaRPr lang="en-US" altLang="en-US"/>
          </a:p>
        </p:txBody>
      </p:sp>
    </p:spTree>
    <p:extLst>
      <p:ext uri="{BB962C8B-B14F-4D97-AF65-F5344CB8AC3E}">
        <p14:creationId xmlns:p14="http://schemas.microsoft.com/office/powerpoint/2010/main" val="1433372781"/>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4">
            <a:extLst>
              <a:ext uri="{FF2B5EF4-FFF2-40B4-BE49-F238E27FC236}">
                <a16:creationId xmlns:a16="http://schemas.microsoft.com/office/drawing/2014/main" id="{414D287E-3E55-195A-DBDE-5CB8C5C8B8C4}"/>
              </a:ext>
            </a:extLst>
          </p:cNvPr>
          <p:cNvSpPr>
            <a:spLocks noGrp="1" noChangeArrowheads="1"/>
          </p:cNvSpPr>
          <p:nvPr>
            <p:ph type="dt" sz="half" idx="10"/>
          </p:nvPr>
        </p:nvSpPr>
        <p:spPr/>
        <p:txBody>
          <a:bodyPr/>
          <a:lstStyle>
            <a:lvl1pPr>
              <a:defRPr>
                <a:ea typeface="+mn-ea"/>
                <a:cs typeface="Arial" panose="020B0604020202020204" pitchFamily="34" charset="0"/>
              </a:defRPr>
            </a:lvl1pPr>
          </a:lstStyle>
          <a:p>
            <a:pPr>
              <a:defRPr/>
            </a:pPr>
            <a:r>
              <a:rPr lang="en-US"/>
              <a:t>November 24, 2013</a:t>
            </a:r>
          </a:p>
        </p:txBody>
      </p:sp>
      <p:sp>
        <p:nvSpPr>
          <p:cNvPr id="5" name="Rectangle 45">
            <a:extLst>
              <a:ext uri="{FF2B5EF4-FFF2-40B4-BE49-F238E27FC236}">
                <a16:creationId xmlns:a16="http://schemas.microsoft.com/office/drawing/2014/main" id="{072F23F3-DC9C-4CE5-B2F0-0AAD072E2779}"/>
              </a:ext>
            </a:extLst>
          </p:cNvPr>
          <p:cNvSpPr>
            <a:spLocks noGrp="1" noChangeArrowheads="1"/>
          </p:cNvSpPr>
          <p:nvPr>
            <p:ph type="ftr" sz="quarter" idx="11"/>
          </p:nvPr>
        </p:nvSpPr>
        <p:spPr/>
        <p:txBody>
          <a:bodyPr/>
          <a:lstStyle>
            <a:lvl1pPr>
              <a:defRPr>
                <a:ea typeface="+mn-ea"/>
                <a:cs typeface="Arial" panose="020B0604020202020204" pitchFamily="34" charset="0"/>
              </a:defRPr>
            </a:lvl1pPr>
          </a:lstStyle>
          <a:p>
            <a:pPr>
              <a:defRPr/>
            </a:pPr>
            <a:r>
              <a:rPr lang="en-US"/>
              <a:t>6/27/18  </a:t>
            </a:r>
          </a:p>
        </p:txBody>
      </p:sp>
      <p:sp>
        <p:nvSpPr>
          <p:cNvPr id="6" name="Rectangle 46">
            <a:extLst>
              <a:ext uri="{FF2B5EF4-FFF2-40B4-BE49-F238E27FC236}">
                <a16:creationId xmlns:a16="http://schemas.microsoft.com/office/drawing/2014/main" id="{AB0A44A5-7F4E-ABB6-7279-9A01E5351BAF}"/>
              </a:ext>
            </a:extLst>
          </p:cNvPr>
          <p:cNvSpPr>
            <a:spLocks noGrp="1" noChangeArrowheads="1"/>
          </p:cNvSpPr>
          <p:nvPr>
            <p:ph type="sldNum" sz="quarter" idx="12"/>
          </p:nvPr>
        </p:nvSpPr>
        <p:spPr/>
        <p:txBody>
          <a:bodyPr/>
          <a:lstStyle>
            <a:lvl1pPr>
              <a:defRPr/>
            </a:lvl1pPr>
          </a:lstStyle>
          <a:p>
            <a:pPr>
              <a:defRPr/>
            </a:pPr>
            <a:fld id="{10EC42DA-E5B0-4742-BF77-0CAF287F92C3}" type="slidenum">
              <a:rPr lang="en-US" altLang="en-US"/>
              <a:pPr>
                <a:defRPr/>
              </a:pPr>
              <a:t>‹#›</a:t>
            </a:fld>
            <a:endParaRPr lang="en-US" altLang="en-US"/>
          </a:p>
        </p:txBody>
      </p:sp>
    </p:spTree>
    <p:extLst>
      <p:ext uri="{BB962C8B-B14F-4D97-AF65-F5344CB8AC3E}">
        <p14:creationId xmlns:p14="http://schemas.microsoft.com/office/powerpoint/2010/main" val="440109666"/>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4">
            <a:extLst>
              <a:ext uri="{FF2B5EF4-FFF2-40B4-BE49-F238E27FC236}">
                <a16:creationId xmlns:a16="http://schemas.microsoft.com/office/drawing/2014/main" id="{E47F3D8F-BD6D-016A-8BFA-FAEBC5303A61}"/>
              </a:ext>
            </a:extLst>
          </p:cNvPr>
          <p:cNvSpPr>
            <a:spLocks noGrp="1" noChangeArrowheads="1"/>
          </p:cNvSpPr>
          <p:nvPr>
            <p:ph type="dt" sz="half" idx="10"/>
          </p:nvPr>
        </p:nvSpPr>
        <p:spPr/>
        <p:txBody>
          <a:bodyPr/>
          <a:lstStyle>
            <a:lvl1pPr>
              <a:defRPr>
                <a:ea typeface="+mn-ea"/>
                <a:cs typeface="Arial" panose="020B0604020202020204" pitchFamily="34" charset="0"/>
              </a:defRPr>
            </a:lvl1pPr>
          </a:lstStyle>
          <a:p>
            <a:pPr>
              <a:defRPr/>
            </a:pPr>
            <a:r>
              <a:rPr lang="en-US"/>
              <a:t>November 24, 2013</a:t>
            </a:r>
          </a:p>
        </p:txBody>
      </p:sp>
      <p:sp>
        <p:nvSpPr>
          <p:cNvPr id="6" name="Rectangle 45">
            <a:extLst>
              <a:ext uri="{FF2B5EF4-FFF2-40B4-BE49-F238E27FC236}">
                <a16:creationId xmlns:a16="http://schemas.microsoft.com/office/drawing/2014/main" id="{D5B9A56C-7665-9F4F-F8BA-33B5DD9A3341}"/>
              </a:ext>
            </a:extLst>
          </p:cNvPr>
          <p:cNvSpPr>
            <a:spLocks noGrp="1" noChangeArrowheads="1"/>
          </p:cNvSpPr>
          <p:nvPr>
            <p:ph type="ftr" sz="quarter" idx="11"/>
          </p:nvPr>
        </p:nvSpPr>
        <p:spPr/>
        <p:txBody>
          <a:bodyPr/>
          <a:lstStyle>
            <a:lvl1pPr>
              <a:defRPr>
                <a:ea typeface="+mn-ea"/>
                <a:cs typeface="Arial" panose="020B0604020202020204" pitchFamily="34" charset="0"/>
              </a:defRPr>
            </a:lvl1pPr>
          </a:lstStyle>
          <a:p>
            <a:pPr>
              <a:defRPr/>
            </a:pPr>
            <a:r>
              <a:rPr lang="en-US"/>
              <a:t>6/27/18  </a:t>
            </a:r>
          </a:p>
        </p:txBody>
      </p:sp>
      <p:sp>
        <p:nvSpPr>
          <p:cNvPr id="7" name="Rectangle 46">
            <a:extLst>
              <a:ext uri="{FF2B5EF4-FFF2-40B4-BE49-F238E27FC236}">
                <a16:creationId xmlns:a16="http://schemas.microsoft.com/office/drawing/2014/main" id="{F5F7039C-1405-9144-3C46-7B06DA600FF3}"/>
              </a:ext>
            </a:extLst>
          </p:cNvPr>
          <p:cNvSpPr>
            <a:spLocks noGrp="1" noChangeArrowheads="1"/>
          </p:cNvSpPr>
          <p:nvPr>
            <p:ph type="sldNum" sz="quarter" idx="12"/>
          </p:nvPr>
        </p:nvSpPr>
        <p:spPr/>
        <p:txBody>
          <a:bodyPr/>
          <a:lstStyle>
            <a:lvl1pPr>
              <a:defRPr/>
            </a:lvl1pPr>
          </a:lstStyle>
          <a:p>
            <a:pPr>
              <a:defRPr/>
            </a:pPr>
            <a:fld id="{EBFDFFB7-DD26-445F-9F20-16FD24BAA5AE}" type="slidenum">
              <a:rPr lang="en-US" altLang="en-US"/>
              <a:pPr>
                <a:defRPr/>
              </a:pPr>
              <a:t>‹#›</a:t>
            </a:fld>
            <a:endParaRPr lang="en-US" altLang="en-US"/>
          </a:p>
        </p:txBody>
      </p:sp>
    </p:spTree>
    <p:extLst>
      <p:ext uri="{BB962C8B-B14F-4D97-AF65-F5344CB8AC3E}">
        <p14:creationId xmlns:p14="http://schemas.microsoft.com/office/powerpoint/2010/main" val="975137553"/>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4">
            <a:extLst>
              <a:ext uri="{FF2B5EF4-FFF2-40B4-BE49-F238E27FC236}">
                <a16:creationId xmlns:a16="http://schemas.microsoft.com/office/drawing/2014/main" id="{6A49BFFB-F73A-5431-4DB8-2F59192E494B}"/>
              </a:ext>
            </a:extLst>
          </p:cNvPr>
          <p:cNvSpPr>
            <a:spLocks noGrp="1" noChangeArrowheads="1"/>
          </p:cNvSpPr>
          <p:nvPr>
            <p:ph type="dt" sz="half" idx="10"/>
          </p:nvPr>
        </p:nvSpPr>
        <p:spPr/>
        <p:txBody>
          <a:bodyPr/>
          <a:lstStyle>
            <a:lvl1pPr>
              <a:defRPr>
                <a:ea typeface="+mn-ea"/>
                <a:cs typeface="Arial" panose="020B0604020202020204" pitchFamily="34" charset="0"/>
              </a:defRPr>
            </a:lvl1pPr>
          </a:lstStyle>
          <a:p>
            <a:pPr>
              <a:defRPr/>
            </a:pPr>
            <a:r>
              <a:rPr lang="en-US"/>
              <a:t>November 24, 2013</a:t>
            </a:r>
          </a:p>
        </p:txBody>
      </p:sp>
      <p:sp>
        <p:nvSpPr>
          <p:cNvPr id="8" name="Rectangle 45">
            <a:extLst>
              <a:ext uri="{FF2B5EF4-FFF2-40B4-BE49-F238E27FC236}">
                <a16:creationId xmlns:a16="http://schemas.microsoft.com/office/drawing/2014/main" id="{8563AD54-D0AF-42D3-B57A-20EE52E67911}"/>
              </a:ext>
            </a:extLst>
          </p:cNvPr>
          <p:cNvSpPr>
            <a:spLocks noGrp="1" noChangeArrowheads="1"/>
          </p:cNvSpPr>
          <p:nvPr>
            <p:ph type="ftr" sz="quarter" idx="11"/>
          </p:nvPr>
        </p:nvSpPr>
        <p:spPr/>
        <p:txBody>
          <a:bodyPr/>
          <a:lstStyle>
            <a:lvl1pPr>
              <a:defRPr>
                <a:ea typeface="+mn-ea"/>
                <a:cs typeface="Arial" panose="020B0604020202020204" pitchFamily="34" charset="0"/>
              </a:defRPr>
            </a:lvl1pPr>
          </a:lstStyle>
          <a:p>
            <a:pPr>
              <a:defRPr/>
            </a:pPr>
            <a:r>
              <a:rPr lang="en-US"/>
              <a:t>6/27/18  </a:t>
            </a:r>
          </a:p>
        </p:txBody>
      </p:sp>
      <p:sp>
        <p:nvSpPr>
          <p:cNvPr id="9" name="Rectangle 46">
            <a:extLst>
              <a:ext uri="{FF2B5EF4-FFF2-40B4-BE49-F238E27FC236}">
                <a16:creationId xmlns:a16="http://schemas.microsoft.com/office/drawing/2014/main" id="{938B5751-CC42-C638-379C-1D7AE2152CAD}"/>
              </a:ext>
            </a:extLst>
          </p:cNvPr>
          <p:cNvSpPr>
            <a:spLocks noGrp="1" noChangeArrowheads="1"/>
          </p:cNvSpPr>
          <p:nvPr>
            <p:ph type="sldNum" sz="quarter" idx="12"/>
          </p:nvPr>
        </p:nvSpPr>
        <p:spPr/>
        <p:txBody>
          <a:bodyPr/>
          <a:lstStyle>
            <a:lvl1pPr>
              <a:defRPr/>
            </a:lvl1pPr>
          </a:lstStyle>
          <a:p>
            <a:pPr>
              <a:defRPr/>
            </a:pPr>
            <a:fld id="{5AB33A0D-3B44-456C-8284-BC656AC46640}" type="slidenum">
              <a:rPr lang="en-US" altLang="en-US"/>
              <a:pPr>
                <a:defRPr/>
              </a:pPr>
              <a:t>‹#›</a:t>
            </a:fld>
            <a:endParaRPr lang="en-US" altLang="en-US"/>
          </a:p>
        </p:txBody>
      </p:sp>
    </p:spTree>
    <p:extLst>
      <p:ext uri="{BB962C8B-B14F-4D97-AF65-F5344CB8AC3E}">
        <p14:creationId xmlns:p14="http://schemas.microsoft.com/office/powerpoint/2010/main" val="1332117242"/>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4">
            <a:extLst>
              <a:ext uri="{FF2B5EF4-FFF2-40B4-BE49-F238E27FC236}">
                <a16:creationId xmlns:a16="http://schemas.microsoft.com/office/drawing/2014/main" id="{0DBC2EED-97B9-AE6B-2068-AC1C688CA1A0}"/>
              </a:ext>
            </a:extLst>
          </p:cNvPr>
          <p:cNvSpPr>
            <a:spLocks noGrp="1" noChangeArrowheads="1"/>
          </p:cNvSpPr>
          <p:nvPr>
            <p:ph type="dt" sz="half" idx="10"/>
          </p:nvPr>
        </p:nvSpPr>
        <p:spPr/>
        <p:txBody>
          <a:bodyPr/>
          <a:lstStyle>
            <a:lvl1pPr>
              <a:defRPr>
                <a:ea typeface="+mn-ea"/>
                <a:cs typeface="Arial" panose="020B0604020202020204" pitchFamily="34" charset="0"/>
              </a:defRPr>
            </a:lvl1pPr>
          </a:lstStyle>
          <a:p>
            <a:pPr>
              <a:defRPr/>
            </a:pPr>
            <a:r>
              <a:rPr lang="en-US"/>
              <a:t>November 24, 2013</a:t>
            </a:r>
          </a:p>
        </p:txBody>
      </p:sp>
      <p:sp>
        <p:nvSpPr>
          <p:cNvPr id="4" name="Rectangle 45">
            <a:extLst>
              <a:ext uri="{FF2B5EF4-FFF2-40B4-BE49-F238E27FC236}">
                <a16:creationId xmlns:a16="http://schemas.microsoft.com/office/drawing/2014/main" id="{B7D08D43-7A02-3A23-F38A-80D7710DC21D}"/>
              </a:ext>
            </a:extLst>
          </p:cNvPr>
          <p:cNvSpPr>
            <a:spLocks noGrp="1" noChangeArrowheads="1"/>
          </p:cNvSpPr>
          <p:nvPr>
            <p:ph type="ftr" sz="quarter" idx="11"/>
          </p:nvPr>
        </p:nvSpPr>
        <p:spPr/>
        <p:txBody>
          <a:bodyPr/>
          <a:lstStyle>
            <a:lvl1pPr>
              <a:defRPr>
                <a:ea typeface="+mn-ea"/>
                <a:cs typeface="Arial" panose="020B0604020202020204" pitchFamily="34" charset="0"/>
              </a:defRPr>
            </a:lvl1pPr>
          </a:lstStyle>
          <a:p>
            <a:pPr>
              <a:defRPr/>
            </a:pPr>
            <a:r>
              <a:rPr lang="en-US"/>
              <a:t>6/27/18  </a:t>
            </a:r>
          </a:p>
        </p:txBody>
      </p:sp>
      <p:sp>
        <p:nvSpPr>
          <p:cNvPr id="5" name="Rectangle 46">
            <a:extLst>
              <a:ext uri="{FF2B5EF4-FFF2-40B4-BE49-F238E27FC236}">
                <a16:creationId xmlns:a16="http://schemas.microsoft.com/office/drawing/2014/main" id="{64A95D95-8C61-A969-7EE8-F5A51E59490A}"/>
              </a:ext>
            </a:extLst>
          </p:cNvPr>
          <p:cNvSpPr>
            <a:spLocks noGrp="1" noChangeArrowheads="1"/>
          </p:cNvSpPr>
          <p:nvPr>
            <p:ph type="sldNum" sz="quarter" idx="12"/>
          </p:nvPr>
        </p:nvSpPr>
        <p:spPr/>
        <p:txBody>
          <a:bodyPr/>
          <a:lstStyle>
            <a:lvl1pPr>
              <a:defRPr/>
            </a:lvl1pPr>
          </a:lstStyle>
          <a:p>
            <a:pPr>
              <a:defRPr/>
            </a:pPr>
            <a:fld id="{0513902A-827B-4B2D-812C-D40483136B64}" type="slidenum">
              <a:rPr lang="en-US" altLang="en-US"/>
              <a:pPr>
                <a:defRPr/>
              </a:pPr>
              <a:t>‹#›</a:t>
            </a:fld>
            <a:endParaRPr lang="en-US" altLang="en-US"/>
          </a:p>
        </p:txBody>
      </p:sp>
    </p:spTree>
    <p:extLst>
      <p:ext uri="{BB962C8B-B14F-4D97-AF65-F5344CB8AC3E}">
        <p14:creationId xmlns:p14="http://schemas.microsoft.com/office/powerpoint/2010/main" val="1975858406"/>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4">
            <a:extLst>
              <a:ext uri="{FF2B5EF4-FFF2-40B4-BE49-F238E27FC236}">
                <a16:creationId xmlns:a16="http://schemas.microsoft.com/office/drawing/2014/main" id="{E07B3E39-FE26-6058-E8DA-5AE40FE750C9}"/>
              </a:ext>
            </a:extLst>
          </p:cNvPr>
          <p:cNvSpPr>
            <a:spLocks noGrp="1" noChangeArrowheads="1"/>
          </p:cNvSpPr>
          <p:nvPr>
            <p:ph type="dt" sz="half" idx="10"/>
          </p:nvPr>
        </p:nvSpPr>
        <p:spPr/>
        <p:txBody>
          <a:bodyPr/>
          <a:lstStyle>
            <a:lvl1pPr>
              <a:defRPr>
                <a:ea typeface="+mn-ea"/>
                <a:cs typeface="Arial" panose="020B0604020202020204" pitchFamily="34" charset="0"/>
              </a:defRPr>
            </a:lvl1pPr>
          </a:lstStyle>
          <a:p>
            <a:pPr>
              <a:defRPr/>
            </a:pPr>
            <a:r>
              <a:rPr lang="en-US"/>
              <a:t>November 24, 2013</a:t>
            </a:r>
          </a:p>
        </p:txBody>
      </p:sp>
      <p:sp>
        <p:nvSpPr>
          <p:cNvPr id="3" name="Rectangle 45">
            <a:extLst>
              <a:ext uri="{FF2B5EF4-FFF2-40B4-BE49-F238E27FC236}">
                <a16:creationId xmlns:a16="http://schemas.microsoft.com/office/drawing/2014/main" id="{7087C50A-2947-5857-A36E-A2BFDE3B7821}"/>
              </a:ext>
            </a:extLst>
          </p:cNvPr>
          <p:cNvSpPr>
            <a:spLocks noGrp="1" noChangeArrowheads="1"/>
          </p:cNvSpPr>
          <p:nvPr>
            <p:ph type="ftr" sz="quarter" idx="11"/>
          </p:nvPr>
        </p:nvSpPr>
        <p:spPr/>
        <p:txBody>
          <a:bodyPr/>
          <a:lstStyle>
            <a:lvl1pPr>
              <a:defRPr>
                <a:ea typeface="+mn-ea"/>
                <a:cs typeface="Arial" panose="020B0604020202020204" pitchFamily="34" charset="0"/>
              </a:defRPr>
            </a:lvl1pPr>
          </a:lstStyle>
          <a:p>
            <a:pPr>
              <a:defRPr/>
            </a:pPr>
            <a:r>
              <a:rPr lang="en-US"/>
              <a:t>6/27/18  </a:t>
            </a:r>
          </a:p>
        </p:txBody>
      </p:sp>
      <p:sp>
        <p:nvSpPr>
          <p:cNvPr id="4" name="Rectangle 46">
            <a:extLst>
              <a:ext uri="{FF2B5EF4-FFF2-40B4-BE49-F238E27FC236}">
                <a16:creationId xmlns:a16="http://schemas.microsoft.com/office/drawing/2014/main" id="{94152A5A-C7C0-6647-9BA3-0D467BEB0C22}"/>
              </a:ext>
            </a:extLst>
          </p:cNvPr>
          <p:cNvSpPr>
            <a:spLocks noGrp="1" noChangeArrowheads="1"/>
          </p:cNvSpPr>
          <p:nvPr>
            <p:ph type="sldNum" sz="quarter" idx="12"/>
          </p:nvPr>
        </p:nvSpPr>
        <p:spPr/>
        <p:txBody>
          <a:bodyPr/>
          <a:lstStyle>
            <a:lvl1pPr>
              <a:defRPr/>
            </a:lvl1pPr>
          </a:lstStyle>
          <a:p>
            <a:pPr>
              <a:defRPr/>
            </a:pPr>
            <a:fld id="{4E66C28B-CF63-47F4-B60A-1619462259BF}" type="slidenum">
              <a:rPr lang="en-US" altLang="en-US"/>
              <a:pPr>
                <a:defRPr/>
              </a:pPr>
              <a:t>‹#›</a:t>
            </a:fld>
            <a:endParaRPr lang="en-US" altLang="en-US"/>
          </a:p>
        </p:txBody>
      </p:sp>
    </p:spTree>
    <p:extLst>
      <p:ext uri="{BB962C8B-B14F-4D97-AF65-F5344CB8AC3E}">
        <p14:creationId xmlns:p14="http://schemas.microsoft.com/office/powerpoint/2010/main" val="3533457100"/>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4">
            <a:extLst>
              <a:ext uri="{FF2B5EF4-FFF2-40B4-BE49-F238E27FC236}">
                <a16:creationId xmlns:a16="http://schemas.microsoft.com/office/drawing/2014/main" id="{86A68B4B-5F64-16CB-8208-E9B89E4E777F}"/>
              </a:ext>
            </a:extLst>
          </p:cNvPr>
          <p:cNvSpPr>
            <a:spLocks noGrp="1" noChangeArrowheads="1"/>
          </p:cNvSpPr>
          <p:nvPr>
            <p:ph type="dt" sz="half" idx="10"/>
          </p:nvPr>
        </p:nvSpPr>
        <p:spPr/>
        <p:txBody>
          <a:bodyPr/>
          <a:lstStyle>
            <a:lvl1pPr>
              <a:defRPr>
                <a:ea typeface="+mn-ea"/>
                <a:cs typeface="Arial" panose="020B0604020202020204" pitchFamily="34" charset="0"/>
              </a:defRPr>
            </a:lvl1pPr>
          </a:lstStyle>
          <a:p>
            <a:pPr>
              <a:defRPr/>
            </a:pPr>
            <a:r>
              <a:rPr lang="en-US"/>
              <a:t>November 24, 2013</a:t>
            </a:r>
          </a:p>
        </p:txBody>
      </p:sp>
      <p:sp>
        <p:nvSpPr>
          <p:cNvPr id="6" name="Rectangle 45">
            <a:extLst>
              <a:ext uri="{FF2B5EF4-FFF2-40B4-BE49-F238E27FC236}">
                <a16:creationId xmlns:a16="http://schemas.microsoft.com/office/drawing/2014/main" id="{552E4723-DAED-8262-0E63-8A4C465E4A45}"/>
              </a:ext>
            </a:extLst>
          </p:cNvPr>
          <p:cNvSpPr>
            <a:spLocks noGrp="1" noChangeArrowheads="1"/>
          </p:cNvSpPr>
          <p:nvPr>
            <p:ph type="ftr" sz="quarter" idx="11"/>
          </p:nvPr>
        </p:nvSpPr>
        <p:spPr/>
        <p:txBody>
          <a:bodyPr/>
          <a:lstStyle>
            <a:lvl1pPr>
              <a:defRPr>
                <a:ea typeface="+mn-ea"/>
                <a:cs typeface="Arial" panose="020B0604020202020204" pitchFamily="34" charset="0"/>
              </a:defRPr>
            </a:lvl1pPr>
          </a:lstStyle>
          <a:p>
            <a:pPr>
              <a:defRPr/>
            </a:pPr>
            <a:r>
              <a:rPr lang="en-US"/>
              <a:t>6/27/18  </a:t>
            </a:r>
          </a:p>
        </p:txBody>
      </p:sp>
      <p:sp>
        <p:nvSpPr>
          <p:cNvPr id="7" name="Rectangle 46">
            <a:extLst>
              <a:ext uri="{FF2B5EF4-FFF2-40B4-BE49-F238E27FC236}">
                <a16:creationId xmlns:a16="http://schemas.microsoft.com/office/drawing/2014/main" id="{AD5F4502-625B-D1EB-25EF-501FED1254DD}"/>
              </a:ext>
            </a:extLst>
          </p:cNvPr>
          <p:cNvSpPr>
            <a:spLocks noGrp="1" noChangeArrowheads="1"/>
          </p:cNvSpPr>
          <p:nvPr>
            <p:ph type="sldNum" sz="quarter" idx="12"/>
          </p:nvPr>
        </p:nvSpPr>
        <p:spPr/>
        <p:txBody>
          <a:bodyPr/>
          <a:lstStyle>
            <a:lvl1pPr>
              <a:defRPr/>
            </a:lvl1pPr>
          </a:lstStyle>
          <a:p>
            <a:pPr>
              <a:defRPr/>
            </a:pPr>
            <a:fld id="{361190F7-7141-478D-BDCC-9F405301244E}" type="slidenum">
              <a:rPr lang="en-US" altLang="en-US"/>
              <a:pPr>
                <a:defRPr/>
              </a:pPr>
              <a:t>‹#›</a:t>
            </a:fld>
            <a:endParaRPr lang="en-US" altLang="en-US"/>
          </a:p>
        </p:txBody>
      </p:sp>
    </p:spTree>
    <p:extLst>
      <p:ext uri="{BB962C8B-B14F-4D97-AF65-F5344CB8AC3E}">
        <p14:creationId xmlns:p14="http://schemas.microsoft.com/office/powerpoint/2010/main" val="26366359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4">
            <a:extLst>
              <a:ext uri="{FF2B5EF4-FFF2-40B4-BE49-F238E27FC236}">
                <a16:creationId xmlns:a16="http://schemas.microsoft.com/office/drawing/2014/main" id="{A90F08E6-293E-BC78-FAE5-2885A31B330F}"/>
              </a:ext>
            </a:extLst>
          </p:cNvPr>
          <p:cNvSpPr>
            <a:spLocks noGrp="1" noChangeArrowheads="1"/>
          </p:cNvSpPr>
          <p:nvPr>
            <p:ph type="dt" sz="half" idx="10"/>
          </p:nvPr>
        </p:nvSpPr>
        <p:spPr/>
        <p:txBody>
          <a:bodyPr/>
          <a:lstStyle>
            <a:lvl1pPr>
              <a:defRPr>
                <a:ea typeface="+mn-ea"/>
                <a:cs typeface="Arial" panose="020B0604020202020204" pitchFamily="34" charset="0"/>
              </a:defRPr>
            </a:lvl1pPr>
          </a:lstStyle>
          <a:p>
            <a:pPr>
              <a:defRPr/>
            </a:pPr>
            <a:r>
              <a:rPr lang="en-US"/>
              <a:t>November 24, 2013</a:t>
            </a:r>
          </a:p>
        </p:txBody>
      </p:sp>
      <p:sp>
        <p:nvSpPr>
          <p:cNvPr id="6" name="Rectangle 45">
            <a:extLst>
              <a:ext uri="{FF2B5EF4-FFF2-40B4-BE49-F238E27FC236}">
                <a16:creationId xmlns:a16="http://schemas.microsoft.com/office/drawing/2014/main" id="{1C6B2E55-ECD4-A423-C96F-9AF5CB3005EF}"/>
              </a:ext>
            </a:extLst>
          </p:cNvPr>
          <p:cNvSpPr>
            <a:spLocks noGrp="1" noChangeArrowheads="1"/>
          </p:cNvSpPr>
          <p:nvPr>
            <p:ph type="ftr" sz="quarter" idx="11"/>
          </p:nvPr>
        </p:nvSpPr>
        <p:spPr/>
        <p:txBody>
          <a:bodyPr/>
          <a:lstStyle>
            <a:lvl1pPr>
              <a:defRPr>
                <a:ea typeface="+mn-ea"/>
                <a:cs typeface="Arial" panose="020B0604020202020204" pitchFamily="34" charset="0"/>
              </a:defRPr>
            </a:lvl1pPr>
          </a:lstStyle>
          <a:p>
            <a:pPr>
              <a:defRPr/>
            </a:pPr>
            <a:r>
              <a:rPr lang="en-US"/>
              <a:t>6/27/18  </a:t>
            </a:r>
          </a:p>
        </p:txBody>
      </p:sp>
      <p:sp>
        <p:nvSpPr>
          <p:cNvPr id="7" name="Rectangle 46">
            <a:extLst>
              <a:ext uri="{FF2B5EF4-FFF2-40B4-BE49-F238E27FC236}">
                <a16:creationId xmlns:a16="http://schemas.microsoft.com/office/drawing/2014/main" id="{2DC2B33E-6757-EC59-E7FF-32068BC757A6}"/>
              </a:ext>
            </a:extLst>
          </p:cNvPr>
          <p:cNvSpPr>
            <a:spLocks noGrp="1" noChangeArrowheads="1"/>
          </p:cNvSpPr>
          <p:nvPr>
            <p:ph type="sldNum" sz="quarter" idx="12"/>
          </p:nvPr>
        </p:nvSpPr>
        <p:spPr/>
        <p:txBody>
          <a:bodyPr/>
          <a:lstStyle>
            <a:lvl1pPr>
              <a:defRPr/>
            </a:lvl1pPr>
          </a:lstStyle>
          <a:p>
            <a:pPr>
              <a:defRPr/>
            </a:pPr>
            <a:fld id="{E4A6E2D7-4F1A-4034-BF87-A90E3DDEABDA}" type="slidenum">
              <a:rPr lang="en-US" altLang="en-US"/>
              <a:pPr>
                <a:defRPr/>
              </a:pPr>
              <a:t>‹#›</a:t>
            </a:fld>
            <a:endParaRPr lang="en-US" altLang="en-US"/>
          </a:p>
        </p:txBody>
      </p:sp>
    </p:spTree>
    <p:extLst>
      <p:ext uri="{BB962C8B-B14F-4D97-AF65-F5344CB8AC3E}">
        <p14:creationId xmlns:p14="http://schemas.microsoft.com/office/powerpoint/2010/main" val="3453721016"/>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4">
            <a:extLst>
              <a:ext uri="{FF2B5EF4-FFF2-40B4-BE49-F238E27FC236}">
                <a16:creationId xmlns:a16="http://schemas.microsoft.com/office/drawing/2014/main" id="{9B6B99E8-867A-C8C8-3CF3-53E7FE6970FD}"/>
              </a:ext>
            </a:extLst>
          </p:cNvPr>
          <p:cNvSpPr>
            <a:spLocks noGrp="1" noChangeArrowheads="1"/>
          </p:cNvSpPr>
          <p:nvPr>
            <p:ph type="dt" sz="half" idx="10"/>
          </p:nvPr>
        </p:nvSpPr>
        <p:spPr/>
        <p:txBody>
          <a:bodyPr/>
          <a:lstStyle>
            <a:lvl1pPr>
              <a:defRPr>
                <a:ea typeface="+mn-ea"/>
                <a:cs typeface="Arial" panose="020B0604020202020204" pitchFamily="34" charset="0"/>
              </a:defRPr>
            </a:lvl1pPr>
          </a:lstStyle>
          <a:p>
            <a:pPr>
              <a:defRPr/>
            </a:pPr>
            <a:r>
              <a:rPr lang="en-US"/>
              <a:t>November 24, 2013</a:t>
            </a:r>
          </a:p>
        </p:txBody>
      </p:sp>
      <p:sp>
        <p:nvSpPr>
          <p:cNvPr id="5" name="Rectangle 45">
            <a:extLst>
              <a:ext uri="{FF2B5EF4-FFF2-40B4-BE49-F238E27FC236}">
                <a16:creationId xmlns:a16="http://schemas.microsoft.com/office/drawing/2014/main" id="{CE70E047-C4E1-E2BD-7684-5813B9E07145}"/>
              </a:ext>
            </a:extLst>
          </p:cNvPr>
          <p:cNvSpPr>
            <a:spLocks noGrp="1" noChangeArrowheads="1"/>
          </p:cNvSpPr>
          <p:nvPr>
            <p:ph type="ftr" sz="quarter" idx="11"/>
          </p:nvPr>
        </p:nvSpPr>
        <p:spPr/>
        <p:txBody>
          <a:bodyPr/>
          <a:lstStyle>
            <a:lvl1pPr>
              <a:defRPr>
                <a:ea typeface="+mn-ea"/>
                <a:cs typeface="Arial" panose="020B0604020202020204" pitchFamily="34" charset="0"/>
              </a:defRPr>
            </a:lvl1pPr>
          </a:lstStyle>
          <a:p>
            <a:pPr>
              <a:defRPr/>
            </a:pPr>
            <a:r>
              <a:rPr lang="en-US"/>
              <a:t>6/27/18  </a:t>
            </a:r>
          </a:p>
        </p:txBody>
      </p:sp>
      <p:sp>
        <p:nvSpPr>
          <p:cNvPr id="6" name="Rectangle 46">
            <a:extLst>
              <a:ext uri="{FF2B5EF4-FFF2-40B4-BE49-F238E27FC236}">
                <a16:creationId xmlns:a16="http://schemas.microsoft.com/office/drawing/2014/main" id="{D2FA878D-CDEA-CBCA-E891-4830F403A87E}"/>
              </a:ext>
            </a:extLst>
          </p:cNvPr>
          <p:cNvSpPr>
            <a:spLocks noGrp="1" noChangeArrowheads="1"/>
          </p:cNvSpPr>
          <p:nvPr>
            <p:ph type="sldNum" sz="quarter" idx="12"/>
          </p:nvPr>
        </p:nvSpPr>
        <p:spPr/>
        <p:txBody>
          <a:bodyPr/>
          <a:lstStyle>
            <a:lvl1pPr>
              <a:defRPr/>
            </a:lvl1pPr>
          </a:lstStyle>
          <a:p>
            <a:pPr>
              <a:defRPr/>
            </a:pPr>
            <a:fld id="{33D2531D-1C1E-437B-B6D8-2811B4FFA4B9}" type="slidenum">
              <a:rPr lang="en-US" altLang="en-US"/>
              <a:pPr>
                <a:defRPr/>
              </a:pPr>
              <a:t>‹#›</a:t>
            </a:fld>
            <a:endParaRPr lang="en-US" altLang="en-US"/>
          </a:p>
        </p:txBody>
      </p:sp>
    </p:spTree>
    <p:extLst>
      <p:ext uri="{BB962C8B-B14F-4D97-AF65-F5344CB8AC3E}">
        <p14:creationId xmlns:p14="http://schemas.microsoft.com/office/powerpoint/2010/main" val="4002710493"/>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4">
            <a:extLst>
              <a:ext uri="{FF2B5EF4-FFF2-40B4-BE49-F238E27FC236}">
                <a16:creationId xmlns:a16="http://schemas.microsoft.com/office/drawing/2014/main" id="{A2F26F67-CC42-A751-8DC4-6AB005EC9DF5}"/>
              </a:ext>
            </a:extLst>
          </p:cNvPr>
          <p:cNvSpPr>
            <a:spLocks noGrp="1" noChangeArrowheads="1"/>
          </p:cNvSpPr>
          <p:nvPr>
            <p:ph type="dt" sz="half" idx="10"/>
          </p:nvPr>
        </p:nvSpPr>
        <p:spPr/>
        <p:txBody>
          <a:bodyPr/>
          <a:lstStyle>
            <a:lvl1pPr>
              <a:defRPr>
                <a:ea typeface="+mn-ea"/>
                <a:cs typeface="Arial" panose="020B0604020202020204" pitchFamily="34" charset="0"/>
              </a:defRPr>
            </a:lvl1pPr>
          </a:lstStyle>
          <a:p>
            <a:pPr>
              <a:defRPr/>
            </a:pPr>
            <a:r>
              <a:rPr lang="en-US"/>
              <a:t>November 24, 2013</a:t>
            </a:r>
          </a:p>
        </p:txBody>
      </p:sp>
      <p:sp>
        <p:nvSpPr>
          <p:cNvPr id="5" name="Rectangle 45">
            <a:extLst>
              <a:ext uri="{FF2B5EF4-FFF2-40B4-BE49-F238E27FC236}">
                <a16:creationId xmlns:a16="http://schemas.microsoft.com/office/drawing/2014/main" id="{930295BE-F662-EE6A-30A4-86A346D0C4E9}"/>
              </a:ext>
            </a:extLst>
          </p:cNvPr>
          <p:cNvSpPr>
            <a:spLocks noGrp="1" noChangeArrowheads="1"/>
          </p:cNvSpPr>
          <p:nvPr>
            <p:ph type="ftr" sz="quarter" idx="11"/>
          </p:nvPr>
        </p:nvSpPr>
        <p:spPr/>
        <p:txBody>
          <a:bodyPr/>
          <a:lstStyle>
            <a:lvl1pPr>
              <a:defRPr>
                <a:ea typeface="+mn-ea"/>
                <a:cs typeface="Arial" panose="020B0604020202020204" pitchFamily="34" charset="0"/>
              </a:defRPr>
            </a:lvl1pPr>
          </a:lstStyle>
          <a:p>
            <a:pPr>
              <a:defRPr/>
            </a:pPr>
            <a:r>
              <a:rPr lang="en-US"/>
              <a:t>6/27/18  </a:t>
            </a:r>
          </a:p>
        </p:txBody>
      </p:sp>
      <p:sp>
        <p:nvSpPr>
          <p:cNvPr id="6" name="Rectangle 46">
            <a:extLst>
              <a:ext uri="{FF2B5EF4-FFF2-40B4-BE49-F238E27FC236}">
                <a16:creationId xmlns:a16="http://schemas.microsoft.com/office/drawing/2014/main" id="{E49D2836-CDE8-77B5-7B64-1FBE4048AC2F}"/>
              </a:ext>
            </a:extLst>
          </p:cNvPr>
          <p:cNvSpPr>
            <a:spLocks noGrp="1" noChangeArrowheads="1"/>
          </p:cNvSpPr>
          <p:nvPr>
            <p:ph type="sldNum" sz="quarter" idx="12"/>
          </p:nvPr>
        </p:nvSpPr>
        <p:spPr/>
        <p:txBody>
          <a:bodyPr/>
          <a:lstStyle>
            <a:lvl1pPr>
              <a:defRPr/>
            </a:lvl1pPr>
          </a:lstStyle>
          <a:p>
            <a:pPr>
              <a:defRPr/>
            </a:pPr>
            <a:fld id="{6A1510DD-AA6E-45B9-BC30-E179EE970419}" type="slidenum">
              <a:rPr lang="en-US" altLang="en-US"/>
              <a:pPr>
                <a:defRPr/>
              </a:pPr>
              <a:t>‹#›</a:t>
            </a:fld>
            <a:endParaRPr lang="en-US" altLang="en-US"/>
          </a:p>
        </p:txBody>
      </p:sp>
    </p:spTree>
    <p:extLst>
      <p:ext uri="{BB962C8B-B14F-4D97-AF65-F5344CB8AC3E}">
        <p14:creationId xmlns:p14="http://schemas.microsoft.com/office/powerpoint/2010/main" val="3144090017"/>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4">
            <a:extLst>
              <a:ext uri="{FF2B5EF4-FFF2-40B4-BE49-F238E27FC236}">
                <a16:creationId xmlns:a16="http://schemas.microsoft.com/office/drawing/2014/main" id="{54DBDEA7-E05E-168D-B00A-6314894D9313}"/>
              </a:ext>
            </a:extLst>
          </p:cNvPr>
          <p:cNvSpPr>
            <a:spLocks noGrp="1" noChangeArrowheads="1"/>
          </p:cNvSpPr>
          <p:nvPr>
            <p:ph type="dt" sz="half" idx="10"/>
          </p:nvPr>
        </p:nvSpPr>
        <p:spPr/>
        <p:txBody>
          <a:bodyPr/>
          <a:lstStyle>
            <a:lvl1pPr>
              <a:defRPr>
                <a:ea typeface="+mn-ea"/>
                <a:cs typeface="Arial" panose="020B0604020202020204" pitchFamily="34" charset="0"/>
              </a:defRPr>
            </a:lvl1pPr>
          </a:lstStyle>
          <a:p>
            <a:pPr>
              <a:defRPr/>
            </a:pPr>
            <a:r>
              <a:rPr lang="en-US"/>
              <a:t>November 24, 2013</a:t>
            </a:r>
          </a:p>
        </p:txBody>
      </p:sp>
      <p:sp>
        <p:nvSpPr>
          <p:cNvPr id="6" name="Rectangle 45">
            <a:extLst>
              <a:ext uri="{FF2B5EF4-FFF2-40B4-BE49-F238E27FC236}">
                <a16:creationId xmlns:a16="http://schemas.microsoft.com/office/drawing/2014/main" id="{78F2794D-389D-CC2E-C49A-85B1DF94A94F}"/>
              </a:ext>
            </a:extLst>
          </p:cNvPr>
          <p:cNvSpPr>
            <a:spLocks noGrp="1" noChangeArrowheads="1"/>
          </p:cNvSpPr>
          <p:nvPr>
            <p:ph type="ftr" sz="quarter" idx="11"/>
          </p:nvPr>
        </p:nvSpPr>
        <p:spPr/>
        <p:txBody>
          <a:bodyPr/>
          <a:lstStyle>
            <a:lvl1pPr>
              <a:defRPr>
                <a:ea typeface="+mn-ea"/>
                <a:cs typeface="Arial" panose="020B0604020202020204" pitchFamily="34" charset="0"/>
              </a:defRPr>
            </a:lvl1pPr>
          </a:lstStyle>
          <a:p>
            <a:pPr>
              <a:defRPr/>
            </a:pPr>
            <a:r>
              <a:rPr lang="en-US"/>
              <a:t>6/27/18  </a:t>
            </a:r>
          </a:p>
        </p:txBody>
      </p:sp>
      <p:sp>
        <p:nvSpPr>
          <p:cNvPr id="7" name="Rectangle 46">
            <a:extLst>
              <a:ext uri="{FF2B5EF4-FFF2-40B4-BE49-F238E27FC236}">
                <a16:creationId xmlns:a16="http://schemas.microsoft.com/office/drawing/2014/main" id="{4143D66A-F61E-9466-D7F0-BA6E49C482EB}"/>
              </a:ext>
            </a:extLst>
          </p:cNvPr>
          <p:cNvSpPr>
            <a:spLocks noGrp="1" noChangeArrowheads="1"/>
          </p:cNvSpPr>
          <p:nvPr>
            <p:ph type="sldNum" sz="quarter" idx="12"/>
          </p:nvPr>
        </p:nvSpPr>
        <p:spPr/>
        <p:txBody>
          <a:bodyPr/>
          <a:lstStyle>
            <a:lvl1pPr>
              <a:defRPr/>
            </a:lvl1pPr>
          </a:lstStyle>
          <a:p>
            <a:pPr>
              <a:defRPr/>
            </a:pPr>
            <a:fld id="{06CD7AB4-ADE2-410D-A569-8D581802A9B6}" type="slidenum">
              <a:rPr lang="en-US" altLang="en-US"/>
              <a:pPr>
                <a:defRPr/>
              </a:pPr>
              <a:t>‹#›</a:t>
            </a:fld>
            <a:endParaRPr lang="en-US" altLang="en-US"/>
          </a:p>
        </p:txBody>
      </p:sp>
    </p:spTree>
    <p:extLst>
      <p:ext uri="{BB962C8B-B14F-4D97-AF65-F5344CB8AC3E}">
        <p14:creationId xmlns:p14="http://schemas.microsoft.com/office/powerpoint/2010/main" val="386200828"/>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41763"/>
            <a:ext cx="4038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4">
            <a:extLst>
              <a:ext uri="{FF2B5EF4-FFF2-40B4-BE49-F238E27FC236}">
                <a16:creationId xmlns:a16="http://schemas.microsoft.com/office/drawing/2014/main" id="{8BC67E10-FA07-82F1-D6B4-B45FF03FAE75}"/>
              </a:ext>
            </a:extLst>
          </p:cNvPr>
          <p:cNvSpPr>
            <a:spLocks noGrp="1" noChangeArrowheads="1"/>
          </p:cNvSpPr>
          <p:nvPr>
            <p:ph type="dt" sz="half" idx="10"/>
          </p:nvPr>
        </p:nvSpPr>
        <p:spPr/>
        <p:txBody>
          <a:bodyPr/>
          <a:lstStyle>
            <a:lvl1pPr>
              <a:defRPr>
                <a:ea typeface="+mn-ea"/>
                <a:cs typeface="Arial" panose="020B0604020202020204" pitchFamily="34" charset="0"/>
              </a:defRPr>
            </a:lvl1pPr>
          </a:lstStyle>
          <a:p>
            <a:pPr>
              <a:defRPr/>
            </a:pPr>
            <a:r>
              <a:rPr lang="en-US"/>
              <a:t>November 24, 2013</a:t>
            </a:r>
          </a:p>
        </p:txBody>
      </p:sp>
      <p:sp>
        <p:nvSpPr>
          <p:cNvPr id="7" name="Rectangle 45">
            <a:extLst>
              <a:ext uri="{FF2B5EF4-FFF2-40B4-BE49-F238E27FC236}">
                <a16:creationId xmlns:a16="http://schemas.microsoft.com/office/drawing/2014/main" id="{72A950E4-A5CA-4FFB-58CD-979E1CFCADBB}"/>
              </a:ext>
            </a:extLst>
          </p:cNvPr>
          <p:cNvSpPr>
            <a:spLocks noGrp="1" noChangeArrowheads="1"/>
          </p:cNvSpPr>
          <p:nvPr>
            <p:ph type="ftr" sz="quarter" idx="11"/>
          </p:nvPr>
        </p:nvSpPr>
        <p:spPr/>
        <p:txBody>
          <a:bodyPr/>
          <a:lstStyle>
            <a:lvl1pPr>
              <a:defRPr>
                <a:ea typeface="+mn-ea"/>
                <a:cs typeface="Arial" panose="020B0604020202020204" pitchFamily="34" charset="0"/>
              </a:defRPr>
            </a:lvl1pPr>
          </a:lstStyle>
          <a:p>
            <a:pPr>
              <a:defRPr/>
            </a:pPr>
            <a:r>
              <a:rPr lang="en-US"/>
              <a:t>6/27/18  </a:t>
            </a:r>
          </a:p>
        </p:txBody>
      </p:sp>
      <p:sp>
        <p:nvSpPr>
          <p:cNvPr id="8" name="Rectangle 46">
            <a:extLst>
              <a:ext uri="{FF2B5EF4-FFF2-40B4-BE49-F238E27FC236}">
                <a16:creationId xmlns:a16="http://schemas.microsoft.com/office/drawing/2014/main" id="{6CFC83F8-190F-B93C-C8DB-FF717A99986A}"/>
              </a:ext>
            </a:extLst>
          </p:cNvPr>
          <p:cNvSpPr>
            <a:spLocks noGrp="1" noChangeArrowheads="1"/>
          </p:cNvSpPr>
          <p:nvPr>
            <p:ph type="sldNum" sz="quarter" idx="12"/>
          </p:nvPr>
        </p:nvSpPr>
        <p:spPr/>
        <p:txBody>
          <a:bodyPr/>
          <a:lstStyle>
            <a:lvl1pPr>
              <a:defRPr/>
            </a:lvl1pPr>
          </a:lstStyle>
          <a:p>
            <a:pPr>
              <a:defRPr/>
            </a:pPr>
            <a:fld id="{02570D03-8CAF-4E23-9582-C6FB7C1E4FA6}" type="slidenum">
              <a:rPr lang="en-US" altLang="en-US"/>
              <a:pPr>
                <a:defRPr/>
              </a:pPr>
              <a:t>‹#›</a:t>
            </a:fld>
            <a:endParaRPr lang="en-US" altLang="en-US"/>
          </a:p>
        </p:txBody>
      </p:sp>
    </p:spTree>
    <p:extLst>
      <p:ext uri="{BB962C8B-B14F-4D97-AF65-F5344CB8AC3E}">
        <p14:creationId xmlns:p14="http://schemas.microsoft.com/office/powerpoint/2010/main" val="395559973"/>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4">
            <a:extLst>
              <a:ext uri="{FF2B5EF4-FFF2-40B4-BE49-F238E27FC236}">
                <a16:creationId xmlns:a16="http://schemas.microsoft.com/office/drawing/2014/main" id="{CD7B3818-7998-35AE-C73A-D9A5E7B8678D}"/>
              </a:ext>
            </a:extLst>
          </p:cNvPr>
          <p:cNvSpPr>
            <a:spLocks noGrp="1" noChangeArrowheads="1"/>
          </p:cNvSpPr>
          <p:nvPr>
            <p:ph type="dt" sz="half" idx="10"/>
          </p:nvPr>
        </p:nvSpPr>
        <p:spPr/>
        <p:txBody>
          <a:bodyPr/>
          <a:lstStyle>
            <a:lvl1pPr>
              <a:defRPr>
                <a:ea typeface="+mn-ea"/>
                <a:cs typeface="Arial" panose="020B0604020202020204" pitchFamily="34" charset="0"/>
              </a:defRPr>
            </a:lvl1pPr>
          </a:lstStyle>
          <a:p>
            <a:pPr>
              <a:defRPr/>
            </a:pPr>
            <a:r>
              <a:rPr lang="en-US"/>
              <a:t>November 24, 2013</a:t>
            </a:r>
          </a:p>
        </p:txBody>
      </p:sp>
      <p:sp>
        <p:nvSpPr>
          <p:cNvPr id="4" name="Rectangle 45">
            <a:extLst>
              <a:ext uri="{FF2B5EF4-FFF2-40B4-BE49-F238E27FC236}">
                <a16:creationId xmlns:a16="http://schemas.microsoft.com/office/drawing/2014/main" id="{13C81876-2047-5E11-39E5-5EC69327EA42}"/>
              </a:ext>
            </a:extLst>
          </p:cNvPr>
          <p:cNvSpPr>
            <a:spLocks noGrp="1" noChangeArrowheads="1"/>
          </p:cNvSpPr>
          <p:nvPr>
            <p:ph type="ftr" sz="quarter" idx="11"/>
          </p:nvPr>
        </p:nvSpPr>
        <p:spPr/>
        <p:txBody>
          <a:bodyPr/>
          <a:lstStyle>
            <a:lvl1pPr>
              <a:defRPr>
                <a:ea typeface="+mn-ea"/>
                <a:cs typeface="Arial" panose="020B0604020202020204" pitchFamily="34" charset="0"/>
              </a:defRPr>
            </a:lvl1pPr>
          </a:lstStyle>
          <a:p>
            <a:pPr>
              <a:defRPr/>
            </a:pPr>
            <a:r>
              <a:rPr lang="en-US"/>
              <a:t>6/27/18  </a:t>
            </a:r>
          </a:p>
        </p:txBody>
      </p:sp>
      <p:sp>
        <p:nvSpPr>
          <p:cNvPr id="5" name="Rectangle 46">
            <a:extLst>
              <a:ext uri="{FF2B5EF4-FFF2-40B4-BE49-F238E27FC236}">
                <a16:creationId xmlns:a16="http://schemas.microsoft.com/office/drawing/2014/main" id="{560A4BAE-C42F-73EA-4469-DA638B5FE867}"/>
              </a:ext>
            </a:extLst>
          </p:cNvPr>
          <p:cNvSpPr>
            <a:spLocks noGrp="1" noChangeArrowheads="1"/>
          </p:cNvSpPr>
          <p:nvPr>
            <p:ph type="sldNum" sz="quarter" idx="12"/>
          </p:nvPr>
        </p:nvSpPr>
        <p:spPr/>
        <p:txBody>
          <a:bodyPr/>
          <a:lstStyle>
            <a:lvl1pPr>
              <a:defRPr/>
            </a:lvl1pPr>
          </a:lstStyle>
          <a:p>
            <a:pPr>
              <a:defRPr/>
            </a:pPr>
            <a:fld id="{DC5664DB-FA93-4EBE-90DB-709DCCD574E4}" type="slidenum">
              <a:rPr lang="en-US" altLang="en-US"/>
              <a:pPr>
                <a:defRPr/>
              </a:pPr>
              <a:t>‹#›</a:t>
            </a:fld>
            <a:endParaRPr lang="en-US" altLang="en-US"/>
          </a:p>
        </p:txBody>
      </p:sp>
    </p:spTree>
    <p:extLst>
      <p:ext uri="{BB962C8B-B14F-4D97-AF65-F5344CB8AC3E}">
        <p14:creationId xmlns:p14="http://schemas.microsoft.com/office/powerpoint/2010/main" val="2575214461"/>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image" Target="../media/image3.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image" Target="../media/image2.png"/><Relationship Id="rId2" Type="http://schemas.openxmlformats.org/officeDocument/2006/relationships/slideLayout" Target="../slideLayouts/slideLayout15.xml"/><Relationship Id="rId16" Type="http://schemas.openxmlformats.org/officeDocument/2006/relationships/image" Target="../media/image1.pn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heme" Target="../theme/theme2.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6C0E67A2-A9C8-414D-7882-D13154A7B103}"/>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99669218-2D12-C7E8-BF01-837A09E02CF9}"/>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E2A278F8-AABD-DD4A-E860-0A9210E488CE}"/>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r>
              <a:rPr lang="en-US"/>
              <a:t>November 24, 2013</a:t>
            </a:r>
          </a:p>
        </p:txBody>
      </p:sp>
      <p:sp>
        <p:nvSpPr>
          <p:cNvPr id="1029" name="Rectangle 5">
            <a:extLst>
              <a:ext uri="{FF2B5EF4-FFF2-40B4-BE49-F238E27FC236}">
                <a16:creationId xmlns:a16="http://schemas.microsoft.com/office/drawing/2014/main" id="{27BCF1E3-23A0-AE45-8D36-CD76417C81EF}"/>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r>
              <a:rPr lang="en-US"/>
              <a:t>6/27/18  </a:t>
            </a:r>
          </a:p>
        </p:txBody>
      </p:sp>
      <p:sp>
        <p:nvSpPr>
          <p:cNvPr id="1030" name="Rectangle 6">
            <a:extLst>
              <a:ext uri="{FF2B5EF4-FFF2-40B4-BE49-F238E27FC236}">
                <a16:creationId xmlns:a16="http://schemas.microsoft.com/office/drawing/2014/main" id="{E312DD16-DA46-DBB7-E5E3-0A711FB26A17}"/>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6D4150E7-94F7-4542-BB29-13A21545E101}"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486233" r:id="rId1"/>
    <p:sldLayoutId id="2147486234" r:id="rId2"/>
    <p:sldLayoutId id="2147486235" r:id="rId3"/>
    <p:sldLayoutId id="2147486236" r:id="rId4"/>
    <p:sldLayoutId id="2147486237" r:id="rId5"/>
    <p:sldLayoutId id="2147486238" r:id="rId6"/>
    <p:sldLayoutId id="2147486239" r:id="rId7"/>
    <p:sldLayoutId id="2147486240" r:id="rId8"/>
    <p:sldLayoutId id="2147486241" r:id="rId9"/>
    <p:sldLayoutId id="2147486242" r:id="rId10"/>
    <p:sldLayoutId id="2147486243" r:id="rId11"/>
    <p:sldLayoutId id="2147486244" r:id="rId12"/>
    <p:sldLayoutId id="2147486245" r:id="rId13"/>
  </p:sldLayoutIdLst>
  <p:transition spd="med">
    <p:fade/>
  </p:transition>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58"/>
            </a:gs>
            <a:gs pos="100000">
              <a:schemeClr val="bg1"/>
            </a:gs>
          </a:gsLst>
          <a:lin ang="2700000" scaled="1"/>
        </a:gradFill>
        <a:effectLst/>
      </p:bgPr>
    </p:bg>
    <p:spTree>
      <p:nvGrpSpPr>
        <p:cNvPr id="1" name=""/>
        <p:cNvGrpSpPr/>
        <p:nvPr/>
      </p:nvGrpSpPr>
      <p:grpSpPr>
        <a:xfrm>
          <a:off x="0" y="0"/>
          <a:ext cx="0" cy="0"/>
          <a:chOff x="0" y="0"/>
          <a:chExt cx="0" cy="0"/>
        </a:xfrm>
      </p:grpSpPr>
      <p:grpSp>
        <p:nvGrpSpPr>
          <p:cNvPr id="2050" name="Group 2">
            <a:extLst>
              <a:ext uri="{FF2B5EF4-FFF2-40B4-BE49-F238E27FC236}">
                <a16:creationId xmlns:a16="http://schemas.microsoft.com/office/drawing/2014/main" id="{4D2F9D4B-1A8C-487C-FF1E-55BFC82D30AD}"/>
              </a:ext>
            </a:extLst>
          </p:cNvPr>
          <p:cNvGrpSpPr>
            <a:grpSpLocks/>
          </p:cNvGrpSpPr>
          <p:nvPr/>
        </p:nvGrpSpPr>
        <p:grpSpPr bwMode="auto">
          <a:xfrm>
            <a:off x="0" y="0"/>
            <a:ext cx="9144000" cy="6856413"/>
            <a:chOff x="0" y="0"/>
            <a:chExt cx="5760" cy="4319"/>
          </a:xfrm>
        </p:grpSpPr>
        <p:sp>
          <p:nvSpPr>
            <p:cNvPr id="356355" name="Freeform 3">
              <a:extLst>
                <a:ext uri="{FF2B5EF4-FFF2-40B4-BE49-F238E27FC236}">
                  <a16:creationId xmlns:a16="http://schemas.microsoft.com/office/drawing/2014/main" id="{96C04586-BA90-66F4-EB04-F2C4EECA5DB1}"/>
                </a:ext>
              </a:extLst>
            </p:cNvPr>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356356" name="Freeform 4">
              <a:extLst>
                <a:ext uri="{FF2B5EF4-FFF2-40B4-BE49-F238E27FC236}">
                  <a16:creationId xmlns:a16="http://schemas.microsoft.com/office/drawing/2014/main" id="{F927A85D-55CD-BED4-12DD-8318B94B7A8A}"/>
                </a:ext>
              </a:extLst>
            </p:cNvPr>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356357" name="Freeform 5">
              <a:extLst>
                <a:ext uri="{FF2B5EF4-FFF2-40B4-BE49-F238E27FC236}">
                  <a16:creationId xmlns:a16="http://schemas.microsoft.com/office/drawing/2014/main" id="{1906303F-D696-20EE-F185-B788308BD8EF}"/>
                </a:ext>
              </a:extLst>
            </p:cNvPr>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2059" name="Freeform 6">
              <a:extLst>
                <a:ext uri="{FF2B5EF4-FFF2-40B4-BE49-F238E27FC236}">
                  <a16:creationId xmlns:a16="http://schemas.microsoft.com/office/drawing/2014/main" id="{F114F249-2B89-8791-F680-3EC2DB6765BD}"/>
                </a:ext>
              </a:extLst>
            </p:cNvPr>
            <p:cNvSpPr>
              <a:spLocks/>
            </p:cNvSpPr>
            <p:nvPr/>
          </p:nvSpPr>
          <p:spPr bwMode="hidden">
            <a:xfrm>
              <a:off x="4038" y="3577"/>
              <a:ext cx="1720" cy="65"/>
            </a:xfrm>
            <a:custGeom>
              <a:avLst/>
              <a:gdLst>
                <a:gd name="T0" fmla="*/ 1536 w 1722"/>
                <a:gd name="T1" fmla="*/ 33 h 66"/>
                <a:gd name="T2" fmla="*/ 1536 w 1722"/>
                <a:gd name="T3" fmla="*/ 33 h 66"/>
                <a:gd name="T4" fmla="*/ 0 w 1722"/>
                <a:gd name="T5" fmla="*/ 0 h 66"/>
                <a:gd name="T6" fmla="*/ 0 w 1722"/>
                <a:gd name="T7" fmla="*/ 33 h 66"/>
                <a:gd name="T8" fmla="*/ 1536 w 1722"/>
                <a:gd name="T9" fmla="*/ 33 h 66"/>
                <a:gd name="T10" fmla="*/ 1536 w 1722"/>
                <a:gd name="T11" fmla="*/ 33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59" name="Freeform 7">
              <a:extLst>
                <a:ext uri="{FF2B5EF4-FFF2-40B4-BE49-F238E27FC236}">
                  <a16:creationId xmlns:a16="http://schemas.microsoft.com/office/drawing/2014/main" id="{40B5E773-E247-A156-2732-6413E1759994}"/>
                </a:ext>
              </a:extLst>
            </p:cNvPr>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2061" name="Freeform 8">
              <a:extLst>
                <a:ext uri="{FF2B5EF4-FFF2-40B4-BE49-F238E27FC236}">
                  <a16:creationId xmlns:a16="http://schemas.microsoft.com/office/drawing/2014/main" id="{0B1A6783-FDE6-D0B5-260C-812143C377B1}"/>
                </a:ext>
              </a:extLst>
            </p:cNvPr>
            <p:cNvSpPr>
              <a:spLocks/>
            </p:cNvSpPr>
            <p:nvPr/>
          </p:nvSpPr>
          <p:spPr bwMode="hidden">
            <a:xfrm>
              <a:off x="4784" y="3702"/>
              <a:ext cx="974" cy="101"/>
            </a:xfrm>
            <a:custGeom>
              <a:avLst/>
              <a:gdLst>
                <a:gd name="T0" fmla="*/ 882 w 975"/>
                <a:gd name="T1" fmla="*/ 48 h 101"/>
                <a:gd name="T2" fmla="*/ 882 w 975"/>
                <a:gd name="T3" fmla="*/ 0 h 101"/>
                <a:gd name="T4" fmla="*/ 0 w 975"/>
                <a:gd name="T5" fmla="*/ 24 h 101"/>
                <a:gd name="T6" fmla="*/ 0 w 975"/>
                <a:gd name="T7" fmla="*/ 101 h 101"/>
                <a:gd name="T8" fmla="*/ 882 w 975"/>
                <a:gd name="T9" fmla="*/ 48 h 101"/>
                <a:gd name="T10" fmla="*/ 882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62" name="Freeform 9">
              <a:extLst>
                <a:ext uri="{FF2B5EF4-FFF2-40B4-BE49-F238E27FC236}">
                  <a16:creationId xmlns:a16="http://schemas.microsoft.com/office/drawing/2014/main" id="{D3F6A883-B3C9-DE98-556F-3DCD088DA4EB}"/>
                </a:ext>
              </a:extLst>
            </p:cNvPr>
            <p:cNvSpPr>
              <a:spLocks/>
            </p:cNvSpPr>
            <p:nvPr/>
          </p:nvSpPr>
          <p:spPr bwMode="hidden">
            <a:xfrm>
              <a:off x="3619" y="3815"/>
              <a:ext cx="2139" cy="198"/>
            </a:xfrm>
            <a:custGeom>
              <a:avLst/>
              <a:gdLst>
                <a:gd name="T0" fmla="*/ 1955 w 2141"/>
                <a:gd name="T1" fmla="*/ 0 h 198"/>
                <a:gd name="T2" fmla="*/ 0 w 2141"/>
                <a:gd name="T3" fmla="*/ 156 h 198"/>
                <a:gd name="T4" fmla="*/ 0 w 2141"/>
                <a:gd name="T5" fmla="*/ 198 h 198"/>
                <a:gd name="T6" fmla="*/ 1955 w 2141"/>
                <a:gd name="T7" fmla="*/ 0 h 198"/>
                <a:gd name="T8" fmla="*/ 1955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62" name="Freeform 10">
              <a:extLst>
                <a:ext uri="{FF2B5EF4-FFF2-40B4-BE49-F238E27FC236}">
                  <a16:creationId xmlns:a16="http://schemas.microsoft.com/office/drawing/2014/main" id="{4FF5222B-F8B2-F827-70FC-32060208BAA3}"/>
                </a:ext>
              </a:extLst>
            </p:cNvPr>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2064" name="Freeform 11">
              <a:extLst>
                <a:ext uri="{FF2B5EF4-FFF2-40B4-BE49-F238E27FC236}">
                  <a16:creationId xmlns:a16="http://schemas.microsoft.com/office/drawing/2014/main" id="{CEB7980A-FF54-E4CB-D022-6E31FC8CC682}"/>
                </a:ext>
              </a:extLst>
            </p:cNvPr>
            <p:cNvSpPr>
              <a:spLocks/>
            </p:cNvSpPr>
            <p:nvPr/>
          </p:nvSpPr>
          <p:spPr bwMode="hidden">
            <a:xfrm>
              <a:off x="2097" y="4043"/>
              <a:ext cx="2514" cy="276"/>
            </a:xfrm>
            <a:custGeom>
              <a:avLst/>
              <a:gdLst>
                <a:gd name="T0" fmla="*/ 1967 w 2517"/>
                <a:gd name="T1" fmla="*/ 276 h 276"/>
                <a:gd name="T2" fmla="*/ 2238 w 2517"/>
                <a:gd name="T3" fmla="*/ 204 h 276"/>
                <a:gd name="T4" fmla="*/ 2019 w 2517"/>
                <a:gd name="T5" fmla="*/ 0 h 276"/>
                <a:gd name="T6" fmla="*/ 0 w 2517"/>
                <a:gd name="T7" fmla="*/ 276 h 276"/>
                <a:gd name="T8" fmla="*/ 1967 w 2517"/>
                <a:gd name="T9" fmla="*/ 276 h 276"/>
                <a:gd name="T10" fmla="*/ 1967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64" name="Freeform 12">
              <a:extLst>
                <a:ext uri="{FF2B5EF4-FFF2-40B4-BE49-F238E27FC236}">
                  <a16:creationId xmlns:a16="http://schemas.microsoft.com/office/drawing/2014/main" id="{19CF46F3-0A05-2BEB-EF52-5E7C62840DBC}"/>
                </a:ext>
              </a:extLst>
            </p:cNvPr>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2066" name="Freeform 13">
              <a:extLst>
                <a:ext uri="{FF2B5EF4-FFF2-40B4-BE49-F238E27FC236}">
                  <a16:creationId xmlns:a16="http://schemas.microsoft.com/office/drawing/2014/main" id="{5E9DD469-A8F6-3BA1-50AC-DB9D179FEC8E}"/>
                </a:ext>
              </a:extLst>
            </p:cNvPr>
            <p:cNvSpPr>
              <a:spLocks/>
            </p:cNvSpPr>
            <p:nvPr/>
          </p:nvSpPr>
          <p:spPr bwMode="hidden">
            <a:xfrm>
              <a:off x="5030" y="3151"/>
              <a:ext cx="728" cy="240"/>
            </a:xfrm>
            <a:custGeom>
              <a:avLst/>
              <a:gdLst>
                <a:gd name="T0" fmla="*/ 636 w 729"/>
                <a:gd name="T1" fmla="*/ 240 h 240"/>
                <a:gd name="T2" fmla="*/ 0 w 729"/>
                <a:gd name="T3" fmla="*/ 0 h 240"/>
                <a:gd name="T4" fmla="*/ 0 w 729"/>
                <a:gd name="T5" fmla="*/ 6 h 240"/>
                <a:gd name="T6" fmla="*/ 636 w 729"/>
                <a:gd name="T7" fmla="*/ 240 h 240"/>
                <a:gd name="T8" fmla="*/ 636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66" name="Freeform 14">
              <a:extLst>
                <a:ext uri="{FF2B5EF4-FFF2-40B4-BE49-F238E27FC236}">
                  <a16:creationId xmlns:a16="http://schemas.microsoft.com/office/drawing/2014/main" id="{E189D6E9-0E7B-4512-7D4B-6D245BDA2369}"/>
                </a:ext>
              </a:extLst>
            </p:cNvPr>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2068" name="Freeform 15">
              <a:extLst>
                <a:ext uri="{FF2B5EF4-FFF2-40B4-BE49-F238E27FC236}">
                  <a16:creationId xmlns:a16="http://schemas.microsoft.com/office/drawing/2014/main" id="{B1A21DCD-D32E-300B-B7B8-732C7662FD57}"/>
                </a:ext>
              </a:extLst>
            </p:cNvPr>
            <p:cNvSpPr>
              <a:spLocks/>
            </p:cNvSpPr>
            <p:nvPr/>
          </p:nvSpPr>
          <p:spPr bwMode="hidden">
            <a:xfrm>
              <a:off x="5030" y="3049"/>
              <a:ext cx="728" cy="318"/>
            </a:xfrm>
            <a:custGeom>
              <a:avLst/>
              <a:gdLst>
                <a:gd name="T0" fmla="*/ 636 w 729"/>
                <a:gd name="T1" fmla="*/ 318 h 318"/>
                <a:gd name="T2" fmla="*/ 636 w 729"/>
                <a:gd name="T3" fmla="*/ 312 h 318"/>
                <a:gd name="T4" fmla="*/ 0 w 729"/>
                <a:gd name="T5" fmla="*/ 0 h 318"/>
                <a:gd name="T6" fmla="*/ 0 w 729"/>
                <a:gd name="T7" fmla="*/ 54 h 318"/>
                <a:gd name="T8" fmla="*/ 636 w 729"/>
                <a:gd name="T9" fmla="*/ 318 h 318"/>
                <a:gd name="T10" fmla="*/ 636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68" name="Freeform 16">
              <a:extLst>
                <a:ext uri="{FF2B5EF4-FFF2-40B4-BE49-F238E27FC236}">
                  <a16:creationId xmlns:a16="http://schemas.microsoft.com/office/drawing/2014/main" id="{70DB731F-E9F0-0232-57E9-D7D2B7BD91E7}"/>
                </a:ext>
              </a:extLst>
            </p:cNvPr>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356369" name="Freeform 17">
              <a:extLst>
                <a:ext uri="{FF2B5EF4-FFF2-40B4-BE49-F238E27FC236}">
                  <a16:creationId xmlns:a16="http://schemas.microsoft.com/office/drawing/2014/main" id="{099CB331-A126-EBB5-239C-A252C8ACBD8C}"/>
                </a:ext>
              </a:extLst>
            </p:cNvPr>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356370" name="Freeform 18">
              <a:extLst>
                <a:ext uri="{FF2B5EF4-FFF2-40B4-BE49-F238E27FC236}">
                  <a16:creationId xmlns:a16="http://schemas.microsoft.com/office/drawing/2014/main" id="{C5964B13-6C26-CEBA-C19F-681E61730A51}"/>
                </a:ext>
              </a:extLst>
            </p:cNvPr>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2072" name="Freeform 19">
              <a:extLst>
                <a:ext uri="{FF2B5EF4-FFF2-40B4-BE49-F238E27FC236}">
                  <a16:creationId xmlns:a16="http://schemas.microsoft.com/office/drawing/2014/main" id="{ED0B9838-3FDF-CB88-1A44-54B0AE0ED0DB}"/>
                </a:ext>
              </a:extLst>
            </p:cNvPr>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72" name="Freeform 20">
              <a:extLst>
                <a:ext uri="{FF2B5EF4-FFF2-40B4-BE49-F238E27FC236}">
                  <a16:creationId xmlns:a16="http://schemas.microsoft.com/office/drawing/2014/main" id="{9015F660-81BA-21F9-FA85-DBF0B5B03481}"/>
                </a:ext>
              </a:extLst>
            </p:cNvPr>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2074" name="Freeform 21">
              <a:extLst>
                <a:ext uri="{FF2B5EF4-FFF2-40B4-BE49-F238E27FC236}">
                  <a16:creationId xmlns:a16="http://schemas.microsoft.com/office/drawing/2014/main" id="{E406D243-3EB9-3A17-B17F-580334293709}"/>
                </a:ext>
              </a:extLst>
            </p:cNvPr>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74" name="Freeform 22">
              <a:extLst>
                <a:ext uri="{FF2B5EF4-FFF2-40B4-BE49-F238E27FC236}">
                  <a16:creationId xmlns:a16="http://schemas.microsoft.com/office/drawing/2014/main" id="{04B8FBC1-B591-89ED-C3B4-7FA7C5C3ACA6}"/>
                </a:ext>
              </a:extLst>
            </p:cNvPr>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356375" name="Freeform 23">
              <a:extLst>
                <a:ext uri="{FF2B5EF4-FFF2-40B4-BE49-F238E27FC236}">
                  <a16:creationId xmlns:a16="http://schemas.microsoft.com/office/drawing/2014/main" id="{1972F75C-02E3-A3F7-9C55-95EC2F142D12}"/>
                </a:ext>
              </a:extLst>
            </p:cNvPr>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356376" name="Freeform 24">
              <a:extLst>
                <a:ext uri="{FF2B5EF4-FFF2-40B4-BE49-F238E27FC236}">
                  <a16:creationId xmlns:a16="http://schemas.microsoft.com/office/drawing/2014/main" id="{55DBEDBE-0429-649D-16D1-9AFB38B01658}"/>
                </a:ext>
              </a:extLst>
            </p:cNvPr>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2078" name="Freeform 25">
              <a:extLst>
                <a:ext uri="{FF2B5EF4-FFF2-40B4-BE49-F238E27FC236}">
                  <a16:creationId xmlns:a16="http://schemas.microsoft.com/office/drawing/2014/main" id="{115AA009-47CB-0BC5-F3CF-392A3DB13DD3}"/>
                </a:ext>
              </a:extLst>
            </p:cNvPr>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78" name="Freeform 26">
              <a:extLst>
                <a:ext uri="{FF2B5EF4-FFF2-40B4-BE49-F238E27FC236}">
                  <a16:creationId xmlns:a16="http://schemas.microsoft.com/office/drawing/2014/main" id="{DEC664E6-AC3D-4962-C006-BD436D7E6E92}"/>
                </a:ext>
              </a:extLst>
            </p:cNvPr>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356379" name="Freeform 27">
              <a:extLst>
                <a:ext uri="{FF2B5EF4-FFF2-40B4-BE49-F238E27FC236}">
                  <a16:creationId xmlns:a16="http://schemas.microsoft.com/office/drawing/2014/main" id="{9519EB63-51C3-D938-E0EA-9001171EB9C4}"/>
                </a:ext>
              </a:extLst>
            </p:cNvPr>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2081" name="Freeform 28">
              <a:extLst>
                <a:ext uri="{FF2B5EF4-FFF2-40B4-BE49-F238E27FC236}">
                  <a16:creationId xmlns:a16="http://schemas.microsoft.com/office/drawing/2014/main" id="{42747128-C64F-B880-66C8-45D8380D8FF2}"/>
                </a:ext>
              </a:extLst>
            </p:cNvPr>
            <p:cNvSpPr>
              <a:spLocks/>
            </p:cNvSpPr>
            <p:nvPr/>
          </p:nvSpPr>
          <p:spPr bwMode="hidden">
            <a:xfrm>
              <a:off x="5698" y="653"/>
              <a:ext cx="60" cy="311"/>
            </a:xfrm>
            <a:custGeom>
              <a:avLst/>
              <a:gdLst>
                <a:gd name="T0" fmla="*/ 0 w 60"/>
                <a:gd name="T1" fmla="*/ 144 h 312"/>
                <a:gd name="T2" fmla="*/ 60 w 60"/>
                <a:gd name="T3" fmla="*/ 219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81" name="Freeform 29">
              <a:extLst>
                <a:ext uri="{FF2B5EF4-FFF2-40B4-BE49-F238E27FC236}">
                  <a16:creationId xmlns:a16="http://schemas.microsoft.com/office/drawing/2014/main" id="{0F521164-59CA-1C3F-8871-F68369BD9EE5}"/>
                </a:ext>
              </a:extLst>
            </p:cNvPr>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2083" name="Freeform 30">
              <a:extLst>
                <a:ext uri="{FF2B5EF4-FFF2-40B4-BE49-F238E27FC236}">
                  <a16:creationId xmlns:a16="http://schemas.microsoft.com/office/drawing/2014/main" id="{A9E3A8A7-E637-846A-5771-AB18C22348D1}"/>
                </a:ext>
              </a:extLst>
            </p:cNvPr>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83" name="Freeform 31">
              <a:extLst>
                <a:ext uri="{FF2B5EF4-FFF2-40B4-BE49-F238E27FC236}">
                  <a16:creationId xmlns:a16="http://schemas.microsoft.com/office/drawing/2014/main" id="{69146676-18F5-CE92-A412-100266D4E7B4}"/>
                </a:ext>
              </a:extLst>
            </p:cNvPr>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356384" name="Freeform 32">
              <a:extLst>
                <a:ext uri="{FF2B5EF4-FFF2-40B4-BE49-F238E27FC236}">
                  <a16:creationId xmlns:a16="http://schemas.microsoft.com/office/drawing/2014/main" id="{02936289-4FD1-45C1-E7C0-D3C378FD39D3}"/>
                </a:ext>
              </a:extLst>
            </p:cNvPr>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356385" name="Freeform 33">
              <a:extLst>
                <a:ext uri="{FF2B5EF4-FFF2-40B4-BE49-F238E27FC236}">
                  <a16:creationId xmlns:a16="http://schemas.microsoft.com/office/drawing/2014/main" id="{B7932A32-D60C-2710-7E6F-45311BEAD0CA}"/>
                </a:ext>
              </a:extLst>
            </p:cNvPr>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356386" name="Freeform 34">
              <a:extLst>
                <a:ext uri="{FF2B5EF4-FFF2-40B4-BE49-F238E27FC236}">
                  <a16:creationId xmlns:a16="http://schemas.microsoft.com/office/drawing/2014/main" id="{4C3ED0EB-9508-E5BE-5983-EF8A4853B94D}"/>
                </a:ext>
              </a:extLst>
            </p:cNvPr>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356387" name="Freeform 35">
              <a:extLst>
                <a:ext uri="{FF2B5EF4-FFF2-40B4-BE49-F238E27FC236}">
                  <a16:creationId xmlns:a16="http://schemas.microsoft.com/office/drawing/2014/main" id="{4C003850-3EAE-B486-2805-C897457609C7}"/>
                </a:ext>
              </a:extLst>
            </p:cNvPr>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356388" name="Freeform 36">
              <a:extLst>
                <a:ext uri="{FF2B5EF4-FFF2-40B4-BE49-F238E27FC236}">
                  <a16:creationId xmlns:a16="http://schemas.microsoft.com/office/drawing/2014/main" id="{D2E3CDDB-A3D9-8F25-59C3-CB196D76BBC7}"/>
                </a:ext>
              </a:extLst>
            </p:cNvPr>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356389" name="Freeform 37">
              <a:extLst>
                <a:ext uri="{FF2B5EF4-FFF2-40B4-BE49-F238E27FC236}">
                  <a16:creationId xmlns:a16="http://schemas.microsoft.com/office/drawing/2014/main" id="{BEAEF9EF-70D4-0BC6-1A77-4682C871D214}"/>
                </a:ext>
              </a:extLst>
            </p:cNvPr>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356390" name="Freeform 38">
              <a:extLst>
                <a:ext uri="{FF2B5EF4-FFF2-40B4-BE49-F238E27FC236}">
                  <a16:creationId xmlns:a16="http://schemas.microsoft.com/office/drawing/2014/main" id="{A34EF087-A625-23A2-8F57-893796CEF84C}"/>
                </a:ext>
              </a:extLst>
            </p:cNvPr>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grpSp>
          <p:nvGrpSpPr>
            <p:cNvPr id="2092" name="Group 39">
              <a:extLst>
                <a:ext uri="{FF2B5EF4-FFF2-40B4-BE49-F238E27FC236}">
                  <a16:creationId xmlns:a16="http://schemas.microsoft.com/office/drawing/2014/main" id="{3D489647-75BA-1CF7-130F-8BD3BECD964C}"/>
                </a:ext>
              </a:extLst>
            </p:cNvPr>
            <p:cNvGrpSpPr>
              <a:grpSpLocks/>
            </p:cNvGrpSpPr>
            <p:nvPr userDrawn="1"/>
          </p:nvGrpSpPr>
          <p:grpSpPr bwMode="auto">
            <a:xfrm>
              <a:off x="0" y="1632"/>
              <a:ext cx="5758" cy="1858"/>
              <a:chOff x="0" y="1632"/>
              <a:chExt cx="5758" cy="1858"/>
            </a:xfrm>
          </p:grpSpPr>
          <p:sp>
            <p:nvSpPr>
              <p:cNvPr id="356392" name="Freeform 40">
                <a:extLst>
                  <a:ext uri="{FF2B5EF4-FFF2-40B4-BE49-F238E27FC236}">
                    <a16:creationId xmlns:a16="http://schemas.microsoft.com/office/drawing/2014/main" id="{ED626D4F-DC38-6FAF-164F-48A19634F28F}"/>
                  </a:ext>
                </a:extLst>
              </p:cNvPr>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sp>
            <p:nvSpPr>
              <p:cNvPr id="356393" name="Freeform 41">
                <a:extLst>
                  <a:ext uri="{FF2B5EF4-FFF2-40B4-BE49-F238E27FC236}">
                    <a16:creationId xmlns:a16="http://schemas.microsoft.com/office/drawing/2014/main" id="{3F98DB7D-C46F-C32F-8326-9CAD44602236}"/>
                  </a:ext>
                </a:extLst>
              </p:cNvPr>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lgn="ctr">
                  <a:defRPr/>
                </a:pPr>
                <a:endParaRPr lang="en-US">
                  <a:solidFill>
                    <a:srgbClr val="FFFFFF"/>
                  </a:solidFill>
                  <a:latin typeface="Bookman Old Style" panose="02050604050505020204" pitchFamily="18" charset="0"/>
                  <a:ea typeface="Dotum" panose="020B0600000101010101" pitchFamily="34" charset="-127"/>
                  <a:cs typeface="+mn-cs"/>
                </a:endParaRPr>
              </a:p>
            </p:txBody>
          </p:sp>
        </p:grpSp>
      </p:grpSp>
      <p:sp>
        <p:nvSpPr>
          <p:cNvPr id="356394" name="Rectangle 42">
            <a:extLst>
              <a:ext uri="{FF2B5EF4-FFF2-40B4-BE49-F238E27FC236}">
                <a16:creationId xmlns:a16="http://schemas.microsoft.com/office/drawing/2014/main" id="{F3AC469F-5A30-59BF-AF8F-512A063FFDC2}"/>
              </a:ext>
            </a:extLst>
          </p:cNvPr>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56395" name="Rectangle 43">
            <a:extLst>
              <a:ext uri="{FF2B5EF4-FFF2-40B4-BE49-F238E27FC236}">
                <a16:creationId xmlns:a16="http://schemas.microsoft.com/office/drawing/2014/main" id="{5BFD1540-202A-39C2-8547-FCD2ED2B4D49}"/>
              </a:ext>
            </a:extLst>
          </p:cNvPr>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56396" name="Rectangle 44">
            <a:extLst>
              <a:ext uri="{FF2B5EF4-FFF2-40B4-BE49-F238E27FC236}">
                <a16:creationId xmlns:a16="http://schemas.microsoft.com/office/drawing/2014/main" id="{88C74F20-18A3-1C1C-70A5-87BCB45BDDAD}"/>
              </a:ext>
            </a:extLst>
          </p:cNvPr>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a:solidFill>
                  <a:srgbClr val="FFFFFF"/>
                </a:solidFill>
                <a:effectLst>
                  <a:outerShdw blurRad="38100" dist="38100" dir="2700000" algn="tl">
                    <a:srgbClr val="000000"/>
                  </a:outerShdw>
                </a:effectLst>
                <a:latin typeface="Arial" charset="0"/>
                <a:ea typeface="Dotum" panose="020B0600000101010101" pitchFamily="34" charset="-127"/>
                <a:cs typeface="+mn-cs"/>
              </a:defRPr>
            </a:lvl1pPr>
          </a:lstStyle>
          <a:p>
            <a:pPr>
              <a:defRPr/>
            </a:pPr>
            <a:r>
              <a:rPr lang="en-US"/>
              <a:t>November 24, 2013</a:t>
            </a:r>
          </a:p>
        </p:txBody>
      </p:sp>
      <p:sp>
        <p:nvSpPr>
          <p:cNvPr id="356397" name="Rectangle 45">
            <a:extLst>
              <a:ext uri="{FF2B5EF4-FFF2-40B4-BE49-F238E27FC236}">
                <a16:creationId xmlns:a16="http://schemas.microsoft.com/office/drawing/2014/main" id="{8D6A16C9-6ACA-13A9-7DAC-206E7B01F9F3}"/>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FFFFFF"/>
                </a:solidFill>
                <a:effectLst>
                  <a:outerShdw blurRad="38100" dist="38100" dir="2700000" algn="tl">
                    <a:srgbClr val="000000"/>
                  </a:outerShdw>
                </a:effectLst>
                <a:latin typeface="Arial" charset="0"/>
                <a:ea typeface="Dotum" panose="020B0600000101010101" pitchFamily="34" charset="-127"/>
                <a:cs typeface="+mn-cs"/>
              </a:defRPr>
            </a:lvl1pPr>
          </a:lstStyle>
          <a:p>
            <a:pPr>
              <a:defRPr/>
            </a:pPr>
            <a:r>
              <a:rPr lang="en-US"/>
              <a:t>6/27/18  </a:t>
            </a:r>
          </a:p>
        </p:txBody>
      </p:sp>
      <p:sp>
        <p:nvSpPr>
          <p:cNvPr id="356398" name="Rectangle 46">
            <a:extLst>
              <a:ext uri="{FF2B5EF4-FFF2-40B4-BE49-F238E27FC236}">
                <a16:creationId xmlns:a16="http://schemas.microsoft.com/office/drawing/2014/main" id="{7894BE40-5B4D-A0DB-0963-B65CE52BD03F}"/>
              </a:ext>
            </a:extLst>
          </p:cNvPr>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solidFill>
                  <a:srgbClr val="FFFFFF"/>
                </a:solidFill>
                <a:effectLst>
                  <a:outerShdw blurRad="38100" dist="38100" dir="2700000" algn="tl">
                    <a:srgbClr val="000000"/>
                  </a:outerShdw>
                </a:effectLst>
                <a:ea typeface="Dotum" panose="020B0600000101010101" pitchFamily="34" charset="-127"/>
              </a:defRPr>
            </a:lvl1pPr>
          </a:lstStyle>
          <a:p>
            <a:pPr>
              <a:defRPr/>
            </a:pPr>
            <a:fld id="{7CCA5488-7E01-4809-AFCA-51F0EB22531A}"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486246" r:id="rId1"/>
    <p:sldLayoutId id="2147486247" r:id="rId2"/>
    <p:sldLayoutId id="2147486248" r:id="rId3"/>
    <p:sldLayoutId id="2147486249" r:id="rId4"/>
    <p:sldLayoutId id="2147486250" r:id="rId5"/>
    <p:sldLayoutId id="2147486251" r:id="rId6"/>
    <p:sldLayoutId id="2147486252" r:id="rId7"/>
    <p:sldLayoutId id="2147486253" r:id="rId8"/>
    <p:sldLayoutId id="2147486254" r:id="rId9"/>
    <p:sldLayoutId id="2147486255" r:id="rId10"/>
    <p:sldLayoutId id="2147486256" r:id="rId11"/>
    <p:sldLayoutId id="2147486257" r:id="rId12"/>
    <p:sldLayoutId id="2147486258" r:id="rId13"/>
    <p:sldLayoutId id="2147486259" r:id="rId14"/>
  </p:sldLayoutIdLst>
  <p:transition>
    <p:fade/>
  </p:transition>
  <p:hf hdr="0" ftr="0" dt="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90000"/>
        <a:buFont typeface="Wingdings" panose="05000000000000000000" pitchFamily="2" charset="2"/>
        <a:buBlip>
          <a:blip r:embed="rId16"/>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90000"/>
        <a:buFont typeface="Wingdings" panose="05000000000000000000" pitchFamily="2" charset="2"/>
        <a:buBlip>
          <a:blip r:embed="rId17"/>
        </a:buBlip>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90000"/>
        <a:buFont typeface="Wingdings" panose="05000000000000000000" pitchFamily="2" charset="2"/>
        <a:buBlip>
          <a:blip r:embed="rId18"/>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90000"/>
        <a:buFont typeface="Wingdings" pitchFamily="2" charset="2"/>
        <a:buBlip>
          <a:blip r:embed="rId18"/>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90000"/>
        <a:buFont typeface="Wingdings" pitchFamily="2" charset="2"/>
        <a:buBlip>
          <a:blip r:embed="rId18"/>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90000"/>
        <a:buFont typeface="Wingdings" pitchFamily="2" charset="2"/>
        <a:buBlip>
          <a:blip r:embed="rId18"/>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90000"/>
        <a:buFont typeface="Wingdings" pitchFamily="2" charset="2"/>
        <a:buBlip>
          <a:blip r:embed="rId18"/>
        </a:buBlip>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hyperlink" Target="https://www.nhm.ac.uk/discover/news/2020/august/dinosaur-diaries-human-cancer-found-in-dinosaur-bone.html" TargetMode="External"/><Relationship Id="rId5" Type="http://schemas.openxmlformats.org/officeDocument/2006/relationships/image" Target="../media/image15.png"/><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hyperlink" Target="https://www.nhm.ac.uk/discover/news/2020/august/dinosaur-diaries-human-cancer-found-in-dinosaur-bone.html" TargetMode="External"/><Relationship Id="rId5" Type="http://schemas.openxmlformats.org/officeDocument/2006/relationships/image" Target="../media/image15.png"/><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hyperlink" Target="https://answersingenesis.org/creationism/young-earth/young-earth-creationist-view-summarized-and-defended/"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jpeg"/></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www.answersingenesis.org/articles/2010/05/31/why-dont-many-christian-leaders-and-scholars" TargetMode="External"/><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jpeg"/></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hyperlink" Target="http://www.answersingenesis.org/articles/2010/05/31/why-dont-many-christian-leaders-and-scholars" TargetMode="External"/><Relationship Id="rId5" Type="http://schemas.openxmlformats.org/officeDocument/2006/relationships/image" Target="../media/image23.png"/><Relationship Id="rId4" Type="http://schemas.openxmlformats.org/officeDocument/2006/relationships/image" Target="../media/image22.png"/></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jpeg"/></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png"/></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png"/></Relationships>
</file>

<file path=ppt/slides/_rels/slide39.xml.rels><?xml version="1.0" encoding="UTF-8" standalone="yes"?>
<Relationships xmlns="http://schemas.openxmlformats.org/package/2006/relationships"><Relationship Id="rId8" Type="http://schemas.openxmlformats.org/officeDocument/2006/relationships/hyperlink" Target="https://en.wikipedia.org/wiki/Radio" TargetMode="External"/><Relationship Id="rId13" Type="http://schemas.openxmlformats.org/officeDocument/2006/relationships/image" Target="../media/image1.png"/><Relationship Id="rId3" Type="http://schemas.openxmlformats.org/officeDocument/2006/relationships/hyperlink" Target="https://en.wikipedia.org/wiki/Calvinism" TargetMode="External"/><Relationship Id="rId7" Type="http://schemas.openxmlformats.org/officeDocument/2006/relationships/hyperlink" Target="https://en.wikipedia.org/wiki/Philadelphia" TargetMode="External"/><Relationship Id="rId12" Type="http://schemas.openxmlformats.org/officeDocument/2006/relationships/image" Target="../media/image34.jpeg"/><Relationship Id="rId17" Type="http://schemas.openxmlformats.org/officeDocument/2006/relationships/image" Target="../media/image28.jpeg"/><Relationship Id="rId2" Type="http://schemas.openxmlformats.org/officeDocument/2006/relationships/notesSlide" Target="../notesSlides/notesSlide36.xml"/><Relationship Id="rId16" Type="http://schemas.openxmlformats.org/officeDocument/2006/relationships/image" Target="../media/image27.jpeg"/><Relationship Id="rId1" Type="http://schemas.openxmlformats.org/officeDocument/2006/relationships/slideLayout" Target="../slideLayouts/slideLayout7.xml"/><Relationship Id="rId6" Type="http://schemas.openxmlformats.org/officeDocument/2006/relationships/hyperlink" Target="https://en.wikipedia.org/wiki/Tenth_Presbyterian_Church" TargetMode="External"/><Relationship Id="rId11" Type="http://schemas.openxmlformats.org/officeDocument/2006/relationships/hyperlink" Target="https://en.wikipedia.org/wiki/Alliance_of_Confessing_Evangelicals" TargetMode="External"/><Relationship Id="rId5" Type="http://schemas.openxmlformats.org/officeDocument/2006/relationships/hyperlink" Target="https://en.wikipedia.org/wiki/Pastor" TargetMode="External"/><Relationship Id="rId15" Type="http://schemas.openxmlformats.org/officeDocument/2006/relationships/image" Target="../media/image3.png"/><Relationship Id="rId10" Type="http://schemas.openxmlformats.org/officeDocument/2006/relationships/hyperlink" Target="https://en.wikipedia.org/wiki/Reformed_churches" TargetMode="External"/><Relationship Id="rId4" Type="http://schemas.openxmlformats.org/officeDocument/2006/relationships/hyperlink" Target="https://en.wikipedia.org/wiki/Theology" TargetMode="External"/><Relationship Id="rId9" Type="http://schemas.openxmlformats.org/officeDocument/2006/relationships/hyperlink" Target="https://en.wikipedia.org/wiki/Evangelicalism" TargetMode="External"/><Relationship Id="rId1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4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4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5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53.jpeg"/></Relationships>
</file>

<file path=ppt/slides/_rels/slide5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9.jpeg"/><Relationship Id="rId1" Type="http://schemas.openxmlformats.org/officeDocument/2006/relationships/slideLayout" Target="../slideLayouts/slideLayout7.xml"/><Relationship Id="rId4" Type="http://schemas.openxmlformats.org/officeDocument/2006/relationships/image" Target="../media/image60.jpeg"/></Relationships>
</file>

<file path=ppt/slides/_rels/slide6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image" Target="../media/image62.jpeg"/><Relationship Id="rId7" Type="http://schemas.openxmlformats.org/officeDocument/2006/relationships/image" Target="../media/image66.jpeg"/><Relationship Id="rId12" Type="http://schemas.openxmlformats.org/officeDocument/2006/relationships/image" Target="../media/image70.jpe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65.jpeg"/><Relationship Id="rId11" Type="http://schemas.openxmlformats.org/officeDocument/2006/relationships/image" Target="../media/image69.png"/><Relationship Id="rId5" Type="http://schemas.openxmlformats.org/officeDocument/2006/relationships/image" Target="../media/image64.jpeg"/><Relationship Id="rId10" Type="http://schemas.openxmlformats.org/officeDocument/2006/relationships/hyperlink" Target="javascript:edit(91032)" TargetMode="External"/><Relationship Id="rId4" Type="http://schemas.openxmlformats.org/officeDocument/2006/relationships/image" Target="../media/image63.jpeg"/><Relationship Id="rId9" Type="http://schemas.openxmlformats.org/officeDocument/2006/relationships/image" Target="../media/image68.jpeg"/></Relationships>
</file>

<file path=ppt/slides/_rels/slide6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9.xml"/><Relationship Id="rId1" Type="http://schemas.openxmlformats.org/officeDocument/2006/relationships/slideLayout" Target="../slideLayouts/slideLayout12.xml"/><Relationship Id="rId4" Type="http://schemas.openxmlformats.org/officeDocument/2006/relationships/image" Target="../media/image74.jpeg"/></Relationships>
</file>

<file path=ppt/slides/_rels/slide6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0.xml"/><Relationship Id="rId1" Type="http://schemas.openxmlformats.org/officeDocument/2006/relationships/slideLayout" Target="../slideLayouts/slideLayout12.xml"/><Relationship Id="rId4" Type="http://schemas.openxmlformats.org/officeDocument/2006/relationships/image" Target="../media/image76.jpeg"/></Relationships>
</file>

<file path=ppt/slides/_rels/slide6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1.xml"/><Relationship Id="rId1" Type="http://schemas.openxmlformats.org/officeDocument/2006/relationships/slideLayout" Target="../slideLayouts/slideLayout12.xml"/><Relationship Id="rId4" Type="http://schemas.openxmlformats.org/officeDocument/2006/relationships/image" Target="../media/image75.png"/></Relationships>
</file>

<file path=ppt/slides/_rels/slide7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2.xml"/><Relationship Id="rId1" Type="http://schemas.openxmlformats.org/officeDocument/2006/relationships/slideLayout" Target="../slideLayouts/slideLayout12.xml"/><Relationship Id="rId4" Type="http://schemas.openxmlformats.org/officeDocument/2006/relationships/image" Target="../media/image78.jpeg"/></Relationships>
</file>

<file path=ppt/slides/_rels/slide7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43.xml"/><Relationship Id="rId1" Type="http://schemas.openxmlformats.org/officeDocument/2006/relationships/slideLayout" Target="../slideLayouts/slideLayout12.xml"/><Relationship Id="rId5" Type="http://schemas.openxmlformats.org/officeDocument/2006/relationships/image" Target="../media/image81.jpeg"/><Relationship Id="rId4" Type="http://schemas.openxmlformats.org/officeDocument/2006/relationships/image" Target="../media/image80.jpeg"/></Relationships>
</file>

<file path=ppt/slides/_rels/slide7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85.jpeg"/></Relationships>
</file>

<file path=ppt/slides/_rels/slide7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51.xml"/><Relationship Id="rId1" Type="http://schemas.openxmlformats.org/officeDocument/2006/relationships/slideLayout" Target="../slideLayouts/slideLayout12.xml"/><Relationship Id="rId4" Type="http://schemas.openxmlformats.org/officeDocument/2006/relationships/image" Target="../media/image93.jpeg"/></Relationships>
</file>

<file path=ppt/slides/_rels/slide8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52.xml"/><Relationship Id="rId1" Type="http://schemas.openxmlformats.org/officeDocument/2006/relationships/slideLayout" Target="../slideLayouts/slideLayout12.xml"/><Relationship Id="rId4" Type="http://schemas.openxmlformats.org/officeDocument/2006/relationships/image" Target="../media/image93.jpe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20.xml"/><Relationship Id="rId5" Type="http://schemas.openxmlformats.org/officeDocument/2006/relationships/image" Target="../media/image3.png"/><Relationship Id="rId4" Type="http://schemas.openxmlformats.org/officeDocument/2006/relationships/image" Target="../media/image2.png"/></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58.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89.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12.xml"/></Relationships>
</file>

<file path=ppt/slides/_rels/slide90.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12.xml"/><Relationship Id="rId4" Type="http://schemas.openxmlformats.org/officeDocument/2006/relationships/image" Target="../media/image100.jpeg"/></Relationships>
</file>

<file path=ppt/slides/_rels/slide96.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61.xml"/><Relationship Id="rId1" Type="http://schemas.openxmlformats.org/officeDocument/2006/relationships/slideLayout" Target="../slideLayouts/slideLayout12.xml"/></Relationships>
</file>

<file path=ppt/slides/_rels/slide9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100.xml.rels><?xml version="1.0" encoding="UTF-8" standalone="yes"?>
<Relationships xmlns="http://schemas.openxmlformats.org/package/2006/relationships"><Relationship Id="rId2" Type="http://schemas.openxmlformats.org/officeDocument/2006/relationships/image" Target="../media/image103.gif"/><Relationship Id="rId1" Type="http://schemas.openxmlformats.org/officeDocument/2006/relationships/slideLayout" Target="../slideLayouts/slideLayout12.xml"/></Relationships>
</file>

<file path=ppt/slides/_rels/slide10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102.xml.rels><?xml version="1.0" encoding="UTF-8" standalone="yes"?>
<Relationships xmlns="http://schemas.openxmlformats.org/package/2006/relationships"><Relationship Id="rId3" Type="http://schemas.openxmlformats.org/officeDocument/2006/relationships/hyperlink" Target="http://vertebrates.si.edu/fishes/coelacanth/SAIAB_Coelocanth.JPG" TargetMode="External"/><Relationship Id="rId2" Type="http://schemas.openxmlformats.org/officeDocument/2006/relationships/image" Target="../media/image104.jpeg"/><Relationship Id="rId1" Type="http://schemas.openxmlformats.org/officeDocument/2006/relationships/slideLayout" Target="../slideLayouts/slideLayout13.xml"/><Relationship Id="rId4" Type="http://schemas.openxmlformats.org/officeDocument/2006/relationships/image" Target="../media/image105.jpeg"/></Relationships>
</file>

<file path=ppt/slides/_rels/slide103.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jpeg"/><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12.xml"/></Relationships>
</file>

<file path=ppt/slides/_rels/slide10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62.xml"/><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jpeg"/></Relationships>
</file>

<file path=ppt/slides/_rels/slide106.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2">
            <a:extLst>
              <a:ext uri="{FF2B5EF4-FFF2-40B4-BE49-F238E27FC236}">
                <a16:creationId xmlns:a16="http://schemas.microsoft.com/office/drawing/2014/main" id="{3A842ECE-C793-3DCD-EF4B-B6B4915599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17778"/>
          <a:stretch>
            <a:fillRect/>
          </a:stretch>
        </p:blipFill>
        <p:spPr bwMode="auto">
          <a:xfrm>
            <a:off x="2638425" y="1660525"/>
            <a:ext cx="3724275" cy="3976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2C9B3CEF-F37C-1217-74DB-8DA1E3E741CB}"/>
              </a:ext>
            </a:extLst>
          </p:cNvPr>
          <p:cNvSpPr txBox="1"/>
          <p:nvPr/>
        </p:nvSpPr>
        <p:spPr>
          <a:xfrm>
            <a:off x="2324100" y="5562600"/>
            <a:ext cx="4495800" cy="200025"/>
          </a:xfrm>
          <a:prstGeom prst="rect">
            <a:avLst/>
          </a:prstGeom>
          <a:noFill/>
        </p:spPr>
        <p:txBody>
          <a:bodyPr>
            <a:spAutoFit/>
          </a:bodyPr>
          <a:lstStyle/>
          <a:p>
            <a:pPr algn="ctr">
              <a:defRPr/>
            </a:pPr>
            <a:r>
              <a:rPr lang="en-US" sz="700" b="1" dirty="0">
                <a:solidFill>
                  <a:schemeClr val="bg1">
                    <a:lumMod val="50000"/>
                    <a:lumOff val="50000"/>
                  </a:schemeClr>
                </a:solidFill>
                <a:latin typeface="+mn-lt"/>
                <a:ea typeface="Dotum" pitchFamily="34" charset="-127"/>
                <a:cs typeface="+mn-cs"/>
              </a:rPr>
              <a:t>www.ratcliffefamily.org</a:t>
            </a:r>
          </a:p>
        </p:txBody>
      </p:sp>
      <p:sp>
        <p:nvSpPr>
          <p:cNvPr id="2" name="Rectangle 1">
            <a:extLst>
              <a:ext uri="{FF2B5EF4-FFF2-40B4-BE49-F238E27FC236}">
                <a16:creationId xmlns:a16="http://schemas.microsoft.com/office/drawing/2014/main" id="{896A1BDF-F893-B787-02E8-2BA6DB7FA7DE}"/>
              </a:ext>
            </a:extLst>
          </p:cNvPr>
          <p:cNvSpPr/>
          <p:nvPr/>
        </p:nvSpPr>
        <p:spPr>
          <a:xfrm>
            <a:off x="0" y="602903"/>
            <a:ext cx="9271659" cy="692497"/>
          </a:xfrm>
          <a:prstGeom prst="rect">
            <a:avLst/>
          </a:prstGeom>
          <a:noFill/>
        </p:spPr>
        <p:txBody>
          <a:bodyPr>
            <a:spAutoFit/>
            <a:scene3d>
              <a:camera prst="orthographicFront"/>
              <a:lightRig rig="freezing" dir="t"/>
            </a:scene3d>
            <a:sp3d prstMaterial="matte"/>
          </a:bodyPr>
          <a:lstStyle/>
          <a:p>
            <a:pPr algn="ctr">
              <a:defRPr/>
            </a:pPr>
            <a:r>
              <a:rPr lang="en-US" sz="3900" dirty="0">
                <a:solidFill>
                  <a:srgbClr val="FFC000"/>
                </a:solidFill>
                <a:effectLst>
                  <a:outerShdw blurRad="38100" dist="38100" dir="2700000" algn="tl">
                    <a:srgbClr val="FFFFFF"/>
                  </a:outerShdw>
                </a:effectLst>
                <a:latin typeface="Georgia" panose="02040502050405020303" pitchFamily="18" charset="0"/>
              </a:rPr>
              <a:t>The Six Days of Creation</a:t>
            </a:r>
            <a:endParaRPr lang="en-US" sz="3900" dirty="0">
              <a:ln w="13462">
                <a:solidFill>
                  <a:schemeClr val="bg1">
                    <a:lumMod val="50000"/>
                  </a:schemeClr>
                </a:solidFill>
                <a:prstDash val="solid"/>
              </a:ln>
              <a:solidFill>
                <a:srgbClr val="FFCC00"/>
              </a:solidFill>
              <a:effectLst>
                <a:outerShdw blurRad="50800" dist="38100" dir="18900000" sx="106000" sy="106000" algn="bl" rotWithShape="0">
                  <a:prstClr val="black">
                    <a:alpha val="40000"/>
                  </a:prstClr>
                </a:outerShdw>
              </a:effectLst>
              <a:latin typeface="Georgia" panose="02040502050405020303" pitchFamily="18" charset="0"/>
              <a:cs typeface="Microsoft New Tai Lue" panose="020B0502040204020203" pitchFamily="34" charset="0"/>
            </a:endParaRPr>
          </a:p>
        </p:txBody>
      </p:sp>
      <p:pic>
        <p:nvPicPr>
          <p:cNvPr id="19462" name="Picture 5" descr="creation">
            <a:extLst>
              <a:ext uri="{FF2B5EF4-FFF2-40B4-BE49-F238E27FC236}">
                <a16:creationId xmlns:a16="http://schemas.microsoft.com/office/drawing/2014/main" id="{C4ACCEDE-FE88-3DDB-0FD9-5343349547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838" y="2701925"/>
            <a:ext cx="2457450" cy="160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3" name="Picture 6" descr="http://holisticwords.files.wordpress.com/2012/08/creation-of-the-universe.jpg">
            <a:extLst>
              <a:ext uri="{FF2B5EF4-FFF2-40B4-BE49-F238E27FC236}">
                <a16:creationId xmlns:a16="http://schemas.microsoft.com/office/drawing/2014/main" id="{D4553EB6-1CDE-91A4-47F5-9FA6A7E54B9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29375" y="2701925"/>
            <a:ext cx="2601913" cy="148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Slide Number Placeholder 1">
            <a:extLst>
              <a:ext uri="{FF2B5EF4-FFF2-40B4-BE49-F238E27FC236}">
                <a16:creationId xmlns:a16="http://schemas.microsoft.com/office/drawing/2014/main" id="{B283AA08-DAF5-F142-E97E-D005E45DA617}"/>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7A92E0F8-491C-43C5-9088-BFB8B77CE701}" type="slidenum">
              <a:rPr lang="en-US" altLang="en-US" sz="1400" smtClean="0"/>
              <a:pPr>
                <a:spcBef>
                  <a:spcPct val="0"/>
                </a:spcBef>
                <a:buFontTx/>
                <a:buNone/>
              </a:pPr>
              <a:t>2</a:t>
            </a:fld>
            <a:endParaRPr lang="en-US" altLang="en-US" sz="1400"/>
          </a:p>
        </p:txBody>
      </p:sp>
      <p:pic>
        <p:nvPicPr>
          <p:cNvPr id="1026" name="Picture 2" descr="Coming to Grips with Genesis">
            <a:extLst>
              <a:ext uri="{FF2B5EF4-FFF2-40B4-BE49-F238E27FC236}">
                <a16:creationId xmlns:a16="http://schemas.microsoft.com/office/drawing/2014/main" id="{587F5050-4EE8-DF95-8910-FEF3A906FE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2425" y="917485"/>
            <a:ext cx="3359150" cy="50230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C0B0361-15B2-6F21-23E3-02C4DA6D2085}"/>
              </a:ext>
            </a:extLst>
          </p:cNvPr>
          <p:cNvSpPr>
            <a:spLocks noGrp="1"/>
          </p:cNvSpPr>
          <p:nvPr>
            <p:ph type="subTitle" sz="quarter" idx="4294967295"/>
          </p:nvPr>
        </p:nvSpPr>
        <p:spPr>
          <a:xfrm>
            <a:off x="647700" y="533400"/>
            <a:ext cx="4000500" cy="1905000"/>
          </a:xfrm>
        </p:spPr>
        <p:txBody>
          <a:bodyPr/>
          <a:lstStyle/>
          <a:p>
            <a:pPr marL="0" indent="0" eaLnBrk="1" hangingPunct="1">
              <a:buFontTx/>
              <a:buNone/>
              <a:defRPr/>
            </a:pPr>
            <a:r>
              <a:rPr lang="en-US" sz="2400" i="1" dirty="0">
                <a:solidFill>
                  <a:schemeClr val="bg1"/>
                </a:solidFill>
                <a:effectLst>
                  <a:outerShdw blurRad="38100" dist="38100" dir="2700000" algn="tl">
                    <a:srgbClr val="000000">
                      <a:alpha val="43137"/>
                    </a:srgbClr>
                  </a:outerShdw>
                </a:effectLst>
              </a:rPr>
              <a:t>“Were it not for the unproven and unprovable theories of evolutionary biology, geology and cosmology, and the </a:t>
            </a:r>
            <a:r>
              <a:rPr lang="en-US" sz="2400" i="1" u="sng" dirty="0">
                <a:solidFill>
                  <a:schemeClr val="bg1"/>
                </a:solidFill>
                <a:effectLst>
                  <a:outerShdw blurRad="38100" dist="38100" dir="2700000" algn="tl">
                    <a:srgbClr val="000000">
                      <a:alpha val="43137"/>
                    </a:srgbClr>
                  </a:outerShdw>
                </a:effectLst>
              </a:rPr>
              <a:t>faulty but rarely challenged assumptions of radioisotope dating</a:t>
            </a:r>
            <a:r>
              <a:rPr lang="en-US" sz="2400" i="1" dirty="0">
                <a:solidFill>
                  <a:schemeClr val="bg1"/>
                </a:solidFill>
                <a:effectLst>
                  <a:outerShdw blurRad="38100" dist="38100" dir="2700000" algn="tl">
                    <a:srgbClr val="000000">
                      <a:alpha val="43137"/>
                    </a:srgbClr>
                  </a:outerShdw>
                </a:effectLst>
              </a:rPr>
              <a:t>, no one would be questioning what kind of text this is or the age of the earth.” </a:t>
            </a:r>
          </a:p>
          <a:p>
            <a:pPr marL="0" indent="0" eaLnBrk="1" hangingPunct="1">
              <a:buFontTx/>
              <a:buNone/>
              <a:defRPr/>
            </a:pPr>
            <a:r>
              <a:rPr lang="en-US" sz="2000" dirty="0">
                <a:solidFill>
                  <a:srgbClr val="FFC000"/>
                </a:solidFill>
                <a:effectLst>
                  <a:outerShdw blurRad="38100" dist="38100" dir="2700000" algn="tl">
                    <a:srgbClr val="000000">
                      <a:alpha val="43137"/>
                    </a:srgbClr>
                  </a:outerShdw>
                </a:effectLst>
              </a:rPr>
              <a:t>- Dr. Steven Boyd (Physicist, Hebraist), </a:t>
            </a:r>
            <a:r>
              <a:rPr lang="en-US" sz="2000" u="sng" dirty="0">
                <a:solidFill>
                  <a:srgbClr val="FFC000"/>
                </a:solidFill>
                <a:effectLst>
                  <a:outerShdw blurRad="38100" dist="38100" dir="2700000" algn="tl">
                    <a:srgbClr val="000000">
                      <a:alpha val="43137"/>
                    </a:srgbClr>
                  </a:outerShdw>
                </a:effectLst>
              </a:rPr>
              <a:t>Coming to Grips With Genesis: Biblical Authority and the Age of the Earth</a:t>
            </a:r>
            <a:r>
              <a:rPr lang="en-US" sz="2000" dirty="0">
                <a:solidFill>
                  <a:srgbClr val="FFC000"/>
                </a:solidFill>
                <a:effectLst>
                  <a:outerShdw blurRad="38100" dist="38100" dir="2700000" algn="tl">
                    <a:srgbClr val="000000">
                      <a:alpha val="43137"/>
                    </a:srgbClr>
                  </a:outerShdw>
                </a:effectLst>
              </a:rPr>
              <a:t>. 2008, p. 169.</a:t>
            </a:r>
          </a:p>
        </p:txBody>
      </p:sp>
      <p:sp>
        <p:nvSpPr>
          <p:cNvPr id="27652" name="Slide Number Placeholder 1">
            <a:extLst>
              <a:ext uri="{FF2B5EF4-FFF2-40B4-BE49-F238E27FC236}">
                <a16:creationId xmlns:a16="http://schemas.microsoft.com/office/drawing/2014/main" id="{B283AA08-DAF5-F142-E97E-D005E45DA617}"/>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7A92E0F8-491C-43C5-9088-BFB8B77CE701}" type="slidenum">
              <a:rPr lang="en-US" altLang="en-US" sz="1400" smtClean="0"/>
              <a:pPr>
                <a:spcBef>
                  <a:spcPct val="0"/>
                </a:spcBef>
                <a:buFontTx/>
                <a:buNone/>
              </a:pPr>
              <a:t>3</a:t>
            </a:fld>
            <a:endParaRPr lang="en-US" altLang="en-US" sz="1400"/>
          </a:p>
        </p:txBody>
      </p:sp>
      <p:pic>
        <p:nvPicPr>
          <p:cNvPr id="1026" name="Picture 2" descr="Coming to Grips with Genesis">
            <a:extLst>
              <a:ext uri="{FF2B5EF4-FFF2-40B4-BE49-F238E27FC236}">
                <a16:creationId xmlns:a16="http://schemas.microsoft.com/office/drawing/2014/main" id="{587F5050-4EE8-DF95-8910-FEF3A906FE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703" y="400551"/>
            <a:ext cx="2293143" cy="34290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Dr. Steve Boyd - Free Videos &amp; Articles ...">
            <a:extLst>
              <a:ext uri="{FF2B5EF4-FFF2-40B4-BE49-F238E27FC236}">
                <a16:creationId xmlns:a16="http://schemas.microsoft.com/office/drawing/2014/main" id="{6C5087FC-C2B3-8F74-197D-A213E982D20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17959" y="3970337"/>
            <a:ext cx="3462633" cy="2590299"/>
          </a:xfrm>
          <a:prstGeom prst="rect">
            <a:avLst/>
          </a:prstGeom>
          <a:noFill/>
          <a:ln>
            <a:noFill/>
          </a:ln>
        </p:spPr>
      </p:pic>
    </p:spTree>
    <p:extLst>
      <p:ext uri="{BB962C8B-B14F-4D97-AF65-F5344CB8AC3E}">
        <p14:creationId xmlns:p14="http://schemas.microsoft.com/office/powerpoint/2010/main" val="4095650020"/>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AF620-4E49-AF94-0067-F363A2CD9982}"/>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8702548-6BDE-39B0-18A0-7057B90AD08E}"/>
              </a:ext>
            </a:extLst>
          </p:cNvPr>
          <p:cNvSpPr>
            <a:spLocks noGrp="1"/>
          </p:cNvSpPr>
          <p:nvPr>
            <p:ph type="subTitle" sz="quarter" idx="4294967295"/>
          </p:nvPr>
        </p:nvSpPr>
        <p:spPr>
          <a:xfrm>
            <a:off x="647700" y="533400"/>
            <a:ext cx="4000500" cy="1905000"/>
          </a:xfrm>
        </p:spPr>
        <p:txBody>
          <a:bodyPr/>
          <a:lstStyle/>
          <a:p>
            <a:pPr marL="0" indent="0" eaLnBrk="1" hangingPunct="1">
              <a:buFontTx/>
              <a:buNone/>
              <a:defRPr/>
            </a:pPr>
            <a:r>
              <a:rPr lang="en-US" sz="2400" i="1" dirty="0">
                <a:effectLst>
                  <a:outerShdw blurRad="38100" dist="38100" dir="2700000" algn="tl">
                    <a:srgbClr val="000000">
                      <a:alpha val="43137"/>
                    </a:srgbClr>
                  </a:outerShdw>
                </a:effectLst>
              </a:rPr>
              <a:t>“Were it not for the unproven and unprovable theories of evolutionary biology, geology and cosmology, and the </a:t>
            </a:r>
            <a:r>
              <a:rPr lang="en-US" sz="2400" i="1" u="sng" dirty="0">
                <a:effectLst>
                  <a:outerShdw blurRad="38100" dist="38100" dir="2700000" algn="tl">
                    <a:srgbClr val="000000">
                      <a:alpha val="43137"/>
                    </a:srgbClr>
                  </a:outerShdw>
                </a:effectLst>
              </a:rPr>
              <a:t>faulty but rarely challenged assumptions of radioisotope dating</a:t>
            </a:r>
            <a:r>
              <a:rPr lang="en-US" sz="2400" i="1" dirty="0">
                <a:effectLst>
                  <a:outerShdw blurRad="38100" dist="38100" dir="2700000" algn="tl">
                    <a:srgbClr val="000000">
                      <a:alpha val="43137"/>
                    </a:srgbClr>
                  </a:outerShdw>
                </a:effectLst>
              </a:rPr>
              <a:t>, no one would be questioning what kind of text this is or the age of the earth.” </a:t>
            </a:r>
          </a:p>
          <a:p>
            <a:pPr marL="0" indent="0" eaLnBrk="1" hangingPunct="1">
              <a:buFontTx/>
              <a:buNone/>
              <a:defRPr/>
            </a:pPr>
            <a:r>
              <a:rPr lang="en-US" sz="2000" dirty="0">
                <a:solidFill>
                  <a:srgbClr val="FFC000"/>
                </a:solidFill>
                <a:effectLst>
                  <a:outerShdw blurRad="38100" dist="38100" dir="2700000" algn="tl">
                    <a:srgbClr val="000000">
                      <a:alpha val="43137"/>
                    </a:srgbClr>
                  </a:outerShdw>
                </a:effectLst>
              </a:rPr>
              <a:t>- Dr. Steven Boyd (Physicist, Hebraist), </a:t>
            </a:r>
            <a:r>
              <a:rPr lang="en-US" sz="2000" u="sng" dirty="0">
                <a:solidFill>
                  <a:srgbClr val="FFC000"/>
                </a:solidFill>
                <a:effectLst>
                  <a:outerShdw blurRad="38100" dist="38100" dir="2700000" algn="tl">
                    <a:srgbClr val="000000">
                      <a:alpha val="43137"/>
                    </a:srgbClr>
                  </a:outerShdw>
                </a:effectLst>
              </a:rPr>
              <a:t>Coming to Grips With Genesis: Biblical Authority and the Age of the Earth</a:t>
            </a:r>
            <a:r>
              <a:rPr lang="en-US" sz="2000" dirty="0">
                <a:solidFill>
                  <a:srgbClr val="FFC000"/>
                </a:solidFill>
                <a:effectLst>
                  <a:outerShdw blurRad="38100" dist="38100" dir="2700000" algn="tl">
                    <a:srgbClr val="000000">
                      <a:alpha val="43137"/>
                    </a:srgbClr>
                  </a:outerShdw>
                </a:effectLst>
              </a:rPr>
              <a:t>. 2008, p. 169.</a:t>
            </a:r>
          </a:p>
        </p:txBody>
      </p:sp>
      <p:sp>
        <p:nvSpPr>
          <p:cNvPr id="27652" name="Slide Number Placeholder 1">
            <a:extLst>
              <a:ext uri="{FF2B5EF4-FFF2-40B4-BE49-F238E27FC236}">
                <a16:creationId xmlns:a16="http://schemas.microsoft.com/office/drawing/2014/main" id="{1929AC1F-955D-F61E-5982-9D2EE45240BD}"/>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7A92E0F8-491C-43C5-9088-BFB8B77CE701}" type="slidenum">
              <a:rPr lang="en-US" altLang="en-US" sz="1400" smtClean="0"/>
              <a:pPr>
                <a:spcBef>
                  <a:spcPct val="0"/>
                </a:spcBef>
                <a:buFontTx/>
                <a:buNone/>
              </a:pPr>
              <a:t>4</a:t>
            </a:fld>
            <a:endParaRPr lang="en-US" altLang="en-US" sz="1400"/>
          </a:p>
        </p:txBody>
      </p:sp>
      <p:pic>
        <p:nvPicPr>
          <p:cNvPr id="1026" name="Picture 2" descr="Coming to Grips with Genesis">
            <a:extLst>
              <a:ext uri="{FF2B5EF4-FFF2-40B4-BE49-F238E27FC236}">
                <a16:creationId xmlns:a16="http://schemas.microsoft.com/office/drawing/2014/main" id="{358BADDC-F130-F18D-9C29-A8C807A77B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703" y="400551"/>
            <a:ext cx="2293143" cy="34290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Dr. Steve Boyd - Free Videos &amp; Articles ...">
            <a:extLst>
              <a:ext uri="{FF2B5EF4-FFF2-40B4-BE49-F238E27FC236}">
                <a16:creationId xmlns:a16="http://schemas.microsoft.com/office/drawing/2014/main" id="{08DA4D96-F10F-A806-4851-9BE4C29C151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17959" y="3970337"/>
            <a:ext cx="3462633" cy="2590299"/>
          </a:xfrm>
          <a:prstGeom prst="rect">
            <a:avLst/>
          </a:prstGeom>
          <a:noFill/>
          <a:ln>
            <a:noFill/>
          </a:ln>
        </p:spPr>
      </p:pic>
    </p:spTree>
    <p:extLst>
      <p:ext uri="{BB962C8B-B14F-4D97-AF65-F5344CB8AC3E}">
        <p14:creationId xmlns:p14="http://schemas.microsoft.com/office/powerpoint/2010/main" val="3792175459"/>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AF60E1F-DF58-9382-B639-BF46580B7F72}"/>
              </a:ext>
            </a:extLst>
          </p:cNvPr>
          <p:cNvSpPr>
            <a:spLocks noGrp="1"/>
          </p:cNvSpPr>
          <p:nvPr>
            <p:ph type="subTitle" sz="quarter" idx="4294967295"/>
          </p:nvPr>
        </p:nvSpPr>
        <p:spPr>
          <a:xfrm>
            <a:off x="723900" y="762000"/>
            <a:ext cx="7696200" cy="1905000"/>
          </a:xfrm>
        </p:spPr>
        <p:txBody>
          <a:bodyPr/>
          <a:lstStyle/>
          <a:p>
            <a:pPr marL="0" indent="0" eaLnBrk="1" hangingPunct="1">
              <a:buFontTx/>
              <a:buNone/>
              <a:defRPr/>
            </a:pPr>
            <a:r>
              <a:rPr lang="en-US" sz="2400" i="1" dirty="0">
                <a:effectLst>
                  <a:outerShdw blurRad="38100" dist="38100" dir="2700000" algn="tl">
                    <a:srgbClr val="000000">
                      <a:alpha val="43137"/>
                    </a:srgbClr>
                  </a:outerShdw>
                </a:effectLst>
              </a:rPr>
              <a:t>“One important reason, however, for the current popularity of this false doctrine is that Christians have become intimidated</a:t>
            </a:r>
            <a:r>
              <a:rPr lang="en-US" sz="2400" i="1" dirty="0">
                <a:solidFill>
                  <a:schemeClr val="bg1">
                    <a:lumMod val="75000"/>
                    <a:lumOff val="25000"/>
                  </a:schemeClr>
                </a:solidFill>
                <a:effectLst>
                  <a:outerShdw blurRad="38100" dist="38100" dir="2700000" algn="tl">
                    <a:srgbClr val="000000">
                      <a:alpha val="43137"/>
                    </a:srgbClr>
                  </a:outerShdw>
                </a:effectLst>
              </a:rPr>
              <a:t>. They have been intimidated </a:t>
            </a:r>
            <a:r>
              <a:rPr lang="en-US" sz="2400" i="1" dirty="0">
                <a:effectLst>
                  <a:outerShdw blurRad="38100" dist="38100" dir="2700000" algn="tl">
                    <a:srgbClr val="000000">
                      <a:alpha val="43137"/>
                    </a:srgbClr>
                  </a:outerShdw>
                </a:effectLst>
              </a:rPr>
              <a:t>by fancy ‘facts,’ impressive credentials, and flowery words and phrases set forth by some in the scientific community.</a:t>
            </a:r>
            <a:r>
              <a:rPr lang="en-US" sz="2400" dirty="0">
                <a:effectLst>
                  <a:outerShdw blurRad="38100" dist="38100" dir="2700000" algn="tl">
                    <a:srgbClr val="000000">
                      <a:alpha val="43137"/>
                    </a:srgbClr>
                  </a:outerShdw>
                </a:effectLst>
              </a:rPr>
              <a:t> </a:t>
            </a:r>
            <a:r>
              <a:rPr lang="en-US" sz="2400" dirty="0">
                <a:solidFill>
                  <a:schemeClr val="bg1">
                    <a:lumMod val="75000"/>
                    <a:lumOff val="25000"/>
                  </a:schemeClr>
                </a:solidFill>
                <a:effectLst>
                  <a:outerShdw blurRad="38100" dist="38100" dir="2700000" algn="tl">
                    <a:srgbClr val="000000">
                      <a:alpha val="43137"/>
                    </a:srgbClr>
                  </a:outerShdw>
                </a:effectLst>
              </a:rPr>
              <a:t>They have become victims of propaganda campaigns which teach that ‘anyone entitled to a judgment’ believes in evolution, that ‘all reputable scientists’ accept evolution, that ‘belief in evolution is a part of the learning process in all thinking persons,’ and so on.”                                               </a:t>
            </a:r>
          </a:p>
          <a:p>
            <a:pPr marL="0" indent="0" eaLnBrk="1" hangingPunct="1">
              <a:buFontTx/>
              <a:buNone/>
              <a:defRPr/>
            </a:pPr>
            <a:r>
              <a:rPr lang="en-US" sz="2000" dirty="0">
                <a:solidFill>
                  <a:srgbClr val="FFC000"/>
                </a:solidFill>
                <a:effectLst>
                  <a:outerShdw blurRad="38100" dist="38100" dir="2700000" algn="tl">
                    <a:srgbClr val="000000">
                      <a:alpha val="43137"/>
                    </a:srgbClr>
                  </a:outerShdw>
                </a:effectLst>
              </a:rPr>
              <a:t>- Thompson and Jackson, 1992b, p. 91.</a:t>
            </a:r>
          </a:p>
        </p:txBody>
      </p:sp>
      <p:sp>
        <p:nvSpPr>
          <p:cNvPr id="31748" name="Slide Number Placeholder 1">
            <a:extLst>
              <a:ext uri="{FF2B5EF4-FFF2-40B4-BE49-F238E27FC236}">
                <a16:creationId xmlns:a16="http://schemas.microsoft.com/office/drawing/2014/main" id="{6392B358-599F-562B-CCE0-1440F49DAC24}"/>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849A2955-6A28-49C4-9813-E37813278364}" type="slidenum">
              <a:rPr lang="en-US" altLang="en-US" sz="1400" smtClean="0"/>
              <a:pPr>
                <a:spcBef>
                  <a:spcPct val="0"/>
                </a:spcBef>
                <a:buFontTx/>
                <a:buNone/>
              </a:pPr>
              <a:t>5</a:t>
            </a:fld>
            <a:endParaRPr lang="en-US" altLang="en-US" sz="1400"/>
          </a:p>
        </p:txBody>
      </p:sp>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Subtitle 2">
            <a:extLst>
              <a:ext uri="{FF2B5EF4-FFF2-40B4-BE49-F238E27FC236}">
                <a16:creationId xmlns:a16="http://schemas.microsoft.com/office/drawing/2014/main" id="{9DC84BEA-5B42-E0D6-5C2E-72EE841FD6A8}"/>
              </a:ext>
            </a:extLst>
          </p:cNvPr>
          <p:cNvSpPr>
            <a:spLocks noGrp="1" noChangeArrowheads="1"/>
          </p:cNvSpPr>
          <p:nvPr>
            <p:ph type="subTitle" idx="1"/>
          </p:nvPr>
        </p:nvSpPr>
        <p:spPr>
          <a:xfrm>
            <a:off x="819150" y="1371600"/>
            <a:ext cx="7486650" cy="476250"/>
          </a:xfrm>
        </p:spPr>
        <p:txBody>
          <a:bodyPr/>
          <a:lstStyle/>
          <a:p>
            <a:pPr marL="457200" indent="-457200" algn="l">
              <a:buFontTx/>
              <a:buChar char="•"/>
            </a:pPr>
            <a:r>
              <a:rPr lang="en-US" altLang="en-US" sz="2600" dirty="0"/>
              <a:t>Augustine (354-430 A.D.)</a:t>
            </a:r>
          </a:p>
        </p:txBody>
      </p:sp>
      <p:sp>
        <p:nvSpPr>
          <p:cNvPr id="37892" name="Slide Number Placeholder 4">
            <a:extLst>
              <a:ext uri="{FF2B5EF4-FFF2-40B4-BE49-F238E27FC236}">
                <a16:creationId xmlns:a16="http://schemas.microsoft.com/office/drawing/2014/main" id="{38F9368A-EF30-34A7-71AB-0941C0660852}"/>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2AC1911D-66F9-4F7A-9615-30B4940C42B8}" type="slidenum">
              <a:rPr lang="en-US" altLang="en-US" sz="1400" smtClean="0"/>
              <a:pPr>
                <a:spcBef>
                  <a:spcPct val="0"/>
                </a:spcBef>
                <a:buFontTx/>
                <a:buNone/>
              </a:pPr>
              <a:t>6</a:t>
            </a:fld>
            <a:endParaRPr lang="en-US" altLang="en-US" sz="1400"/>
          </a:p>
        </p:txBody>
      </p:sp>
      <p:sp>
        <p:nvSpPr>
          <p:cNvPr id="3" name="Title 1">
            <a:extLst>
              <a:ext uri="{FF2B5EF4-FFF2-40B4-BE49-F238E27FC236}">
                <a16:creationId xmlns:a16="http://schemas.microsoft.com/office/drawing/2014/main" id="{EA982452-1FC5-AF78-F758-3C8BB5E22939}"/>
              </a:ext>
            </a:extLst>
          </p:cNvPr>
          <p:cNvSpPr txBox="1">
            <a:spLocks noChangeArrowheads="1"/>
          </p:cNvSpPr>
          <p:nvPr/>
        </p:nvSpPr>
        <p:spPr bwMode="auto">
          <a:xfrm>
            <a:off x="819150" y="76200"/>
            <a:ext cx="77724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r>
              <a:rPr lang="en-US" altLang="en-US" sz="2800" kern="0" dirty="0">
                <a:solidFill>
                  <a:srgbClr val="FFC000"/>
                </a:solidFill>
              </a:rPr>
              <a:t>Historical Precedent?</a:t>
            </a:r>
          </a:p>
        </p:txBody>
      </p:sp>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3C3D4EB-A371-28F0-C22F-638C6B4EB16B}"/>
              </a:ext>
            </a:extLst>
          </p:cNvPr>
          <p:cNvSpPr txBox="1">
            <a:spLocks noChangeArrowheads="1"/>
          </p:cNvSpPr>
          <p:nvPr/>
        </p:nvSpPr>
        <p:spPr bwMode="auto">
          <a:xfrm>
            <a:off x="819150" y="76200"/>
            <a:ext cx="77724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r>
              <a:rPr lang="en-US" altLang="en-US" sz="2800" kern="0" dirty="0">
                <a:solidFill>
                  <a:srgbClr val="FFC000"/>
                </a:solidFill>
              </a:rPr>
              <a:t>Historical Precedent?</a:t>
            </a:r>
          </a:p>
        </p:txBody>
      </p:sp>
      <p:sp>
        <p:nvSpPr>
          <p:cNvPr id="39938" name="Title 1">
            <a:extLst>
              <a:ext uri="{FF2B5EF4-FFF2-40B4-BE49-F238E27FC236}">
                <a16:creationId xmlns:a16="http://schemas.microsoft.com/office/drawing/2014/main" id="{98598A7F-A2F7-2D48-C401-54C8E859B8D7}"/>
              </a:ext>
            </a:extLst>
          </p:cNvPr>
          <p:cNvSpPr>
            <a:spLocks noGrp="1" noChangeArrowheads="1"/>
          </p:cNvSpPr>
          <p:nvPr>
            <p:ph type="ctrTitle"/>
          </p:nvPr>
        </p:nvSpPr>
        <p:spPr>
          <a:xfrm>
            <a:off x="266700" y="2086150"/>
            <a:ext cx="8610600" cy="806450"/>
          </a:xfrm>
        </p:spPr>
        <p:txBody>
          <a:bodyPr/>
          <a:lstStyle/>
          <a:p>
            <a:r>
              <a:rPr lang="en-US" altLang="en-US" sz="2800" dirty="0">
                <a:solidFill>
                  <a:srgbClr val="FFC000"/>
                </a:solidFill>
              </a:rPr>
              <a:t>Early Young Earth Creation Advocates</a:t>
            </a:r>
          </a:p>
        </p:txBody>
      </p:sp>
      <p:sp>
        <p:nvSpPr>
          <p:cNvPr id="3" name="Subtitle 2">
            <a:extLst>
              <a:ext uri="{FF2B5EF4-FFF2-40B4-BE49-F238E27FC236}">
                <a16:creationId xmlns:a16="http://schemas.microsoft.com/office/drawing/2014/main" id="{5B29EE5D-3601-6361-11DC-ABA4A45ADEE9}"/>
              </a:ext>
            </a:extLst>
          </p:cNvPr>
          <p:cNvSpPr>
            <a:spLocks noGrp="1"/>
          </p:cNvSpPr>
          <p:nvPr>
            <p:ph type="subTitle" idx="1"/>
          </p:nvPr>
        </p:nvSpPr>
        <p:spPr>
          <a:xfrm>
            <a:off x="1104900" y="2743200"/>
            <a:ext cx="6934200" cy="4419600"/>
          </a:xfrm>
        </p:spPr>
        <p:txBody>
          <a:bodyPr/>
          <a:lstStyle/>
          <a:p>
            <a:pPr marL="457200" indent="-457200" algn="l">
              <a:buFont typeface="Arial" panose="020B0604020202020204" pitchFamily="34" charset="0"/>
              <a:buChar char="•"/>
              <a:defRPr/>
            </a:pPr>
            <a:r>
              <a:rPr lang="en-US" sz="2600" dirty="0"/>
              <a:t>Basil of Caesarea, Bishop of Caesarea (329-379 </a:t>
            </a:r>
            <a:r>
              <a:rPr lang="en-US" altLang="en-US" sz="2600" dirty="0"/>
              <a:t>A.D.</a:t>
            </a:r>
            <a:r>
              <a:rPr lang="en-US" sz="2600" dirty="0"/>
              <a:t>)</a:t>
            </a:r>
          </a:p>
          <a:p>
            <a:pPr marL="457200" indent="-457200" algn="l">
              <a:buFont typeface="Arial" panose="020B0604020202020204" pitchFamily="34" charset="0"/>
              <a:buChar char="•"/>
              <a:defRPr/>
            </a:pPr>
            <a:r>
              <a:rPr lang="en-US" sz="2600" dirty="0"/>
              <a:t>Ephrem the Syrian (306-373 </a:t>
            </a:r>
            <a:r>
              <a:rPr lang="en-US" altLang="en-US" sz="2600" dirty="0"/>
              <a:t>A.D.</a:t>
            </a:r>
            <a:r>
              <a:rPr lang="en-US" sz="2600" dirty="0"/>
              <a:t>)</a:t>
            </a:r>
          </a:p>
          <a:p>
            <a:pPr marL="457200" indent="-457200" algn="l">
              <a:buFont typeface="Arial" panose="020B0604020202020204" pitchFamily="34" charset="0"/>
              <a:buChar char="•"/>
              <a:defRPr/>
            </a:pPr>
            <a:r>
              <a:rPr lang="en-US" sz="2600" dirty="0" err="1"/>
              <a:t>Lactantius</a:t>
            </a:r>
            <a:r>
              <a:rPr lang="en-US" sz="2600" dirty="0"/>
              <a:t> (250-325 </a:t>
            </a:r>
            <a:r>
              <a:rPr lang="en-US" altLang="en-US" sz="2600" dirty="0"/>
              <a:t>A.D.</a:t>
            </a:r>
            <a:r>
              <a:rPr lang="en-US" sz="2600" dirty="0"/>
              <a:t>)</a:t>
            </a:r>
          </a:p>
          <a:p>
            <a:pPr marL="457200" indent="-457200" algn="l">
              <a:buFont typeface="Arial" panose="020B0604020202020204" pitchFamily="34" charset="0"/>
              <a:buChar char="•"/>
              <a:defRPr/>
            </a:pPr>
            <a:r>
              <a:rPr lang="en-US" sz="2600" dirty="0"/>
              <a:t>Victorinus, Bishop of </a:t>
            </a:r>
            <a:r>
              <a:rPr lang="en-US" sz="2600" dirty="0" err="1"/>
              <a:t>Pettau</a:t>
            </a:r>
            <a:r>
              <a:rPr lang="en-US" sz="2600" dirty="0"/>
              <a:t> (ca. 270 </a:t>
            </a:r>
            <a:r>
              <a:rPr lang="en-US" altLang="en-US" sz="2600" dirty="0"/>
              <a:t>A.D.</a:t>
            </a:r>
            <a:r>
              <a:rPr lang="en-US" sz="2600" dirty="0"/>
              <a:t>)</a:t>
            </a:r>
          </a:p>
          <a:p>
            <a:pPr algn="l">
              <a:defRPr/>
            </a:pPr>
            <a:endParaRPr lang="en-US" sz="2600" dirty="0"/>
          </a:p>
          <a:p>
            <a:pPr marL="457200" indent="-457200" algn="l">
              <a:buFont typeface="Arial" panose="020B0604020202020204" pitchFamily="34" charset="0"/>
              <a:buChar char="•"/>
              <a:defRPr/>
            </a:pPr>
            <a:endParaRPr lang="en-US" sz="2600" dirty="0"/>
          </a:p>
        </p:txBody>
      </p:sp>
      <p:sp>
        <p:nvSpPr>
          <p:cNvPr id="39940" name="Slide Number Placeholder 4">
            <a:extLst>
              <a:ext uri="{FF2B5EF4-FFF2-40B4-BE49-F238E27FC236}">
                <a16:creationId xmlns:a16="http://schemas.microsoft.com/office/drawing/2014/main" id="{7C0038A7-E3EE-F809-5167-57C9EF08DB3C}"/>
              </a:ext>
            </a:extLst>
          </p:cNvPr>
          <p:cNvSpPr>
            <a:spLocks noGrp="1"/>
          </p:cNvSpPr>
          <p:nvPr>
            <p:ph type="sldNum" sz="quarter" idx="12"/>
          </p:nvPr>
        </p:nvSpPr>
        <p:spPr>
          <a:xfrm>
            <a:off x="6553200" y="6267450"/>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AC77F53B-32A2-4A5D-A061-8AF7DDFD1648}" type="slidenum">
              <a:rPr lang="en-US" altLang="en-US" sz="1400" smtClean="0"/>
              <a:pPr>
                <a:spcBef>
                  <a:spcPct val="0"/>
                </a:spcBef>
                <a:buFontTx/>
                <a:buNone/>
              </a:pPr>
              <a:t>7</a:t>
            </a:fld>
            <a:endParaRPr lang="en-US" altLang="en-US" sz="1400"/>
          </a:p>
        </p:txBody>
      </p:sp>
      <p:sp>
        <p:nvSpPr>
          <p:cNvPr id="5" name="Subtitle 2">
            <a:extLst>
              <a:ext uri="{FF2B5EF4-FFF2-40B4-BE49-F238E27FC236}">
                <a16:creationId xmlns:a16="http://schemas.microsoft.com/office/drawing/2014/main" id="{A5B56E46-46BD-E314-06F0-DFE8F3D7FD1D}"/>
              </a:ext>
            </a:extLst>
          </p:cNvPr>
          <p:cNvSpPr txBox="1">
            <a:spLocks noChangeArrowheads="1"/>
          </p:cNvSpPr>
          <p:nvPr/>
        </p:nvSpPr>
        <p:spPr bwMode="auto">
          <a:xfrm>
            <a:off x="819150" y="1371600"/>
            <a:ext cx="748665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cs typeface="+mn-cs"/>
              </a:defRPr>
            </a:lvl2pPr>
            <a:lvl3pPr marL="914400" indent="0" algn="ctr" rtl="0" eaLnBrk="0" fontAlgn="base" hangingPunct="0">
              <a:spcBef>
                <a:spcPct val="20000"/>
              </a:spcBef>
              <a:spcAft>
                <a:spcPct val="0"/>
              </a:spcAft>
              <a:buNone/>
              <a:defRPr sz="2400">
                <a:solidFill>
                  <a:schemeClr val="tx1"/>
                </a:solidFill>
                <a:latin typeface="+mn-lt"/>
                <a:cs typeface="+mn-cs"/>
              </a:defRPr>
            </a:lvl3pPr>
            <a:lvl4pPr marL="1371600" indent="0" algn="ctr" rtl="0" eaLnBrk="0" fontAlgn="base" hangingPunct="0">
              <a:spcBef>
                <a:spcPct val="20000"/>
              </a:spcBef>
              <a:spcAft>
                <a:spcPct val="0"/>
              </a:spcAft>
              <a:buNone/>
              <a:defRPr sz="2000">
                <a:solidFill>
                  <a:schemeClr val="tx1"/>
                </a:solidFill>
                <a:latin typeface="+mn-lt"/>
                <a:cs typeface="+mn-cs"/>
              </a:defRPr>
            </a:lvl4pPr>
            <a:lvl5pPr marL="1828800" indent="0" algn="ctr" rtl="0" eaLnBrk="0" fontAlgn="base" hangingPunct="0">
              <a:spcBef>
                <a:spcPct val="20000"/>
              </a:spcBef>
              <a:spcAft>
                <a:spcPct val="0"/>
              </a:spcAft>
              <a:buNone/>
              <a:defRPr sz="2000">
                <a:solidFill>
                  <a:schemeClr val="tx1"/>
                </a:solidFill>
                <a:latin typeface="+mn-lt"/>
                <a:cs typeface="+mn-cs"/>
              </a:defRPr>
            </a:lvl5pPr>
            <a:lvl6pPr marL="2286000" indent="0" algn="ctr" rtl="0" fontAlgn="base">
              <a:spcBef>
                <a:spcPct val="20000"/>
              </a:spcBef>
              <a:spcAft>
                <a:spcPct val="0"/>
              </a:spcAft>
              <a:buNone/>
              <a:defRPr sz="2000">
                <a:solidFill>
                  <a:schemeClr val="tx1"/>
                </a:solidFill>
                <a:latin typeface="+mn-lt"/>
                <a:cs typeface="+mn-cs"/>
              </a:defRPr>
            </a:lvl6pPr>
            <a:lvl7pPr marL="2743200" indent="0" algn="ctr" rtl="0" fontAlgn="base">
              <a:spcBef>
                <a:spcPct val="20000"/>
              </a:spcBef>
              <a:spcAft>
                <a:spcPct val="0"/>
              </a:spcAft>
              <a:buNone/>
              <a:defRPr sz="2000">
                <a:solidFill>
                  <a:schemeClr val="tx1"/>
                </a:solidFill>
                <a:latin typeface="+mn-lt"/>
                <a:cs typeface="+mn-cs"/>
              </a:defRPr>
            </a:lvl7pPr>
            <a:lvl8pPr marL="3200400" indent="0" algn="ctr" rtl="0" fontAlgn="base">
              <a:spcBef>
                <a:spcPct val="20000"/>
              </a:spcBef>
              <a:spcAft>
                <a:spcPct val="0"/>
              </a:spcAft>
              <a:buNone/>
              <a:defRPr sz="2000">
                <a:solidFill>
                  <a:schemeClr val="tx1"/>
                </a:solidFill>
                <a:latin typeface="+mn-lt"/>
                <a:cs typeface="+mn-cs"/>
              </a:defRPr>
            </a:lvl8pPr>
            <a:lvl9pPr marL="3657600" indent="0" algn="ctr" rtl="0" fontAlgn="base">
              <a:spcBef>
                <a:spcPct val="20000"/>
              </a:spcBef>
              <a:spcAft>
                <a:spcPct val="0"/>
              </a:spcAft>
              <a:buNone/>
              <a:defRPr sz="2000">
                <a:solidFill>
                  <a:schemeClr val="tx1"/>
                </a:solidFill>
                <a:latin typeface="+mn-lt"/>
                <a:cs typeface="+mn-cs"/>
              </a:defRPr>
            </a:lvl9pPr>
          </a:lstStyle>
          <a:p>
            <a:pPr marL="457200" indent="-457200" algn="l">
              <a:buFontTx/>
              <a:buChar char="•"/>
            </a:pPr>
            <a:r>
              <a:rPr lang="en-US" altLang="en-US" sz="2600" kern="0"/>
              <a:t>Augustine (354-430 A.D.)</a:t>
            </a:r>
            <a:endParaRPr lang="en-US" altLang="en-US" sz="2600" kern="0" dirty="0"/>
          </a:p>
        </p:txBody>
      </p:sp>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22F8B-2661-D50E-29BA-D5D32FA4B20E}"/>
            </a:ext>
          </a:extLst>
        </p:cNvPr>
        <p:cNvGrpSpPr/>
        <p:nvPr/>
      </p:nvGrpSpPr>
      <p:grpSpPr>
        <a:xfrm>
          <a:off x="0" y="0"/>
          <a:ext cx="0" cy="0"/>
          <a:chOff x="0" y="0"/>
          <a:chExt cx="0" cy="0"/>
        </a:xfrm>
      </p:grpSpPr>
      <p:sp>
        <p:nvSpPr>
          <p:cNvPr id="5" name="Subtitle 2">
            <a:extLst>
              <a:ext uri="{FF2B5EF4-FFF2-40B4-BE49-F238E27FC236}">
                <a16:creationId xmlns:a16="http://schemas.microsoft.com/office/drawing/2014/main" id="{717F1CA8-BFF6-67E5-C4AC-0F3CB93A2B8A}"/>
              </a:ext>
            </a:extLst>
          </p:cNvPr>
          <p:cNvSpPr txBox="1">
            <a:spLocks/>
          </p:cNvSpPr>
          <p:nvPr/>
        </p:nvSpPr>
        <p:spPr bwMode="auto">
          <a:xfrm>
            <a:off x="990600" y="1447800"/>
            <a:ext cx="7086600" cy="1752600"/>
          </a:xfrm>
          <a:prstGeom prst="rect">
            <a:avLst/>
          </a:prstGeom>
          <a:noFill/>
          <a:ln w="9525">
            <a:noFill/>
            <a:miter lim="800000"/>
            <a:headEnd/>
            <a:tailEnd/>
          </a:ln>
          <a:effectLst/>
        </p:spPr>
        <p:txBody>
          <a:bodyPr/>
          <a:lstStyle/>
          <a:p>
            <a:pPr eaLnBrk="1" hangingPunct="1">
              <a:spcBef>
                <a:spcPct val="20000"/>
              </a:spcBef>
              <a:defRPr/>
            </a:pPr>
            <a:r>
              <a:rPr lang="en-US" sz="2300" kern="0" dirty="0">
                <a:solidFill>
                  <a:srgbClr val="00FF00"/>
                </a:solidFill>
                <a:effectLst>
                  <a:outerShdw blurRad="38100" dist="38100" dir="2700000" algn="tl">
                    <a:srgbClr val="336699"/>
                  </a:outerShdw>
                </a:effectLst>
                <a:latin typeface="+mn-lt"/>
              </a:rPr>
              <a:t> </a:t>
            </a:r>
            <a:r>
              <a:rPr lang="en-US" sz="2200" kern="0" dirty="0">
                <a:solidFill>
                  <a:srgbClr val="00FF00"/>
                </a:solidFill>
                <a:effectLst>
                  <a:outerShdw blurRad="38100" dist="38100" dir="2700000" algn="tl">
                    <a:srgbClr val="336699"/>
                  </a:outerShdw>
                </a:effectLst>
                <a:latin typeface="+mn-lt"/>
              </a:rPr>
              <a:t>Genesis 1:1-31</a:t>
            </a:r>
          </a:p>
          <a:p>
            <a:pPr eaLnBrk="1" hangingPunct="1">
              <a:spcBef>
                <a:spcPct val="20000"/>
              </a:spcBef>
              <a:defRPr/>
            </a:pPr>
            <a:endParaRPr lang="en-US" sz="2200" kern="0" dirty="0">
              <a:effectLst>
                <a:outerShdw blurRad="38100" dist="38100" dir="2700000" algn="tl">
                  <a:srgbClr val="336699"/>
                </a:outerShdw>
              </a:effectLst>
              <a:latin typeface="Arial" charset="0"/>
              <a:cs typeface="Arial" charset="0"/>
            </a:endParaRPr>
          </a:p>
        </p:txBody>
      </p:sp>
      <p:sp>
        <p:nvSpPr>
          <p:cNvPr id="7" name="Rectangle 3">
            <a:extLst>
              <a:ext uri="{FF2B5EF4-FFF2-40B4-BE49-F238E27FC236}">
                <a16:creationId xmlns:a16="http://schemas.microsoft.com/office/drawing/2014/main" id="{1DB10637-F1FC-F170-456A-BE483B92D774}"/>
              </a:ext>
            </a:extLst>
          </p:cNvPr>
          <p:cNvSpPr txBox="1">
            <a:spLocks noChangeArrowheads="1"/>
          </p:cNvSpPr>
          <p:nvPr/>
        </p:nvSpPr>
        <p:spPr bwMode="auto">
          <a:xfrm>
            <a:off x="0" y="6400800"/>
            <a:ext cx="9144000" cy="1752600"/>
          </a:xfrm>
          <a:prstGeom prst="rect">
            <a:avLst/>
          </a:prstGeom>
          <a:noFill/>
          <a:ln w="9525">
            <a:noFill/>
            <a:miter lim="800000"/>
            <a:headEnd/>
            <a:tailEnd/>
          </a:ln>
        </p:spPr>
        <p:txBody>
          <a:bodyPr/>
          <a:lstStyle/>
          <a:p>
            <a:pPr algn="ctr" eaLnBrk="1" hangingPunct="1">
              <a:spcBef>
                <a:spcPct val="20000"/>
              </a:spcBef>
              <a:defRPr/>
            </a:pPr>
            <a:endParaRPr lang="en-US" kern="0" dirty="0">
              <a:latin typeface="+mn-lt"/>
            </a:endParaRPr>
          </a:p>
        </p:txBody>
      </p:sp>
      <p:sp>
        <p:nvSpPr>
          <p:cNvPr id="56325" name="Slide Number Placeholder 5">
            <a:extLst>
              <a:ext uri="{FF2B5EF4-FFF2-40B4-BE49-F238E27FC236}">
                <a16:creationId xmlns:a16="http://schemas.microsoft.com/office/drawing/2014/main" id="{4348ADF3-8386-A01C-C4B1-674C5EB6AA9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91A88703-AC55-4C2B-B42C-A2ED4D28BBC2}" type="slidenum">
              <a:rPr lang="en-US" altLang="en-US" sz="1400" smtClean="0"/>
              <a:pPr>
                <a:spcBef>
                  <a:spcPct val="0"/>
                </a:spcBef>
                <a:buFontTx/>
                <a:buNone/>
              </a:pPr>
              <a:t>8</a:t>
            </a:fld>
            <a:endParaRPr lang="en-US" altLang="en-US" sz="1400"/>
          </a:p>
        </p:txBody>
      </p:sp>
      <p:sp>
        <p:nvSpPr>
          <p:cNvPr id="3" name="Rectangle 2">
            <a:extLst>
              <a:ext uri="{FF2B5EF4-FFF2-40B4-BE49-F238E27FC236}">
                <a16:creationId xmlns:a16="http://schemas.microsoft.com/office/drawing/2014/main" id="{31797AD4-8610-4BCB-58A0-4022AA82DDA7}"/>
              </a:ext>
            </a:extLst>
          </p:cNvPr>
          <p:cNvSpPr txBox="1">
            <a:spLocks noChangeArrowheads="1"/>
          </p:cNvSpPr>
          <p:nvPr/>
        </p:nvSpPr>
        <p:spPr bwMode="auto">
          <a:xfrm>
            <a:off x="609600" y="152400"/>
            <a:ext cx="77724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eaLnBrk="1" hangingPunct="1"/>
            <a:r>
              <a:rPr lang="en-US" altLang="en-US" sz="2800" kern="0">
                <a:solidFill>
                  <a:srgbClr val="FFC000"/>
                </a:solidFill>
              </a:rPr>
              <a:t>Scriptures Teach 6 Literal Days of Creation</a:t>
            </a:r>
            <a:endParaRPr lang="en-US" altLang="en-US" sz="2800" kern="0" dirty="0">
              <a:solidFill>
                <a:srgbClr val="FFC000"/>
              </a:solidFill>
            </a:endParaRPr>
          </a:p>
        </p:txBody>
      </p:sp>
    </p:spTree>
    <p:extLst>
      <p:ext uri="{BB962C8B-B14F-4D97-AF65-F5344CB8AC3E}">
        <p14:creationId xmlns:p14="http://schemas.microsoft.com/office/powerpoint/2010/main" val="432387376"/>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22F8B-2661-D50E-29BA-D5D32FA4B20E}"/>
            </a:ext>
          </a:extLst>
        </p:cNvPr>
        <p:cNvGrpSpPr/>
        <p:nvPr/>
      </p:nvGrpSpPr>
      <p:grpSpPr>
        <a:xfrm>
          <a:off x="0" y="0"/>
          <a:ext cx="0" cy="0"/>
          <a:chOff x="0" y="0"/>
          <a:chExt cx="0" cy="0"/>
        </a:xfrm>
      </p:grpSpPr>
      <p:sp>
        <p:nvSpPr>
          <p:cNvPr id="5" name="Subtitle 2">
            <a:extLst>
              <a:ext uri="{FF2B5EF4-FFF2-40B4-BE49-F238E27FC236}">
                <a16:creationId xmlns:a16="http://schemas.microsoft.com/office/drawing/2014/main" id="{717F1CA8-BFF6-67E5-C4AC-0F3CB93A2B8A}"/>
              </a:ext>
            </a:extLst>
          </p:cNvPr>
          <p:cNvSpPr txBox="1">
            <a:spLocks/>
          </p:cNvSpPr>
          <p:nvPr/>
        </p:nvSpPr>
        <p:spPr bwMode="auto">
          <a:xfrm>
            <a:off x="990600" y="1447800"/>
            <a:ext cx="7086600" cy="1752600"/>
          </a:xfrm>
          <a:prstGeom prst="rect">
            <a:avLst/>
          </a:prstGeom>
          <a:noFill/>
          <a:ln w="9525">
            <a:noFill/>
            <a:miter lim="800000"/>
            <a:headEnd/>
            <a:tailEnd/>
          </a:ln>
          <a:effectLst/>
        </p:spPr>
        <p:txBody>
          <a:bodyPr/>
          <a:lstStyle/>
          <a:p>
            <a:pPr eaLnBrk="1" hangingPunct="1">
              <a:spcBef>
                <a:spcPct val="20000"/>
              </a:spcBef>
              <a:defRPr/>
            </a:pPr>
            <a:r>
              <a:rPr lang="en-US" sz="2300" kern="0" dirty="0">
                <a:solidFill>
                  <a:srgbClr val="00FF00"/>
                </a:solidFill>
                <a:effectLst>
                  <a:outerShdw blurRad="38100" dist="38100" dir="2700000" algn="tl">
                    <a:srgbClr val="336699"/>
                  </a:outerShdw>
                </a:effectLst>
                <a:latin typeface="+mn-lt"/>
              </a:rPr>
              <a:t> </a:t>
            </a:r>
            <a:r>
              <a:rPr lang="en-US" sz="2200" kern="0" dirty="0">
                <a:solidFill>
                  <a:srgbClr val="00FF00"/>
                </a:solidFill>
                <a:effectLst>
                  <a:outerShdw blurRad="38100" dist="38100" dir="2700000" algn="tl">
                    <a:srgbClr val="336699"/>
                  </a:outerShdw>
                </a:effectLst>
                <a:latin typeface="+mn-lt"/>
              </a:rPr>
              <a:t>Genesis 1:1-31</a:t>
            </a:r>
          </a:p>
          <a:p>
            <a:pPr eaLnBrk="1" hangingPunct="1">
              <a:spcBef>
                <a:spcPct val="20000"/>
              </a:spcBef>
              <a:defRPr/>
            </a:pPr>
            <a:endParaRPr lang="en-US" sz="2200" kern="0" dirty="0">
              <a:effectLst>
                <a:outerShdw blurRad="38100" dist="38100" dir="2700000" algn="tl">
                  <a:srgbClr val="336699"/>
                </a:outerShdw>
              </a:effectLst>
              <a:latin typeface="Arial" charset="0"/>
              <a:cs typeface="Arial" charset="0"/>
            </a:endParaRPr>
          </a:p>
        </p:txBody>
      </p:sp>
      <p:sp>
        <p:nvSpPr>
          <p:cNvPr id="7" name="Rectangle 3">
            <a:extLst>
              <a:ext uri="{FF2B5EF4-FFF2-40B4-BE49-F238E27FC236}">
                <a16:creationId xmlns:a16="http://schemas.microsoft.com/office/drawing/2014/main" id="{1DB10637-F1FC-F170-456A-BE483B92D774}"/>
              </a:ext>
            </a:extLst>
          </p:cNvPr>
          <p:cNvSpPr txBox="1">
            <a:spLocks noChangeArrowheads="1"/>
          </p:cNvSpPr>
          <p:nvPr/>
        </p:nvSpPr>
        <p:spPr bwMode="auto">
          <a:xfrm>
            <a:off x="0" y="6400800"/>
            <a:ext cx="9144000" cy="1752600"/>
          </a:xfrm>
          <a:prstGeom prst="rect">
            <a:avLst/>
          </a:prstGeom>
          <a:noFill/>
          <a:ln w="9525">
            <a:noFill/>
            <a:miter lim="800000"/>
            <a:headEnd/>
            <a:tailEnd/>
          </a:ln>
        </p:spPr>
        <p:txBody>
          <a:bodyPr/>
          <a:lstStyle/>
          <a:p>
            <a:pPr algn="ctr" eaLnBrk="1" hangingPunct="1">
              <a:spcBef>
                <a:spcPct val="20000"/>
              </a:spcBef>
              <a:defRPr/>
            </a:pPr>
            <a:endParaRPr lang="en-US" kern="0" dirty="0">
              <a:latin typeface="+mn-lt"/>
            </a:endParaRPr>
          </a:p>
        </p:txBody>
      </p:sp>
      <p:sp>
        <p:nvSpPr>
          <p:cNvPr id="56325" name="Slide Number Placeholder 5">
            <a:extLst>
              <a:ext uri="{FF2B5EF4-FFF2-40B4-BE49-F238E27FC236}">
                <a16:creationId xmlns:a16="http://schemas.microsoft.com/office/drawing/2014/main" id="{4348ADF3-8386-A01C-C4B1-674C5EB6AA9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91A88703-AC55-4C2B-B42C-A2ED4D28BBC2}" type="slidenum">
              <a:rPr lang="en-US" altLang="en-US" sz="1400" smtClean="0"/>
              <a:pPr>
                <a:spcBef>
                  <a:spcPct val="0"/>
                </a:spcBef>
                <a:buFontTx/>
                <a:buNone/>
              </a:pPr>
              <a:t>9</a:t>
            </a:fld>
            <a:endParaRPr lang="en-US" altLang="en-US" sz="1400"/>
          </a:p>
        </p:txBody>
      </p:sp>
      <p:sp>
        <p:nvSpPr>
          <p:cNvPr id="3" name="Rectangle 2">
            <a:extLst>
              <a:ext uri="{FF2B5EF4-FFF2-40B4-BE49-F238E27FC236}">
                <a16:creationId xmlns:a16="http://schemas.microsoft.com/office/drawing/2014/main" id="{31797AD4-8610-4BCB-58A0-4022AA82DDA7}"/>
              </a:ext>
            </a:extLst>
          </p:cNvPr>
          <p:cNvSpPr txBox="1">
            <a:spLocks noChangeArrowheads="1"/>
          </p:cNvSpPr>
          <p:nvPr/>
        </p:nvSpPr>
        <p:spPr bwMode="auto">
          <a:xfrm>
            <a:off x="609600" y="152400"/>
            <a:ext cx="77724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eaLnBrk="1" hangingPunct="1"/>
            <a:r>
              <a:rPr lang="en-US" altLang="en-US" sz="2800" kern="0">
                <a:solidFill>
                  <a:srgbClr val="FFC000"/>
                </a:solidFill>
              </a:rPr>
              <a:t>Scriptures Teach 6 Literal Days of Creation</a:t>
            </a:r>
            <a:endParaRPr lang="en-US" altLang="en-US" sz="2800" kern="0" dirty="0">
              <a:solidFill>
                <a:srgbClr val="FFC000"/>
              </a:solidFill>
            </a:endParaRPr>
          </a:p>
        </p:txBody>
      </p:sp>
      <p:sp>
        <p:nvSpPr>
          <p:cNvPr id="2" name="Subtitle 2">
            <a:extLst>
              <a:ext uri="{FF2B5EF4-FFF2-40B4-BE49-F238E27FC236}">
                <a16:creationId xmlns:a16="http://schemas.microsoft.com/office/drawing/2014/main" id="{CA4DE116-FDA6-A447-795E-5CE1AC1E4079}"/>
              </a:ext>
            </a:extLst>
          </p:cNvPr>
          <p:cNvSpPr txBox="1">
            <a:spLocks/>
          </p:cNvSpPr>
          <p:nvPr/>
        </p:nvSpPr>
        <p:spPr bwMode="auto">
          <a:xfrm>
            <a:off x="990600" y="1454532"/>
            <a:ext cx="7086600" cy="1752600"/>
          </a:xfrm>
          <a:prstGeom prst="rect">
            <a:avLst/>
          </a:prstGeom>
          <a:noFill/>
          <a:ln w="9525">
            <a:noFill/>
            <a:miter lim="800000"/>
            <a:headEnd/>
            <a:tailEnd/>
          </a:ln>
          <a:effectLst/>
        </p:spPr>
        <p:txBody>
          <a:bodyPr/>
          <a:lstStyle/>
          <a:p>
            <a:pPr eaLnBrk="1" hangingPunct="1">
              <a:spcBef>
                <a:spcPts val="0"/>
              </a:spcBef>
              <a:defRPr/>
            </a:pPr>
            <a:r>
              <a:rPr lang="en-US" sz="2300" kern="0" dirty="0">
                <a:solidFill>
                  <a:srgbClr val="00FF00"/>
                </a:solidFill>
                <a:effectLst>
                  <a:outerShdw blurRad="38100" dist="38100" dir="2700000" algn="tl">
                    <a:srgbClr val="336699"/>
                  </a:outerShdw>
                </a:effectLst>
                <a:latin typeface="+mn-lt"/>
              </a:rPr>
              <a:t> </a:t>
            </a:r>
            <a:r>
              <a:rPr lang="en-US" sz="2200" kern="0" dirty="0">
                <a:solidFill>
                  <a:srgbClr val="00FF00"/>
                </a:solidFill>
                <a:effectLst>
                  <a:outerShdw blurRad="38100" dist="38100" dir="2700000" algn="tl">
                    <a:srgbClr val="336699"/>
                  </a:outerShdw>
                </a:effectLst>
                <a:latin typeface="+mn-lt"/>
              </a:rPr>
              <a:t>Genesis 1:1-31</a:t>
            </a:r>
          </a:p>
          <a:p>
            <a:pPr eaLnBrk="1" hangingPunct="1">
              <a:spcBef>
                <a:spcPts val="0"/>
              </a:spcBef>
              <a:defRPr/>
            </a:pPr>
            <a:endParaRPr lang="en-US" sz="2200" kern="0" dirty="0">
              <a:effectLst>
                <a:outerShdw blurRad="38100" dist="38100" dir="2700000" algn="tl">
                  <a:srgbClr val="336699"/>
                </a:outerShdw>
              </a:effectLst>
              <a:latin typeface="Arial" charset="0"/>
              <a:cs typeface="Arial" charset="0"/>
            </a:endParaRPr>
          </a:p>
          <a:p>
            <a:pPr eaLnBrk="1" hangingPunct="1">
              <a:spcBef>
                <a:spcPts val="0"/>
              </a:spcBef>
              <a:buFontTx/>
              <a:buBlip>
                <a:blip r:embed="rId3"/>
              </a:buBlip>
              <a:defRPr/>
            </a:pPr>
            <a:r>
              <a:rPr lang="en-US" sz="2200" kern="0" dirty="0">
                <a:effectLst>
                  <a:outerShdw blurRad="38100" dist="38100" dir="2700000" algn="tl">
                    <a:srgbClr val="336699"/>
                  </a:outerShdw>
                </a:effectLst>
                <a:latin typeface="Arial" charset="0"/>
                <a:cs typeface="Arial" charset="0"/>
              </a:rPr>
              <a:t> </a:t>
            </a:r>
            <a:r>
              <a:rPr lang="en-US" sz="2200" kern="0" dirty="0">
                <a:solidFill>
                  <a:srgbClr val="00FF00"/>
                </a:solidFill>
                <a:effectLst>
                  <a:outerShdw blurRad="38100" dist="38100" dir="2700000" algn="tl">
                    <a:srgbClr val="336699"/>
                  </a:outerShdw>
                </a:effectLst>
                <a:latin typeface="Arial" charset="0"/>
                <a:cs typeface="Arial" charset="0"/>
              </a:rPr>
              <a:t>Exodus 20:8-11 </a:t>
            </a:r>
            <a:r>
              <a:rPr lang="en-US" sz="2200" kern="0" dirty="0">
                <a:effectLst>
                  <a:outerShdw blurRad="38100" dist="38100" dir="2700000" algn="tl">
                    <a:srgbClr val="336699"/>
                  </a:outerShdw>
                </a:effectLst>
                <a:latin typeface="Arial" charset="0"/>
                <a:cs typeface="Arial" charset="0"/>
              </a:rPr>
              <a:t>- The literal 6-day work week  </a:t>
            </a:r>
          </a:p>
          <a:p>
            <a:pPr eaLnBrk="1" hangingPunct="1">
              <a:spcBef>
                <a:spcPts val="0"/>
              </a:spcBef>
              <a:defRPr/>
            </a:pPr>
            <a:r>
              <a:rPr lang="en-US" sz="2200" kern="0" dirty="0">
                <a:effectLst>
                  <a:outerShdw blurRad="38100" dist="38100" dir="2700000" algn="tl">
                    <a:srgbClr val="336699"/>
                  </a:outerShdw>
                </a:effectLst>
                <a:latin typeface="Arial" charset="0"/>
                <a:cs typeface="Arial" charset="0"/>
              </a:rPr>
              <a:t>    premised on the 6 literal days of creation</a:t>
            </a:r>
          </a:p>
          <a:p>
            <a:pPr eaLnBrk="1" hangingPunct="1">
              <a:spcBef>
                <a:spcPts val="0"/>
              </a:spcBef>
              <a:defRPr/>
            </a:pPr>
            <a:r>
              <a:rPr lang="en-US" sz="1200" kern="0" dirty="0">
                <a:effectLst>
                  <a:outerShdw blurRad="38100" dist="38100" dir="2700000" algn="tl">
                    <a:srgbClr val="336699"/>
                  </a:outerShdw>
                </a:effectLst>
                <a:latin typeface="Arial" charset="0"/>
                <a:cs typeface="Arial" charset="0"/>
              </a:rPr>
              <a:t> </a:t>
            </a:r>
          </a:p>
          <a:p>
            <a:pPr eaLnBrk="1" hangingPunct="1">
              <a:spcBef>
                <a:spcPts val="0"/>
              </a:spcBef>
              <a:buFontTx/>
              <a:buBlip>
                <a:blip r:embed="rId3"/>
              </a:buBlip>
              <a:defRPr/>
            </a:pPr>
            <a:endParaRPr lang="en-US" sz="2200" kern="0" dirty="0">
              <a:effectLst>
                <a:outerShdw blurRad="38100" dist="38100" dir="2700000" algn="tl">
                  <a:srgbClr val="336699"/>
                </a:outerShdw>
              </a:effectLst>
              <a:latin typeface="Arial" charset="0"/>
              <a:cs typeface="Arial" charset="0"/>
            </a:endParaRPr>
          </a:p>
          <a:p>
            <a:pPr eaLnBrk="1" hangingPunct="1">
              <a:spcBef>
                <a:spcPts val="0"/>
              </a:spcBef>
              <a:buFontTx/>
              <a:buBlip>
                <a:blip r:embed="rId3"/>
              </a:buBlip>
              <a:defRPr/>
            </a:pPr>
            <a:endParaRPr lang="en-US" sz="2200" kern="0" dirty="0">
              <a:effectLst>
                <a:outerShdw blurRad="38100" dist="38100" dir="2700000" algn="tl">
                  <a:srgbClr val="336699"/>
                </a:outerShdw>
              </a:effectLst>
              <a:latin typeface="Arial" charset="0"/>
              <a:cs typeface="Arial" charset="0"/>
            </a:endParaRPr>
          </a:p>
          <a:p>
            <a:pPr eaLnBrk="1" hangingPunct="1">
              <a:spcBef>
                <a:spcPts val="0"/>
              </a:spcBef>
              <a:defRPr/>
            </a:pPr>
            <a:r>
              <a:rPr lang="en-US" sz="2200" kern="0" dirty="0">
                <a:solidFill>
                  <a:srgbClr val="00FF00"/>
                </a:solidFill>
                <a:effectLst>
                  <a:outerShdw blurRad="38100" dist="38100" dir="2700000" algn="tl">
                    <a:srgbClr val="336699"/>
                  </a:outerShdw>
                </a:effectLst>
                <a:latin typeface="+mn-lt"/>
              </a:rPr>
              <a:t>     </a:t>
            </a:r>
            <a:endParaRPr lang="en-US" sz="2200" kern="0" dirty="0">
              <a:effectLst>
                <a:outerShdw blurRad="38100" dist="38100" dir="2700000" algn="tl">
                  <a:srgbClr val="336699"/>
                </a:outerShdw>
              </a:effectLst>
              <a:latin typeface="Arial" charset="0"/>
              <a:cs typeface="Arial" charset="0"/>
            </a:endParaRPr>
          </a:p>
        </p:txBody>
      </p:sp>
    </p:spTree>
    <p:extLst>
      <p:ext uri="{BB962C8B-B14F-4D97-AF65-F5344CB8AC3E}">
        <p14:creationId xmlns:p14="http://schemas.microsoft.com/office/powerpoint/2010/main" val="4252226908"/>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4A874-8F95-8BBE-9E39-9524E012DEDB}"/>
            </a:ext>
          </a:extLst>
        </p:cNvPr>
        <p:cNvGrpSpPr/>
        <p:nvPr/>
      </p:nvGrpSpPr>
      <p:grpSpPr>
        <a:xfrm>
          <a:off x="0" y="0"/>
          <a:ext cx="0" cy="0"/>
          <a:chOff x="0" y="0"/>
          <a:chExt cx="0" cy="0"/>
        </a:xfrm>
      </p:grpSpPr>
      <p:sp>
        <p:nvSpPr>
          <p:cNvPr id="5" name="Subtitle 2">
            <a:extLst>
              <a:ext uri="{FF2B5EF4-FFF2-40B4-BE49-F238E27FC236}">
                <a16:creationId xmlns:a16="http://schemas.microsoft.com/office/drawing/2014/main" id="{648D39D5-ADB3-E211-3264-B626D37771C2}"/>
              </a:ext>
            </a:extLst>
          </p:cNvPr>
          <p:cNvSpPr txBox="1">
            <a:spLocks/>
          </p:cNvSpPr>
          <p:nvPr/>
        </p:nvSpPr>
        <p:spPr bwMode="auto">
          <a:xfrm>
            <a:off x="990600" y="1447800"/>
            <a:ext cx="7086600" cy="1752600"/>
          </a:xfrm>
          <a:prstGeom prst="rect">
            <a:avLst/>
          </a:prstGeom>
          <a:noFill/>
          <a:ln w="9525">
            <a:noFill/>
            <a:miter lim="800000"/>
            <a:headEnd/>
            <a:tailEnd/>
          </a:ln>
          <a:effectLst/>
        </p:spPr>
        <p:txBody>
          <a:bodyPr/>
          <a:lstStyle/>
          <a:p>
            <a:pPr eaLnBrk="1" hangingPunct="1">
              <a:spcBef>
                <a:spcPct val="20000"/>
              </a:spcBef>
              <a:defRPr/>
            </a:pPr>
            <a:r>
              <a:rPr lang="en-US" sz="2300" kern="0" dirty="0">
                <a:solidFill>
                  <a:srgbClr val="00FF00"/>
                </a:solidFill>
                <a:effectLst>
                  <a:outerShdw blurRad="38100" dist="38100" dir="2700000" algn="tl">
                    <a:srgbClr val="336699"/>
                  </a:outerShdw>
                </a:effectLst>
                <a:latin typeface="+mn-lt"/>
              </a:rPr>
              <a:t> </a:t>
            </a:r>
            <a:r>
              <a:rPr lang="en-US" sz="2200" kern="0" dirty="0">
                <a:solidFill>
                  <a:srgbClr val="00FF00"/>
                </a:solidFill>
                <a:effectLst>
                  <a:outerShdw blurRad="38100" dist="38100" dir="2700000" algn="tl">
                    <a:srgbClr val="336699"/>
                  </a:outerShdw>
                </a:effectLst>
                <a:latin typeface="+mn-lt"/>
              </a:rPr>
              <a:t>Genesis 1:1-31</a:t>
            </a:r>
          </a:p>
          <a:p>
            <a:pPr eaLnBrk="1" hangingPunct="1">
              <a:spcBef>
                <a:spcPct val="20000"/>
              </a:spcBef>
              <a:defRPr/>
            </a:pPr>
            <a:endParaRPr lang="en-US" sz="2200" kern="0" dirty="0">
              <a:effectLst>
                <a:outerShdw blurRad="38100" dist="38100" dir="2700000" algn="tl">
                  <a:srgbClr val="336699"/>
                </a:outerShdw>
              </a:effectLst>
              <a:latin typeface="Arial" charset="0"/>
              <a:cs typeface="Arial" charset="0"/>
            </a:endParaRPr>
          </a:p>
        </p:txBody>
      </p:sp>
      <p:sp>
        <p:nvSpPr>
          <p:cNvPr id="7" name="Rectangle 3">
            <a:extLst>
              <a:ext uri="{FF2B5EF4-FFF2-40B4-BE49-F238E27FC236}">
                <a16:creationId xmlns:a16="http://schemas.microsoft.com/office/drawing/2014/main" id="{7B25934F-6C70-2C6D-787D-6BF812A281DB}"/>
              </a:ext>
            </a:extLst>
          </p:cNvPr>
          <p:cNvSpPr txBox="1">
            <a:spLocks noChangeArrowheads="1"/>
          </p:cNvSpPr>
          <p:nvPr/>
        </p:nvSpPr>
        <p:spPr bwMode="auto">
          <a:xfrm>
            <a:off x="0" y="6400800"/>
            <a:ext cx="9144000" cy="1752600"/>
          </a:xfrm>
          <a:prstGeom prst="rect">
            <a:avLst/>
          </a:prstGeom>
          <a:noFill/>
          <a:ln w="9525">
            <a:noFill/>
            <a:miter lim="800000"/>
            <a:headEnd/>
            <a:tailEnd/>
          </a:ln>
        </p:spPr>
        <p:txBody>
          <a:bodyPr/>
          <a:lstStyle/>
          <a:p>
            <a:pPr algn="ctr" eaLnBrk="1" hangingPunct="1">
              <a:spcBef>
                <a:spcPct val="20000"/>
              </a:spcBef>
              <a:defRPr/>
            </a:pPr>
            <a:endParaRPr lang="en-US" kern="0" dirty="0">
              <a:latin typeface="+mn-lt"/>
            </a:endParaRPr>
          </a:p>
        </p:txBody>
      </p:sp>
      <p:sp>
        <p:nvSpPr>
          <p:cNvPr id="56325" name="Slide Number Placeholder 5">
            <a:extLst>
              <a:ext uri="{FF2B5EF4-FFF2-40B4-BE49-F238E27FC236}">
                <a16:creationId xmlns:a16="http://schemas.microsoft.com/office/drawing/2014/main" id="{AC171088-E499-CB2D-E7CC-A5521BB1031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91A88703-AC55-4C2B-B42C-A2ED4D28BBC2}" type="slidenum">
              <a:rPr lang="en-US" altLang="en-US" sz="1400" smtClean="0"/>
              <a:pPr>
                <a:spcBef>
                  <a:spcPct val="0"/>
                </a:spcBef>
                <a:buFontTx/>
                <a:buNone/>
              </a:pPr>
              <a:t>10</a:t>
            </a:fld>
            <a:endParaRPr lang="en-US" altLang="en-US" sz="1400"/>
          </a:p>
        </p:txBody>
      </p:sp>
      <p:sp>
        <p:nvSpPr>
          <p:cNvPr id="3" name="Rectangle 2">
            <a:extLst>
              <a:ext uri="{FF2B5EF4-FFF2-40B4-BE49-F238E27FC236}">
                <a16:creationId xmlns:a16="http://schemas.microsoft.com/office/drawing/2014/main" id="{6E02ABE2-50F5-40CD-E08F-41414DCA0840}"/>
              </a:ext>
            </a:extLst>
          </p:cNvPr>
          <p:cNvSpPr txBox="1">
            <a:spLocks noChangeArrowheads="1"/>
          </p:cNvSpPr>
          <p:nvPr/>
        </p:nvSpPr>
        <p:spPr bwMode="auto">
          <a:xfrm>
            <a:off x="609600" y="152400"/>
            <a:ext cx="77724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eaLnBrk="1" hangingPunct="1"/>
            <a:r>
              <a:rPr lang="en-US" altLang="en-US" sz="2800" kern="0">
                <a:solidFill>
                  <a:srgbClr val="FFC000"/>
                </a:solidFill>
              </a:rPr>
              <a:t>Scriptures Teach 6 Literal Days of Creation</a:t>
            </a:r>
            <a:endParaRPr lang="en-US" altLang="en-US" sz="2800" kern="0" dirty="0">
              <a:solidFill>
                <a:srgbClr val="FFC000"/>
              </a:solidFill>
            </a:endParaRPr>
          </a:p>
        </p:txBody>
      </p:sp>
      <p:sp>
        <p:nvSpPr>
          <p:cNvPr id="2" name="Subtitle 2">
            <a:extLst>
              <a:ext uri="{FF2B5EF4-FFF2-40B4-BE49-F238E27FC236}">
                <a16:creationId xmlns:a16="http://schemas.microsoft.com/office/drawing/2014/main" id="{ADBD5DCA-8BEB-E97A-7DE9-89F9BACD9DB4}"/>
              </a:ext>
            </a:extLst>
          </p:cNvPr>
          <p:cNvSpPr txBox="1">
            <a:spLocks/>
          </p:cNvSpPr>
          <p:nvPr/>
        </p:nvSpPr>
        <p:spPr bwMode="auto">
          <a:xfrm>
            <a:off x="990600" y="1454532"/>
            <a:ext cx="7086600" cy="1752600"/>
          </a:xfrm>
          <a:prstGeom prst="rect">
            <a:avLst/>
          </a:prstGeom>
          <a:noFill/>
          <a:ln w="9525">
            <a:noFill/>
            <a:miter lim="800000"/>
            <a:headEnd/>
            <a:tailEnd/>
          </a:ln>
          <a:effectLst/>
        </p:spPr>
        <p:txBody>
          <a:bodyPr/>
          <a:lstStyle/>
          <a:p>
            <a:pPr eaLnBrk="1" hangingPunct="1">
              <a:spcBef>
                <a:spcPts val="0"/>
              </a:spcBef>
              <a:defRPr/>
            </a:pPr>
            <a:r>
              <a:rPr lang="en-US" sz="2300" kern="0" dirty="0">
                <a:solidFill>
                  <a:srgbClr val="00FF00"/>
                </a:solidFill>
                <a:effectLst>
                  <a:outerShdw blurRad="38100" dist="38100" dir="2700000" algn="tl">
                    <a:srgbClr val="336699"/>
                  </a:outerShdw>
                </a:effectLst>
                <a:latin typeface="+mn-lt"/>
              </a:rPr>
              <a:t> </a:t>
            </a:r>
            <a:r>
              <a:rPr lang="en-US" sz="2200" kern="0" dirty="0">
                <a:solidFill>
                  <a:srgbClr val="00FF00"/>
                </a:solidFill>
                <a:effectLst>
                  <a:outerShdw blurRad="38100" dist="38100" dir="2700000" algn="tl">
                    <a:srgbClr val="336699"/>
                  </a:outerShdw>
                </a:effectLst>
                <a:latin typeface="+mn-lt"/>
              </a:rPr>
              <a:t>Genesis 1:1-31</a:t>
            </a:r>
          </a:p>
          <a:p>
            <a:pPr eaLnBrk="1" hangingPunct="1">
              <a:spcBef>
                <a:spcPts val="0"/>
              </a:spcBef>
              <a:defRPr/>
            </a:pPr>
            <a:endParaRPr lang="en-US" sz="2200" kern="0" dirty="0">
              <a:effectLst>
                <a:outerShdw blurRad="38100" dist="38100" dir="2700000" algn="tl">
                  <a:srgbClr val="336699"/>
                </a:outerShdw>
              </a:effectLst>
              <a:latin typeface="Arial" charset="0"/>
              <a:cs typeface="Arial" charset="0"/>
            </a:endParaRPr>
          </a:p>
          <a:p>
            <a:pPr eaLnBrk="1" hangingPunct="1">
              <a:spcBef>
                <a:spcPts val="0"/>
              </a:spcBef>
              <a:buFontTx/>
              <a:buBlip>
                <a:blip r:embed="rId3"/>
              </a:buBlip>
              <a:defRPr/>
            </a:pPr>
            <a:r>
              <a:rPr lang="en-US" sz="2200" kern="0" dirty="0">
                <a:effectLst>
                  <a:outerShdw blurRad="38100" dist="38100" dir="2700000" algn="tl">
                    <a:srgbClr val="336699"/>
                  </a:outerShdw>
                </a:effectLst>
                <a:latin typeface="Arial" charset="0"/>
                <a:cs typeface="Arial" charset="0"/>
              </a:rPr>
              <a:t> </a:t>
            </a:r>
            <a:r>
              <a:rPr lang="en-US" sz="2200" kern="0" dirty="0">
                <a:solidFill>
                  <a:srgbClr val="00FF00"/>
                </a:solidFill>
                <a:effectLst>
                  <a:outerShdw blurRad="38100" dist="38100" dir="2700000" algn="tl">
                    <a:srgbClr val="336699"/>
                  </a:outerShdw>
                </a:effectLst>
                <a:latin typeface="Arial" charset="0"/>
                <a:cs typeface="Arial" charset="0"/>
              </a:rPr>
              <a:t>Exodus 20:8-11 </a:t>
            </a:r>
            <a:r>
              <a:rPr lang="en-US" sz="2200" kern="0" dirty="0">
                <a:effectLst>
                  <a:outerShdw blurRad="38100" dist="38100" dir="2700000" algn="tl">
                    <a:srgbClr val="336699"/>
                  </a:outerShdw>
                </a:effectLst>
                <a:latin typeface="Arial" charset="0"/>
                <a:cs typeface="Arial" charset="0"/>
              </a:rPr>
              <a:t>- The literal 6-day work week  </a:t>
            </a:r>
          </a:p>
          <a:p>
            <a:pPr eaLnBrk="1" hangingPunct="1">
              <a:spcBef>
                <a:spcPts val="0"/>
              </a:spcBef>
              <a:defRPr/>
            </a:pPr>
            <a:r>
              <a:rPr lang="en-US" sz="2200" kern="0" dirty="0">
                <a:effectLst>
                  <a:outerShdw blurRad="38100" dist="38100" dir="2700000" algn="tl">
                    <a:srgbClr val="336699"/>
                  </a:outerShdw>
                </a:effectLst>
                <a:latin typeface="Arial" charset="0"/>
                <a:cs typeface="Arial" charset="0"/>
              </a:rPr>
              <a:t>    premised on the 6 literal days of creation</a:t>
            </a:r>
          </a:p>
          <a:p>
            <a:pPr eaLnBrk="1" hangingPunct="1">
              <a:spcBef>
                <a:spcPts val="0"/>
              </a:spcBef>
              <a:defRPr/>
            </a:pPr>
            <a:r>
              <a:rPr lang="en-US" sz="1200" kern="0" dirty="0">
                <a:effectLst>
                  <a:outerShdw blurRad="38100" dist="38100" dir="2700000" algn="tl">
                    <a:srgbClr val="336699"/>
                  </a:outerShdw>
                </a:effectLst>
                <a:latin typeface="Arial" charset="0"/>
                <a:cs typeface="Arial" charset="0"/>
              </a:rPr>
              <a:t> </a:t>
            </a:r>
          </a:p>
          <a:p>
            <a:pPr eaLnBrk="1" hangingPunct="1">
              <a:spcBef>
                <a:spcPts val="0"/>
              </a:spcBef>
              <a:buFontTx/>
              <a:buBlip>
                <a:blip r:embed="rId3"/>
              </a:buBlip>
              <a:defRPr/>
            </a:pPr>
            <a:r>
              <a:rPr lang="en-US" sz="2200" kern="0" dirty="0">
                <a:effectLst>
                  <a:outerShdw blurRad="38100" dist="38100" dir="2700000" algn="tl">
                    <a:srgbClr val="336699"/>
                  </a:outerShdw>
                </a:effectLst>
                <a:latin typeface="Arial" charset="0"/>
                <a:cs typeface="Arial" charset="0"/>
              </a:rPr>
              <a:t> </a:t>
            </a:r>
            <a:r>
              <a:rPr lang="en-US" sz="2200" kern="0" dirty="0">
                <a:solidFill>
                  <a:srgbClr val="00FF00"/>
                </a:solidFill>
                <a:effectLst>
                  <a:outerShdw blurRad="38100" dist="38100" dir="2700000" algn="tl">
                    <a:srgbClr val="336699"/>
                  </a:outerShdw>
                </a:effectLst>
                <a:latin typeface="Arial" charset="0"/>
                <a:cs typeface="Arial" charset="0"/>
              </a:rPr>
              <a:t>Exodus 31:15-17  </a:t>
            </a:r>
            <a:r>
              <a:rPr lang="en-US" sz="2200" kern="0" dirty="0">
                <a:effectLst>
                  <a:outerShdw blurRad="38100" dist="38100" dir="2700000" algn="tl">
                    <a:srgbClr val="336699"/>
                  </a:outerShdw>
                </a:effectLst>
                <a:latin typeface="Arial" charset="0"/>
                <a:cs typeface="Arial" charset="0"/>
              </a:rPr>
              <a:t>- </a:t>
            </a:r>
            <a:r>
              <a:rPr lang="en-US" sz="2200" i="1" kern="0" dirty="0">
                <a:effectLst>
                  <a:outerShdw blurRad="38100" dist="38100" dir="2700000" algn="tl">
                    <a:srgbClr val="336699"/>
                  </a:outerShdw>
                </a:effectLst>
                <a:latin typeface="Arial" charset="0"/>
                <a:cs typeface="Arial" charset="0"/>
              </a:rPr>
              <a:t>“For in six days the Lord made </a:t>
            </a:r>
          </a:p>
          <a:p>
            <a:pPr eaLnBrk="1" hangingPunct="1">
              <a:spcBef>
                <a:spcPts val="0"/>
              </a:spcBef>
              <a:defRPr/>
            </a:pPr>
            <a:r>
              <a:rPr lang="en-US" sz="2200" i="1" kern="0" dirty="0">
                <a:effectLst>
                  <a:outerShdw blurRad="38100" dist="38100" dir="2700000" algn="tl">
                    <a:srgbClr val="336699"/>
                  </a:outerShdw>
                </a:effectLst>
                <a:latin typeface="Arial" charset="0"/>
                <a:cs typeface="Arial" charset="0"/>
              </a:rPr>
              <a:t>    the heavens and the earth, and on the 7th day He  </a:t>
            </a:r>
          </a:p>
          <a:p>
            <a:pPr eaLnBrk="1" hangingPunct="1">
              <a:spcBef>
                <a:spcPts val="0"/>
              </a:spcBef>
              <a:defRPr/>
            </a:pPr>
            <a:r>
              <a:rPr lang="en-US" sz="2200" i="1" kern="0" dirty="0">
                <a:effectLst>
                  <a:outerShdw blurRad="38100" dist="38100" dir="2700000" algn="tl">
                    <a:srgbClr val="336699"/>
                  </a:outerShdw>
                </a:effectLst>
                <a:latin typeface="Arial" charset="0"/>
                <a:cs typeface="Arial" charset="0"/>
              </a:rPr>
              <a:t>    rested.”</a:t>
            </a:r>
          </a:p>
          <a:p>
            <a:pPr eaLnBrk="1" hangingPunct="1">
              <a:spcBef>
                <a:spcPts val="0"/>
              </a:spcBef>
              <a:buFontTx/>
              <a:buBlip>
                <a:blip r:embed="rId3"/>
              </a:buBlip>
              <a:defRPr/>
            </a:pPr>
            <a:endParaRPr lang="en-US" sz="2200" kern="0" dirty="0">
              <a:effectLst>
                <a:outerShdw blurRad="38100" dist="38100" dir="2700000" algn="tl">
                  <a:srgbClr val="336699"/>
                </a:outerShdw>
              </a:effectLst>
              <a:latin typeface="Arial" charset="0"/>
              <a:cs typeface="Arial" charset="0"/>
            </a:endParaRPr>
          </a:p>
          <a:p>
            <a:pPr eaLnBrk="1" hangingPunct="1">
              <a:spcBef>
                <a:spcPts val="0"/>
              </a:spcBef>
              <a:buFontTx/>
              <a:buBlip>
                <a:blip r:embed="rId3"/>
              </a:buBlip>
              <a:defRPr/>
            </a:pPr>
            <a:endParaRPr lang="en-US" sz="2200" kern="0" dirty="0">
              <a:effectLst>
                <a:outerShdw blurRad="38100" dist="38100" dir="2700000" algn="tl">
                  <a:srgbClr val="336699"/>
                </a:outerShdw>
              </a:effectLst>
              <a:latin typeface="Arial" charset="0"/>
              <a:cs typeface="Arial" charset="0"/>
            </a:endParaRPr>
          </a:p>
          <a:p>
            <a:pPr eaLnBrk="1" hangingPunct="1">
              <a:spcBef>
                <a:spcPts val="0"/>
              </a:spcBef>
              <a:defRPr/>
            </a:pPr>
            <a:r>
              <a:rPr lang="en-US" sz="2200" kern="0" dirty="0">
                <a:solidFill>
                  <a:srgbClr val="00FF00"/>
                </a:solidFill>
                <a:effectLst>
                  <a:outerShdw blurRad="38100" dist="38100" dir="2700000" algn="tl">
                    <a:srgbClr val="336699"/>
                  </a:outerShdw>
                </a:effectLst>
                <a:latin typeface="+mn-lt"/>
              </a:rPr>
              <a:t>     </a:t>
            </a:r>
            <a:endParaRPr lang="en-US" sz="2200" kern="0" dirty="0">
              <a:effectLst>
                <a:outerShdw blurRad="38100" dist="38100" dir="2700000" algn="tl">
                  <a:srgbClr val="336699"/>
                </a:outerShdw>
              </a:effectLst>
              <a:latin typeface="Arial" charset="0"/>
              <a:cs typeface="Arial" charset="0"/>
            </a:endParaRPr>
          </a:p>
        </p:txBody>
      </p:sp>
    </p:spTree>
    <p:extLst>
      <p:ext uri="{BB962C8B-B14F-4D97-AF65-F5344CB8AC3E}">
        <p14:creationId xmlns:p14="http://schemas.microsoft.com/office/powerpoint/2010/main" val="95420696"/>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22F8B-2661-D50E-29BA-D5D32FA4B20E}"/>
            </a:ext>
          </a:extLst>
        </p:cNvPr>
        <p:cNvGrpSpPr/>
        <p:nvPr/>
      </p:nvGrpSpPr>
      <p:grpSpPr>
        <a:xfrm>
          <a:off x="0" y="0"/>
          <a:ext cx="0" cy="0"/>
          <a:chOff x="0" y="0"/>
          <a:chExt cx="0" cy="0"/>
        </a:xfrm>
      </p:grpSpPr>
      <p:sp>
        <p:nvSpPr>
          <p:cNvPr id="5" name="Subtitle 2">
            <a:extLst>
              <a:ext uri="{FF2B5EF4-FFF2-40B4-BE49-F238E27FC236}">
                <a16:creationId xmlns:a16="http://schemas.microsoft.com/office/drawing/2014/main" id="{717F1CA8-BFF6-67E5-C4AC-0F3CB93A2B8A}"/>
              </a:ext>
            </a:extLst>
          </p:cNvPr>
          <p:cNvSpPr txBox="1">
            <a:spLocks/>
          </p:cNvSpPr>
          <p:nvPr/>
        </p:nvSpPr>
        <p:spPr bwMode="auto">
          <a:xfrm>
            <a:off x="990600" y="1447800"/>
            <a:ext cx="7086600" cy="1752600"/>
          </a:xfrm>
          <a:prstGeom prst="rect">
            <a:avLst/>
          </a:prstGeom>
          <a:noFill/>
          <a:ln w="9525">
            <a:noFill/>
            <a:miter lim="800000"/>
            <a:headEnd/>
            <a:tailEnd/>
          </a:ln>
          <a:effectLst/>
        </p:spPr>
        <p:txBody>
          <a:bodyPr/>
          <a:lstStyle/>
          <a:p>
            <a:pPr eaLnBrk="1" hangingPunct="1">
              <a:spcBef>
                <a:spcPct val="20000"/>
              </a:spcBef>
              <a:defRPr/>
            </a:pPr>
            <a:r>
              <a:rPr lang="en-US" sz="2300" kern="0" dirty="0">
                <a:solidFill>
                  <a:srgbClr val="00FF00"/>
                </a:solidFill>
                <a:effectLst>
                  <a:outerShdw blurRad="38100" dist="38100" dir="2700000" algn="tl">
                    <a:srgbClr val="336699"/>
                  </a:outerShdw>
                </a:effectLst>
                <a:latin typeface="+mn-lt"/>
              </a:rPr>
              <a:t> </a:t>
            </a:r>
            <a:r>
              <a:rPr lang="en-US" sz="2200" kern="0" dirty="0">
                <a:solidFill>
                  <a:srgbClr val="00FF00"/>
                </a:solidFill>
                <a:effectLst>
                  <a:outerShdw blurRad="38100" dist="38100" dir="2700000" algn="tl">
                    <a:srgbClr val="336699"/>
                  </a:outerShdw>
                </a:effectLst>
                <a:latin typeface="+mn-lt"/>
              </a:rPr>
              <a:t>Genesis 1:1-31</a:t>
            </a:r>
          </a:p>
          <a:p>
            <a:pPr eaLnBrk="1" hangingPunct="1">
              <a:spcBef>
                <a:spcPct val="20000"/>
              </a:spcBef>
              <a:buFontTx/>
              <a:buBlip>
                <a:blip r:embed="rId3"/>
              </a:buBlip>
              <a:defRPr/>
            </a:pPr>
            <a:r>
              <a:rPr lang="en-US" sz="2200" i="1" kern="0" dirty="0">
                <a:effectLst>
                  <a:outerShdw blurRad="38100" dist="38100" dir="2700000" algn="tl">
                    <a:srgbClr val="336699"/>
                  </a:outerShdw>
                </a:effectLst>
                <a:latin typeface="+mn-lt"/>
              </a:rPr>
              <a:t> “Evening and the morning were the 1st day” </a:t>
            </a:r>
            <a:r>
              <a:rPr lang="en-US" sz="2200" kern="0" dirty="0">
                <a:effectLst>
                  <a:outerShdw blurRad="38100" dist="38100" dir="2700000" algn="tl">
                    <a:srgbClr val="336699"/>
                  </a:outerShdw>
                </a:effectLst>
                <a:latin typeface="+mn-lt"/>
              </a:rPr>
              <a:t>(v. 5)</a:t>
            </a:r>
          </a:p>
          <a:p>
            <a:pPr eaLnBrk="1" hangingPunct="1">
              <a:spcBef>
                <a:spcPct val="20000"/>
              </a:spcBef>
              <a:defRPr/>
            </a:pPr>
            <a:endParaRPr lang="en-US" sz="2200" kern="0" dirty="0">
              <a:effectLst>
                <a:outerShdw blurRad="38100" dist="38100" dir="2700000" algn="tl">
                  <a:srgbClr val="336699"/>
                </a:outerShdw>
              </a:effectLst>
              <a:latin typeface="Arial" charset="0"/>
              <a:cs typeface="Arial" charset="0"/>
            </a:endParaRPr>
          </a:p>
        </p:txBody>
      </p:sp>
      <p:sp>
        <p:nvSpPr>
          <p:cNvPr id="7" name="Rectangle 3">
            <a:extLst>
              <a:ext uri="{FF2B5EF4-FFF2-40B4-BE49-F238E27FC236}">
                <a16:creationId xmlns:a16="http://schemas.microsoft.com/office/drawing/2014/main" id="{1DB10637-F1FC-F170-456A-BE483B92D774}"/>
              </a:ext>
            </a:extLst>
          </p:cNvPr>
          <p:cNvSpPr txBox="1">
            <a:spLocks noChangeArrowheads="1"/>
          </p:cNvSpPr>
          <p:nvPr/>
        </p:nvSpPr>
        <p:spPr bwMode="auto">
          <a:xfrm>
            <a:off x="0" y="6400800"/>
            <a:ext cx="9144000" cy="1752600"/>
          </a:xfrm>
          <a:prstGeom prst="rect">
            <a:avLst/>
          </a:prstGeom>
          <a:noFill/>
          <a:ln w="9525">
            <a:noFill/>
            <a:miter lim="800000"/>
            <a:headEnd/>
            <a:tailEnd/>
          </a:ln>
        </p:spPr>
        <p:txBody>
          <a:bodyPr/>
          <a:lstStyle/>
          <a:p>
            <a:pPr algn="ctr" eaLnBrk="1" hangingPunct="1">
              <a:spcBef>
                <a:spcPct val="20000"/>
              </a:spcBef>
              <a:defRPr/>
            </a:pPr>
            <a:endParaRPr lang="en-US" kern="0" dirty="0">
              <a:latin typeface="+mn-lt"/>
            </a:endParaRPr>
          </a:p>
        </p:txBody>
      </p:sp>
      <p:sp>
        <p:nvSpPr>
          <p:cNvPr id="56325" name="Slide Number Placeholder 5">
            <a:extLst>
              <a:ext uri="{FF2B5EF4-FFF2-40B4-BE49-F238E27FC236}">
                <a16:creationId xmlns:a16="http://schemas.microsoft.com/office/drawing/2014/main" id="{4348ADF3-8386-A01C-C4B1-674C5EB6AA9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91A88703-AC55-4C2B-B42C-A2ED4D28BBC2}" type="slidenum">
              <a:rPr lang="en-US" altLang="en-US" sz="1400" smtClean="0"/>
              <a:pPr>
                <a:spcBef>
                  <a:spcPct val="0"/>
                </a:spcBef>
                <a:buFontTx/>
                <a:buNone/>
              </a:pPr>
              <a:t>11</a:t>
            </a:fld>
            <a:endParaRPr lang="en-US" altLang="en-US" sz="1400"/>
          </a:p>
        </p:txBody>
      </p:sp>
      <p:sp>
        <p:nvSpPr>
          <p:cNvPr id="3" name="Rectangle 2">
            <a:extLst>
              <a:ext uri="{FF2B5EF4-FFF2-40B4-BE49-F238E27FC236}">
                <a16:creationId xmlns:a16="http://schemas.microsoft.com/office/drawing/2014/main" id="{31797AD4-8610-4BCB-58A0-4022AA82DDA7}"/>
              </a:ext>
            </a:extLst>
          </p:cNvPr>
          <p:cNvSpPr txBox="1">
            <a:spLocks noChangeArrowheads="1"/>
          </p:cNvSpPr>
          <p:nvPr/>
        </p:nvSpPr>
        <p:spPr bwMode="auto">
          <a:xfrm>
            <a:off x="609600" y="152400"/>
            <a:ext cx="77724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eaLnBrk="1" hangingPunct="1"/>
            <a:r>
              <a:rPr lang="en-US" altLang="en-US" sz="2800" kern="0">
                <a:solidFill>
                  <a:srgbClr val="FFC000"/>
                </a:solidFill>
              </a:rPr>
              <a:t>Scriptures Teach 6 Literal Days of Creation</a:t>
            </a:r>
            <a:endParaRPr lang="en-US" altLang="en-US" sz="2800" kern="0" dirty="0">
              <a:solidFill>
                <a:srgbClr val="FFC000"/>
              </a:solidFill>
            </a:endParaRPr>
          </a:p>
        </p:txBody>
      </p:sp>
    </p:spTree>
    <p:extLst>
      <p:ext uri="{BB962C8B-B14F-4D97-AF65-F5344CB8AC3E}">
        <p14:creationId xmlns:p14="http://schemas.microsoft.com/office/powerpoint/2010/main" val="1289137448"/>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22F8B-2661-D50E-29BA-D5D32FA4B20E}"/>
            </a:ext>
          </a:extLst>
        </p:cNvPr>
        <p:cNvGrpSpPr/>
        <p:nvPr/>
      </p:nvGrpSpPr>
      <p:grpSpPr>
        <a:xfrm>
          <a:off x="0" y="0"/>
          <a:ext cx="0" cy="0"/>
          <a:chOff x="0" y="0"/>
          <a:chExt cx="0" cy="0"/>
        </a:xfrm>
      </p:grpSpPr>
      <p:sp>
        <p:nvSpPr>
          <p:cNvPr id="5" name="Subtitle 2">
            <a:extLst>
              <a:ext uri="{FF2B5EF4-FFF2-40B4-BE49-F238E27FC236}">
                <a16:creationId xmlns:a16="http://schemas.microsoft.com/office/drawing/2014/main" id="{717F1CA8-BFF6-67E5-C4AC-0F3CB93A2B8A}"/>
              </a:ext>
            </a:extLst>
          </p:cNvPr>
          <p:cNvSpPr txBox="1">
            <a:spLocks/>
          </p:cNvSpPr>
          <p:nvPr/>
        </p:nvSpPr>
        <p:spPr bwMode="auto">
          <a:xfrm>
            <a:off x="990600" y="1447800"/>
            <a:ext cx="7086600" cy="1752600"/>
          </a:xfrm>
          <a:prstGeom prst="rect">
            <a:avLst/>
          </a:prstGeom>
          <a:noFill/>
          <a:ln w="9525">
            <a:noFill/>
            <a:miter lim="800000"/>
            <a:headEnd/>
            <a:tailEnd/>
          </a:ln>
          <a:effectLst/>
        </p:spPr>
        <p:txBody>
          <a:bodyPr/>
          <a:lstStyle/>
          <a:p>
            <a:pPr eaLnBrk="1" hangingPunct="1">
              <a:spcBef>
                <a:spcPct val="20000"/>
              </a:spcBef>
              <a:defRPr/>
            </a:pPr>
            <a:r>
              <a:rPr lang="en-US" sz="2300" kern="0" dirty="0">
                <a:solidFill>
                  <a:srgbClr val="00FF00"/>
                </a:solidFill>
                <a:effectLst>
                  <a:outerShdw blurRad="38100" dist="38100" dir="2700000" algn="tl">
                    <a:srgbClr val="336699"/>
                  </a:outerShdw>
                </a:effectLst>
                <a:latin typeface="+mn-lt"/>
              </a:rPr>
              <a:t> </a:t>
            </a:r>
            <a:r>
              <a:rPr lang="en-US" sz="2200" kern="0" dirty="0">
                <a:solidFill>
                  <a:srgbClr val="00FF00"/>
                </a:solidFill>
                <a:effectLst>
                  <a:outerShdw blurRad="38100" dist="38100" dir="2700000" algn="tl">
                    <a:srgbClr val="336699"/>
                  </a:outerShdw>
                </a:effectLst>
                <a:latin typeface="+mn-lt"/>
              </a:rPr>
              <a:t>Genesis 1:1-31</a:t>
            </a:r>
          </a:p>
          <a:p>
            <a:pPr eaLnBrk="1" hangingPunct="1">
              <a:spcBef>
                <a:spcPct val="20000"/>
              </a:spcBef>
              <a:buFontTx/>
              <a:buBlip>
                <a:blip r:embed="rId3"/>
              </a:buBlip>
              <a:defRPr/>
            </a:pPr>
            <a:r>
              <a:rPr lang="en-US" sz="2200" i="1" kern="0" dirty="0">
                <a:effectLst>
                  <a:outerShdw blurRad="38100" dist="38100" dir="2700000" algn="tl">
                    <a:srgbClr val="336699"/>
                  </a:outerShdw>
                </a:effectLst>
                <a:latin typeface="+mn-lt"/>
              </a:rPr>
              <a:t> “Evening and the morning were the 1st day” </a:t>
            </a:r>
            <a:r>
              <a:rPr lang="en-US" sz="2200" kern="0" dirty="0">
                <a:effectLst>
                  <a:outerShdw blurRad="38100" dist="38100" dir="2700000" algn="tl">
                    <a:srgbClr val="336699"/>
                  </a:outerShdw>
                </a:effectLst>
                <a:latin typeface="+mn-lt"/>
              </a:rPr>
              <a:t>(v. 5)</a:t>
            </a:r>
          </a:p>
          <a:p>
            <a:pPr eaLnBrk="1" hangingPunct="1">
              <a:spcBef>
                <a:spcPct val="20000"/>
              </a:spcBef>
              <a:buFontTx/>
              <a:buBlip>
                <a:blip r:embed="rId3"/>
              </a:buBlip>
              <a:defRPr/>
            </a:pPr>
            <a:r>
              <a:rPr lang="en-US" sz="2200" i="1" kern="0" dirty="0">
                <a:effectLst>
                  <a:outerShdw blurRad="38100" dist="38100" dir="2700000" algn="tl">
                    <a:srgbClr val="336699"/>
                  </a:outerShdw>
                </a:effectLst>
                <a:latin typeface="Arial" charset="0"/>
                <a:cs typeface="Arial" charset="0"/>
              </a:rPr>
              <a:t> “Evening and the morning were the 2nd day” </a:t>
            </a:r>
            <a:r>
              <a:rPr lang="en-US" sz="2200" kern="0" dirty="0">
                <a:effectLst>
                  <a:outerShdw blurRad="38100" dist="38100" dir="2700000" algn="tl">
                    <a:srgbClr val="336699"/>
                  </a:outerShdw>
                </a:effectLst>
                <a:latin typeface="Arial" charset="0"/>
                <a:cs typeface="Arial" charset="0"/>
              </a:rPr>
              <a:t>(v. 8)</a:t>
            </a:r>
          </a:p>
          <a:p>
            <a:pPr eaLnBrk="1" hangingPunct="1">
              <a:spcBef>
                <a:spcPct val="20000"/>
              </a:spcBef>
              <a:defRPr/>
            </a:pPr>
            <a:endParaRPr lang="en-US" sz="2200" kern="0" dirty="0">
              <a:effectLst>
                <a:outerShdw blurRad="38100" dist="38100" dir="2700000" algn="tl">
                  <a:srgbClr val="336699"/>
                </a:outerShdw>
              </a:effectLst>
              <a:latin typeface="Arial" charset="0"/>
              <a:cs typeface="Arial" charset="0"/>
            </a:endParaRPr>
          </a:p>
        </p:txBody>
      </p:sp>
      <p:sp>
        <p:nvSpPr>
          <p:cNvPr id="7" name="Rectangle 3">
            <a:extLst>
              <a:ext uri="{FF2B5EF4-FFF2-40B4-BE49-F238E27FC236}">
                <a16:creationId xmlns:a16="http://schemas.microsoft.com/office/drawing/2014/main" id="{1DB10637-F1FC-F170-456A-BE483B92D774}"/>
              </a:ext>
            </a:extLst>
          </p:cNvPr>
          <p:cNvSpPr txBox="1">
            <a:spLocks noChangeArrowheads="1"/>
          </p:cNvSpPr>
          <p:nvPr/>
        </p:nvSpPr>
        <p:spPr bwMode="auto">
          <a:xfrm>
            <a:off x="0" y="6400800"/>
            <a:ext cx="9144000" cy="1752600"/>
          </a:xfrm>
          <a:prstGeom prst="rect">
            <a:avLst/>
          </a:prstGeom>
          <a:noFill/>
          <a:ln w="9525">
            <a:noFill/>
            <a:miter lim="800000"/>
            <a:headEnd/>
            <a:tailEnd/>
          </a:ln>
        </p:spPr>
        <p:txBody>
          <a:bodyPr/>
          <a:lstStyle/>
          <a:p>
            <a:pPr algn="ctr" eaLnBrk="1" hangingPunct="1">
              <a:spcBef>
                <a:spcPct val="20000"/>
              </a:spcBef>
              <a:defRPr/>
            </a:pPr>
            <a:endParaRPr lang="en-US" kern="0" dirty="0">
              <a:latin typeface="+mn-lt"/>
            </a:endParaRPr>
          </a:p>
        </p:txBody>
      </p:sp>
      <p:sp>
        <p:nvSpPr>
          <p:cNvPr id="56325" name="Slide Number Placeholder 5">
            <a:extLst>
              <a:ext uri="{FF2B5EF4-FFF2-40B4-BE49-F238E27FC236}">
                <a16:creationId xmlns:a16="http://schemas.microsoft.com/office/drawing/2014/main" id="{4348ADF3-8386-A01C-C4B1-674C5EB6AA9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91A88703-AC55-4C2B-B42C-A2ED4D28BBC2}" type="slidenum">
              <a:rPr lang="en-US" altLang="en-US" sz="1400" smtClean="0"/>
              <a:pPr>
                <a:spcBef>
                  <a:spcPct val="0"/>
                </a:spcBef>
                <a:buFontTx/>
                <a:buNone/>
              </a:pPr>
              <a:t>12</a:t>
            </a:fld>
            <a:endParaRPr lang="en-US" altLang="en-US" sz="1400"/>
          </a:p>
        </p:txBody>
      </p:sp>
      <p:sp>
        <p:nvSpPr>
          <p:cNvPr id="3" name="Rectangle 2">
            <a:extLst>
              <a:ext uri="{FF2B5EF4-FFF2-40B4-BE49-F238E27FC236}">
                <a16:creationId xmlns:a16="http://schemas.microsoft.com/office/drawing/2014/main" id="{31797AD4-8610-4BCB-58A0-4022AA82DDA7}"/>
              </a:ext>
            </a:extLst>
          </p:cNvPr>
          <p:cNvSpPr txBox="1">
            <a:spLocks noChangeArrowheads="1"/>
          </p:cNvSpPr>
          <p:nvPr/>
        </p:nvSpPr>
        <p:spPr bwMode="auto">
          <a:xfrm>
            <a:off x="609600" y="152400"/>
            <a:ext cx="77724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eaLnBrk="1" hangingPunct="1"/>
            <a:r>
              <a:rPr lang="en-US" altLang="en-US" sz="2800" kern="0">
                <a:solidFill>
                  <a:srgbClr val="FFC000"/>
                </a:solidFill>
              </a:rPr>
              <a:t>Scriptures Teach 6 Literal Days of Creation</a:t>
            </a:r>
            <a:endParaRPr lang="en-US" altLang="en-US" sz="2800" kern="0" dirty="0">
              <a:solidFill>
                <a:srgbClr val="FFC000"/>
              </a:solidFill>
            </a:endParaRPr>
          </a:p>
        </p:txBody>
      </p:sp>
    </p:spTree>
    <p:extLst>
      <p:ext uri="{BB962C8B-B14F-4D97-AF65-F5344CB8AC3E}">
        <p14:creationId xmlns:p14="http://schemas.microsoft.com/office/powerpoint/2010/main" val="1576997425"/>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22F8B-2661-D50E-29BA-D5D32FA4B20E}"/>
            </a:ext>
          </a:extLst>
        </p:cNvPr>
        <p:cNvGrpSpPr/>
        <p:nvPr/>
      </p:nvGrpSpPr>
      <p:grpSpPr>
        <a:xfrm>
          <a:off x="0" y="0"/>
          <a:ext cx="0" cy="0"/>
          <a:chOff x="0" y="0"/>
          <a:chExt cx="0" cy="0"/>
        </a:xfrm>
      </p:grpSpPr>
      <p:sp>
        <p:nvSpPr>
          <p:cNvPr id="5" name="Subtitle 2">
            <a:extLst>
              <a:ext uri="{FF2B5EF4-FFF2-40B4-BE49-F238E27FC236}">
                <a16:creationId xmlns:a16="http://schemas.microsoft.com/office/drawing/2014/main" id="{717F1CA8-BFF6-67E5-C4AC-0F3CB93A2B8A}"/>
              </a:ext>
            </a:extLst>
          </p:cNvPr>
          <p:cNvSpPr txBox="1">
            <a:spLocks/>
          </p:cNvSpPr>
          <p:nvPr/>
        </p:nvSpPr>
        <p:spPr bwMode="auto">
          <a:xfrm>
            <a:off x="990600" y="1447800"/>
            <a:ext cx="7086600" cy="1752600"/>
          </a:xfrm>
          <a:prstGeom prst="rect">
            <a:avLst/>
          </a:prstGeom>
          <a:noFill/>
          <a:ln w="9525">
            <a:noFill/>
            <a:miter lim="800000"/>
            <a:headEnd/>
            <a:tailEnd/>
          </a:ln>
          <a:effectLst/>
        </p:spPr>
        <p:txBody>
          <a:bodyPr/>
          <a:lstStyle/>
          <a:p>
            <a:pPr eaLnBrk="1" hangingPunct="1">
              <a:spcBef>
                <a:spcPct val="20000"/>
              </a:spcBef>
              <a:defRPr/>
            </a:pPr>
            <a:r>
              <a:rPr lang="en-US" sz="2300" kern="0" dirty="0">
                <a:solidFill>
                  <a:srgbClr val="00FF00"/>
                </a:solidFill>
                <a:effectLst>
                  <a:outerShdw blurRad="38100" dist="38100" dir="2700000" algn="tl">
                    <a:srgbClr val="336699"/>
                  </a:outerShdw>
                </a:effectLst>
                <a:latin typeface="+mn-lt"/>
              </a:rPr>
              <a:t> </a:t>
            </a:r>
            <a:r>
              <a:rPr lang="en-US" sz="2200" kern="0" dirty="0">
                <a:solidFill>
                  <a:srgbClr val="00FF00"/>
                </a:solidFill>
                <a:effectLst>
                  <a:outerShdw blurRad="38100" dist="38100" dir="2700000" algn="tl">
                    <a:srgbClr val="336699"/>
                  </a:outerShdw>
                </a:effectLst>
                <a:latin typeface="+mn-lt"/>
              </a:rPr>
              <a:t>Genesis 1:1-31</a:t>
            </a:r>
          </a:p>
          <a:p>
            <a:pPr eaLnBrk="1" hangingPunct="1">
              <a:spcBef>
                <a:spcPct val="20000"/>
              </a:spcBef>
              <a:buFontTx/>
              <a:buBlip>
                <a:blip r:embed="rId3"/>
              </a:buBlip>
              <a:defRPr/>
            </a:pPr>
            <a:r>
              <a:rPr lang="en-US" sz="2200" i="1" kern="0" dirty="0">
                <a:effectLst>
                  <a:outerShdw blurRad="38100" dist="38100" dir="2700000" algn="tl">
                    <a:srgbClr val="336699"/>
                  </a:outerShdw>
                </a:effectLst>
                <a:latin typeface="+mn-lt"/>
              </a:rPr>
              <a:t> “Evening and the morning were the 1st day” </a:t>
            </a:r>
            <a:r>
              <a:rPr lang="en-US" sz="2200" kern="0" dirty="0">
                <a:effectLst>
                  <a:outerShdw blurRad="38100" dist="38100" dir="2700000" algn="tl">
                    <a:srgbClr val="336699"/>
                  </a:outerShdw>
                </a:effectLst>
                <a:latin typeface="+mn-lt"/>
              </a:rPr>
              <a:t>(v. 5)</a:t>
            </a:r>
          </a:p>
          <a:p>
            <a:pPr eaLnBrk="1" hangingPunct="1">
              <a:spcBef>
                <a:spcPct val="20000"/>
              </a:spcBef>
              <a:buFontTx/>
              <a:buBlip>
                <a:blip r:embed="rId3"/>
              </a:buBlip>
              <a:defRPr/>
            </a:pPr>
            <a:r>
              <a:rPr lang="en-US" sz="2200" i="1" kern="0" dirty="0">
                <a:effectLst>
                  <a:outerShdw blurRad="38100" dist="38100" dir="2700000" algn="tl">
                    <a:srgbClr val="336699"/>
                  </a:outerShdw>
                </a:effectLst>
                <a:latin typeface="Arial" charset="0"/>
                <a:cs typeface="Arial" charset="0"/>
              </a:rPr>
              <a:t> “Evening and the morning were the 2nd day” </a:t>
            </a:r>
            <a:r>
              <a:rPr lang="en-US" sz="2200" kern="0" dirty="0">
                <a:effectLst>
                  <a:outerShdw blurRad="38100" dist="38100" dir="2700000" algn="tl">
                    <a:srgbClr val="336699"/>
                  </a:outerShdw>
                </a:effectLst>
                <a:latin typeface="Arial" charset="0"/>
                <a:cs typeface="Arial" charset="0"/>
              </a:rPr>
              <a:t>(v. 8)</a:t>
            </a:r>
          </a:p>
          <a:p>
            <a:pPr eaLnBrk="1" hangingPunct="1">
              <a:spcBef>
                <a:spcPct val="20000"/>
              </a:spcBef>
              <a:buFontTx/>
              <a:buBlip>
                <a:blip r:embed="rId3"/>
              </a:buBlip>
              <a:defRPr/>
            </a:pPr>
            <a:r>
              <a:rPr lang="en-US" sz="2200" i="1" kern="0" dirty="0">
                <a:effectLst>
                  <a:outerShdw blurRad="38100" dist="38100" dir="2700000" algn="tl">
                    <a:srgbClr val="336699"/>
                  </a:outerShdw>
                </a:effectLst>
                <a:latin typeface="Arial" charset="0"/>
                <a:cs typeface="Arial" charset="0"/>
              </a:rPr>
              <a:t> “Evening and the morning were the 3rd day” </a:t>
            </a:r>
            <a:r>
              <a:rPr lang="en-US" sz="2200" kern="0" dirty="0">
                <a:effectLst>
                  <a:outerShdw blurRad="38100" dist="38100" dir="2700000" algn="tl">
                    <a:srgbClr val="336699"/>
                  </a:outerShdw>
                </a:effectLst>
                <a:latin typeface="Arial" charset="0"/>
                <a:cs typeface="Arial" charset="0"/>
              </a:rPr>
              <a:t>(v. 13)</a:t>
            </a:r>
          </a:p>
          <a:p>
            <a:pPr eaLnBrk="1" hangingPunct="1">
              <a:spcBef>
                <a:spcPct val="20000"/>
              </a:spcBef>
              <a:defRPr/>
            </a:pPr>
            <a:endParaRPr lang="en-US" sz="2200" kern="0" dirty="0">
              <a:effectLst>
                <a:outerShdw blurRad="38100" dist="38100" dir="2700000" algn="tl">
                  <a:srgbClr val="336699"/>
                </a:outerShdw>
              </a:effectLst>
              <a:latin typeface="Arial" charset="0"/>
              <a:cs typeface="Arial" charset="0"/>
            </a:endParaRPr>
          </a:p>
        </p:txBody>
      </p:sp>
      <p:sp>
        <p:nvSpPr>
          <p:cNvPr id="7" name="Rectangle 3">
            <a:extLst>
              <a:ext uri="{FF2B5EF4-FFF2-40B4-BE49-F238E27FC236}">
                <a16:creationId xmlns:a16="http://schemas.microsoft.com/office/drawing/2014/main" id="{1DB10637-F1FC-F170-456A-BE483B92D774}"/>
              </a:ext>
            </a:extLst>
          </p:cNvPr>
          <p:cNvSpPr txBox="1">
            <a:spLocks noChangeArrowheads="1"/>
          </p:cNvSpPr>
          <p:nvPr/>
        </p:nvSpPr>
        <p:spPr bwMode="auto">
          <a:xfrm>
            <a:off x="0" y="6400800"/>
            <a:ext cx="9144000" cy="1752600"/>
          </a:xfrm>
          <a:prstGeom prst="rect">
            <a:avLst/>
          </a:prstGeom>
          <a:noFill/>
          <a:ln w="9525">
            <a:noFill/>
            <a:miter lim="800000"/>
            <a:headEnd/>
            <a:tailEnd/>
          </a:ln>
        </p:spPr>
        <p:txBody>
          <a:bodyPr/>
          <a:lstStyle/>
          <a:p>
            <a:pPr algn="ctr" eaLnBrk="1" hangingPunct="1">
              <a:spcBef>
                <a:spcPct val="20000"/>
              </a:spcBef>
              <a:defRPr/>
            </a:pPr>
            <a:endParaRPr lang="en-US" kern="0" dirty="0">
              <a:latin typeface="+mn-lt"/>
            </a:endParaRPr>
          </a:p>
        </p:txBody>
      </p:sp>
      <p:sp>
        <p:nvSpPr>
          <p:cNvPr id="56325" name="Slide Number Placeholder 5">
            <a:extLst>
              <a:ext uri="{FF2B5EF4-FFF2-40B4-BE49-F238E27FC236}">
                <a16:creationId xmlns:a16="http://schemas.microsoft.com/office/drawing/2014/main" id="{4348ADF3-8386-A01C-C4B1-674C5EB6AA9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91A88703-AC55-4C2B-B42C-A2ED4D28BBC2}" type="slidenum">
              <a:rPr lang="en-US" altLang="en-US" sz="1400" smtClean="0"/>
              <a:pPr>
                <a:spcBef>
                  <a:spcPct val="0"/>
                </a:spcBef>
                <a:buFontTx/>
                <a:buNone/>
              </a:pPr>
              <a:t>13</a:t>
            </a:fld>
            <a:endParaRPr lang="en-US" altLang="en-US" sz="1400"/>
          </a:p>
        </p:txBody>
      </p:sp>
      <p:sp>
        <p:nvSpPr>
          <p:cNvPr id="3" name="Rectangle 2">
            <a:extLst>
              <a:ext uri="{FF2B5EF4-FFF2-40B4-BE49-F238E27FC236}">
                <a16:creationId xmlns:a16="http://schemas.microsoft.com/office/drawing/2014/main" id="{31797AD4-8610-4BCB-58A0-4022AA82DDA7}"/>
              </a:ext>
            </a:extLst>
          </p:cNvPr>
          <p:cNvSpPr txBox="1">
            <a:spLocks noChangeArrowheads="1"/>
          </p:cNvSpPr>
          <p:nvPr/>
        </p:nvSpPr>
        <p:spPr bwMode="auto">
          <a:xfrm>
            <a:off x="609600" y="152400"/>
            <a:ext cx="77724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eaLnBrk="1" hangingPunct="1"/>
            <a:r>
              <a:rPr lang="en-US" altLang="en-US" sz="2800" kern="0">
                <a:solidFill>
                  <a:srgbClr val="FFC000"/>
                </a:solidFill>
              </a:rPr>
              <a:t>Scriptures Teach 6 Literal Days of Creation</a:t>
            </a:r>
            <a:endParaRPr lang="en-US" altLang="en-US" sz="2800" kern="0" dirty="0">
              <a:solidFill>
                <a:srgbClr val="FFC000"/>
              </a:solidFill>
            </a:endParaRPr>
          </a:p>
        </p:txBody>
      </p:sp>
    </p:spTree>
    <p:extLst>
      <p:ext uri="{BB962C8B-B14F-4D97-AF65-F5344CB8AC3E}">
        <p14:creationId xmlns:p14="http://schemas.microsoft.com/office/powerpoint/2010/main" val="2864184435"/>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22F8B-2661-D50E-29BA-D5D32FA4B20E}"/>
            </a:ext>
          </a:extLst>
        </p:cNvPr>
        <p:cNvGrpSpPr/>
        <p:nvPr/>
      </p:nvGrpSpPr>
      <p:grpSpPr>
        <a:xfrm>
          <a:off x="0" y="0"/>
          <a:ext cx="0" cy="0"/>
          <a:chOff x="0" y="0"/>
          <a:chExt cx="0" cy="0"/>
        </a:xfrm>
      </p:grpSpPr>
      <p:sp>
        <p:nvSpPr>
          <p:cNvPr id="5" name="Subtitle 2">
            <a:extLst>
              <a:ext uri="{FF2B5EF4-FFF2-40B4-BE49-F238E27FC236}">
                <a16:creationId xmlns:a16="http://schemas.microsoft.com/office/drawing/2014/main" id="{717F1CA8-BFF6-67E5-C4AC-0F3CB93A2B8A}"/>
              </a:ext>
            </a:extLst>
          </p:cNvPr>
          <p:cNvSpPr txBox="1">
            <a:spLocks/>
          </p:cNvSpPr>
          <p:nvPr/>
        </p:nvSpPr>
        <p:spPr bwMode="auto">
          <a:xfrm>
            <a:off x="990600" y="1447800"/>
            <a:ext cx="7086600" cy="1752600"/>
          </a:xfrm>
          <a:prstGeom prst="rect">
            <a:avLst/>
          </a:prstGeom>
          <a:noFill/>
          <a:ln w="9525">
            <a:noFill/>
            <a:miter lim="800000"/>
            <a:headEnd/>
            <a:tailEnd/>
          </a:ln>
          <a:effectLst/>
        </p:spPr>
        <p:txBody>
          <a:bodyPr/>
          <a:lstStyle/>
          <a:p>
            <a:pPr eaLnBrk="1" hangingPunct="1">
              <a:spcBef>
                <a:spcPct val="20000"/>
              </a:spcBef>
              <a:defRPr/>
            </a:pPr>
            <a:r>
              <a:rPr lang="en-US" sz="2300" kern="0" dirty="0">
                <a:solidFill>
                  <a:srgbClr val="00FF00"/>
                </a:solidFill>
                <a:effectLst>
                  <a:outerShdw blurRad="38100" dist="38100" dir="2700000" algn="tl">
                    <a:srgbClr val="336699"/>
                  </a:outerShdw>
                </a:effectLst>
                <a:latin typeface="+mn-lt"/>
              </a:rPr>
              <a:t> </a:t>
            </a:r>
            <a:r>
              <a:rPr lang="en-US" sz="2200" kern="0" dirty="0">
                <a:solidFill>
                  <a:srgbClr val="00FF00"/>
                </a:solidFill>
                <a:effectLst>
                  <a:outerShdw blurRad="38100" dist="38100" dir="2700000" algn="tl">
                    <a:srgbClr val="336699"/>
                  </a:outerShdw>
                </a:effectLst>
                <a:latin typeface="+mn-lt"/>
              </a:rPr>
              <a:t>Genesis 1:1-31</a:t>
            </a:r>
          </a:p>
          <a:p>
            <a:pPr eaLnBrk="1" hangingPunct="1">
              <a:spcBef>
                <a:spcPct val="20000"/>
              </a:spcBef>
              <a:buFontTx/>
              <a:buBlip>
                <a:blip r:embed="rId3"/>
              </a:buBlip>
              <a:defRPr/>
            </a:pPr>
            <a:r>
              <a:rPr lang="en-US" sz="2200" i="1" kern="0" dirty="0">
                <a:effectLst>
                  <a:outerShdw blurRad="38100" dist="38100" dir="2700000" algn="tl">
                    <a:srgbClr val="336699"/>
                  </a:outerShdw>
                </a:effectLst>
                <a:latin typeface="+mn-lt"/>
              </a:rPr>
              <a:t> “Evening and the morning were the 1st day” </a:t>
            </a:r>
            <a:r>
              <a:rPr lang="en-US" sz="2200" kern="0" dirty="0">
                <a:effectLst>
                  <a:outerShdw blurRad="38100" dist="38100" dir="2700000" algn="tl">
                    <a:srgbClr val="336699"/>
                  </a:outerShdw>
                </a:effectLst>
                <a:latin typeface="+mn-lt"/>
              </a:rPr>
              <a:t>(v. 5)</a:t>
            </a:r>
          </a:p>
          <a:p>
            <a:pPr eaLnBrk="1" hangingPunct="1">
              <a:spcBef>
                <a:spcPct val="20000"/>
              </a:spcBef>
              <a:buFontTx/>
              <a:buBlip>
                <a:blip r:embed="rId3"/>
              </a:buBlip>
              <a:defRPr/>
            </a:pPr>
            <a:r>
              <a:rPr lang="en-US" sz="2200" i="1" kern="0" dirty="0">
                <a:effectLst>
                  <a:outerShdw blurRad="38100" dist="38100" dir="2700000" algn="tl">
                    <a:srgbClr val="336699"/>
                  </a:outerShdw>
                </a:effectLst>
                <a:latin typeface="Arial" charset="0"/>
                <a:cs typeface="Arial" charset="0"/>
              </a:rPr>
              <a:t> “Evening and the morning were the 2nd day” </a:t>
            </a:r>
            <a:r>
              <a:rPr lang="en-US" sz="2200" kern="0" dirty="0">
                <a:effectLst>
                  <a:outerShdw blurRad="38100" dist="38100" dir="2700000" algn="tl">
                    <a:srgbClr val="336699"/>
                  </a:outerShdw>
                </a:effectLst>
                <a:latin typeface="Arial" charset="0"/>
                <a:cs typeface="Arial" charset="0"/>
              </a:rPr>
              <a:t>(v. 8)</a:t>
            </a:r>
          </a:p>
          <a:p>
            <a:pPr eaLnBrk="1" hangingPunct="1">
              <a:spcBef>
                <a:spcPct val="20000"/>
              </a:spcBef>
              <a:buFontTx/>
              <a:buBlip>
                <a:blip r:embed="rId3"/>
              </a:buBlip>
              <a:defRPr/>
            </a:pPr>
            <a:r>
              <a:rPr lang="en-US" sz="2200" i="1" kern="0" dirty="0">
                <a:effectLst>
                  <a:outerShdw blurRad="38100" dist="38100" dir="2700000" algn="tl">
                    <a:srgbClr val="336699"/>
                  </a:outerShdw>
                </a:effectLst>
                <a:latin typeface="Arial" charset="0"/>
                <a:cs typeface="Arial" charset="0"/>
              </a:rPr>
              <a:t> “Evening and the morning were the 3rd day” </a:t>
            </a:r>
            <a:r>
              <a:rPr lang="en-US" sz="2200" kern="0" dirty="0">
                <a:effectLst>
                  <a:outerShdw blurRad="38100" dist="38100" dir="2700000" algn="tl">
                    <a:srgbClr val="336699"/>
                  </a:outerShdw>
                </a:effectLst>
                <a:latin typeface="Arial" charset="0"/>
                <a:cs typeface="Arial" charset="0"/>
              </a:rPr>
              <a:t>(v. 13)</a:t>
            </a:r>
          </a:p>
          <a:p>
            <a:pPr eaLnBrk="1" hangingPunct="1">
              <a:spcBef>
                <a:spcPct val="20000"/>
              </a:spcBef>
              <a:buFontTx/>
              <a:buBlip>
                <a:blip r:embed="rId3"/>
              </a:buBlip>
              <a:defRPr/>
            </a:pPr>
            <a:r>
              <a:rPr lang="en-US" sz="2200" i="1" kern="0" dirty="0">
                <a:effectLst>
                  <a:outerShdw blurRad="38100" dist="38100" dir="2700000" algn="tl">
                    <a:srgbClr val="336699"/>
                  </a:outerShdw>
                </a:effectLst>
                <a:latin typeface="Arial" charset="0"/>
                <a:cs typeface="Arial" charset="0"/>
              </a:rPr>
              <a:t> “Evening and the morning were the 4th day” </a:t>
            </a:r>
            <a:r>
              <a:rPr lang="en-US" sz="2200" kern="0" dirty="0">
                <a:effectLst>
                  <a:outerShdw blurRad="38100" dist="38100" dir="2700000" algn="tl">
                    <a:srgbClr val="336699"/>
                  </a:outerShdw>
                </a:effectLst>
                <a:latin typeface="Arial" charset="0"/>
                <a:cs typeface="Arial" charset="0"/>
              </a:rPr>
              <a:t>(v. 19)</a:t>
            </a:r>
          </a:p>
          <a:p>
            <a:pPr eaLnBrk="1" hangingPunct="1">
              <a:spcBef>
                <a:spcPct val="20000"/>
              </a:spcBef>
              <a:defRPr/>
            </a:pPr>
            <a:endParaRPr lang="en-US" sz="2200" kern="0" dirty="0">
              <a:effectLst>
                <a:outerShdw blurRad="38100" dist="38100" dir="2700000" algn="tl">
                  <a:srgbClr val="336699"/>
                </a:outerShdw>
              </a:effectLst>
              <a:latin typeface="Arial" charset="0"/>
              <a:cs typeface="Arial" charset="0"/>
            </a:endParaRPr>
          </a:p>
        </p:txBody>
      </p:sp>
      <p:sp>
        <p:nvSpPr>
          <p:cNvPr id="7" name="Rectangle 3">
            <a:extLst>
              <a:ext uri="{FF2B5EF4-FFF2-40B4-BE49-F238E27FC236}">
                <a16:creationId xmlns:a16="http://schemas.microsoft.com/office/drawing/2014/main" id="{1DB10637-F1FC-F170-456A-BE483B92D774}"/>
              </a:ext>
            </a:extLst>
          </p:cNvPr>
          <p:cNvSpPr txBox="1">
            <a:spLocks noChangeArrowheads="1"/>
          </p:cNvSpPr>
          <p:nvPr/>
        </p:nvSpPr>
        <p:spPr bwMode="auto">
          <a:xfrm>
            <a:off x="0" y="6400800"/>
            <a:ext cx="9144000" cy="1752600"/>
          </a:xfrm>
          <a:prstGeom prst="rect">
            <a:avLst/>
          </a:prstGeom>
          <a:noFill/>
          <a:ln w="9525">
            <a:noFill/>
            <a:miter lim="800000"/>
            <a:headEnd/>
            <a:tailEnd/>
          </a:ln>
        </p:spPr>
        <p:txBody>
          <a:bodyPr/>
          <a:lstStyle/>
          <a:p>
            <a:pPr algn="ctr" eaLnBrk="1" hangingPunct="1">
              <a:spcBef>
                <a:spcPct val="20000"/>
              </a:spcBef>
              <a:defRPr/>
            </a:pPr>
            <a:endParaRPr lang="en-US" kern="0" dirty="0">
              <a:latin typeface="+mn-lt"/>
            </a:endParaRPr>
          </a:p>
        </p:txBody>
      </p:sp>
      <p:sp>
        <p:nvSpPr>
          <p:cNvPr id="56325" name="Slide Number Placeholder 5">
            <a:extLst>
              <a:ext uri="{FF2B5EF4-FFF2-40B4-BE49-F238E27FC236}">
                <a16:creationId xmlns:a16="http://schemas.microsoft.com/office/drawing/2014/main" id="{4348ADF3-8386-A01C-C4B1-674C5EB6AA9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91A88703-AC55-4C2B-B42C-A2ED4D28BBC2}" type="slidenum">
              <a:rPr lang="en-US" altLang="en-US" sz="1400" smtClean="0"/>
              <a:pPr>
                <a:spcBef>
                  <a:spcPct val="0"/>
                </a:spcBef>
                <a:buFontTx/>
                <a:buNone/>
              </a:pPr>
              <a:t>14</a:t>
            </a:fld>
            <a:endParaRPr lang="en-US" altLang="en-US" sz="1400"/>
          </a:p>
        </p:txBody>
      </p:sp>
      <p:sp>
        <p:nvSpPr>
          <p:cNvPr id="3" name="Rectangle 2">
            <a:extLst>
              <a:ext uri="{FF2B5EF4-FFF2-40B4-BE49-F238E27FC236}">
                <a16:creationId xmlns:a16="http://schemas.microsoft.com/office/drawing/2014/main" id="{31797AD4-8610-4BCB-58A0-4022AA82DDA7}"/>
              </a:ext>
            </a:extLst>
          </p:cNvPr>
          <p:cNvSpPr txBox="1">
            <a:spLocks noChangeArrowheads="1"/>
          </p:cNvSpPr>
          <p:nvPr/>
        </p:nvSpPr>
        <p:spPr bwMode="auto">
          <a:xfrm>
            <a:off x="609600" y="152400"/>
            <a:ext cx="77724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eaLnBrk="1" hangingPunct="1"/>
            <a:r>
              <a:rPr lang="en-US" altLang="en-US" sz="2800" kern="0">
                <a:solidFill>
                  <a:srgbClr val="FFC000"/>
                </a:solidFill>
              </a:rPr>
              <a:t>Scriptures Teach 6 Literal Days of Creation</a:t>
            </a:r>
            <a:endParaRPr lang="en-US" altLang="en-US" sz="2800" kern="0" dirty="0">
              <a:solidFill>
                <a:srgbClr val="FFC000"/>
              </a:solidFill>
            </a:endParaRPr>
          </a:p>
        </p:txBody>
      </p:sp>
    </p:spTree>
    <p:extLst>
      <p:ext uri="{BB962C8B-B14F-4D97-AF65-F5344CB8AC3E}">
        <p14:creationId xmlns:p14="http://schemas.microsoft.com/office/powerpoint/2010/main" val="108826364"/>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22F8B-2661-D50E-29BA-D5D32FA4B20E}"/>
            </a:ext>
          </a:extLst>
        </p:cNvPr>
        <p:cNvGrpSpPr/>
        <p:nvPr/>
      </p:nvGrpSpPr>
      <p:grpSpPr>
        <a:xfrm>
          <a:off x="0" y="0"/>
          <a:ext cx="0" cy="0"/>
          <a:chOff x="0" y="0"/>
          <a:chExt cx="0" cy="0"/>
        </a:xfrm>
      </p:grpSpPr>
      <p:sp>
        <p:nvSpPr>
          <p:cNvPr id="5" name="Subtitle 2">
            <a:extLst>
              <a:ext uri="{FF2B5EF4-FFF2-40B4-BE49-F238E27FC236}">
                <a16:creationId xmlns:a16="http://schemas.microsoft.com/office/drawing/2014/main" id="{717F1CA8-BFF6-67E5-C4AC-0F3CB93A2B8A}"/>
              </a:ext>
            </a:extLst>
          </p:cNvPr>
          <p:cNvSpPr txBox="1">
            <a:spLocks/>
          </p:cNvSpPr>
          <p:nvPr/>
        </p:nvSpPr>
        <p:spPr bwMode="auto">
          <a:xfrm>
            <a:off x="990600" y="1447800"/>
            <a:ext cx="7086600" cy="1752600"/>
          </a:xfrm>
          <a:prstGeom prst="rect">
            <a:avLst/>
          </a:prstGeom>
          <a:noFill/>
          <a:ln w="9525">
            <a:noFill/>
            <a:miter lim="800000"/>
            <a:headEnd/>
            <a:tailEnd/>
          </a:ln>
          <a:effectLst/>
        </p:spPr>
        <p:txBody>
          <a:bodyPr/>
          <a:lstStyle/>
          <a:p>
            <a:pPr eaLnBrk="1" hangingPunct="1">
              <a:spcBef>
                <a:spcPct val="20000"/>
              </a:spcBef>
              <a:defRPr/>
            </a:pPr>
            <a:r>
              <a:rPr lang="en-US" sz="2300" kern="0" dirty="0">
                <a:solidFill>
                  <a:srgbClr val="00FF00"/>
                </a:solidFill>
                <a:effectLst>
                  <a:outerShdw blurRad="38100" dist="38100" dir="2700000" algn="tl">
                    <a:srgbClr val="336699"/>
                  </a:outerShdw>
                </a:effectLst>
                <a:latin typeface="+mn-lt"/>
              </a:rPr>
              <a:t> </a:t>
            </a:r>
            <a:r>
              <a:rPr lang="en-US" sz="2200" kern="0" dirty="0">
                <a:solidFill>
                  <a:srgbClr val="00FF00"/>
                </a:solidFill>
                <a:effectLst>
                  <a:outerShdw blurRad="38100" dist="38100" dir="2700000" algn="tl">
                    <a:srgbClr val="336699"/>
                  </a:outerShdw>
                </a:effectLst>
                <a:latin typeface="+mn-lt"/>
              </a:rPr>
              <a:t>Genesis 1:1-31</a:t>
            </a:r>
          </a:p>
          <a:p>
            <a:pPr eaLnBrk="1" hangingPunct="1">
              <a:spcBef>
                <a:spcPct val="20000"/>
              </a:spcBef>
              <a:buFontTx/>
              <a:buBlip>
                <a:blip r:embed="rId3"/>
              </a:buBlip>
              <a:defRPr/>
            </a:pPr>
            <a:r>
              <a:rPr lang="en-US" sz="2200" i="1" kern="0" dirty="0">
                <a:effectLst>
                  <a:outerShdw blurRad="38100" dist="38100" dir="2700000" algn="tl">
                    <a:srgbClr val="336699"/>
                  </a:outerShdw>
                </a:effectLst>
                <a:latin typeface="+mn-lt"/>
              </a:rPr>
              <a:t> “Evening and the morning were the 1st day” </a:t>
            </a:r>
            <a:r>
              <a:rPr lang="en-US" sz="2200" kern="0" dirty="0">
                <a:effectLst>
                  <a:outerShdw blurRad="38100" dist="38100" dir="2700000" algn="tl">
                    <a:srgbClr val="336699"/>
                  </a:outerShdw>
                </a:effectLst>
                <a:latin typeface="+mn-lt"/>
              </a:rPr>
              <a:t>(v. 5)</a:t>
            </a:r>
          </a:p>
          <a:p>
            <a:pPr eaLnBrk="1" hangingPunct="1">
              <a:spcBef>
                <a:spcPct val="20000"/>
              </a:spcBef>
              <a:buFontTx/>
              <a:buBlip>
                <a:blip r:embed="rId3"/>
              </a:buBlip>
              <a:defRPr/>
            </a:pPr>
            <a:r>
              <a:rPr lang="en-US" sz="2200" i="1" kern="0" dirty="0">
                <a:effectLst>
                  <a:outerShdw blurRad="38100" dist="38100" dir="2700000" algn="tl">
                    <a:srgbClr val="336699"/>
                  </a:outerShdw>
                </a:effectLst>
                <a:latin typeface="Arial" charset="0"/>
                <a:cs typeface="Arial" charset="0"/>
              </a:rPr>
              <a:t> “Evening and the morning were the 2nd day” </a:t>
            </a:r>
            <a:r>
              <a:rPr lang="en-US" sz="2200" kern="0" dirty="0">
                <a:effectLst>
                  <a:outerShdw blurRad="38100" dist="38100" dir="2700000" algn="tl">
                    <a:srgbClr val="336699"/>
                  </a:outerShdw>
                </a:effectLst>
                <a:latin typeface="Arial" charset="0"/>
                <a:cs typeface="Arial" charset="0"/>
              </a:rPr>
              <a:t>(v. 8)</a:t>
            </a:r>
          </a:p>
          <a:p>
            <a:pPr eaLnBrk="1" hangingPunct="1">
              <a:spcBef>
                <a:spcPct val="20000"/>
              </a:spcBef>
              <a:buFontTx/>
              <a:buBlip>
                <a:blip r:embed="rId3"/>
              </a:buBlip>
              <a:defRPr/>
            </a:pPr>
            <a:r>
              <a:rPr lang="en-US" sz="2200" i="1" kern="0" dirty="0">
                <a:effectLst>
                  <a:outerShdw blurRad="38100" dist="38100" dir="2700000" algn="tl">
                    <a:srgbClr val="336699"/>
                  </a:outerShdw>
                </a:effectLst>
                <a:latin typeface="Arial" charset="0"/>
                <a:cs typeface="Arial" charset="0"/>
              </a:rPr>
              <a:t> “Evening and the morning were the 3rd day” </a:t>
            </a:r>
            <a:r>
              <a:rPr lang="en-US" sz="2200" kern="0" dirty="0">
                <a:effectLst>
                  <a:outerShdw blurRad="38100" dist="38100" dir="2700000" algn="tl">
                    <a:srgbClr val="336699"/>
                  </a:outerShdw>
                </a:effectLst>
                <a:latin typeface="Arial" charset="0"/>
                <a:cs typeface="Arial" charset="0"/>
              </a:rPr>
              <a:t>(v. 13)</a:t>
            </a:r>
          </a:p>
          <a:p>
            <a:pPr eaLnBrk="1" hangingPunct="1">
              <a:spcBef>
                <a:spcPct val="20000"/>
              </a:spcBef>
              <a:buFontTx/>
              <a:buBlip>
                <a:blip r:embed="rId3"/>
              </a:buBlip>
              <a:defRPr/>
            </a:pPr>
            <a:r>
              <a:rPr lang="en-US" sz="2200" i="1" kern="0" dirty="0">
                <a:effectLst>
                  <a:outerShdw blurRad="38100" dist="38100" dir="2700000" algn="tl">
                    <a:srgbClr val="336699"/>
                  </a:outerShdw>
                </a:effectLst>
                <a:latin typeface="Arial" charset="0"/>
                <a:cs typeface="Arial" charset="0"/>
              </a:rPr>
              <a:t> “Evening and the morning were the 4th day” </a:t>
            </a:r>
            <a:r>
              <a:rPr lang="en-US" sz="2200" kern="0" dirty="0">
                <a:effectLst>
                  <a:outerShdw blurRad="38100" dist="38100" dir="2700000" algn="tl">
                    <a:srgbClr val="336699"/>
                  </a:outerShdw>
                </a:effectLst>
                <a:latin typeface="Arial" charset="0"/>
                <a:cs typeface="Arial" charset="0"/>
              </a:rPr>
              <a:t>(v. 19)</a:t>
            </a:r>
          </a:p>
          <a:p>
            <a:pPr eaLnBrk="1" hangingPunct="1">
              <a:spcBef>
                <a:spcPct val="20000"/>
              </a:spcBef>
              <a:buFontTx/>
              <a:buBlip>
                <a:blip r:embed="rId3"/>
              </a:buBlip>
              <a:defRPr/>
            </a:pPr>
            <a:r>
              <a:rPr lang="en-US" sz="2200" i="1" kern="0" dirty="0">
                <a:effectLst>
                  <a:outerShdw blurRad="38100" dist="38100" dir="2700000" algn="tl">
                    <a:srgbClr val="336699"/>
                  </a:outerShdw>
                </a:effectLst>
                <a:latin typeface="Arial" charset="0"/>
                <a:cs typeface="Arial" charset="0"/>
              </a:rPr>
              <a:t> “Evening and the morning were the 5th day” </a:t>
            </a:r>
            <a:r>
              <a:rPr lang="en-US" sz="2200" kern="0" dirty="0">
                <a:effectLst>
                  <a:outerShdw blurRad="38100" dist="38100" dir="2700000" algn="tl">
                    <a:srgbClr val="336699"/>
                  </a:outerShdw>
                </a:effectLst>
                <a:latin typeface="Arial" charset="0"/>
                <a:cs typeface="Arial" charset="0"/>
              </a:rPr>
              <a:t>(v. 23)</a:t>
            </a:r>
          </a:p>
          <a:p>
            <a:pPr eaLnBrk="1" hangingPunct="1">
              <a:spcBef>
                <a:spcPct val="20000"/>
              </a:spcBef>
              <a:defRPr/>
            </a:pPr>
            <a:endParaRPr lang="en-US" sz="2200" kern="0" dirty="0">
              <a:effectLst>
                <a:outerShdw blurRad="38100" dist="38100" dir="2700000" algn="tl">
                  <a:srgbClr val="336699"/>
                </a:outerShdw>
              </a:effectLst>
              <a:latin typeface="Arial" charset="0"/>
              <a:cs typeface="Arial" charset="0"/>
            </a:endParaRPr>
          </a:p>
        </p:txBody>
      </p:sp>
      <p:sp>
        <p:nvSpPr>
          <p:cNvPr id="7" name="Rectangle 3">
            <a:extLst>
              <a:ext uri="{FF2B5EF4-FFF2-40B4-BE49-F238E27FC236}">
                <a16:creationId xmlns:a16="http://schemas.microsoft.com/office/drawing/2014/main" id="{1DB10637-F1FC-F170-456A-BE483B92D774}"/>
              </a:ext>
            </a:extLst>
          </p:cNvPr>
          <p:cNvSpPr txBox="1">
            <a:spLocks noChangeArrowheads="1"/>
          </p:cNvSpPr>
          <p:nvPr/>
        </p:nvSpPr>
        <p:spPr bwMode="auto">
          <a:xfrm>
            <a:off x="0" y="6400800"/>
            <a:ext cx="9144000" cy="1752600"/>
          </a:xfrm>
          <a:prstGeom prst="rect">
            <a:avLst/>
          </a:prstGeom>
          <a:noFill/>
          <a:ln w="9525">
            <a:noFill/>
            <a:miter lim="800000"/>
            <a:headEnd/>
            <a:tailEnd/>
          </a:ln>
        </p:spPr>
        <p:txBody>
          <a:bodyPr/>
          <a:lstStyle/>
          <a:p>
            <a:pPr algn="ctr" eaLnBrk="1" hangingPunct="1">
              <a:spcBef>
                <a:spcPct val="20000"/>
              </a:spcBef>
              <a:defRPr/>
            </a:pPr>
            <a:endParaRPr lang="en-US" kern="0" dirty="0">
              <a:latin typeface="+mn-lt"/>
            </a:endParaRPr>
          </a:p>
        </p:txBody>
      </p:sp>
      <p:sp>
        <p:nvSpPr>
          <p:cNvPr id="56325" name="Slide Number Placeholder 5">
            <a:extLst>
              <a:ext uri="{FF2B5EF4-FFF2-40B4-BE49-F238E27FC236}">
                <a16:creationId xmlns:a16="http://schemas.microsoft.com/office/drawing/2014/main" id="{4348ADF3-8386-A01C-C4B1-674C5EB6AA9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91A88703-AC55-4C2B-B42C-A2ED4D28BBC2}" type="slidenum">
              <a:rPr lang="en-US" altLang="en-US" sz="1400" smtClean="0"/>
              <a:pPr>
                <a:spcBef>
                  <a:spcPct val="0"/>
                </a:spcBef>
                <a:buFontTx/>
                <a:buNone/>
              </a:pPr>
              <a:t>15</a:t>
            </a:fld>
            <a:endParaRPr lang="en-US" altLang="en-US" sz="1400"/>
          </a:p>
        </p:txBody>
      </p:sp>
      <p:sp>
        <p:nvSpPr>
          <p:cNvPr id="3" name="Rectangle 2">
            <a:extLst>
              <a:ext uri="{FF2B5EF4-FFF2-40B4-BE49-F238E27FC236}">
                <a16:creationId xmlns:a16="http://schemas.microsoft.com/office/drawing/2014/main" id="{31797AD4-8610-4BCB-58A0-4022AA82DDA7}"/>
              </a:ext>
            </a:extLst>
          </p:cNvPr>
          <p:cNvSpPr txBox="1">
            <a:spLocks noChangeArrowheads="1"/>
          </p:cNvSpPr>
          <p:nvPr/>
        </p:nvSpPr>
        <p:spPr bwMode="auto">
          <a:xfrm>
            <a:off x="609600" y="152400"/>
            <a:ext cx="77724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eaLnBrk="1" hangingPunct="1"/>
            <a:r>
              <a:rPr lang="en-US" altLang="en-US" sz="2800" kern="0">
                <a:solidFill>
                  <a:srgbClr val="FFC000"/>
                </a:solidFill>
              </a:rPr>
              <a:t>Scriptures Teach 6 Literal Days of Creation</a:t>
            </a:r>
            <a:endParaRPr lang="en-US" altLang="en-US" sz="2800" kern="0" dirty="0">
              <a:solidFill>
                <a:srgbClr val="FFC000"/>
              </a:solidFill>
            </a:endParaRPr>
          </a:p>
        </p:txBody>
      </p:sp>
    </p:spTree>
    <p:extLst>
      <p:ext uri="{BB962C8B-B14F-4D97-AF65-F5344CB8AC3E}">
        <p14:creationId xmlns:p14="http://schemas.microsoft.com/office/powerpoint/2010/main" val="4247244704"/>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22F8B-2661-D50E-29BA-D5D32FA4B20E}"/>
            </a:ext>
          </a:extLst>
        </p:cNvPr>
        <p:cNvGrpSpPr/>
        <p:nvPr/>
      </p:nvGrpSpPr>
      <p:grpSpPr>
        <a:xfrm>
          <a:off x="0" y="0"/>
          <a:ext cx="0" cy="0"/>
          <a:chOff x="0" y="0"/>
          <a:chExt cx="0" cy="0"/>
        </a:xfrm>
      </p:grpSpPr>
      <p:sp>
        <p:nvSpPr>
          <p:cNvPr id="5" name="Subtitle 2">
            <a:extLst>
              <a:ext uri="{FF2B5EF4-FFF2-40B4-BE49-F238E27FC236}">
                <a16:creationId xmlns:a16="http://schemas.microsoft.com/office/drawing/2014/main" id="{717F1CA8-BFF6-67E5-C4AC-0F3CB93A2B8A}"/>
              </a:ext>
            </a:extLst>
          </p:cNvPr>
          <p:cNvSpPr txBox="1">
            <a:spLocks/>
          </p:cNvSpPr>
          <p:nvPr/>
        </p:nvSpPr>
        <p:spPr bwMode="auto">
          <a:xfrm>
            <a:off x="990600" y="1447800"/>
            <a:ext cx="7086600" cy="1752600"/>
          </a:xfrm>
          <a:prstGeom prst="rect">
            <a:avLst/>
          </a:prstGeom>
          <a:noFill/>
          <a:ln w="9525">
            <a:noFill/>
            <a:miter lim="800000"/>
            <a:headEnd/>
            <a:tailEnd/>
          </a:ln>
          <a:effectLst/>
        </p:spPr>
        <p:txBody>
          <a:bodyPr/>
          <a:lstStyle/>
          <a:p>
            <a:pPr eaLnBrk="1" hangingPunct="1">
              <a:spcBef>
                <a:spcPct val="20000"/>
              </a:spcBef>
              <a:defRPr/>
            </a:pPr>
            <a:r>
              <a:rPr lang="en-US" sz="2300" kern="0" dirty="0">
                <a:solidFill>
                  <a:srgbClr val="00FF00"/>
                </a:solidFill>
                <a:effectLst>
                  <a:outerShdw blurRad="38100" dist="38100" dir="2700000" algn="tl">
                    <a:srgbClr val="336699"/>
                  </a:outerShdw>
                </a:effectLst>
                <a:latin typeface="+mn-lt"/>
              </a:rPr>
              <a:t> </a:t>
            </a:r>
            <a:r>
              <a:rPr lang="en-US" sz="2200" kern="0" dirty="0">
                <a:solidFill>
                  <a:srgbClr val="00FF00"/>
                </a:solidFill>
                <a:effectLst>
                  <a:outerShdw blurRad="38100" dist="38100" dir="2700000" algn="tl">
                    <a:srgbClr val="336699"/>
                  </a:outerShdw>
                </a:effectLst>
                <a:latin typeface="+mn-lt"/>
              </a:rPr>
              <a:t>Genesis 1:1-31</a:t>
            </a:r>
          </a:p>
          <a:p>
            <a:pPr eaLnBrk="1" hangingPunct="1">
              <a:spcBef>
                <a:spcPct val="20000"/>
              </a:spcBef>
              <a:buFontTx/>
              <a:buBlip>
                <a:blip r:embed="rId3"/>
              </a:buBlip>
              <a:defRPr/>
            </a:pPr>
            <a:r>
              <a:rPr lang="en-US" sz="2200" i="1" kern="0" dirty="0">
                <a:effectLst>
                  <a:outerShdw blurRad="38100" dist="38100" dir="2700000" algn="tl">
                    <a:srgbClr val="336699"/>
                  </a:outerShdw>
                </a:effectLst>
                <a:latin typeface="+mn-lt"/>
              </a:rPr>
              <a:t> “Evening and the morning were the 1st day” </a:t>
            </a:r>
            <a:r>
              <a:rPr lang="en-US" sz="2200" kern="0" dirty="0">
                <a:effectLst>
                  <a:outerShdw blurRad="38100" dist="38100" dir="2700000" algn="tl">
                    <a:srgbClr val="336699"/>
                  </a:outerShdw>
                </a:effectLst>
                <a:latin typeface="+mn-lt"/>
              </a:rPr>
              <a:t>(v. 5)</a:t>
            </a:r>
          </a:p>
          <a:p>
            <a:pPr eaLnBrk="1" hangingPunct="1">
              <a:spcBef>
                <a:spcPct val="20000"/>
              </a:spcBef>
              <a:buFontTx/>
              <a:buBlip>
                <a:blip r:embed="rId3"/>
              </a:buBlip>
              <a:defRPr/>
            </a:pPr>
            <a:r>
              <a:rPr lang="en-US" sz="2200" i="1" kern="0" dirty="0">
                <a:effectLst>
                  <a:outerShdw blurRad="38100" dist="38100" dir="2700000" algn="tl">
                    <a:srgbClr val="336699"/>
                  </a:outerShdw>
                </a:effectLst>
                <a:latin typeface="Arial" charset="0"/>
                <a:cs typeface="Arial" charset="0"/>
              </a:rPr>
              <a:t> “Evening and the morning were the 2nd day” </a:t>
            </a:r>
            <a:r>
              <a:rPr lang="en-US" sz="2200" kern="0" dirty="0">
                <a:effectLst>
                  <a:outerShdw blurRad="38100" dist="38100" dir="2700000" algn="tl">
                    <a:srgbClr val="336699"/>
                  </a:outerShdw>
                </a:effectLst>
                <a:latin typeface="Arial" charset="0"/>
                <a:cs typeface="Arial" charset="0"/>
              </a:rPr>
              <a:t>(v. 8)</a:t>
            </a:r>
          </a:p>
          <a:p>
            <a:pPr eaLnBrk="1" hangingPunct="1">
              <a:spcBef>
                <a:spcPct val="20000"/>
              </a:spcBef>
              <a:buFontTx/>
              <a:buBlip>
                <a:blip r:embed="rId3"/>
              </a:buBlip>
              <a:defRPr/>
            </a:pPr>
            <a:r>
              <a:rPr lang="en-US" sz="2200" i="1" kern="0" dirty="0">
                <a:effectLst>
                  <a:outerShdw blurRad="38100" dist="38100" dir="2700000" algn="tl">
                    <a:srgbClr val="336699"/>
                  </a:outerShdw>
                </a:effectLst>
                <a:latin typeface="Arial" charset="0"/>
                <a:cs typeface="Arial" charset="0"/>
              </a:rPr>
              <a:t> “Evening and the morning were the 3rd day” </a:t>
            </a:r>
            <a:r>
              <a:rPr lang="en-US" sz="2200" kern="0" dirty="0">
                <a:effectLst>
                  <a:outerShdw blurRad="38100" dist="38100" dir="2700000" algn="tl">
                    <a:srgbClr val="336699"/>
                  </a:outerShdw>
                </a:effectLst>
                <a:latin typeface="Arial" charset="0"/>
                <a:cs typeface="Arial" charset="0"/>
              </a:rPr>
              <a:t>(v. 13)</a:t>
            </a:r>
          </a:p>
          <a:p>
            <a:pPr eaLnBrk="1" hangingPunct="1">
              <a:spcBef>
                <a:spcPct val="20000"/>
              </a:spcBef>
              <a:buFontTx/>
              <a:buBlip>
                <a:blip r:embed="rId3"/>
              </a:buBlip>
              <a:defRPr/>
            </a:pPr>
            <a:r>
              <a:rPr lang="en-US" sz="2200" i="1" kern="0" dirty="0">
                <a:effectLst>
                  <a:outerShdw blurRad="38100" dist="38100" dir="2700000" algn="tl">
                    <a:srgbClr val="336699"/>
                  </a:outerShdw>
                </a:effectLst>
                <a:latin typeface="Arial" charset="0"/>
                <a:cs typeface="Arial" charset="0"/>
              </a:rPr>
              <a:t> “Evening and the morning were the 4th day” </a:t>
            </a:r>
            <a:r>
              <a:rPr lang="en-US" sz="2200" kern="0" dirty="0">
                <a:effectLst>
                  <a:outerShdw blurRad="38100" dist="38100" dir="2700000" algn="tl">
                    <a:srgbClr val="336699"/>
                  </a:outerShdw>
                </a:effectLst>
                <a:latin typeface="Arial" charset="0"/>
                <a:cs typeface="Arial" charset="0"/>
              </a:rPr>
              <a:t>(v. 19)</a:t>
            </a:r>
          </a:p>
          <a:p>
            <a:pPr eaLnBrk="1" hangingPunct="1">
              <a:spcBef>
                <a:spcPct val="20000"/>
              </a:spcBef>
              <a:buFontTx/>
              <a:buBlip>
                <a:blip r:embed="rId3"/>
              </a:buBlip>
              <a:defRPr/>
            </a:pPr>
            <a:r>
              <a:rPr lang="en-US" sz="2200" i="1" kern="0" dirty="0">
                <a:effectLst>
                  <a:outerShdw blurRad="38100" dist="38100" dir="2700000" algn="tl">
                    <a:srgbClr val="336699"/>
                  </a:outerShdw>
                </a:effectLst>
                <a:latin typeface="Arial" charset="0"/>
                <a:cs typeface="Arial" charset="0"/>
              </a:rPr>
              <a:t> “Evening and the morning were the 5th day” </a:t>
            </a:r>
            <a:r>
              <a:rPr lang="en-US" sz="2200" kern="0" dirty="0">
                <a:effectLst>
                  <a:outerShdw blurRad="38100" dist="38100" dir="2700000" algn="tl">
                    <a:srgbClr val="336699"/>
                  </a:outerShdw>
                </a:effectLst>
                <a:latin typeface="Arial" charset="0"/>
                <a:cs typeface="Arial" charset="0"/>
              </a:rPr>
              <a:t>(v. 23)</a:t>
            </a:r>
          </a:p>
          <a:p>
            <a:pPr eaLnBrk="1" hangingPunct="1">
              <a:spcBef>
                <a:spcPct val="20000"/>
              </a:spcBef>
              <a:buFontTx/>
              <a:buBlip>
                <a:blip r:embed="rId3"/>
              </a:buBlip>
              <a:defRPr/>
            </a:pPr>
            <a:r>
              <a:rPr lang="en-US" sz="2200" kern="0" dirty="0">
                <a:effectLst>
                  <a:outerShdw blurRad="38100" dist="38100" dir="2700000" algn="tl">
                    <a:srgbClr val="336699"/>
                  </a:outerShdw>
                </a:effectLst>
                <a:latin typeface="Arial" charset="0"/>
                <a:cs typeface="Arial" charset="0"/>
              </a:rPr>
              <a:t> </a:t>
            </a:r>
            <a:r>
              <a:rPr lang="en-US" sz="2200" i="1" kern="0" dirty="0">
                <a:effectLst>
                  <a:outerShdw blurRad="38100" dist="38100" dir="2700000" algn="tl">
                    <a:srgbClr val="336699"/>
                  </a:outerShdw>
                </a:effectLst>
                <a:latin typeface="Arial" charset="0"/>
                <a:cs typeface="Arial" charset="0"/>
              </a:rPr>
              <a:t>“Evening and the morning were the 6th day” </a:t>
            </a:r>
            <a:r>
              <a:rPr lang="en-US" sz="2200" kern="0" dirty="0">
                <a:effectLst>
                  <a:outerShdw blurRad="38100" dist="38100" dir="2700000" algn="tl">
                    <a:srgbClr val="336699"/>
                  </a:outerShdw>
                </a:effectLst>
                <a:latin typeface="Arial" charset="0"/>
                <a:cs typeface="Arial" charset="0"/>
              </a:rPr>
              <a:t>(v. 31)</a:t>
            </a:r>
          </a:p>
          <a:p>
            <a:pPr eaLnBrk="1" hangingPunct="1">
              <a:spcBef>
                <a:spcPct val="20000"/>
              </a:spcBef>
              <a:defRPr/>
            </a:pPr>
            <a:r>
              <a:rPr lang="en-US" sz="1500" kern="0" dirty="0">
                <a:effectLst>
                  <a:outerShdw blurRad="38100" dist="38100" dir="2700000" algn="tl">
                    <a:srgbClr val="336699"/>
                  </a:outerShdw>
                </a:effectLst>
                <a:latin typeface="Arial" charset="0"/>
                <a:cs typeface="Arial" charset="0"/>
              </a:rPr>
              <a:t> </a:t>
            </a:r>
          </a:p>
          <a:p>
            <a:pPr eaLnBrk="1" hangingPunct="1">
              <a:spcBef>
                <a:spcPct val="20000"/>
              </a:spcBef>
              <a:defRPr/>
            </a:pPr>
            <a:endParaRPr lang="en-US" sz="2200" kern="0" dirty="0">
              <a:effectLst>
                <a:outerShdw blurRad="38100" dist="38100" dir="2700000" algn="tl">
                  <a:srgbClr val="336699"/>
                </a:outerShdw>
              </a:effectLst>
              <a:latin typeface="Arial" charset="0"/>
              <a:cs typeface="Arial" charset="0"/>
            </a:endParaRPr>
          </a:p>
        </p:txBody>
      </p:sp>
      <p:sp>
        <p:nvSpPr>
          <p:cNvPr id="7" name="Rectangle 3">
            <a:extLst>
              <a:ext uri="{FF2B5EF4-FFF2-40B4-BE49-F238E27FC236}">
                <a16:creationId xmlns:a16="http://schemas.microsoft.com/office/drawing/2014/main" id="{1DB10637-F1FC-F170-456A-BE483B92D774}"/>
              </a:ext>
            </a:extLst>
          </p:cNvPr>
          <p:cNvSpPr txBox="1">
            <a:spLocks noChangeArrowheads="1"/>
          </p:cNvSpPr>
          <p:nvPr/>
        </p:nvSpPr>
        <p:spPr bwMode="auto">
          <a:xfrm>
            <a:off x="0" y="6400800"/>
            <a:ext cx="9144000" cy="1752600"/>
          </a:xfrm>
          <a:prstGeom prst="rect">
            <a:avLst/>
          </a:prstGeom>
          <a:noFill/>
          <a:ln w="9525">
            <a:noFill/>
            <a:miter lim="800000"/>
            <a:headEnd/>
            <a:tailEnd/>
          </a:ln>
        </p:spPr>
        <p:txBody>
          <a:bodyPr/>
          <a:lstStyle/>
          <a:p>
            <a:pPr algn="ctr" eaLnBrk="1" hangingPunct="1">
              <a:spcBef>
                <a:spcPct val="20000"/>
              </a:spcBef>
              <a:defRPr/>
            </a:pPr>
            <a:endParaRPr lang="en-US" kern="0" dirty="0">
              <a:latin typeface="+mn-lt"/>
            </a:endParaRPr>
          </a:p>
        </p:txBody>
      </p:sp>
      <p:sp>
        <p:nvSpPr>
          <p:cNvPr id="56325" name="Slide Number Placeholder 5">
            <a:extLst>
              <a:ext uri="{FF2B5EF4-FFF2-40B4-BE49-F238E27FC236}">
                <a16:creationId xmlns:a16="http://schemas.microsoft.com/office/drawing/2014/main" id="{4348ADF3-8386-A01C-C4B1-674C5EB6AA9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91A88703-AC55-4C2B-B42C-A2ED4D28BBC2}" type="slidenum">
              <a:rPr lang="en-US" altLang="en-US" sz="1400" smtClean="0"/>
              <a:pPr>
                <a:spcBef>
                  <a:spcPct val="0"/>
                </a:spcBef>
                <a:buFontTx/>
                <a:buNone/>
              </a:pPr>
              <a:t>16</a:t>
            </a:fld>
            <a:endParaRPr lang="en-US" altLang="en-US" sz="1400"/>
          </a:p>
        </p:txBody>
      </p:sp>
      <p:sp>
        <p:nvSpPr>
          <p:cNvPr id="3" name="Rectangle 2">
            <a:extLst>
              <a:ext uri="{FF2B5EF4-FFF2-40B4-BE49-F238E27FC236}">
                <a16:creationId xmlns:a16="http://schemas.microsoft.com/office/drawing/2014/main" id="{31797AD4-8610-4BCB-58A0-4022AA82DDA7}"/>
              </a:ext>
            </a:extLst>
          </p:cNvPr>
          <p:cNvSpPr txBox="1">
            <a:spLocks noChangeArrowheads="1"/>
          </p:cNvSpPr>
          <p:nvPr/>
        </p:nvSpPr>
        <p:spPr bwMode="auto">
          <a:xfrm>
            <a:off x="609600" y="152400"/>
            <a:ext cx="77724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eaLnBrk="1" hangingPunct="1"/>
            <a:r>
              <a:rPr lang="en-US" altLang="en-US" sz="2800" kern="0">
                <a:solidFill>
                  <a:srgbClr val="FFC000"/>
                </a:solidFill>
              </a:rPr>
              <a:t>Scriptures Teach 6 Literal Days of Creation</a:t>
            </a:r>
            <a:endParaRPr lang="en-US" altLang="en-US" sz="2800" kern="0" dirty="0">
              <a:solidFill>
                <a:srgbClr val="FFC000"/>
              </a:solidFill>
            </a:endParaRPr>
          </a:p>
        </p:txBody>
      </p:sp>
    </p:spTree>
    <p:extLst>
      <p:ext uri="{BB962C8B-B14F-4D97-AF65-F5344CB8AC3E}">
        <p14:creationId xmlns:p14="http://schemas.microsoft.com/office/powerpoint/2010/main" val="862835785"/>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22F8B-2661-D50E-29BA-D5D32FA4B20E}"/>
            </a:ext>
          </a:extLst>
        </p:cNvPr>
        <p:cNvGrpSpPr/>
        <p:nvPr/>
      </p:nvGrpSpPr>
      <p:grpSpPr>
        <a:xfrm>
          <a:off x="0" y="0"/>
          <a:ext cx="0" cy="0"/>
          <a:chOff x="0" y="0"/>
          <a:chExt cx="0" cy="0"/>
        </a:xfrm>
      </p:grpSpPr>
      <p:sp>
        <p:nvSpPr>
          <p:cNvPr id="5" name="Subtitle 2">
            <a:extLst>
              <a:ext uri="{FF2B5EF4-FFF2-40B4-BE49-F238E27FC236}">
                <a16:creationId xmlns:a16="http://schemas.microsoft.com/office/drawing/2014/main" id="{717F1CA8-BFF6-67E5-C4AC-0F3CB93A2B8A}"/>
              </a:ext>
            </a:extLst>
          </p:cNvPr>
          <p:cNvSpPr txBox="1">
            <a:spLocks/>
          </p:cNvSpPr>
          <p:nvPr/>
        </p:nvSpPr>
        <p:spPr bwMode="auto">
          <a:xfrm>
            <a:off x="990600" y="1447800"/>
            <a:ext cx="7086600" cy="1752600"/>
          </a:xfrm>
          <a:prstGeom prst="rect">
            <a:avLst/>
          </a:prstGeom>
          <a:noFill/>
          <a:ln w="9525">
            <a:noFill/>
            <a:miter lim="800000"/>
            <a:headEnd/>
            <a:tailEnd/>
          </a:ln>
          <a:effectLst/>
        </p:spPr>
        <p:txBody>
          <a:bodyPr/>
          <a:lstStyle/>
          <a:p>
            <a:pPr eaLnBrk="1" hangingPunct="1">
              <a:spcBef>
                <a:spcPct val="20000"/>
              </a:spcBef>
              <a:defRPr/>
            </a:pPr>
            <a:r>
              <a:rPr lang="en-US" sz="2300" kern="0" dirty="0">
                <a:solidFill>
                  <a:srgbClr val="00FF00"/>
                </a:solidFill>
                <a:effectLst>
                  <a:outerShdw blurRad="38100" dist="38100" dir="2700000" algn="tl">
                    <a:srgbClr val="336699"/>
                  </a:outerShdw>
                </a:effectLst>
                <a:latin typeface="+mn-lt"/>
              </a:rPr>
              <a:t> </a:t>
            </a:r>
            <a:r>
              <a:rPr lang="en-US" sz="2200" kern="0" dirty="0">
                <a:solidFill>
                  <a:srgbClr val="00FF00"/>
                </a:solidFill>
                <a:effectLst>
                  <a:outerShdw blurRad="38100" dist="38100" dir="2700000" algn="tl">
                    <a:srgbClr val="336699"/>
                  </a:outerShdw>
                </a:effectLst>
                <a:latin typeface="+mn-lt"/>
              </a:rPr>
              <a:t>Genesis 1:1-31</a:t>
            </a:r>
          </a:p>
          <a:p>
            <a:pPr eaLnBrk="1" hangingPunct="1">
              <a:spcBef>
                <a:spcPct val="20000"/>
              </a:spcBef>
              <a:buFontTx/>
              <a:buBlip>
                <a:blip r:embed="rId3"/>
              </a:buBlip>
              <a:defRPr/>
            </a:pPr>
            <a:r>
              <a:rPr lang="en-US" sz="2200" i="1" kern="0" dirty="0">
                <a:effectLst>
                  <a:outerShdw blurRad="38100" dist="38100" dir="2700000" algn="tl">
                    <a:srgbClr val="336699"/>
                  </a:outerShdw>
                </a:effectLst>
                <a:latin typeface="+mn-lt"/>
              </a:rPr>
              <a:t> “Evening and the morning were the 1st day” </a:t>
            </a:r>
            <a:r>
              <a:rPr lang="en-US" sz="2200" kern="0" dirty="0">
                <a:effectLst>
                  <a:outerShdw blurRad="38100" dist="38100" dir="2700000" algn="tl">
                    <a:srgbClr val="336699"/>
                  </a:outerShdw>
                </a:effectLst>
                <a:latin typeface="+mn-lt"/>
              </a:rPr>
              <a:t>(v. 5)</a:t>
            </a:r>
          </a:p>
          <a:p>
            <a:pPr eaLnBrk="1" hangingPunct="1">
              <a:spcBef>
                <a:spcPct val="20000"/>
              </a:spcBef>
              <a:buFontTx/>
              <a:buBlip>
                <a:blip r:embed="rId3"/>
              </a:buBlip>
              <a:defRPr/>
            </a:pPr>
            <a:r>
              <a:rPr lang="en-US" sz="2200" i="1" kern="0" dirty="0">
                <a:effectLst>
                  <a:outerShdw blurRad="38100" dist="38100" dir="2700000" algn="tl">
                    <a:srgbClr val="336699"/>
                  </a:outerShdw>
                </a:effectLst>
                <a:latin typeface="Arial" charset="0"/>
                <a:cs typeface="Arial" charset="0"/>
              </a:rPr>
              <a:t> “Evening and the morning were the 2nd day” </a:t>
            </a:r>
            <a:r>
              <a:rPr lang="en-US" sz="2200" kern="0" dirty="0">
                <a:effectLst>
                  <a:outerShdw blurRad="38100" dist="38100" dir="2700000" algn="tl">
                    <a:srgbClr val="336699"/>
                  </a:outerShdw>
                </a:effectLst>
                <a:latin typeface="Arial" charset="0"/>
                <a:cs typeface="Arial" charset="0"/>
              </a:rPr>
              <a:t>(v. 8)</a:t>
            </a:r>
          </a:p>
          <a:p>
            <a:pPr eaLnBrk="1" hangingPunct="1">
              <a:spcBef>
                <a:spcPct val="20000"/>
              </a:spcBef>
              <a:buFontTx/>
              <a:buBlip>
                <a:blip r:embed="rId3"/>
              </a:buBlip>
              <a:defRPr/>
            </a:pPr>
            <a:r>
              <a:rPr lang="en-US" sz="2200" i="1" kern="0" dirty="0">
                <a:effectLst>
                  <a:outerShdw blurRad="38100" dist="38100" dir="2700000" algn="tl">
                    <a:srgbClr val="336699"/>
                  </a:outerShdw>
                </a:effectLst>
                <a:latin typeface="Arial" charset="0"/>
                <a:cs typeface="Arial" charset="0"/>
              </a:rPr>
              <a:t> “Evening and the morning were the 3rd day” </a:t>
            </a:r>
            <a:r>
              <a:rPr lang="en-US" sz="2200" kern="0" dirty="0">
                <a:effectLst>
                  <a:outerShdw blurRad="38100" dist="38100" dir="2700000" algn="tl">
                    <a:srgbClr val="336699"/>
                  </a:outerShdw>
                </a:effectLst>
                <a:latin typeface="Arial" charset="0"/>
                <a:cs typeface="Arial" charset="0"/>
              </a:rPr>
              <a:t>(v. 13)</a:t>
            </a:r>
          </a:p>
          <a:p>
            <a:pPr eaLnBrk="1" hangingPunct="1">
              <a:spcBef>
                <a:spcPct val="20000"/>
              </a:spcBef>
              <a:buFontTx/>
              <a:buBlip>
                <a:blip r:embed="rId3"/>
              </a:buBlip>
              <a:defRPr/>
            </a:pPr>
            <a:r>
              <a:rPr lang="en-US" sz="2200" i="1" kern="0" dirty="0">
                <a:effectLst>
                  <a:outerShdw blurRad="38100" dist="38100" dir="2700000" algn="tl">
                    <a:srgbClr val="336699"/>
                  </a:outerShdw>
                </a:effectLst>
                <a:latin typeface="Arial" charset="0"/>
                <a:cs typeface="Arial" charset="0"/>
              </a:rPr>
              <a:t> “Evening and the morning were the 4th day” </a:t>
            </a:r>
            <a:r>
              <a:rPr lang="en-US" sz="2200" kern="0" dirty="0">
                <a:effectLst>
                  <a:outerShdw blurRad="38100" dist="38100" dir="2700000" algn="tl">
                    <a:srgbClr val="336699"/>
                  </a:outerShdw>
                </a:effectLst>
                <a:latin typeface="Arial" charset="0"/>
                <a:cs typeface="Arial" charset="0"/>
              </a:rPr>
              <a:t>(v. 19)</a:t>
            </a:r>
          </a:p>
          <a:p>
            <a:pPr eaLnBrk="1" hangingPunct="1">
              <a:spcBef>
                <a:spcPct val="20000"/>
              </a:spcBef>
              <a:buFontTx/>
              <a:buBlip>
                <a:blip r:embed="rId3"/>
              </a:buBlip>
              <a:defRPr/>
            </a:pPr>
            <a:r>
              <a:rPr lang="en-US" sz="2200" i="1" kern="0" dirty="0">
                <a:effectLst>
                  <a:outerShdw blurRad="38100" dist="38100" dir="2700000" algn="tl">
                    <a:srgbClr val="336699"/>
                  </a:outerShdw>
                </a:effectLst>
                <a:latin typeface="Arial" charset="0"/>
                <a:cs typeface="Arial" charset="0"/>
              </a:rPr>
              <a:t> “Evening and the morning were the 5th day” </a:t>
            </a:r>
            <a:r>
              <a:rPr lang="en-US" sz="2200" kern="0" dirty="0">
                <a:effectLst>
                  <a:outerShdw blurRad="38100" dist="38100" dir="2700000" algn="tl">
                    <a:srgbClr val="336699"/>
                  </a:outerShdw>
                </a:effectLst>
                <a:latin typeface="Arial" charset="0"/>
                <a:cs typeface="Arial" charset="0"/>
              </a:rPr>
              <a:t>(v. 23)</a:t>
            </a:r>
          </a:p>
          <a:p>
            <a:pPr eaLnBrk="1" hangingPunct="1">
              <a:spcBef>
                <a:spcPct val="20000"/>
              </a:spcBef>
              <a:buFontTx/>
              <a:buBlip>
                <a:blip r:embed="rId3"/>
              </a:buBlip>
              <a:defRPr/>
            </a:pPr>
            <a:r>
              <a:rPr lang="en-US" sz="2200" kern="0" dirty="0">
                <a:effectLst>
                  <a:outerShdw blurRad="38100" dist="38100" dir="2700000" algn="tl">
                    <a:srgbClr val="336699"/>
                  </a:outerShdw>
                </a:effectLst>
                <a:latin typeface="Arial" charset="0"/>
                <a:cs typeface="Arial" charset="0"/>
              </a:rPr>
              <a:t> </a:t>
            </a:r>
            <a:r>
              <a:rPr lang="en-US" sz="2200" i="1" kern="0" dirty="0">
                <a:effectLst>
                  <a:outerShdw blurRad="38100" dist="38100" dir="2700000" algn="tl">
                    <a:srgbClr val="336699"/>
                  </a:outerShdw>
                </a:effectLst>
                <a:latin typeface="Arial" charset="0"/>
                <a:cs typeface="Arial" charset="0"/>
              </a:rPr>
              <a:t>“Evening and the morning were the 6th day” </a:t>
            </a:r>
            <a:r>
              <a:rPr lang="en-US" sz="2200" kern="0" dirty="0">
                <a:effectLst>
                  <a:outerShdw blurRad="38100" dist="38100" dir="2700000" algn="tl">
                    <a:srgbClr val="336699"/>
                  </a:outerShdw>
                </a:effectLst>
                <a:latin typeface="Arial" charset="0"/>
                <a:cs typeface="Arial" charset="0"/>
              </a:rPr>
              <a:t>(v. 31)</a:t>
            </a:r>
          </a:p>
          <a:p>
            <a:pPr eaLnBrk="1" hangingPunct="1">
              <a:spcBef>
                <a:spcPct val="20000"/>
              </a:spcBef>
              <a:defRPr/>
            </a:pPr>
            <a:r>
              <a:rPr lang="en-US" sz="1500" kern="0" dirty="0">
                <a:effectLst>
                  <a:outerShdw blurRad="38100" dist="38100" dir="2700000" algn="tl">
                    <a:srgbClr val="336699"/>
                  </a:outerShdw>
                </a:effectLst>
                <a:latin typeface="Arial" charset="0"/>
                <a:cs typeface="Arial" charset="0"/>
              </a:rPr>
              <a:t> </a:t>
            </a:r>
          </a:p>
          <a:p>
            <a:pPr eaLnBrk="1" hangingPunct="1">
              <a:spcBef>
                <a:spcPts val="0"/>
              </a:spcBef>
              <a:defRPr/>
            </a:pPr>
            <a:r>
              <a:rPr lang="en-US" sz="2200" kern="0" dirty="0">
                <a:solidFill>
                  <a:srgbClr val="00FF00"/>
                </a:solidFill>
                <a:effectLst>
                  <a:outerShdw blurRad="38100" dist="38100" dir="2700000" algn="tl">
                    <a:srgbClr val="336699"/>
                  </a:outerShdw>
                </a:effectLst>
                <a:latin typeface="+mn-lt"/>
              </a:rPr>
              <a:t>  Mark 10:6 </a:t>
            </a:r>
            <a:endParaRPr lang="en-US" sz="2200" i="1" kern="0" dirty="0">
              <a:effectLst>
                <a:outerShdw blurRad="38100" dist="38100" dir="2700000" algn="tl">
                  <a:srgbClr val="336699"/>
                </a:outerShdw>
              </a:effectLst>
              <a:latin typeface="+mn-lt"/>
            </a:endParaRPr>
          </a:p>
          <a:p>
            <a:pPr eaLnBrk="1" hangingPunct="1">
              <a:spcBef>
                <a:spcPts val="0"/>
              </a:spcBef>
              <a:defRPr/>
            </a:pPr>
            <a:r>
              <a:rPr lang="en-US" sz="2200" i="1" kern="0" dirty="0">
                <a:effectLst>
                  <a:outerShdw blurRad="38100" dist="38100" dir="2700000" algn="tl">
                    <a:srgbClr val="336699"/>
                  </a:outerShdw>
                </a:effectLst>
                <a:latin typeface="+mn-lt"/>
              </a:rPr>
              <a:t>     “From the beginning of creation God made them    </a:t>
            </a:r>
          </a:p>
          <a:p>
            <a:pPr eaLnBrk="1" hangingPunct="1">
              <a:spcBef>
                <a:spcPts val="0"/>
              </a:spcBef>
              <a:defRPr/>
            </a:pPr>
            <a:r>
              <a:rPr lang="en-US" sz="2200" i="1" kern="0" dirty="0">
                <a:effectLst>
                  <a:outerShdw blurRad="38100" dist="38100" dir="2700000" algn="tl">
                    <a:srgbClr val="336699"/>
                  </a:outerShdw>
                </a:effectLst>
                <a:latin typeface="+mn-lt"/>
              </a:rPr>
              <a:t>     male and female.”</a:t>
            </a:r>
          </a:p>
          <a:p>
            <a:pPr eaLnBrk="1" hangingPunct="1">
              <a:spcBef>
                <a:spcPct val="20000"/>
              </a:spcBef>
              <a:buFontTx/>
              <a:buBlip>
                <a:blip r:embed="rId3"/>
              </a:buBlip>
              <a:defRPr/>
            </a:pPr>
            <a:endParaRPr lang="en-US" sz="2200" kern="0" dirty="0">
              <a:effectLst>
                <a:outerShdw blurRad="38100" dist="38100" dir="2700000" algn="tl">
                  <a:srgbClr val="336699"/>
                </a:outerShdw>
              </a:effectLst>
              <a:latin typeface="Arial" charset="0"/>
              <a:cs typeface="Arial" charset="0"/>
            </a:endParaRPr>
          </a:p>
        </p:txBody>
      </p:sp>
      <p:sp>
        <p:nvSpPr>
          <p:cNvPr id="7" name="Rectangle 3">
            <a:extLst>
              <a:ext uri="{FF2B5EF4-FFF2-40B4-BE49-F238E27FC236}">
                <a16:creationId xmlns:a16="http://schemas.microsoft.com/office/drawing/2014/main" id="{1DB10637-F1FC-F170-456A-BE483B92D774}"/>
              </a:ext>
            </a:extLst>
          </p:cNvPr>
          <p:cNvSpPr txBox="1">
            <a:spLocks noChangeArrowheads="1"/>
          </p:cNvSpPr>
          <p:nvPr/>
        </p:nvSpPr>
        <p:spPr bwMode="auto">
          <a:xfrm>
            <a:off x="0" y="6400800"/>
            <a:ext cx="9144000" cy="1752600"/>
          </a:xfrm>
          <a:prstGeom prst="rect">
            <a:avLst/>
          </a:prstGeom>
          <a:noFill/>
          <a:ln w="9525">
            <a:noFill/>
            <a:miter lim="800000"/>
            <a:headEnd/>
            <a:tailEnd/>
          </a:ln>
        </p:spPr>
        <p:txBody>
          <a:bodyPr/>
          <a:lstStyle/>
          <a:p>
            <a:pPr algn="ctr" eaLnBrk="1" hangingPunct="1">
              <a:spcBef>
                <a:spcPct val="20000"/>
              </a:spcBef>
              <a:defRPr/>
            </a:pPr>
            <a:endParaRPr lang="en-US" kern="0" dirty="0">
              <a:latin typeface="+mn-lt"/>
            </a:endParaRPr>
          </a:p>
        </p:txBody>
      </p:sp>
      <p:sp>
        <p:nvSpPr>
          <p:cNvPr id="56325" name="Slide Number Placeholder 5">
            <a:extLst>
              <a:ext uri="{FF2B5EF4-FFF2-40B4-BE49-F238E27FC236}">
                <a16:creationId xmlns:a16="http://schemas.microsoft.com/office/drawing/2014/main" id="{4348ADF3-8386-A01C-C4B1-674C5EB6AA9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91A88703-AC55-4C2B-B42C-A2ED4D28BBC2}" type="slidenum">
              <a:rPr lang="en-US" altLang="en-US" sz="1400" smtClean="0"/>
              <a:pPr>
                <a:spcBef>
                  <a:spcPct val="0"/>
                </a:spcBef>
                <a:buFontTx/>
                <a:buNone/>
              </a:pPr>
              <a:t>17</a:t>
            </a:fld>
            <a:endParaRPr lang="en-US" altLang="en-US" sz="1400"/>
          </a:p>
        </p:txBody>
      </p:sp>
      <p:sp>
        <p:nvSpPr>
          <p:cNvPr id="3" name="Rectangle 2">
            <a:extLst>
              <a:ext uri="{FF2B5EF4-FFF2-40B4-BE49-F238E27FC236}">
                <a16:creationId xmlns:a16="http://schemas.microsoft.com/office/drawing/2014/main" id="{31797AD4-8610-4BCB-58A0-4022AA82DDA7}"/>
              </a:ext>
            </a:extLst>
          </p:cNvPr>
          <p:cNvSpPr txBox="1">
            <a:spLocks noChangeArrowheads="1"/>
          </p:cNvSpPr>
          <p:nvPr/>
        </p:nvSpPr>
        <p:spPr bwMode="auto">
          <a:xfrm>
            <a:off x="609600" y="152400"/>
            <a:ext cx="77724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eaLnBrk="1" hangingPunct="1"/>
            <a:r>
              <a:rPr lang="en-US" altLang="en-US" sz="2800" kern="0">
                <a:solidFill>
                  <a:srgbClr val="FFC000"/>
                </a:solidFill>
              </a:rPr>
              <a:t>Scriptures Teach 6 Literal Days of Creation</a:t>
            </a:r>
            <a:endParaRPr lang="en-US" altLang="en-US" sz="2800" kern="0" dirty="0">
              <a:solidFill>
                <a:srgbClr val="FFC000"/>
              </a:solidFill>
            </a:endParaRPr>
          </a:p>
        </p:txBody>
      </p:sp>
    </p:spTree>
    <p:extLst>
      <p:ext uri="{BB962C8B-B14F-4D97-AF65-F5344CB8AC3E}">
        <p14:creationId xmlns:p14="http://schemas.microsoft.com/office/powerpoint/2010/main" val="1213473333"/>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C6AEE-BA53-6FBA-7F5A-07144EADA3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4A3A60-20F4-8387-D8EB-DFF92D7495A1}"/>
              </a:ext>
            </a:extLst>
          </p:cNvPr>
          <p:cNvSpPr>
            <a:spLocks noGrp="1"/>
          </p:cNvSpPr>
          <p:nvPr>
            <p:ph type="ctrTitle" sz="quarter" idx="4294967295"/>
          </p:nvPr>
        </p:nvSpPr>
        <p:spPr>
          <a:xfrm>
            <a:off x="533400" y="324728"/>
            <a:ext cx="8229600" cy="685800"/>
          </a:xfrm>
        </p:spPr>
        <p:txBody>
          <a:bodyPr/>
          <a:lstStyle/>
          <a:p>
            <a:pPr eaLnBrk="1" hangingPunct="1">
              <a:defRPr/>
            </a:pPr>
            <a:r>
              <a:rPr lang="en-US" sz="2400" dirty="0">
                <a:solidFill>
                  <a:srgbClr val="FFC000"/>
                </a:solidFill>
                <a:effectLst>
                  <a:outerShdw blurRad="38100" dist="38100" dir="2700000" algn="tl">
                    <a:srgbClr val="FFFFFF"/>
                  </a:outerShdw>
                </a:effectLst>
              </a:rPr>
              <a:t>CONSIDER THIS. . . </a:t>
            </a:r>
            <a:endParaRPr lang="en-US" sz="2400" dirty="0">
              <a:effectLst>
                <a:outerShdw blurRad="38100" dist="38100" dir="2700000" algn="tl">
                  <a:srgbClr val="FFFFFF"/>
                </a:outerShdw>
              </a:effectLst>
            </a:endParaRPr>
          </a:p>
        </p:txBody>
      </p:sp>
      <p:sp>
        <p:nvSpPr>
          <p:cNvPr id="3" name="Subtitle 2">
            <a:extLst>
              <a:ext uri="{FF2B5EF4-FFF2-40B4-BE49-F238E27FC236}">
                <a16:creationId xmlns:a16="http://schemas.microsoft.com/office/drawing/2014/main" id="{84D564AD-76AE-B505-85C7-8885939E7BED}"/>
              </a:ext>
            </a:extLst>
          </p:cNvPr>
          <p:cNvSpPr>
            <a:spLocks noGrp="1"/>
          </p:cNvSpPr>
          <p:nvPr>
            <p:ph type="subTitle" sz="quarter" idx="4294967295"/>
          </p:nvPr>
        </p:nvSpPr>
        <p:spPr>
          <a:xfrm>
            <a:off x="533400" y="934328"/>
            <a:ext cx="7696200" cy="1752600"/>
          </a:xfrm>
        </p:spPr>
        <p:txBody>
          <a:bodyPr/>
          <a:lstStyle/>
          <a:p>
            <a:pPr marL="0" indent="0" eaLnBrk="1" hangingPunct="1">
              <a:buFontTx/>
              <a:buBlip>
                <a:blip r:embed="rId3"/>
              </a:buBlip>
              <a:defRPr/>
            </a:pPr>
            <a:r>
              <a:rPr lang="en-US" sz="2200" dirty="0">
                <a:effectLst>
                  <a:outerShdw blurRad="38100" dist="38100" dir="2700000" algn="tl">
                    <a:srgbClr val="336699"/>
                  </a:outerShdw>
                </a:effectLst>
              </a:rPr>
              <a:t> If the universe was created 13.8 billion years ago, man was created the last 100,000 years, and we relate this to a 24-hour period, everything would be created in the first 23 hours, 59 min. and </a:t>
            </a:r>
            <a:r>
              <a:rPr lang="en-US" sz="2200" u="sng" dirty="0">
                <a:solidFill>
                  <a:srgbClr val="00FF00"/>
                </a:solidFill>
                <a:effectLst>
                  <a:outerShdw blurRad="38100" dist="38100" dir="2700000" algn="tl">
                    <a:srgbClr val="336699"/>
                  </a:outerShdw>
                </a:effectLst>
              </a:rPr>
              <a:t>59.38 sec</a:t>
            </a:r>
            <a:r>
              <a:rPr lang="en-US" sz="2200" dirty="0">
                <a:solidFill>
                  <a:srgbClr val="00FF00"/>
                </a:solidFill>
                <a:effectLst>
                  <a:outerShdw blurRad="38100" dist="38100" dir="2700000" algn="tl">
                    <a:srgbClr val="336699"/>
                  </a:outerShdw>
                </a:effectLst>
              </a:rPr>
              <a:t>.  </a:t>
            </a:r>
            <a:r>
              <a:rPr lang="en-US" sz="2200" dirty="0">
                <a:effectLst>
                  <a:outerShdw blurRad="38100" dist="38100" dir="2700000" algn="tl">
                    <a:srgbClr val="336699"/>
                  </a:outerShdw>
                </a:effectLst>
              </a:rPr>
              <a:t>Man would appear only in the last </a:t>
            </a:r>
            <a:r>
              <a:rPr lang="en-US" sz="2200" u="sng" dirty="0">
                <a:solidFill>
                  <a:srgbClr val="00FF00"/>
                </a:solidFill>
                <a:effectLst>
                  <a:outerShdw blurRad="38100" dist="38100" dir="2700000" algn="tl">
                    <a:srgbClr val="336699"/>
                  </a:outerShdw>
                </a:effectLst>
              </a:rPr>
              <a:t>0.62 seconds</a:t>
            </a:r>
            <a:r>
              <a:rPr lang="en-US" sz="2200" dirty="0">
                <a:solidFill>
                  <a:srgbClr val="00FF00"/>
                </a:solidFill>
                <a:effectLst>
                  <a:outerShdw blurRad="38100" dist="38100" dir="2700000" algn="tl">
                    <a:srgbClr val="336699"/>
                  </a:outerShdw>
                </a:effectLst>
              </a:rPr>
              <a:t>.</a:t>
            </a:r>
          </a:p>
          <a:p>
            <a:pPr marL="0" indent="0" eaLnBrk="1" hangingPunct="1">
              <a:buFontTx/>
              <a:buBlip>
                <a:blip r:embed="rId3"/>
              </a:buBlip>
              <a:defRPr/>
            </a:pPr>
            <a:endParaRPr lang="en-US" sz="2300" b="1" dirty="0">
              <a:effectLst>
                <a:outerShdw blurRad="38100" dist="38100" dir="2700000" algn="tl">
                  <a:srgbClr val="336699"/>
                </a:outerShdw>
              </a:effectLst>
            </a:endParaRPr>
          </a:p>
          <a:p>
            <a:pPr marL="0" indent="0" eaLnBrk="1" hangingPunct="1">
              <a:buFontTx/>
              <a:buBlip>
                <a:blip r:embed="rId3"/>
              </a:buBlip>
              <a:defRPr/>
            </a:pPr>
            <a:endParaRPr lang="en-US" sz="2300" b="1" dirty="0">
              <a:effectLst>
                <a:outerShdw blurRad="38100" dist="38100" dir="2700000" algn="tl">
                  <a:srgbClr val="336699"/>
                </a:outerShdw>
              </a:effectLst>
            </a:endParaRPr>
          </a:p>
        </p:txBody>
      </p:sp>
      <p:pic>
        <p:nvPicPr>
          <p:cNvPr id="21508" name="Picture 2" descr="http://t0.gstatic.com/images?q=tbn:ANd9GcRyQgTUtJ3BdxnB5FMirHw4Ot68TwItKki5L6YSNX3nTcktnukPtCvGcCbcKA">
            <a:extLst>
              <a:ext uri="{FF2B5EF4-FFF2-40B4-BE49-F238E27FC236}">
                <a16:creationId xmlns:a16="http://schemas.microsoft.com/office/drawing/2014/main" id="{53CE5BC5-1783-742A-68A7-6309323998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50174" b="48936"/>
          <a:stretch>
            <a:fillRect/>
          </a:stretch>
        </p:blipFill>
        <p:spPr bwMode="auto">
          <a:xfrm>
            <a:off x="1752600" y="2916055"/>
            <a:ext cx="1846263" cy="1266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4" descr="http://blogs.agi.com/agi/wp-content/uploads/2010/10/61-Sec2.jpg">
            <a:extLst>
              <a:ext uri="{FF2B5EF4-FFF2-40B4-BE49-F238E27FC236}">
                <a16:creationId xmlns:a16="http://schemas.microsoft.com/office/drawing/2014/main" id="{F121B895-D93F-079C-5CBC-2526C2E338D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18100" b="16742"/>
          <a:stretch>
            <a:fillRect/>
          </a:stretch>
        </p:blipFill>
        <p:spPr bwMode="auto">
          <a:xfrm>
            <a:off x="4876800" y="2633838"/>
            <a:ext cx="1846263" cy="1687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0" name="Slide Number Placeholder 6">
            <a:extLst>
              <a:ext uri="{FF2B5EF4-FFF2-40B4-BE49-F238E27FC236}">
                <a16:creationId xmlns:a16="http://schemas.microsoft.com/office/drawing/2014/main" id="{ED43E0F8-CC6C-56D8-1B09-6376048457BD}"/>
              </a:ext>
            </a:extLst>
          </p:cNvPr>
          <p:cNvSpPr>
            <a:spLocks noGrp="1"/>
          </p:cNvSpPr>
          <p:nvPr>
            <p:ph type="sldNum" sz="quarter" idx="12"/>
          </p:nvPr>
        </p:nvSpPr>
        <p:spPr>
          <a:xfrm>
            <a:off x="6858000" y="6251916"/>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15B63955-A4B6-4E05-8B89-53A0532E03F9}" type="slidenum">
              <a:rPr lang="en-US" altLang="en-US" sz="1400" smtClean="0"/>
              <a:pPr>
                <a:spcBef>
                  <a:spcPct val="0"/>
                </a:spcBef>
                <a:buFontTx/>
                <a:buNone/>
              </a:pPr>
              <a:t>18</a:t>
            </a:fld>
            <a:endParaRPr lang="en-US" altLang="en-US" sz="1400" dirty="0"/>
          </a:p>
        </p:txBody>
      </p:sp>
      <p:sp>
        <p:nvSpPr>
          <p:cNvPr id="6" name="Subtitle 2">
            <a:extLst>
              <a:ext uri="{FF2B5EF4-FFF2-40B4-BE49-F238E27FC236}">
                <a16:creationId xmlns:a16="http://schemas.microsoft.com/office/drawing/2014/main" id="{1A614EB4-C5BA-9CF4-03ED-AE1363BBF5E2}"/>
              </a:ext>
            </a:extLst>
          </p:cNvPr>
          <p:cNvSpPr txBox="1">
            <a:spLocks/>
          </p:cNvSpPr>
          <p:nvPr/>
        </p:nvSpPr>
        <p:spPr bwMode="auto">
          <a:xfrm>
            <a:off x="990600" y="4234038"/>
            <a:ext cx="7086600" cy="1752600"/>
          </a:xfrm>
          <a:prstGeom prst="rect">
            <a:avLst/>
          </a:prstGeom>
          <a:noFill/>
          <a:ln w="9525">
            <a:noFill/>
            <a:miter lim="800000"/>
            <a:headEnd/>
            <a:tailEnd/>
          </a:ln>
          <a:effectLst/>
        </p:spPr>
        <p:txBody>
          <a:bodyPr/>
          <a:lstStyle/>
          <a:p>
            <a:pPr eaLnBrk="1" hangingPunct="1">
              <a:spcBef>
                <a:spcPct val="20000"/>
              </a:spcBef>
              <a:defRPr/>
            </a:pPr>
            <a:r>
              <a:rPr lang="en-US" sz="1500" kern="0" dirty="0">
                <a:effectLst>
                  <a:outerShdw blurRad="38100" dist="38100" dir="2700000" algn="tl">
                    <a:srgbClr val="336699"/>
                  </a:outerShdw>
                </a:effectLst>
                <a:latin typeface="Arial" charset="0"/>
                <a:cs typeface="Arial" charset="0"/>
              </a:rPr>
              <a:t> </a:t>
            </a:r>
          </a:p>
          <a:p>
            <a:pPr eaLnBrk="1" hangingPunct="1">
              <a:spcBef>
                <a:spcPts val="0"/>
              </a:spcBef>
              <a:defRPr/>
            </a:pPr>
            <a:r>
              <a:rPr lang="en-US" sz="2200" kern="0" dirty="0">
                <a:solidFill>
                  <a:srgbClr val="00FF00"/>
                </a:solidFill>
                <a:effectLst>
                  <a:outerShdw blurRad="38100" dist="38100" dir="2700000" algn="tl">
                    <a:srgbClr val="336699"/>
                  </a:outerShdw>
                </a:effectLst>
                <a:latin typeface="+mn-lt"/>
              </a:rPr>
              <a:t>  Mark 10:6 </a:t>
            </a:r>
            <a:endParaRPr lang="en-US" sz="2200" i="1" kern="0" dirty="0">
              <a:effectLst>
                <a:outerShdw blurRad="38100" dist="38100" dir="2700000" algn="tl">
                  <a:srgbClr val="336699"/>
                </a:outerShdw>
              </a:effectLst>
              <a:latin typeface="+mn-lt"/>
            </a:endParaRPr>
          </a:p>
          <a:p>
            <a:pPr eaLnBrk="1" hangingPunct="1">
              <a:spcBef>
                <a:spcPts val="0"/>
              </a:spcBef>
              <a:defRPr/>
            </a:pPr>
            <a:r>
              <a:rPr lang="en-US" sz="2200" i="1" kern="0" dirty="0">
                <a:effectLst>
                  <a:outerShdw blurRad="38100" dist="38100" dir="2700000" algn="tl">
                    <a:srgbClr val="336699"/>
                  </a:outerShdw>
                </a:effectLst>
                <a:latin typeface="+mn-lt"/>
              </a:rPr>
              <a:t>     “From the beginning of creation God made them    </a:t>
            </a:r>
          </a:p>
          <a:p>
            <a:pPr eaLnBrk="1" hangingPunct="1">
              <a:spcBef>
                <a:spcPts val="0"/>
              </a:spcBef>
              <a:defRPr/>
            </a:pPr>
            <a:r>
              <a:rPr lang="en-US" sz="2200" i="1" kern="0" dirty="0">
                <a:effectLst>
                  <a:outerShdw blurRad="38100" dist="38100" dir="2700000" algn="tl">
                    <a:srgbClr val="336699"/>
                  </a:outerShdw>
                </a:effectLst>
                <a:latin typeface="+mn-lt"/>
              </a:rPr>
              <a:t>     male and female.”</a:t>
            </a:r>
          </a:p>
          <a:p>
            <a:pPr eaLnBrk="1" hangingPunct="1">
              <a:spcBef>
                <a:spcPct val="20000"/>
              </a:spcBef>
              <a:buFontTx/>
              <a:buBlip>
                <a:blip r:embed="rId3"/>
              </a:buBlip>
              <a:defRPr/>
            </a:pPr>
            <a:endParaRPr lang="en-US" sz="2200" kern="0" dirty="0">
              <a:effectLst>
                <a:outerShdw blurRad="38100" dist="38100" dir="2700000" algn="tl">
                  <a:srgbClr val="336699"/>
                </a:outerShdw>
              </a:effectLst>
              <a:latin typeface="Arial" charset="0"/>
              <a:cs typeface="Arial" charset="0"/>
            </a:endParaRPr>
          </a:p>
        </p:txBody>
      </p:sp>
    </p:spTree>
    <p:extLst>
      <p:ext uri="{BB962C8B-B14F-4D97-AF65-F5344CB8AC3E}">
        <p14:creationId xmlns:p14="http://schemas.microsoft.com/office/powerpoint/2010/main" val="1491155560"/>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C6AEE-BA53-6FBA-7F5A-07144EADA3E2}"/>
            </a:ext>
          </a:extLst>
        </p:cNvPr>
        <p:cNvGrpSpPr/>
        <p:nvPr/>
      </p:nvGrpSpPr>
      <p:grpSpPr>
        <a:xfrm>
          <a:off x="0" y="0"/>
          <a:ext cx="0" cy="0"/>
          <a:chOff x="0" y="0"/>
          <a:chExt cx="0" cy="0"/>
        </a:xfrm>
      </p:grpSpPr>
      <p:sp>
        <p:nvSpPr>
          <p:cNvPr id="21510" name="Slide Number Placeholder 6">
            <a:extLst>
              <a:ext uri="{FF2B5EF4-FFF2-40B4-BE49-F238E27FC236}">
                <a16:creationId xmlns:a16="http://schemas.microsoft.com/office/drawing/2014/main" id="{ED43E0F8-CC6C-56D8-1B09-6376048457BD}"/>
              </a:ext>
            </a:extLst>
          </p:cNvPr>
          <p:cNvSpPr>
            <a:spLocks noGrp="1"/>
          </p:cNvSpPr>
          <p:nvPr>
            <p:ph type="sldNum" sz="quarter" idx="12"/>
          </p:nvPr>
        </p:nvSpPr>
        <p:spPr>
          <a:xfrm>
            <a:off x="6595872" y="5716732"/>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15B63955-A4B6-4E05-8B89-53A0532E03F9}" type="slidenum">
              <a:rPr lang="en-US" altLang="en-US" sz="1400" smtClean="0"/>
              <a:pPr>
                <a:spcBef>
                  <a:spcPct val="0"/>
                </a:spcBef>
                <a:buFontTx/>
                <a:buNone/>
              </a:pPr>
              <a:t>19</a:t>
            </a:fld>
            <a:endParaRPr lang="en-US" altLang="en-US" sz="1400" dirty="0"/>
          </a:p>
        </p:txBody>
      </p:sp>
      <p:sp>
        <p:nvSpPr>
          <p:cNvPr id="3" name="Title 1">
            <a:extLst>
              <a:ext uri="{FF2B5EF4-FFF2-40B4-BE49-F238E27FC236}">
                <a16:creationId xmlns:a16="http://schemas.microsoft.com/office/drawing/2014/main" id="{3176D0EB-221F-E349-AA95-6D65C3C3F746}"/>
              </a:ext>
            </a:extLst>
          </p:cNvPr>
          <p:cNvSpPr txBox="1">
            <a:spLocks/>
          </p:cNvSpPr>
          <p:nvPr/>
        </p:nvSpPr>
        <p:spPr bwMode="auto">
          <a:xfrm>
            <a:off x="533400" y="2286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eaLnBrk="1" hangingPunct="1">
              <a:defRPr/>
            </a:pPr>
            <a:r>
              <a:rPr lang="en-US" sz="2300" kern="0" dirty="0">
                <a:solidFill>
                  <a:srgbClr val="FFC000"/>
                </a:solidFill>
                <a:effectLst>
                  <a:outerShdw blurRad="38100" dist="38100" dir="2700000" algn="tl">
                    <a:srgbClr val="FFFFFF"/>
                  </a:outerShdw>
                </a:effectLst>
              </a:rPr>
              <a:t>What About the </a:t>
            </a:r>
            <a:r>
              <a:rPr lang="en-US" sz="2300" i="1" kern="0" dirty="0">
                <a:solidFill>
                  <a:srgbClr val="FFC000"/>
                </a:solidFill>
                <a:effectLst>
                  <a:outerShdw blurRad="38100" dist="38100" dir="2700000" algn="tl">
                    <a:srgbClr val="FFFFFF"/>
                  </a:outerShdw>
                </a:effectLst>
              </a:rPr>
              <a:t>“Very Good” </a:t>
            </a:r>
            <a:r>
              <a:rPr lang="en-US" sz="2300" kern="0" dirty="0">
                <a:solidFill>
                  <a:srgbClr val="FFC000"/>
                </a:solidFill>
                <a:effectLst>
                  <a:outerShdw blurRad="38100" dist="38100" dir="2700000" algn="tl">
                    <a:srgbClr val="FFFFFF"/>
                  </a:outerShdw>
                </a:effectLst>
              </a:rPr>
              <a:t>World After He Created Man?</a:t>
            </a:r>
            <a:endParaRPr lang="en-US" sz="2300" kern="0" dirty="0">
              <a:effectLst>
                <a:outerShdw blurRad="38100" dist="38100" dir="2700000" algn="tl">
                  <a:srgbClr val="FFFFFF"/>
                </a:outerShdw>
              </a:effectLst>
            </a:endParaRPr>
          </a:p>
        </p:txBody>
      </p:sp>
    </p:spTree>
    <p:extLst>
      <p:ext uri="{BB962C8B-B14F-4D97-AF65-F5344CB8AC3E}">
        <p14:creationId xmlns:p14="http://schemas.microsoft.com/office/powerpoint/2010/main" val="72463591"/>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C6AEE-BA53-6FBA-7F5A-07144EADA3E2}"/>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4D564AD-76AE-B505-85C7-8885939E7BED}"/>
              </a:ext>
            </a:extLst>
          </p:cNvPr>
          <p:cNvSpPr>
            <a:spLocks noGrp="1"/>
          </p:cNvSpPr>
          <p:nvPr>
            <p:ph type="subTitle" sz="quarter" idx="4294967295"/>
          </p:nvPr>
        </p:nvSpPr>
        <p:spPr>
          <a:xfrm>
            <a:off x="533400" y="800101"/>
            <a:ext cx="7696200" cy="1752600"/>
          </a:xfrm>
        </p:spPr>
        <p:txBody>
          <a:bodyPr/>
          <a:lstStyle/>
          <a:p>
            <a:pPr marL="0" indent="0" eaLnBrk="1" hangingPunct="1">
              <a:buNone/>
              <a:defRPr/>
            </a:pPr>
            <a:r>
              <a:rPr lang="en-US" sz="2200" i="1" dirty="0">
                <a:effectLst>
                  <a:outerShdw blurRad="38100" dist="38100" dir="2700000" algn="tl">
                    <a:srgbClr val="336699"/>
                  </a:outerShdw>
                </a:effectLst>
              </a:rPr>
              <a:t>“Then God saw </a:t>
            </a:r>
            <a:r>
              <a:rPr lang="en-US" sz="2200" i="1" u="sng" dirty="0">
                <a:effectLst>
                  <a:outerShdw blurRad="38100" dist="38100" dir="2700000" algn="tl">
                    <a:srgbClr val="336699"/>
                  </a:outerShdw>
                </a:effectLst>
              </a:rPr>
              <a:t>everything</a:t>
            </a:r>
            <a:r>
              <a:rPr lang="en-US" sz="2200" i="1" dirty="0">
                <a:effectLst>
                  <a:outerShdw blurRad="38100" dist="38100" dir="2700000" algn="tl">
                    <a:srgbClr val="336699"/>
                  </a:outerShdw>
                </a:effectLst>
              </a:rPr>
              <a:t> that He had made, and indeed it was </a:t>
            </a:r>
            <a:r>
              <a:rPr lang="en-US" sz="2200" i="1" u="sng" dirty="0">
                <a:effectLst>
                  <a:outerShdw blurRad="38100" dist="38100" dir="2700000" algn="tl">
                    <a:srgbClr val="336699"/>
                  </a:outerShdw>
                </a:effectLst>
              </a:rPr>
              <a:t>very good</a:t>
            </a:r>
            <a:r>
              <a:rPr lang="en-US" sz="2200" i="1" dirty="0">
                <a:effectLst>
                  <a:outerShdw blurRad="38100" dist="38100" dir="2700000" algn="tl">
                    <a:srgbClr val="336699"/>
                  </a:outerShdw>
                </a:effectLst>
              </a:rPr>
              <a:t>.”</a:t>
            </a:r>
          </a:p>
          <a:p>
            <a:pPr marL="0" indent="0" eaLnBrk="1" hangingPunct="1">
              <a:buNone/>
              <a:defRPr/>
            </a:pPr>
            <a:r>
              <a:rPr lang="en-US" sz="2200" i="1" dirty="0">
                <a:solidFill>
                  <a:srgbClr val="00FF00"/>
                </a:solidFill>
                <a:effectLst>
                  <a:outerShdw blurRad="38100" dist="38100" dir="2700000" algn="tl">
                    <a:srgbClr val="336699"/>
                  </a:outerShdw>
                </a:effectLst>
              </a:rPr>
              <a:t> - </a:t>
            </a:r>
            <a:r>
              <a:rPr lang="en-US" sz="2200" dirty="0">
                <a:solidFill>
                  <a:srgbClr val="00FF00"/>
                </a:solidFill>
                <a:effectLst>
                  <a:outerShdw blurRad="38100" dist="38100" dir="2700000" algn="tl">
                    <a:srgbClr val="336699"/>
                  </a:outerShdw>
                </a:effectLst>
              </a:rPr>
              <a:t>Gen. 1:30</a:t>
            </a:r>
          </a:p>
          <a:p>
            <a:pPr marL="0" indent="0" eaLnBrk="1" hangingPunct="1">
              <a:buNone/>
              <a:defRPr/>
            </a:pPr>
            <a:r>
              <a:rPr lang="en-US" sz="300" i="1" dirty="0">
                <a:solidFill>
                  <a:srgbClr val="00FF00"/>
                </a:solidFill>
                <a:effectLst>
                  <a:outerShdw blurRad="38100" dist="38100" dir="2700000" algn="tl">
                    <a:srgbClr val="336699"/>
                  </a:outerShdw>
                </a:effectLst>
              </a:rPr>
              <a:t> </a:t>
            </a:r>
          </a:p>
          <a:p>
            <a:pPr marL="0" indent="0" eaLnBrk="1" hangingPunct="1">
              <a:buNone/>
              <a:defRPr/>
            </a:pPr>
            <a:endParaRPr lang="en-US" sz="2300" dirty="0">
              <a:effectLst>
                <a:outerShdw blurRad="38100" dist="38100" dir="2700000" algn="tl">
                  <a:srgbClr val="336699"/>
                </a:outerShdw>
              </a:effectLst>
            </a:endParaRPr>
          </a:p>
        </p:txBody>
      </p:sp>
      <p:sp>
        <p:nvSpPr>
          <p:cNvPr id="21510" name="Slide Number Placeholder 6">
            <a:extLst>
              <a:ext uri="{FF2B5EF4-FFF2-40B4-BE49-F238E27FC236}">
                <a16:creationId xmlns:a16="http://schemas.microsoft.com/office/drawing/2014/main" id="{ED43E0F8-CC6C-56D8-1B09-6376048457BD}"/>
              </a:ext>
            </a:extLst>
          </p:cNvPr>
          <p:cNvSpPr>
            <a:spLocks noGrp="1"/>
          </p:cNvSpPr>
          <p:nvPr>
            <p:ph type="sldNum" sz="quarter" idx="12"/>
          </p:nvPr>
        </p:nvSpPr>
        <p:spPr>
          <a:xfrm>
            <a:off x="6595872" y="5678633"/>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15B63955-A4B6-4E05-8B89-53A0532E03F9}" type="slidenum">
              <a:rPr lang="en-US" altLang="en-US" sz="1400" smtClean="0"/>
              <a:pPr>
                <a:spcBef>
                  <a:spcPct val="0"/>
                </a:spcBef>
                <a:buFontTx/>
                <a:buNone/>
              </a:pPr>
              <a:t>20</a:t>
            </a:fld>
            <a:endParaRPr lang="en-US" altLang="en-US" sz="1400" dirty="0"/>
          </a:p>
        </p:txBody>
      </p:sp>
      <p:sp>
        <p:nvSpPr>
          <p:cNvPr id="4" name="Title 1">
            <a:extLst>
              <a:ext uri="{FF2B5EF4-FFF2-40B4-BE49-F238E27FC236}">
                <a16:creationId xmlns:a16="http://schemas.microsoft.com/office/drawing/2014/main" id="{F9364222-7FDD-6701-141C-12825A43AEDC}"/>
              </a:ext>
            </a:extLst>
          </p:cNvPr>
          <p:cNvSpPr txBox="1">
            <a:spLocks/>
          </p:cNvSpPr>
          <p:nvPr/>
        </p:nvSpPr>
        <p:spPr bwMode="auto">
          <a:xfrm>
            <a:off x="533400" y="2286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eaLnBrk="1" hangingPunct="1">
              <a:defRPr/>
            </a:pPr>
            <a:r>
              <a:rPr lang="en-US" sz="2300" kern="0" dirty="0">
                <a:solidFill>
                  <a:srgbClr val="FFC000"/>
                </a:solidFill>
                <a:effectLst>
                  <a:outerShdw blurRad="38100" dist="38100" dir="2700000" algn="tl">
                    <a:srgbClr val="FFFFFF"/>
                  </a:outerShdw>
                </a:effectLst>
              </a:rPr>
              <a:t>What About the </a:t>
            </a:r>
            <a:r>
              <a:rPr lang="en-US" sz="2300" i="1" kern="0" dirty="0">
                <a:solidFill>
                  <a:srgbClr val="FFC000"/>
                </a:solidFill>
                <a:effectLst>
                  <a:outerShdw blurRad="38100" dist="38100" dir="2700000" algn="tl">
                    <a:srgbClr val="FFFFFF"/>
                  </a:outerShdw>
                </a:effectLst>
              </a:rPr>
              <a:t>“Very Good” </a:t>
            </a:r>
            <a:r>
              <a:rPr lang="en-US" sz="2300" kern="0" dirty="0">
                <a:solidFill>
                  <a:srgbClr val="FFC000"/>
                </a:solidFill>
                <a:effectLst>
                  <a:outerShdw blurRad="38100" dist="38100" dir="2700000" algn="tl">
                    <a:srgbClr val="FFFFFF"/>
                  </a:outerShdw>
                </a:effectLst>
              </a:rPr>
              <a:t>World After He Created Man?</a:t>
            </a:r>
            <a:endParaRPr lang="en-US" sz="2300" kern="0" dirty="0">
              <a:effectLst>
                <a:outerShdw blurRad="38100" dist="38100" dir="2700000" algn="tl">
                  <a:srgbClr val="FFFFFF"/>
                </a:outerShdw>
              </a:effectLst>
            </a:endParaRPr>
          </a:p>
        </p:txBody>
      </p:sp>
    </p:spTree>
    <p:extLst>
      <p:ext uri="{BB962C8B-B14F-4D97-AF65-F5344CB8AC3E}">
        <p14:creationId xmlns:p14="http://schemas.microsoft.com/office/powerpoint/2010/main" val="1440488581"/>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C6AEE-BA53-6FBA-7F5A-07144EADA3E2}"/>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4D564AD-76AE-B505-85C7-8885939E7BED}"/>
              </a:ext>
            </a:extLst>
          </p:cNvPr>
          <p:cNvSpPr>
            <a:spLocks noGrp="1"/>
          </p:cNvSpPr>
          <p:nvPr>
            <p:ph type="subTitle" sz="quarter" idx="4294967295"/>
          </p:nvPr>
        </p:nvSpPr>
        <p:spPr>
          <a:xfrm>
            <a:off x="533400" y="800101"/>
            <a:ext cx="7696200" cy="1752600"/>
          </a:xfrm>
        </p:spPr>
        <p:txBody>
          <a:bodyPr/>
          <a:lstStyle/>
          <a:p>
            <a:pPr marL="0" indent="0" eaLnBrk="1" hangingPunct="1">
              <a:buNone/>
              <a:defRPr/>
            </a:pPr>
            <a:r>
              <a:rPr lang="en-US" sz="2200" i="1" dirty="0">
                <a:effectLst>
                  <a:outerShdw blurRad="38100" dist="38100" dir="2700000" algn="tl">
                    <a:srgbClr val="336699"/>
                  </a:outerShdw>
                </a:effectLst>
              </a:rPr>
              <a:t>“Then God saw </a:t>
            </a:r>
            <a:r>
              <a:rPr lang="en-US" sz="2200" i="1" u="sng" dirty="0">
                <a:effectLst>
                  <a:outerShdw blurRad="38100" dist="38100" dir="2700000" algn="tl">
                    <a:srgbClr val="336699"/>
                  </a:outerShdw>
                </a:effectLst>
              </a:rPr>
              <a:t>everything</a:t>
            </a:r>
            <a:r>
              <a:rPr lang="en-US" sz="2200" i="1" dirty="0">
                <a:effectLst>
                  <a:outerShdw blurRad="38100" dist="38100" dir="2700000" algn="tl">
                    <a:srgbClr val="336699"/>
                  </a:outerShdw>
                </a:effectLst>
              </a:rPr>
              <a:t> that He had made, and indeed it was </a:t>
            </a:r>
            <a:r>
              <a:rPr lang="en-US" sz="2200" i="1" u="sng" dirty="0">
                <a:effectLst>
                  <a:outerShdw blurRad="38100" dist="38100" dir="2700000" algn="tl">
                    <a:srgbClr val="336699"/>
                  </a:outerShdw>
                </a:effectLst>
              </a:rPr>
              <a:t>very good</a:t>
            </a:r>
            <a:r>
              <a:rPr lang="en-US" sz="2200" i="1" dirty="0">
                <a:effectLst>
                  <a:outerShdw blurRad="38100" dist="38100" dir="2700000" algn="tl">
                    <a:srgbClr val="336699"/>
                  </a:outerShdw>
                </a:effectLst>
              </a:rPr>
              <a:t>.”</a:t>
            </a:r>
          </a:p>
          <a:p>
            <a:pPr marL="0" indent="0" eaLnBrk="1" hangingPunct="1">
              <a:buNone/>
              <a:defRPr/>
            </a:pPr>
            <a:r>
              <a:rPr lang="en-US" sz="2200" i="1" dirty="0">
                <a:solidFill>
                  <a:srgbClr val="00FF00"/>
                </a:solidFill>
                <a:effectLst>
                  <a:outerShdw blurRad="38100" dist="38100" dir="2700000" algn="tl">
                    <a:srgbClr val="336699"/>
                  </a:outerShdw>
                </a:effectLst>
              </a:rPr>
              <a:t> - </a:t>
            </a:r>
            <a:r>
              <a:rPr lang="en-US" sz="2200" dirty="0">
                <a:solidFill>
                  <a:srgbClr val="00FF00"/>
                </a:solidFill>
                <a:effectLst>
                  <a:outerShdw blurRad="38100" dist="38100" dir="2700000" algn="tl">
                    <a:srgbClr val="336699"/>
                  </a:outerShdw>
                </a:effectLst>
              </a:rPr>
              <a:t>Gen. 1:30</a:t>
            </a:r>
          </a:p>
          <a:p>
            <a:pPr marL="0" indent="0" eaLnBrk="1" hangingPunct="1">
              <a:buNone/>
              <a:defRPr/>
            </a:pPr>
            <a:r>
              <a:rPr lang="en-US" sz="300" i="1" dirty="0">
                <a:solidFill>
                  <a:srgbClr val="00FF00"/>
                </a:solidFill>
                <a:effectLst>
                  <a:outerShdw blurRad="38100" dist="38100" dir="2700000" algn="tl">
                    <a:srgbClr val="336699"/>
                  </a:outerShdw>
                </a:effectLst>
              </a:rPr>
              <a:t> </a:t>
            </a:r>
          </a:p>
          <a:p>
            <a:pPr marL="0" indent="0" algn="ctr" eaLnBrk="1" hangingPunct="1">
              <a:buNone/>
              <a:defRPr/>
            </a:pPr>
            <a:r>
              <a:rPr lang="en-US" sz="2200" dirty="0">
                <a:solidFill>
                  <a:srgbClr val="FFC000"/>
                </a:solidFill>
                <a:effectLst>
                  <a:outerShdw blurRad="38100" dist="38100" dir="2700000" algn="tl">
                    <a:srgbClr val="336699"/>
                  </a:outerShdw>
                </a:effectLst>
              </a:rPr>
              <a:t>But According to the Old Earth View, it Wasn’t Good</a:t>
            </a:r>
          </a:p>
          <a:p>
            <a:pPr marL="0" indent="0" algn="ctr" eaLnBrk="1" hangingPunct="1">
              <a:buNone/>
              <a:defRPr/>
            </a:pPr>
            <a:r>
              <a:rPr lang="en-US" sz="2000" dirty="0">
                <a:effectLst>
                  <a:outerShdw blurRad="38100" dist="38100" dir="2700000" algn="tl">
                    <a:srgbClr val="336699"/>
                  </a:outerShdw>
                </a:effectLst>
              </a:rPr>
              <a:t>&gt;500 Million of Years of Death, Disease, Carnage, and Bloodshed</a:t>
            </a:r>
          </a:p>
          <a:p>
            <a:pPr marL="0" indent="0" eaLnBrk="1" hangingPunct="1">
              <a:buNone/>
              <a:defRPr/>
            </a:pPr>
            <a:endParaRPr lang="en-US" sz="2300" dirty="0">
              <a:effectLst>
                <a:outerShdw blurRad="38100" dist="38100" dir="2700000" algn="tl">
                  <a:srgbClr val="336699"/>
                </a:outerShdw>
              </a:effectLst>
            </a:endParaRPr>
          </a:p>
        </p:txBody>
      </p:sp>
      <p:sp>
        <p:nvSpPr>
          <p:cNvPr id="21510" name="Slide Number Placeholder 6">
            <a:extLst>
              <a:ext uri="{FF2B5EF4-FFF2-40B4-BE49-F238E27FC236}">
                <a16:creationId xmlns:a16="http://schemas.microsoft.com/office/drawing/2014/main" id="{ED43E0F8-CC6C-56D8-1B09-6376048457BD}"/>
              </a:ext>
            </a:extLst>
          </p:cNvPr>
          <p:cNvSpPr>
            <a:spLocks noGrp="1"/>
          </p:cNvSpPr>
          <p:nvPr>
            <p:ph type="sldNum" sz="quarter" idx="12"/>
          </p:nvPr>
        </p:nvSpPr>
        <p:spPr>
          <a:xfrm>
            <a:off x="6595872" y="5678633"/>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15B63955-A4B6-4E05-8B89-53A0532E03F9}" type="slidenum">
              <a:rPr lang="en-US" altLang="en-US" sz="1400" smtClean="0"/>
              <a:pPr>
                <a:spcBef>
                  <a:spcPct val="0"/>
                </a:spcBef>
                <a:buFontTx/>
                <a:buNone/>
              </a:pPr>
              <a:t>21</a:t>
            </a:fld>
            <a:endParaRPr lang="en-US" altLang="en-US" sz="1400" dirty="0"/>
          </a:p>
        </p:txBody>
      </p:sp>
      <p:pic>
        <p:nvPicPr>
          <p:cNvPr id="4098" name="Picture 2" descr="Milwaukee Public Museum - Third Planet - Tyrannosaurus Rex eating  Triceratops Diorama - ZooChat">
            <a:extLst>
              <a:ext uri="{FF2B5EF4-FFF2-40B4-BE49-F238E27FC236}">
                <a16:creationId xmlns:a16="http://schemas.microsoft.com/office/drawing/2014/main" id="{B6B2618C-6D28-C2A6-E2FD-F765B5BFBC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4564" y="2992582"/>
            <a:ext cx="3886200" cy="291465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T. rex eats a Triceratops. Art by Maurilio Oliveira | Prehistoric animals,  Dinosaur pictures, Prehistoric wildlife">
            <a:extLst>
              <a:ext uri="{FF2B5EF4-FFF2-40B4-BE49-F238E27FC236}">
                <a16:creationId xmlns:a16="http://schemas.microsoft.com/office/drawing/2014/main" id="{26508743-B95B-10F7-65DF-1E2B330ACA9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802" r="8148"/>
          <a:stretch/>
        </p:blipFill>
        <p:spPr bwMode="auto">
          <a:xfrm>
            <a:off x="253097" y="2992582"/>
            <a:ext cx="4533903" cy="291465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7D67F79-6E09-9973-758A-50CDA5EAD66F}"/>
              </a:ext>
            </a:extLst>
          </p:cNvPr>
          <p:cNvSpPr txBox="1">
            <a:spLocks/>
          </p:cNvSpPr>
          <p:nvPr/>
        </p:nvSpPr>
        <p:spPr bwMode="auto">
          <a:xfrm>
            <a:off x="533400" y="2286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eaLnBrk="1" hangingPunct="1">
              <a:defRPr/>
            </a:pPr>
            <a:r>
              <a:rPr lang="en-US" sz="2300" kern="0" dirty="0">
                <a:solidFill>
                  <a:srgbClr val="FFC000"/>
                </a:solidFill>
                <a:effectLst>
                  <a:outerShdw blurRad="38100" dist="38100" dir="2700000" algn="tl">
                    <a:srgbClr val="FFFFFF"/>
                  </a:outerShdw>
                </a:effectLst>
              </a:rPr>
              <a:t>What About the </a:t>
            </a:r>
            <a:r>
              <a:rPr lang="en-US" sz="2300" i="1" kern="0" dirty="0">
                <a:solidFill>
                  <a:srgbClr val="FFC000"/>
                </a:solidFill>
                <a:effectLst>
                  <a:outerShdw blurRad="38100" dist="38100" dir="2700000" algn="tl">
                    <a:srgbClr val="FFFFFF"/>
                  </a:outerShdw>
                </a:effectLst>
              </a:rPr>
              <a:t>“Very Good” </a:t>
            </a:r>
            <a:r>
              <a:rPr lang="en-US" sz="2300" kern="0" dirty="0">
                <a:solidFill>
                  <a:srgbClr val="FFC000"/>
                </a:solidFill>
                <a:effectLst>
                  <a:outerShdw blurRad="38100" dist="38100" dir="2700000" algn="tl">
                    <a:srgbClr val="FFFFFF"/>
                  </a:outerShdw>
                </a:effectLst>
              </a:rPr>
              <a:t>World After He Created Man?</a:t>
            </a:r>
            <a:endParaRPr lang="en-US" sz="2300" kern="0" dirty="0">
              <a:effectLst>
                <a:outerShdw blurRad="38100" dist="38100" dir="2700000" algn="tl">
                  <a:srgbClr val="FFFFFF"/>
                </a:outerShdw>
              </a:effectLst>
            </a:endParaRPr>
          </a:p>
        </p:txBody>
      </p:sp>
    </p:spTree>
    <p:extLst>
      <p:ext uri="{BB962C8B-B14F-4D97-AF65-F5344CB8AC3E}">
        <p14:creationId xmlns:p14="http://schemas.microsoft.com/office/powerpoint/2010/main" val="1213676901"/>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C6AEE-BA53-6FBA-7F5A-07144EADA3E2}"/>
            </a:ext>
          </a:extLst>
        </p:cNvPr>
        <p:cNvGrpSpPr/>
        <p:nvPr/>
      </p:nvGrpSpPr>
      <p:grpSpPr>
        <a:xfrm>
          <a:off x="0" y="0"/>
          <a:ext cx="0" cy="0"/>
          <a:chOff x="0" y="0"/>
          <a:chExt cx="0" cy="0"/>
        </a:xfrm>
      </p:grpSpPr>
      <p:sp>
        <p:nvSpPr>
          <p:cNvPr id="6" name="Subtitle 2">
            <a:extLst>
              <a:ext uri="{FF2B5EF4-FFF2-40B4-BE49-F238E27FC236}">
                <a16:creationId xmlns:a16="http://schemas.microsoft.com/office/drawing/2014/main" id="{E70A52D6-6C60-0680-FAD7-B19B097DCC2A}"/>
              </a:ext>
            </a:extLst>
          </p:cNvPr>
          <p:cNvSpPr txBox="1">
            <a:spLocks/>
          </p:cNvSpPr>
          <p:nvPr/>
        </p:nvSpPr>
        <p:spPr bwMode="auto">
          <a:xfrm>
            <a:off x="800100" y="5863937"/>
            <a:ext cx="7696200" cy="1752600"/>
          </a:xfrm>
          <a:prstGeom prst="rect">
            <a:avLst/>
          </a:prstGeom>
          <a:noFill/>
          <a:ln w="9525">
            <a:noFill/>
            <a:miter lim="800000"/>
            <a:headEnd/>
            <a:tailEnd/>
          </a:ln>
          <a:effectLst/>
        </p:spPr>
        <p:txBody>
          <a:bodyPr/>
          <a:lstStyle/>
          <a:p>
            <a:pPr algn="ctr" eaLnBrk="1" hangingPunct="1">
              <a:spcBef>
                <a:spcPct val="20000"/>
              </a:spcBef>
              <a:defRPr/>
            </a:pPr>
            <a:r>
              <a:rPr lang="en-US" sz="2000" kern="0" dirty="0">
                <a:solidFill>
                  <a:srgbClr val="FFC000"/>
                </a:solidFill>
                <a:effectLst>
                  <a:outerShdw blurRad="38100" dist="38100" dir="2700000" algn="tl">
                    <a:srgbClr val="336699"/>
                  </a:outerShdw>
                </a:effectLst>
                <a:latin typeface="Arial" charset="0"/>
                <a:cs typeface="Arial" charset="0"/>
              </a:rPr>
              <a:t>Osteosarcoma in </a:t>
            </a:r>
            <a:r>
              <a:rPr lang="en-US" sz="2000" i="1" kern="0" dirty="0">
                <a:solidFill>
                  <a:srgbClr val="FFC000"/>
                </a:solidFill>
                <a:effectLst>
                  <a:outerShdw blurRad="38100" dist="38100" dir="2700000" algn="tl">
                    <a:srgbClr val="336699"/>
                  </a:outerShdw>
                </a:effectLst>
                <a:latin typeface="Arial" charset="0"/>
                <a:cs typeface="Arial" charset="0"/>
              </a:rPr>
              <a:t>“76-Million-Year-Old” Centrosaurus</a:t>
            </a:r>
            <a:r>
              <a:rPr lang="en-US" sz="2000" kern="0" dirty="0">
                <a:solidFill>
                  <a:srgbClr val="FFC000"/>
                </a:solidFill>
                <a:effectLst>
                  <a:outerShdw blurRad="38100" dist="38100" dir="2700000" algn="tl">
                    <a:srgbClr val="336699"/>
                  </a:outerShdw>
                </a:effectLst>
                <a:latin typeface="Arial" charset="0"/>
                <a:cs typeface="Arial" charset="0"/>
              </a:rPr>
              <a:t> Bones</a:t>
            </a:r>
            <a:endParaRPr lang="en-US" sz="2000" i="1" kern="0" dirty="0">
              <a:solidFill>
                <a:srgbClr val="FFC000"/>
              </a:solidFill>
              <a:effectLst>
                <a:outerShdw blurRad="38100" dist="38100" dir="2700000" algn="tl">
                  <a:srgbClr val="336699"/>
                </a:outerShdw>
              </a:effectLst>
              <a:latin typeface="+mn-lt"/>
            </a:endParaRPr>
          </a:p>
          <a:p>
            <a:pPr eaLnBrk="1" hangingPunct="1">
              <a:spcBef>
                <a:spcPct val="20000"/>
              </a:spcBef>
              <a:buFontTx/>
              <a:buBlip>
                <a:blip r:embed="rId3"/>
              </a:buBlip>
              <a:defRPr/>
            </a:pPr>
            <a:endParaRPr lang="en-US" sz="2000" kern="0" dirty="0">
              <a:solidFill>
                <a:srgbClr val="FFC000"/>
              </a:solidFill>
              <a:effectLst>
                <a:outerShdw blurRad="38100" dist="38100" dir="2700000" algn="tl">
                  <a:srgbClr val="336699"/>
                </a:outerShdw>
              </a:effectLst>
              <a:latin typeface="Arial" charset="0"/>
              <a:cs typeface="Arial" charset="0"/>
            </a:endParaRPr>
          </a:p>
        </p:txBody>
      </p:sp>
      <p:sp>
        <p:nvSpPr>
          <p:cNvPr id="3" name="Subtitle 2">
            <a:extLst>
              <a:ext uri="{FF2B5EF4-FFF2-40B4-BE49-F238E27FC236}">
                <a16:creationId xmlns:a16="http://schemas.microsoft.com/office/drawing/2014/main" id="{84D564AD-76AE-B505-85C7-8885939E7BED}"/>
              </a:ext>
            </a:extLst>
          </p:cNvPr>
          <p:cNvSpPr>
            <a:spLocks noGrp="1"/>
          </p:cNvSpPr>
          <p:nvPr>
            <p:ph type="subTitle" sz="quarter" idx="4294967295"/>
          </p:nvPr>
        </p:nvSpPr>
        <p:spPr>
          <a:xfrm>
            <a:off x="533400" y="800101"/>
            <a:ext cx="7696200" cy="1752600"/>
          </a:xfrm>
        </p:spPr>
        <p:txBody>
          <a:bodyPr/>
          <a:lstStyle/>
          <a:p>
            <a:pPr marL="0" indent="0" eaLnBrk="1" hangingPunct="1">
              <a:buNone/>
              <a:defRPr/>
            </a:pPr>
            <a:r>
              <a:rPr lang="en-US" sz="2200" i="1" dirty="0">
                <a:effectLst>
                  <a:outerShdw blurRad="38100" dist="38100" dir="2700000" algn="tl">
                    <a:srgbClr val="336699"/>
                  </a:outerShdw>
                </a:effectLst>
              </a:rPr>
              <a:t>“Then God saw </a:t>
            </a:r>
            <a:r>
              <a:rPr lang="en-US" sz="2200" i="1" u="sng" dirty="0">
                <a:effectLst>
                  <a:outerShdw blurRad="38100" dist="38100" dir="2700000" algn="tl">
                    <a:srgbClr val="336699"/>
                  </a:outerShdw>
                </a:effectLst>
              </a:rPr>
              <a:t>everything</a:t>
            </a:r>
            <a:r>
              <a:rPr lang="en-US" sz="2200" i="1" dirty="0">
                <a:effectLst>
                  <a:outerShdw blurRad="38100" dist="38100" dir="2700000" algn="tl">
                    <a:srgbClr val="336699"/>
                  </a:outerShdw>
                </a:effectLst>
              </a:rPr>
              <a:t> that He had made, and indeed it was </a:t>
            </a:r>
            <a:r>
              <a:rPr lang="en-US" sz="2200" i="1" u="sng" dirty="0">
                <a:effectLst>
                  <a:outerShdw blurRad="38100" dist="38100" dir="2700000" algn="tl">
                    <a:srgbClr val="336699"/>
                  </a:outerShdw>
                </a:effectLst>
              </a:rPr>
              <a:t>very good</a:t>
            </a:r>
            <a:r>
              <a:rPr lang="en-US" sz="2200" i="1" dirty="0">
                <a:effectLst>
                  <a:outerShdw blurRad="38100" dist="38100" dir="2700000" algn="tl">
                    <a:srgbClr val="336699"/>
                  </a:outerShdw>
                </a:effectLst>
              </a:rPr>
              <a:t>.”</a:t>
            </a:r>
          </a:p>
          <a:p>
            <a:pPr marL="0" indent="0" eaLnBrk="1" hangingPunct="1">
              <a:buNone/>
              <a:defRPr/>
            </a:pPr>
            <a:r>
              <a:rPr lang="en-US" sz="2200" i="1" dirty="0">
                <a:solidFill>
                  <a:srgbClr val="00FF00"/>
                </a:solidFill>
                <a:effectLst>
                  <a:outerShdw blurRad="38100" dist="38100" dir="2700000" algn="tl">
                    <a:srgbClr val="336699"/>
                  </a:outerShdw>
                </a:effectLst>
              </a:rPr>
              <a:t> - </a:t>
            </a:r>
            <a:r>
              <a:rPr lang="en-US" sz="2200" dirty="0">
                <a:solidFill>
                  <a:srgbClr val="00FF00"/>
                </a:solidFill>
                <a:effectLst>
                  <a:outerShdw blurRad="38100" dist="38100" dir="2700000" algn="tl">
                    <a:srgbClr val="336699"/>
                  </a:outerShdw>
                </a:effectLst>
              </a:rPr>
              <a:t>Gen. 1:30</a:t>
            </a:r>
          </a:p>
          <a:p>
            <a:pPr marL="0" indent="0" eaLnBrk="1" hangingPunct="1">
              <a:buNone/>
              <a:defRPr/>
            </a:pPr>
            <a:r>
              <a:rPr lang="en-US" sz="300" i="1" dirty="0">
                <a:solidFill>
                  <a:srgbClr val="00FF00"/>
                </a:solidFill>
                <a:effectLst>
                  <a:outerShdw blurRad="38100" dist="38100" dir="2700000" algn="tl">
                    <a:srgbClr val="336699"/>
                  </a:outerShdw>
                </a:effectLst>
              </a:rPr>
              <a:t> </a:t>
            </a:r>
          </a:p>
          <a:p>
            <a:pPr marL="0" indent="0" algn="ctr" eaLnBrk="1" hangingPunct="1">
              <a:buNone/>
              <a:defRPr/>
            </a:pPr>
            <a:r>
              <a:rPr lang="en-US" sz="2200" dirty="0">
                <a:solidFill>
                  <a:srgbClr val="FFC000"/>
                </a:solidFill>
                <a:effectLst>
                  <a:outerShdw blurRad="38100" dist="38100" dir="2700000" algn="tl">
                    <a:srgbClr val="336699"/>
                  </a:outerShdw>
                </a:effectLst>
              </a:rPr>
              <a:t>But According to the Old Earth View, it Wasn’t Good</a:t>
            </a:r>
          </a:p>
          <a:p>
            <a:pPr marL="0" indent="0" algn="ctr" eaLnBrk="1" hangingPunct="1">
              <a:buNone/>
              <a:defRPr/>
            </a:pPr>
            <a:r>
              <a:rPr lang="en-US" sz="2000" dirty="0">
                <a:effectLst>
                  <a:outerShdw blurRad="38100" dist="38100" dir="2700000" algn="tl">
                    <a:srgbClr val="336699"/>
                  </a:outerShdw>
                </a:effectLst>
              </a:rPr>
              <a:t>&gt;500 Million of Years of Death, Disease, Carnage, and Bloodshed</a:t>
            </a:r>
          </a:p>
          <a:p>
            <a:pPr marL="0" indent="0" eaLnBrk="1" hangingPunct="1">
              <a:buNone/>
              <a:defRPr/>
            </a:pPr>
            <a:endParaRPr lang="en-US" sz="2300" dirty="0">
              <a:effectLst>
                <a:outerShdw blurRad="38100" dist="38100" dir="2700000" algn="tl">
                  <a:srgbClr val="336699"/>
                </a:outerShdw>
              </a:effectLst>
            </a:endParaRPr>
          </a:p>
        </p:txBody>
      </p:sp>
      <p:sp>
        <p:nvSpPr>
          <p:cNvPr id="21510" name="Slide Number Placeholder 6">
            <a:extLst>
              <a:ext uri="{FF2B5EF4-FFF2-40B4-BE49-F238E27FC236}">
                <a16:creationId xmlns:a16="http://schemas.microsoft.com/office/drawing/2014/main" id="{ED43E0F8-CC6C-56D8-1B09-6376048457BD}"/>
              </a:ext>
            </a:extLst>
          </p:cNvPr>
          <p:cNvSpPr>
            <a:spLocks noGrp="1"/>
          </p:cNvSpPr>
          <p:nvPr>
            <p:ph type="sldNum" sz="quarter" idx="12"/>
          </p:nvPr>
        </p:nvSpPr>
        <p:spPr>
          <a:xfrm>
            <a:off x="6595872" y="5678633"/>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15B63955-A4B6-4E05-8B89-53A0532E03F9}" type="slidenum">
              <a:rPr lang="en-US" altLang="en-US" sz="1400" smtClean="0"/>
              <a:pPr>
                <a:spcBef>
                  <a:spcPct val="0"/>
                </a:spcBef>
                <a:buFontTx/>
                <a:buNone/>
              </a:pPr>
              <a:t>22</a:t>
            </a:fld>
            <a:endParaRPr lang="en-US" altLang="en-US" sz="1400" dirty="0"/>
          </a:p>
        </p:txBody>
      </p:sp>
      <p:pic>
        <p:nvPicPr>
          <p:cNvPr id="5" name="Picture 4">
            <a:extLst>
              <a:ext uri="{FF2B5EF4-FFF2-40B4-BE49-F238E27FC236}">
                <a16:creationId xmlns:a16="http://schemas.microsoft.com/office/drawing/2014/main" id="{303930BF-B869-8A46-33D0-17D3617AF10A}"/>
              </a:ext>
            </a:extLst>
          </p:cNvPr>
          <p:cNvPicPr>
            <a:picLocks noChangeAspect="1"/>
          </p:cNvPicPr>
          <p:nvPr/>
        </p:nvPicPr>
        <p:blipFill>
          <a:blip r:embed="rId4"/>
          <a:stretch>
            <a:fillRect/>
          </a:stretch>
        </p:blipFill>
        <p:spPr>
          <a:xfrm>
            <a:off x="1741089" y="2829791"/>
            <a:ext cx="2623093" cy="2935804"/>
          </a:xfrm>
          <a:prstGeom prst="rect">
            <a:avLst/>
          </a:prstGeom>
        </p:spPr>
      </p:pic>
      <p:pic>
        <p:nvPicPr>
          <p:cNvPr id="7" name="Picture 4" descr="Centrosaurus | Dinosaur Wiki | Fandom">
            <a:extLst>
              <a:ext uri="{FF2B5EF4-FFF2-40B4-BE49-F238E27FC236}">
                <a16:creationId xmlns:a16="http://schemas.microsoft.com/office/drawing/2014/main" id="{800EA740-AF42-D5BE-9323-5E94728E8B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64182" y="2838258"/>
            <a:ext cx="3562348" cy="2935804"/>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B4A71BD-D129-6C2D-93BB-7922A4976DF7}"/>
              </a:ext>
            </a:extLst>
          </p:cNvPr>
          <p:cNvSpPr txBox="1"/>
          <p:nvPr/>
        </p:nvSpPr>
        <p:spPr>
          <a:xfrm>
            <a:off x="810491" y="6205150"/>
            <a:ext cx="7696200" cy="276999"/>
          </a:xfrm>
          <a:prstGeom prst="rect">
            <a:avLst/>
          </a:prstGeom>
          <a:noFill/>
        </p:spPr>
        <p:txBody>
          <a:bodyPr wrap="square" rtlCol="0">
            <a:spAutoFit/>
          </a:bodyPr>
          <a:lstStyle/>
          <a:p>
            <a:r>
              <a:rPr lang="en-US" sz="1200" dirty="0">
                <a:hlinkClick r:id="rId6"/>
              </a:rPr>
              <a:t>https://www.nhm.ac.uk/discover/news/2020/august/dinosaur-diaries-human-cancer-found-in-dinosaur-bone.html</a:t>
            </a:r>
            <a:r>
              <a:rPr lang="en-US" sz="1200" dirty="0"/>
              <a:t> </a:t>
            </a:r>
          </a:p>
        </p:txBody>
      </p:sp>
      <p:sp>
        <p:nvSpPr>
          <p:cNvPr id="2" name="Title 1">
            <a:extLst>
              <a:ext uri="{FF2B5EF4-FFF2-40B4-BE49-F238E27FC236}">
                <a16:creationId xmlns:a16="http://schemas.microsoft.com/office/drawing/2014/main" id="{BF35F971-F0BA-E9FB-050A-6D827C81DF7D}"/>
              </a:ext>
            </a:extLst>
          </p:cNvPr>
          <p:cNvSpPr txBox="1">
            <a:spLocks/>
          </p:cNvSpPr>
          <p:nvPr/>
        </p:nvSpPr>
        <p:spPr bwMode="auto">
          <a:xfrm>
            <a:off x="533400" y="2286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eaLnBrk="1" hangingPunct="1">
              <a:defRPr/>
            </a:pPr>
            <a:r>
              <a:rPr lang="en-US" sz="2300" kern="0" dirty="0">
                <a:solidFill>
                  <a:srgbClr val="FFC000"/>
                </a:solidFill>
                <a:effectLst>
                  <a:outerShdw blurRad="38100" dist="38100" dir="2700000" algn="tl">
                    <a:srgbClr val="FFFFFF"/>
                  </a:outerShdw>
                </a:effectLst>
              </a:rPr>
              <a:t>What About the </a:t>
            </a:r>
            <a:r>
              <a:rPr lang="en-US" sz="2300" i="1" kern="0" dirty="0">
                <a:solidFill>
                  <a:srgbClr val="FFC000"/>
                </a:solidFill>
                <a:effectLst>
                  <a:outerShdw blurRad="38100" dist="38100" dir="2700000" algn="tl">
                    <a:srgbClr val="FFFFFF"/>
                  </a:outerShdw>
                </a:effectLst>
              </a:rPr>
              <a:t>“Very Good” </a:t>
            </a:r>
            <a:r>
              <a:rPr lang="en-US" sz="2300" kern="0" dirty="0">
                <a:solidFill>
                  <a:srgbClr val="FFC000"/>
                </a:solidFill>
                <a:effectLst>
                  <a:outerShdw blurRad="38100" dist="38100" dir="2700000" algn="tl">
                    <a:srgbClr val="FFFFFF"/>
                  </a:outerShdw>
                </a:effectLst>
              </a:rPr>
              <a:t>World After He Created Man?</a:t>
            </a:r>
            <a:endParaRPr lang="en-US" sz="2300" kern="0" dirty="0">
              <a:effectLst>
                <a:outerShdw blurRad="38100" dist="38100" dir="2700000" algn="tl">
                  <a:srgbClr val="FFFFFF"/>
                </a:outerShdw>
              </a:effectLst>
            </a:endParaRPr>
          </a:p>
        </p:txBody>
      </p:sp>
    </p:spTree>
    <p:extLst>
      <p:ext uri="{BB962C8B-B14F-4D97-AF65-F5344CB8AC3E}">
        <p14:creationId xmlns:p14="http://schemas.microsoft.com/office/powerpoint/2010/main" val="3683112002"/>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C6AEE-BA53-6FBA-7F5A-07144EADA3E2}"/>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4D564AD-76AE-B505-85C7-8885939E7BED}"/>
              </a:ext>
            </a:extLst>
          </p:cNvPr>
          <p:cNvSpPr>
            <a:spLocks noGrp="1"/>
          </p:cNvSpPr>
          <p:nvPr>
            <p:ph type="subTitle" sz="quarter" idx="4294967295"/>
          </p:nvPr>
        </p:nvSpPr>
        <p:spPr>
          <a:xfrm>
            <a:off x="533400" y="800101"/>
            <a:ext cx="7696200" cy="1752600"/>
          </a:xfrm>
        </p:spPr>
        <p:txBody>
          <a:bodyPr/>
          <a:lstStyle/>
          <a:p>
            <a:pPr marL="0" indent="0" eaLnBrk="1" hangingPunct="1">
              <a:buNone/>
              <a:defRPr/>
            </a:pPr>
            <a:r>
              <a:rPr lang="en-US" sz="2200" i="1" dirty="0">
                <a:effectLst>
                  <a:outerShdw blurRad="38100" dist="38100" dir="2700000" algn="tl">
                    <a:srgbClr val="336699"/>
                  </a:outerShdw>
                </a:effectLst>
              </a:rPr>
              <a:t>“Then God saw </a:t>
            </a:r>
            <a:r>
              <a:rPr lang="en-US" sz="2200" i="1" u="sng" dirty="0">
                <a:effectLst>
                  <a:outerShdw blurRad="38100" dist="38100" dir="2700000" algn="tl">
                    <a:srgbClr val="336699"/>
                  </a:outerShdw>
                </a:effectLst>
              </a:rPr>
              <a:t>everything</a:t>
            </a:r>
            <a:r>
              <a:rPr lang="en-US" sz="2200" i="1" dirty="0">
                <a:effectLst>
                  <a:outerShdw blurRad="38100" dist="38100" dir="2700000" algn="tl">
                    <a:srgbClr val="336699"/>
                  </a:outerShdw>
                </a:effectLst>
              </a:rPr>
              <a:t> that He had made, and indeed it was </a:t>
            </a:r>
            <a:r>
              <a:rPr lang="en-US" sz="2200" i="1" u="sng" dirty="0">
                <a:effectLst>
                  <a:outerShdw blurRad="38100" dist="38100" dir="2700000" algn="tl">
                    <a:srgbClr val="336699"/>
                  </a:outerShdw>
                </a:effectLst>
              </a:rPr>
              <a:t>very good</a:t>
            </a:r>
            <a:r>
              <a:rPr lang="en-US" sz="2200" i="1" dirty="0">
                <a:effectLst>
                  <a:outerShdw blurRad="38100" dist="38100" dir="2700000" algn="tl">
                    <a:srgbClr val="336699"/>
                  </a:outerShdw>
                </a:effectLst>
              </a:rPr>
              <a:t>.”</a:t>
            </a:r>
          </a:p>
          <a:p>
            <a:pPr marL="0" indent="0" eaLnBrk="1" hangingPunct="1">
              <a:buNone/>
              <a:defRPr/>
            </a:pPr>
            <a:r>
              <a:rPr lang="en-US" sz="2200" i="1" dirty="0">
                <a:solidFill>
                  <a:srgbClr val="00FF00"/>
                </a:solidFill>
                <a:effectLst>
                  <a:outerShdw blurRad="38100" dist="38100" dir="2700000" algn="tl">
                    <a:srgbClr val="336699"/>
                  </a:outerShdw>
                </a:effectLst>
              </a:rPr>
              <a:t> - </a:t>
            </a:r>
            <a:r>
              <a:rPr lang="en-US" sz="2200" dirty="0">
                <a:solidFill>
                  <a:srgbClr val="00FF00"/>
                </a:solidFill>
                <a:effectLst>
                  <a:outerShdw blurRad="38100" dist="38100" dir="2700000" algn="tl">
                    <a:srgbClr val="336699"/>
                  </a:outerShdw>
                </a:effectLst>
              </a:rPr>
              <a:t>Gen. 1:30</a:t>
            </a:r>
          </a:p>
          <a:p>
            <a:pPr marL="0" indent="0" eaLnBrk="1" hangingPunct="1">
              <a:buNone/>
              <a:defRPr/>
            </a:pPr>
            <a:r>
              <a:rPr lang="en-US" sz="300" i="1" dirty="0">
                <a:solidFill>
                  <a:srgbClr val="00FF00"/>
                </a:solidFill>
                <a:effectLst>
                  <a:outerShdw blurRad="38100" dist="38100" dir="2700000" algn="tl">
                    <a:srgbClr val="336699"/>
                  </a:outerShdw>
                </a:effectLst>
              </a:rPr>
              <a:t> </a:t>
            </a:r>
          </a:p>
          <a:p>
            <a:pPr marL="0" indent="0" algn="ctr" eaLnBrk="1" hangingPunct="1">
              <a:buNone/>
              <a:defRPr/>
            </a:pPr>
            <a:r>
              <a:rPr lang="en-US" sz="2200" dirty="0">
                <a:solidFill>
                  <a:srgbClr val="FFC000"/>
                </a:solidFill>
                <a:effectLst>
                  <a:outerShdw blurRad="38100" dist="38100" dir="2700000" algn="tl">
                    <a:srgbClr val="336699"/>
                  </a:outerShdw>
                </a:effectLst>
              </a:rPr>
              <a:t>But According to the Old Earth View, it Wasn’t Good</a:t>
            </a:r>
          </a:p>
          <a:p>
            <a:pPr marL="0" indent="0" algn="ctr" eaLnBrk="1" hangingPunct="1">
              <a:buNone/>
              <a:defRPr/>
            </a:pPr>
            <a:r>
              <a:rPr lang="en-US" sz="2000" dirty="0">
                <a:effectLst>
                  <a:outerShdw blurRad="38100" dist="38100" dir="2700000" algn="tl">
                    <a:srgbClr val="336699"/>
                  </a:outerShdw>
                </a:effectLst>
              </a:rPr>
              <a:t>&gt;500 Million of Years of Death, Disease, Carnage, and Bloodshed</a:t>
            </a:r>
          </a:p>
          <a:p>
            <a:pPr marL="0" indent="0" eaLnBrk="1" hangingPunct="1">
              <a:buNone/>
              <a:defRPr/>
            </a:pPr>
            <a:endParaRPr lang="en-US" sz="2300" dirty="0">
              <a:effectLst>
                <a:outerShdw blurRad="38100" dist="38100" dir="2700000" algn="tl">
                  <a:srgbClr val="336699"/>
                </a:outerShdw>
              </a:effectLst>
            </a:endParaRPr>
          </a:p>
        </p:txBody>
      </p:sp>
      <p:sp>
        <p:nvSpPr>
          <p:cNvPr id="21510" name="Slide Number Placeholder 6">
            <a:extLst>
              <a:ext uri="{FF2B5EF4-FFF2-40B4-BE49-F238E27FC236}">
                <a16:creationId xmlns:a16="http://schemas.microsoft.com/office/drawing/2014/main" id="{ED43E0F8-CC6C-56D8-1B09-6376048457BD}"/>
              </a:ext>
            </a:extLst>
          </p:cNvPr>
          <p:cNvSpPr>
            <a:spLocks noGrp="1"/>
          </p:cNvSpPr>
          <p:nvPr>
            <p:ph type="sldNum" sz="quarter" idx="12"/>
          </p:nvPr>
        </p:nvSpPr>
        <p:spPr>
          <a:xfrm>
            <a:off x="6595872" y="5678633"/>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15B63955-A4B6-4E05-8B89-53A0532E03F9}" type="slidenum">
              <a:rPr lang="en-US" altLang="en-US" sz="1400" smtClean="0"/>
              <a:pPr>
                <a:spcBef>
                  <a:spcPct val="0"/>
                </a:spcBef>
                <a:buFontTx/>
                <a:buNone/>
              </a:pPr>
              <a:t>23</a:t>
            </a:fld>
            <a:endParaRPr lang="en-US" altLang="en-US" sz="1400" dirty="0"/>
          </a:p>
        </p:txBody>
      </p:sp>
      <p:pic>
        <p:nvPicPr>
          <p:cNvPr id="2050" name="Picture 2" descr="CT scan showing how the cancerous tissue was identifed within the shaft of the dinosaur bone. ">
            <a:extLst>
              <a:ext uri="{FF2B5EF4-FFF2-40B4-BE49-F238E27FC236}">
                <a16:creationId xmlns:a16="http://schemas.microsoft.com/office/drawing/2014/main" id="{8F680D76-78A9-5594-5184-BD9B610D0AB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180" r="19942"/>
          <a:stretch/>
        </p:blipFill>
        <p:spPr bwMode="auto">
          <a:xfrm>
            <a:off x="1217470" y="2870924"/>
            <a:ext cx="3132857" cy="2972857"/>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B971264E-E087-9946-5E57-904B173A318D}"/>
              </a:ext>
            </a:extLst>
          </p:cNvPr>
          <p:cNvSpPr txBox="1">
            <a:spLocks/>
          </p:cNvSpPr>
          <p:nvPr/>
        </p:nvSpPr>
        <p:spPr bwMode="auto">
          <a:xfrm>
            <a:off x="533400" y="2286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eaLnBrk="1" hangingPunct="1">
              <a:defRPr/>
            </a:pPr>
            <a:r>
              <a:rPr lang="en-US" sz="2300" kern="0">
                <a:solidFill>
                  <a:srgbClr val="FFC000"/>
                </a:solidFill>
                <a:effectLst>
                  <a:outerShdw blurRad="38100" dist="38100" dir="2700000" algn="tl">
                    <a:srgbClr val="FFFFFF"/>
                  </a:outerShdw>
                </a:effectLst>
              </a:rPr>
              <a:t>What About the </a:t>
            </a:r>
            <a:r>
              <a:rPr lang="en-US" sz="2300" i="1" kern="0">
                <a:solidFill>
                  <a:srgbClr val="FFC000"/>
                </a:solidFill>
                <a:effectLst>
                  <a:outerShdw blurRad="38100" dist="38100" dir="2700000" algn="tl">
                    <a:srgbClr val="FFFFFF"/>
                  </a:outerShdw>
                </a:effectLst>
              </a:rPr>
              <a:t>“Very Good” </a:t>
            </a:r>
            <a:r>
              <a:rPr lang="en-US" sz="2300" kern="0">
                <a:solidFill>
                  <a:srgbClr val="FFC000"/>
                </a:solidFill>
                <a:effectLst>
                  <a:outerShdw blurRad="38100" dist="38100" dir="2700000" algn="tl">
                    <a:srgbClr val="FFFFFF"/>
                  </a:outerShdw>
                </a:effectLst>
              </a:rPr>
              <a:t>World?</a:t>
            </a:r>
            <a:endParaRPr lang="en-US" sz="2300" kern="0" dirty="0">
              <a:effectLst>
                <a:outerShdw blurRad="38100" dist="38100" dir="2700000" algn="tl">
                  <a:srgbClr val="FFFFFF"/>
                </a:outerShdw>
              </a:effectLst>
            </a:endParaRPr>
          </a:p>
        </p:txBody>
      </p:sp>
      <p:sp>
        <p:nvSpPr>
          <p:cNvPr id="6" name="Subtitle 2">
            <a:extLst>
              <a:ext uri="{FF2B5EF4-FFF2-40B4-BE49-F238E27FC236}">
                <a16:creationId xmlns:a16="http://schemas.microsoft.com/office/drawing/2014/main" id="{B10B8ED9-123E-069A-875B-81B846DAA8AF}"/>
              </a:ext>
            </a:extLst>
          </p:cNvPr>
          <p:cNvSpPr txBox="1">
            <a:spLocks/>
          </p:cNvSpPr>
          <p:nvPr/>
        </p:nvSpPr>
        <p:spPr bwMode="auto">
          <a:xfrm>
            <a:off x="800100" y="5863937"/>
            <a:ext cx="7696200" cy="1752600"/>
          </a:xfrm>
          <a:prstGeom prst="rect">
            <a:avLst/>
          </a:prstGeom>
          <a:noFill/>
          <a:ln w="9525">
            <a:noFill/>
            <a:miter lim="800000"/>
            <a:headEnd/>
            <a:tailEnd/>
          </a:ln>
          <a:effectLst/>
        </p:spPr>
        <p:txBody>
          <a:bodyPr/>
          <a:lstStyle/>
          <a:p>
            <a:pPr algn="ctr" eaLnBrk="1" hangingPunct="1">
              <a:spcBef>
                <a:spcPct val="20000"/>
              </a:spcBef>
              <a:defRPr/>
            </a:pPr>
            <a:r>
              <a:rPr lang="en-US" sz="2000" kern="0" dirty="0">
                <a:solidFill>
                  <a:srgbClr val="FFC000"/>
                </a:solidFill>
                <a:effectLst>
                  <a:outerShdw blurRad="38100" dist="38100" dir="2700000" algn="tl">
                    <a:srgbClr val="336699"/>
                  </a:outerShdw>
                </a:effectLst>
                <a:latin typeface="Arial" charset="0"/>
                <a:cs typeface="Arial" charset="0"/>
              </a:rPr>
              <a:t>Osteosarcoma in </a:t>
            </a:r>
            <a:r>
              <a:rPr lang="en-US" sz="2000" i="1" kern="0" dirty="0">
                <a:solidFill>
                  <a:srgbClr val="FFC000"/>
                </a:solidFill>
                <a:effectLst>
                  <a:outerShdw blurRad="38100" dist="38100" dir="2700000" algn="tl">
                    <a:srgbClr val="336699"/>
                  </a:outerShdw>
                </a:effectLst>
                <a:latin typeface="Arial" charset="0"/>
                <a:cs typeface="Arial" charset="0"/>
              </a:rPr>
              <a:t>“76-Million-Year-Old” Centrosaurus</a:t>
            </a:r>
            <a:r>
              <a:rPr lang="en-US" sz="2000" kern="0" dirty="0">
                <a:solidFill>
                  <a:srgbClr val="FFC000"/>
                </a:solidFill>
                <a:effectLst>
                  <a:outerShdw blurRad="38100" dist="38100" dir="2700000" algn="tl">
                    <a:srgbClr val="336699"/>
                  </a:outerShdw>
                </a:effectLst>
                <a:latin typeface="Arial" charset="0"/>
                <a:cs typeface="Arial" charset="0"/>
              </a:rPr>
              <a:t> Bones</a:t>
            </a:r>
            <a:endParaRPr lang="en-US" sz="2000" i="1" kern="0" dirty="0">
              <a:solidFill>
                <a:srgbClr val="FFC000"/>
              </a:solidFill>
              <a:effectLst>
                <a:outerShdw blurRad="38100" dist="38100" dir="2700000" algn="tl">
                  <a:srgbClr val="336699"/>
                </a:outerShdw>
              </a:effectLst>
              <a:latin typeface="+mn-lt"/>
            </a:endParaRPr>
          </a:p>
          <a:p>
            <a:pPr eaLnBrk="1" hangingPunct="1">
              <a:spcBef>
                <a:spcPct val="20000"/>
              </a:spcBef>
              <a:buFontTx/>
              <a:buBlip>
                <a:blip r:embed="rId4"/>
              </a:buBlip>
              <a:defRPr/>
            </a:pPr>
            <a:endParaRPr lang="en-US" sz="2000" kern="0" dirty="0">
              <a:solidFill>
                <a:srgbClr val="FFC000"/>
              </a:solidFill>
              <a:effectLst>
                <a:outerShdw blurRad="38100" dist="38100" dir="2700000" algn="tl">
                  <a:srgbClr val="336699"/>
                </a:outerShdw>
              </a:effectLst>
              <a:latin typeface="Arial" charset="0"/>
              <a:cs typeface="Arial" charset="0"/>
            </a:endParaRPr>
          </a:p>
        </p:txBody>
      </p:sp>
      <p:pic>
        <p:nvPicPr>
          <p:cNvPr id="8" name="Picture 4" descr="Centrosaurus | Dinosaur Wiki | Fandom">
            <a:extLst>
              <a:ext uri="{FF2B5EF4-FFF2-40B4-BE49-F238E27FC236}">
                <a16:creationId xmlns:a16="http://schemas.microsoft.com/office/drawing/2014/main" id="{49DA354C-4A29-823F-ED69-D3D719033C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64182" y="2838822"/>
            <a:ext cx="3562348" cy="293580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40BF4BD1-F416-969D-6289-C0A940AA1426}"/>
              </a:ext>
            </a:extLst>
          </p:cNvPr>
          <p:cNvSpPr txBox="1"/>
          <p:nvPr/>
        </p:nvSpPr>
        <p:spPr>
          <a:xfrm>
            <a:off x="810491" y="6205150"/>
            <a:ext cx="7696200" cy="276999"/>
          </a:xfrm>
          <a:prstGeom prst="rect">
            <a:avLst/>
          </a:prstGeom>
          <a:noFill/>
        </p:spPr>
        <p:txBody>
          <a:bodyPr wrap="square" rtlCol="0">
            <a:spAutoFit/>
          </a:bodyPr>
          <a:lstStyle/>
          <a:p>
            <a:r>
              <a:rPr lang="en-US" sz="1200" dirty="0">
                <a:hlinkClick r:id="rId6"/>
              </a:rPr>
              <a:t>https://www.nhm.ac.uk/discover/news/2020/august/dinosaur-diaries-human-cancer-found-in-dinosaur-bone.html</a:t>
            </a:r>
            <a:r>
              <a:rPr lang="en-US" sz="1200" dirty="0"/>
              <a:t> </a:t>
            </a:r>
          </a:p>
        </p:txBody>
      </p:sp>
    </p:spTree>
    <p:extLst>
      <p:ext uri="{BB962C8B-B14F-4D97-AF65-F5344CB8AC3E}">
        <p14:creationId xmlns:p14="http://schemas.microsoft.com/office/powerpoint/2010/main" val="1111159573"/>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C6AEE-BA53-6FBA-7F5A-07144EADA3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4A3A60-20F4-8387-D8EB-DFF92D7495A1}"/>
              </a:ext>
            </a:extLst>
          </p:cNvPr>
          <p:cNvSpPr>
            <a:spLocks noGrp="1"/>
          </p:cNvSpPr>
          <p:nvPr>
            <p:ph type="ctrTitle" sz="quarter" idx="4294967295"/>
          </p:nvPr>
        </p:nvSpPr>
        <p:spPr>
          <a:xfrm>
            <a:off x="533400" y="58881"/>
            <a:ext cx="8229600" cy="685800"/>
          </a:xfrm>
        </p:spPr>
        <p:txBody>
          <a:bodyPr/>
          <a:lstStyle/>
          <a:p>
            <a:pPr eaLnBrk="1" hangingPunct="1">
              <a:defRPr/>
            </a:pPr>
            <a:r>
              <a:rPr lang="en-US" sz="2300" dirty="0">
                <a:solidFill>
                  <a:srgbClr val="FFC000"/>
                </a:solidFill>
                <a:effectLst>
                  <a:outerShdw blurRad="38100" dist="38100" dir="2700000" algn="tl">
                    <a:srgbClr val="FFFFFF"/>
                  </a:outerShdw>
                </a:effectLst>
              </a:rPr>
              <a:t>What About Thorns and Thistles in the Curse?</a:t>
            </a:r>
            <a:endParaRPr lang="en-US" sz="2300" dirty="0">
              <a:effectLst>
                <a:outerShdw blurRad="38100" dist="38100" dir="2700000" algn="tl">
                  <a:srgbClr val="FFFFFF"/>
                </a:outerShdw>
              </a:effectLst>
            </a:endParaRPr>
          </a:p>
        </p:txBody>
      </p:sp>
      <p:sp>
        <p:nvSpPr>
          <p:cNvPr id="21510" name="Slide Number Placeholder 6">
            <a:extLst>
              <a:ext uri="{FF2B5EF4-FFF2-40B4-BE49-F238E27FC236}">
                <a16:creationId xmlns:a16="http://schemas.microsoft.com/office/drawing/2014/main" id="{ED43E0F8-CC6C-56D8-1B09-6376048457BD}"/>
              </a:ext>
            </a:extLst>
          </p:cNvPr>
          <p:cNvSpPr>
            <a:spLocks noGrp="1"/>
          </p:cNvSpPr>
          <p:nvPr>
            <p:ph type="sldNum" sz="quarter" idx="12"/>
          </p:nvPr>
        </p:nvSpPr>
        <p:spPr>
          <a:xfrm>
            <a:off x="6934200" y="6258791"/>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15B63955-A4B6-4E05-8B89-53A0532E03F9}" type="slidenum">
              <a:rPr lang="en-US" altLang="en-US" sz="1400" smtClean="0"/>
              <a:pPr>
                <a:spcBef>
                  <a:spcPct val="0"/>
                </a:spcBef>
                <a:buFontTx/>
                <a:buNone/>
              </a:pPr>
              <a:t>24</a:t>
            </a:fld>
            <a:endParaRPr lang="en-US" altLang="en-US" sz="1400" dirty="0"/>
          </a:p>
        </p:txBody>
      </p:sp>
    </p:spTree>
    <p:extLst>
      <p:ext uri="{BB962C8B-B14F-4D97-AF65-F5344CB8AC3E}">
        <p14:creationId xmlns:p14="http://schemas.microsoft.com/office/powerpoint/2010/main" val="2013694900"/>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C6AEE-BA53-6FBA-7F5A-07144EADA3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4A3A60-20F4-8387-D8EB-DFF92D7495A1}"/>
              </a:ext>
            </a:extLst>
          </p:cNvPr>
          <p:cNvSpPr>
            <a:spLocks noGrp="1"/>
          </p:cNvSpPr>
          <p:nvPr>
            <p:ph type="ctrTitle" sz="quarter" idx="4294967295"/>
          </p:nvPr>
        </p:nvSpPr>
        <p:spPr>
          <a:xfrm>
            <a:off x="533400" y="58881"/>
            <a:ext cx="8229600" cy="685800"/>
          </a:xfrm>
        </p:spPr>
        <p:txBody>
          <a:bodyPr/>
          <a:lstStyle/>
          <a:p>
            <a:pPr eaLnBrk="1" hangingPunct="1">
              <a:defRPr/>
            </a:pPr>
            <a:r>
              <a:rPr lang="en-US" sz="2300" dirty="0">
                <a:solidFill>
                  <a:srgbClr val="FFC000"/>
                </a:solidFill>
                <a:effectLst>
                  <a:outerShdw blurRad="38100" dist="38100" dir="2700000" algn="tl">
                    <a:srgbClr val="FFFFFF"/>
                  </a:outerShdw>
                </a:effectLst>
              </a:rPr>
              <a:t>What About Thorns and Thistles in the Curse?</a:t>
            </a:r>
            <a:endParaRPr lang="en-US" sz="2300" dirty="0">
              <a:effectLst>
                <a:outerShdw blurRad="38100" dist="38100" dir="2700000" algn="tl">
                  <a:srgbClr val="FFFFFF"/>
                </a:outerShdw>
              </a:effectLst>
            </a:endParaRPr>
          </a:p>
        </p:txBody>
      </p:sp>
      <p:sp>
        <p:nvSpPr>
          <p:cNvPr id="3" name="Subtitle 2">
            <a:extLst>
              <a:ext uri="{FF2B5EF4-FFF2-40B4-BE49-F238E27FC236}">
                <a16:creationId xmlns:a16="http://schemas.microsoft.com/office/drawing/2014/main" id="{84D564AD-76AE-B505-85C7-8885939E7BED}"/>
              </a:ext>
            </a:extLst>
          </p:cNvPr>
          <p:cNvSpPr>
            <a:spLocks noGrp="1"/>
          </p:cNvSpPr>
          <p:nvPr>
            <p:ph type="subTitle" sz="quarter" idx="4294967295"/>
          </p:nvPr>
        </p:nvSpPr>
        <p:spPr>
          <a:xfrm>
            <a:off x="533400" y="644450"/>
            <a:ext cx="7696200" cy="1752600"/>
          </a:xfrm>
        </p:spPr>
        <p:txBody>
          <a:bodyPr/>
          <a:lstStyle/>
          <a:p>
            <a:pPr marL="0" indent="0" eaLnBrk="1" hangingPunct="1">
              <a:spcBef>
                <a:spcPts val="0"/>
              </a:spcBef>
              <a:buNone/>
              <a:defRPr/>
            </a:pPr>
            <a:r>
              <a:rPr lang="en-US" sz="2200" i="1" dirty="0">
                <a:effectLst>
                  <a:outerShdw blurRad="38100" dist="38100" dir="2700000" algn="tl">
                    <a:srgbClr val="336699"/>
                  </a:outerShdw>
                </a:effectLst>
              </a:rPr>
              <a:t>“Then to Adam He said. . . ‘Cursed is the ground for your sake; In toil you shall eat of it all the days of your life. </a:t>
            </a:r>
            <a:r>
              <a:rPr lang="en-US" sz="2200" b="1" i="1" u="sng" dirty="0">
                <a:effectLst>
                  <a:outerShdw blurRad="38100" dist="38100" dir="2700000" algn="tl">
                    <a:srgbClr val="336699"/>
                  </a:outerShdw>
                </a:effectLst>
              </a:rPr>
              <a:t>Both</a:t>
            </a:r>
          </a:p>
          <a:p>
            <a:pPr marL="0" indent="0" eaLnBrk="1" hangingPunct="1">
              <a:spcBef>
                <a:spcPts val="0"/>
              </a:spcBef>
              <a:buNone/>
              <a:defRPr/>
            </a:pPr>
            <a:r>
              <a:rPr lang="en-US" sz="2200" b="1" i="1" u="sng" dirty="0">
                <a:effectLst>
                  <a:outerShdw blurRad="38100" dist="38100" dir="2700000" algn="tl">
                    <a:srgbClr val="336699"/>
                  </a:outerShdw>
                </a:effectLst>
              </a:rPr>
              <a:t>thorns and thistles it shall bring forth for you’</a:t>
            </a:r>
            <a:r>
              <a:rPr lang="en-US" sz="2200" i="1" dirty="0">
                <a:effectLst>
                  <a:outerShdw blurRad="38100" dist="38100" dir="2700000" algn="tl">
                    <a:srgbClr val="336699"/>
                  </a:outerShdw>
                </a:effectLst>
              </a:rPr>
              <a:t>”</a:t>
            </a:r>
          </a:p>
          <a:p>
            <a:pPr marL="0" indent="0" eaLnBrk="1" hangingPunct="1">
              <a:buNone/>
              <a:defRPr/>
            </a:pPr>
            <a:r>
              <a:rPr lang="en-US" sz="2200" i="1" dirty="0">
                <a:solidFill>
                  <a:srgbClr val="00FF00"/>
                </a:solidFill>
                <a:effectLst>
                  <a:outerShdw blurRad="38100" dist="38100" dir="2700000" algn="tl">
                    <a:srgbClr val="336699"/>
                  </a:outerShdw>
                </a:effectLst>
              </a:rPr>
              <a:t> - </a:t>
            </a:r>
            <a:r>
              <a:rPr lang="en-US" sz="2200" dirty="0">
                <a:solidFill>
                  <a:srgbClr val="00FF00"/>
                </a:solidFill>
                <a:effectLst>
                  <a:outerShdw blurRad="38100" dist="38100" dir="2700000" algn="tl">
                    <a:srgbClr val="336699"/>
                  </a:outerShdw>
                </a:effectLst>
              </a:rPr>
              <a:t>Gen. 3:17-18</a:t>
            </a:r>
          </a:p>
          <a:p>
            <a:pPr marL="0" indent="0" eaLnBrk="1" hangingPunct="1">
              <a:buNone/>
              <a:defRPr/>
            </a:pPr>
            <a:r>
              <a:rPr lang="en-US" sz="300" i="1" dirty="0">
                <a:solidFill>
                  <a:srgbClr val="00FF00"/>
                </a:solidFill>
                <a:effectLst>
                  <a:outerShdw blurRad="38100" dist="38100" dir="2700000" algn="tl">
                    <a:srgbClr val="336699"/>
                  </a:outerShdw>
                </a:effectLst>
              </a:rPr>
              <a:t> </a:t>
            </a:r>
          </a:p>
          <a:p>
            <a:pPr marL="0" indent="0" eaLnBrk="1" hangingPunct="1">
              <a:buNone/>
              <a:defRPr/>
            </a:pPr>
            <a:endParaRPr lang="en-US" sz="2300" dirty="0">
              <a:effectLst>
                <a:outerShdw blurRad="38100" dist="38100" dir="2700000" algn="tl">
                  <a:srgbClr val="336699"/>
                </a:outerShdw>
              </a:effectLst>
            </a:endParaRPr>
          </a:p>
        </p:txBody>
      </p:sp>
      <p:sp>
        <p:nvSpPr>
          <p:cNvPr id="21510" name="Slide Number Placeholder 6">
            <a:extLst>
              <a:ext uri="{FF2B5EF4-FFF2-40B4-BE49-F238E27FC236}">
                <a16:creationId xmlns:a16="http://schemas.microsoft.com/office/drawing/2014/main" id="{ED43E0F8-CC6C-56D8-1B09-6376048457BD}"/>
              </a:ext>
            </a:extLst>
          </p:cNvPr>
          <p:cNvSpPr>
            <a:spLocks noGrp="1"/>
          </p:cNvSpPr>
          <p:nvPr>
            <p:ph type="sldNum" sz="quarter" idx="12"/>
          </p:nvPr>
        </p:nvSpPr>
        <p:spPr>
          <a:xfrm>
            <a:off x="6934200" y="6258791"/>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15B63955-A4B6-4E05-8B89-53A0532E03F9}" type="slidenum">
              <a:rPr lang="en-US" altLang="en-US" sz="1400" smtClean="0"/>
              <a:pPr>
                <a:spcBef>
                  <a:spcPct val="0"/>
                </a:spcBef>
                <a:buFontTx/>
                <a:buNone/>
              </a:pPr>
              <a:t>25</a:t>
            </a:fld>
            <a:endParaRPr lang="en-US" altLang="en-US" sz="1400" dirty="0"/>
          </a:p>
        </p:txBody>
      </p:sp>
    </p:spTree>
    <p:extLst>
      <p:ext uri="{BB962C8B-B14F-4D97-AF65-F5344CB8AC3E}">
        <p14:creationId xmlns:p14="http://schemas.microsoft.com/office/powerpoint/2010/main" val="3995193372"/>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C6AEE-BA53-6FBA-7F5A-07144EADA3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4A3A60-20F4-8387-D8EB-DFF92D7495A1}"/>
              </a:ext>
            </a:extLst>
          </p:cNvPr>
          <p:cNvSpPr>
            <a:spLocks noGrp="1"/>
          </p:cNvSpPr>
          <p:nvPr>
            <p:ph type="ctrTitle" sz="quarter" idx="4294967295"/>
          </p:nvPr>
        </p:nvSpPr>
        <p:spPr>
          <a:xfrm>
            <a:off x="533400" y="58881"/>
            <a:ext cx="8229600" cy="685800"/>
          </a:xfrm>
        </p:spPr>
        <p:txBody>
          <a:bodyPr/>
          <a:lstStyle/>
          <a:p>
            <a:pPr eaLnBrk="1" hangingPunct="1">
              <a:defRPr/>
            </a:pPr>
            <a:r>
              <a:rPr lang="en-US" sz="2300" dirty="0">
                <a:solidFill>
                  <a:srgbClr val="FFC000"/>
                </a:solidFill>
                <a:effectLst>
                  <a:outerShdw blurRad="38100" dist="38100" dir="2700000" algn="tl">
                    <a:srgbClr val="FFFFFF"/>
                  </a:outerShdw>
                </a:effectLst>
              </a:rPr>
              <a:t>What About Thorns and Thistles in the Curse?</a:t>
            </a:r>
            <a:endParaRPr lang="en-US" sz="2300" dirty="0">
              <a:effectLst>
                <a:outerShdw blurRad="38100" dist="38100" dir="2700000" algn="tl">
                  <a:srgbClr val="FFFFFF"/>
                </a:outerShdw>
              </a:effectLst>
            </a:endParaRPr>
          </a:p>
        </p:txBody>
      </p:sp>
      <p:sp>
        <p:nvSpPr>
          <p:cNvPr id="3" name="Subtitle 2">
            <a:extLst>
              <a:ext uri="{FF2B5EF4-FFF2-40B4-BE49-F238E27FC236}">
                <a16:creationId xmlns:a16="http://schemas.microsoft.com/office/drawing/2014/main" id="{84D564AD-76AE-B505-85C7-8885939E7BED}"/>
              </a:ext>
            </a:extLst>
          </p:cNvPr>
          <p:cNvSpPr>
            <a:spLocks noGrp="1"/>
          </p:cNvSpPr>
          <p:nvPr>
            <p:ph type="subTitle" sz="quarter" idx="4294967295"/>
          </p:nvPr>
        </p:nvSpPr>
        <p:spPr>
          <a:xfrm>
            <a:off x="533400" y="644450"/>
            <a:ext cx="7696200" cy="1752600"/>
          </a:xfrm>
        </p:spPr>
        <p:txBody>
          <a:bodyPr/>
          <a:lstStyle/>
          <a:p>
            <a:pPr marL="0" indent="0" eaLnBrk="1" hangingPunct="1">
              <a:spcBef>
                <a:spcPts val="0"/>
              </a:spcBef>
              <a:buNone/>
              <a:defRPr/>
            </a:pPr>
            <a:r>
              <a:rPr lang="en-US" sz="2200" i="1" dirty="0">
                <a:effectLst>
                  <a:outerShdw blurRad="38100" dist="38100" dir="2700000" algn="tl">
                    <a:srgbClr val="336699"/>
                  </a:outerShdw>
                </a:effectLst>
              </a:rPr>
              <a:t>“Then to Adam He said. . . ‘Cursed is the ground for your sake; In toil you shall eat of it all the days of your life. </a:t>
            </a:r>
            <a:r>
              <a:rPr lang="en-US" sz="2200" b="1" i="1" u="sng" dirty="0">
                <a:effectLst>
                  <a:outerShdw blurRad="38100" dist="38100" dir="2700000" algn="tl">
                    <a:srgbClr val="336699"/>
                  </a:outerShdw>
                </a:effectLst>
              </a:rPr>
              <a:t>Both</a:t>
            </a:r>
          </a:p>
          <a:p>
            <a:pPr marL="0" indent="0" eaLnBrk="1" hangingPunct="1">
              <a:spcBef>
                <a:spcPts val="0"/>
              </a:spcBef>
              <a:buNone/>
              <a:defRPr/>
            </a:pPr>
            <a:r>
              <a:rPr lang="en-US" sz="2200" b="1" i="1" u="sng" dirty="0">
                <a:effectLst>
                  <a:outerShdw blurRad="38100" dist="38100" dir="2700000" algn="tl">
                    <a:srgbClr val="336699"/>
                  </a:outerShdw>
                </a:effectLst>
              </a:rPr>
              <a:t>thorns and thistles it shall bring forth for you’</a:t>
            </a:r>
            <a:r>
              <a:rPr lang="en-US" sz="2200" i="1" dirty="0">
                <a:effectLst>
                  <a:outerShdw blurRad="38100" dist="38100" dir="2700000" algn="tl">
                    <a:srgbClr val="336699"/>
                  </a:outerShdw>
                </a:effectLst>
              </a:rPr>
              <a:t>”</a:t>
            </a:r>
          </a:p>
          <a:p>
            <a:pPr marL="0" indent="0" eaLnBrk="1" hangingPunct="1">
              <a:buNone/>
              <a:defRPr/>
            </a:pPr>
            <a:r>
              <a:rPr lang="en-US" sz="2200" i="1" dirty="0">
                <a:solidFill>
                  <a:srgbClr val="00FF00"/>
                </a:solidFill>
                <a:effectLst>
                  <a:outerShdw blurRad="38100" dist="38100" dir="2700000" algn="tl">
                    <a:srgbClr val="336699"/>
                  </a:outerShdw>
                </a:effectLst>
              </a:rPr>
              <a:t> - </a:t>
            </a:r>
            <a:r>
              <a:rPr lang="en-US" sz="2200" dirty="0">
                <a:solidFill>
                  <a:srgbClr val="00FF00"/>
                </a:solidFill>
                <a:effectLst>
                  <a:outerShdw blurRad="38100" dist="38100" dir="2700000" algn="tl">
                    <a:srgbClr val="336699"/>
                  </a:outerShdw>
                </a:effectLst>
              </a:rPr>
              <a:t>Gen. 3:17-18</a:t>
            </a:r>
          </a:p>
          <a:p>
            <a:pPr marL="0" indent="0" eaLnBrk="1" hangingPunct="1">
              <a:buNone/>
              <a:defRPr/>
            </a:pPr>
            <a:r>
              <a:rPr lang="en-US" sz="300" i="1" dirty="0">
                <a:solidFill>
                  <a:srgbClr val="00FF00"/>
                </a:solidFill>
                <a:effectLst>
                  <a:outerShdw blurRad="38100" dist="38100" dir="2700000" algn="tl">
                    <a:srgbClr val="336699"/>
                  </a:outerShdw>
                </a:effectLst>
              </a:rPr>
              <a:t> </a:t>
            </a:r>
          </a:p>
          <a:p>
            <a:pPr marL="0" indent="0" algn="ctr" eaLnBrk="1" hangingPunct="1">
              <a:buNone/>
              <a:defRPr/>
            </a:pPr>
            <a:r>
              <a:rPr lang="en-US" sz="2100" dirty="0">
                <a:solidFill>
                  <a:srgbClr val="FFC000"/>
                </a:solidFill>
                <a:effectLst>
                  <a:outerShdw blurRad="38100" dist="38100" dir="2700000" algn="tl">
                    <a:srgbClr val="336699"/>
                  </a:outerShdw>
                </a:effectLst>
              </a:rPr>
              <a:t>So, Thorns Came Only </a:t>
            </a:r>
            <a:r>
              <a:rPr lang="en-US" sz="2100" i="1" u="sng" dirty="0">
                <a:solidFill>
                  <a:srgbClr val="FFC000"/>
                </a:solidFill>
                <a:effectLst>
                  <a:outerShdw blurRad="38100" dist="38100" dir="2700000" algn="tl">
                    <a:srgbClr val="336699"/>
                  </a:outerShdw>
                </a:effectLst>
              </a:rPr>
              <a:t>After</a:t>
            </a:r>
            <a:r>
              <a:rPr lang="en-US" sz="2100" i="1" dirty="0">
                <a:solidFill>
                  <a:srgbClr val="FFC000"/>
                </a:solidFill>
                <a:effectLst>
                  <a:outerShdw blurRad="38100" dist="38100" dir="2700000" algn="tl">
                    <a:srgbClr val="336699"/>
                  </a:outerShdw>
                </a:effectLst>
              </a:rPr>
              <a:t> </a:t>
            </a:r>
            <a:r>
              <a:rPr lang="en-US" sz="2100" dirty="0">
                <a:solidFill>
                  <a:srgbClr val="FFC000"/>
                </a:solidFill>
                <a:effectLst>
                  <a:outerShdw blurRad="38100" dist="38100" dir="2700000" algn="tl">
                    <a:srgbClr val="336699"/>
                  </a:outerShdw>
                </a:effectLst>
              </a:rPr>
              <a:t>Man Was Created </a:t>
            </a:r>
            <a:r>
              <a:rPr lang="en-US" sz="2100" i="1" u="sng" dirty="0">
                <a:solidFill>
                  <a:srgbClr val="FFC000"/>
                </a:solidFill>
                <a:effectLst>
                  <a:outerShdw blurRad="38100" dist="38100" dir="2700000" algn="tl">
                    <a:srgbClr val="336699"/>
                  </a:outerShdw>
                </a:effectLst>
              </a:rPr>
              <a:t>After</a:t>
            </a:r>
            <a:r>
              <a:rPr lang="en-US" sz="2100" i="1" dirty="0">
                <a:solidFill>
                  <a:srgbClr val="FFC000"/>
                </a:solidFill>
                <a:effectLst>
                  <a:outerShdw blurRad="38100" dist="38100" dir="2700000" algn="tl">
                    <a:srgbClr val="336699"/>
                  </a:outerShdw>
                </a:effectLst>
              </a:rPr>
              <a:t> </a:t>
            </a:r>
            <a:r>
              <a:rPr lang="en-US" sz="2100" dirty="0">
                <a:solidFill>
                  <a:srgbClr val="FFC000"/>
                </a:solidFill>
                <a:effectLst>
                  <a:outerShdw blurRad="38100" dist="38100" dir="2700000" algn="tl">
                    <a:srgbClr val="336699"/>
                  </a:outerShdw>
                </a:effectLst>
              </a:rPr>
              <a:t>the Curse</a:t>
            </a:r>
          </a:p>
          <a:p>
            <a:pPr marL="0" indent="0" eaLnBrk="1" hangingPunct="1">
              <a:buNone/>
              <a:defRPr/>
            </a:pPr>
            <a:endParaRPr lang="en-US" sz="2300" dirty="0">
              <a:effectLst>
                <a:outerShdw blurRad="38100" dist="38100" dir="2700000" algn="tl">
                  <a:srgbClr val="336699"/>
                </a:outerShdw>
              </a:effectLst>
            </a:endParaRPr>
          </a:p>
        </p:txBody>
      </p:sp>
      <p:sp>
        <p:nvSpPr>
          <p:cNvPr id="21510" name="Slide Number Placeholder 6">
            <a:extLst>
              <a:ext uri="{FF2B5EF4-FFF2-40B4-BE49-F238E27FC236}">
                <a16:creationId xmlns:a16="http://schemas.microsoft.com/office/drawing/2014/main" id="{ED43E0F8-CC6C-56D8-1B09-6376048457BD}"/>
              </a:ext>
            </a:extLst>
          </p:cNvPr>
          <p:cNvSpPr>
            <a:spLocks noGrp="1"/>
          </p:cNvSpPr>
          <p:nvPr>
            <p:ph type="sldNum" sz="quarter" idx="12"/>
          </p:nvPr>
        </p:nvSpPr>
        <p:spPr>
          <a:xfrm>
            <a:off x="6934200" y="6258791"/>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15B63955-A4B6-4E05-8B89-53A0532E03F9}" type="slidenum">
              <a:rPr lang="en-US" altLang="en-US" sz="1400" smtClean="0"/>
              <a:pPr>
                <a:spcBef>
                  <a:spcPct val="0"/>
                </a:spcBef>
                <a:buFontTx/>
                <a:buNone/>
              </a:pPr>
              <a:t>26</a:t>
            </a:fld>
            <a:endParaRPr lang="en-US" altLang="en-US" sz="1400" dirty="0"/>
          </a:p>
        </p:txBody>
      </p:sp>
    </p:spTree>
    <p:extLst>
      <p:ext uri="{BB962C8B-B14F-4D97-AF65-F5344CB8AC3E}">
        <p14:creationId xmlns:p14="http://schemas.microsoft.com/office/powerpoint/2010/main" val="3748546897"/>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C6AEE-BA53-6FBA-7F5A-07144EADA3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4A3A60-20F4-8387-D8EB-DFF92D7495A1}"/>
              </a:ext>
            </a:extLst>
          </p:cNvPr>
          <p:cNvSpPr>
            <a:spLocks noGrp="1"/>
          </p:cNvSpPr>
          <p:nvPr>
            <p:ph type="ctrTitle" sz="quarter" idx="4294967295"/>
          </p:nvPr>
        </p:nvSpPr>
        <p:spPr>
          <a:xfrm>
            <a:off x="533400" y="58881"/>
            <a:ext cx="8229600" cy="685800"/>
          </a:xfrm>
        </p:spPr>
        <p:txBody>
          <a:bodyPr/>
          <a:lstStyle/>
          <a:p>
            <a:pPr eaLnBrk="1" hangingPunct="1">
              <a:defRPr/>
            </a:pPr>
            <a:r>
              <a:rPr lang="en-US" sz="2300" dirty="0">
                <a:solidFill>
                  <a:srgbClr val="FFC000"/>
                </a:solidFill>
                <a:effectLst>
                  <a:outerShdw blurRad="38100" dist="38100" dir="2700000" algn="tl">
                    <a:srgbClr val="FFFFFF"/>
                  </a:outerShdw>
                </a:effectLst>
              </a:rPr>
              <a:t>What About Thorns and Thistles in the Curse?</a:t>
            </a:r>
            <a:endParaRPr lang="en-US" sz="2300" dirty="0">
              <a:effectLst>
                <a:outerShdw blurRad="38100" dist="38100" dir="2700000" algn="tl">
                  <a:srgbClr val="FFFFFF"/>
                </a:outerShdw>
              </a:effectLst>
            </a:endParaRPr>
          </a:p>
        </p:txBody>
      </p:sp>
      <p:sp>
        <p:nvSpPr>
          <p:cNvPr id="3" name="Subtitle 2">
            <a:extLst>
              <a:ext uri="{FF2B5EF4-FFF2-40B4-BE49-F238E27FC236}">
                <a16:creationId xmlns:a16="http://schemas.microsoft.com/office/drawing/2014/main" id="{84D564AD-76AE-B505-85C7-8885939E7BED}"/>
              </a:ext>
            </a:extLst>
          </p:cNvPr>
          <p:cNvSpPr>
            <a:spLocks noGrp="1"/>
          </p:cNvSpPr>
          <p:nvPr>
            <p:ph type="subTitle" sz="quarter" idx="4294967295"/>
          </p:nvPr>
        </p:nvSpPr>
        <p:spPr>
          <a:xfrm>
            <a:off x="533400" y="644450"/>
            <a:ext cx="7696200" cy="1752600"/>
          </a:xfrm>
        </p:spPr>
        <p:txBody>
          <a:bodyPr/>
          <a:lstStyle/>
          <a:p>
            <a:pPr marL="0" indent="0" eaLnBrk="1" hangingPunct="1">
              <a:spcBef>
                <a:spcPts val="0"/>
              </a:spcBef>
              <a:buNone/>
              <a:defRPr/>
            </a:pPr>
            <a:r>
              <a:rPr lang="en-US" sz="2200" i="1" dirty="0">
                <a:effectLst>
                  <a:outerShdw blurRad="38100" dist="38100" dir="2700000" algn="tl">
                    <a:srgbClr val="336699"/>
                  </a:outerShdw>
                </a:effectLst>
              </a:rPr>
              <a:t>“Then to Adam He said. . . ‘Cursed is the ground for your sake; In toil you shall eat of it all the days of your life. </a:t>
            </a:r>
            <a:r>
              <a:rPr lang="en-US" sz="2200" b="1" i="1" u="sng" dirty="0">
                <a:effectLst>
                  <a:outerShdw blurRad="38100" dist="38100" dir="2700000" algn="tl">
                    <a:srgbClr val="336699"/>
                  </a:outerShdw>
                </a:effectLst>
              </a:rPr>
              <a:t>Both</a:t>
            </a:r>
          </a:p>
          <a:p>
            <a:pPr marL="0" indent="0" eaLnBrk="1" hangingPunct="1">
              <a:spcBef>
                <a:spcPts val="0"/>
              </a:spcBef>
              <a:buNone/>
              <a:defRPr/>
            </a:pPr>
            <a:r>
              <a:rPr lang="en-US" sz="2200" b="1" i="1" u="sng" dirty="0">
                <a:effectLst>
                  <a:outerShdw blurRad="38100" dist="38100" dir="2700000" algn="tl">
                    <a:srgbClr val="336699"/>
                  </a:outerShdw>
                </a:effectLst>
              </a:rPr>
              <a:t>thorns and thistles it shall bring forth for you</a:t>
            </a:r>
            <a:r>
              <a:rPr lang="en-US" sz="2200" i="1" dirty="0">
                <a:effectLst>
                  <a:outerShdw blurRad="38100" dist="38100" dir="2700000" algn="tl">
                    <a:srgbClr val="336699"/>
                  </a:outerShdw>
                </a:effectLst>
              </a:rPr>
              <a:t>’”</a:t>
            </a:r>
          </a:p>
          <a:p>
            <a:pPr marL="0" indent="0" eaLnBrk="1" hangingPunct="1">
              <a:buNone/>
              <a:defRPr/>
            </a:pPr>
            <a:r>
              <a:rPr lang="en-US" sz="2200" i="1" dirty="0">
                <a:solidFill>
                  <a:srgbClr val="00FF00"/>
                </a:solidFill>
                <a:effectLst>
                  <a:outerShdw blurRad="38100" dist="38100" dir="2700000" algn="tl">
                    <a:srgbClr val="336699"/>
                  </a:outerShdw>
                </a:effectLst>
              </a:rPr>
              <a:t> - </a:t>
            </a:r>
            <a:r>
              <a:rPr lang="en-US" sz="2200" dirty="0">
                <a:solidFill>
                  <a:srgbClr val="00FF00"/>
                </a:solidFill>
                <a:effectLst>
                  <a:outerShdw blurRad="38100" dist="38100" dir="2700000" algn="tl">
                    <a:srgbClr val="336699"/>
                  </a:outerShdw>
                </a:effectLst>
              </a:rPr>
              <a:t>Gen. 3:17-18</a:t>
            </a:r>
          </a:p>
          <a:p>
            <a:pPr marL="0" indent="0" eaLnBrk="1" hangingPunct="1">
              <a:buNone/>
              <a:defRPr/>
            </a:pPr>
            <a:r>
              <a:rPr lang="en-US" sz="300" i="1" dirty="0">
                <a:solidFill>
                  <a:srgbClr val="00FF00"/>
                </a:solidFill>
                <a:effectLst>
                  <a:outerShdw blurRad="38100" dist="38100" dir="2700000" algn="tl">
                    <a:srgbClr val="336699"/>
                  </a:outerShdw>
                </a:effectLst>
              </a:rPr>
              <a:t> </a:t>
            </a:r>
          </a:p>
          <a:p>
            <a:pPr marL="0" indent="0" algn="ctr" eaLnBrk="1" hangingPunct="1">
              <a:buNone/>
              <a:defRPr/>
            </a:pPr>
            <a:r>
              <a:rPr lang="en-US" sz="2100" dirty="0">
                <a:solidFill>
                  <a:srgbClr val="FFC000"/>
                </a:solidFill>
                <a:effectLst>
                  <a:outerShdw blurRad="38100" dist="38100" dir="2700000" algn="tl">
                    <a:srgbClr val="336699"/>
                  </a:outerShdw>
                </a:effectLst>
              </a:rPr>
              <a:t>So, Thorns Came Only </a:t>
            </a:r>
            <a:r>
              <a:rPr lang="en-US" sz="2100" i="1" u="sng" dirty="0">
                <a:solidFill>
                  <a:srgbClr val="FFC000"/>
                </a:solidFill>
                <a:effectLst>
                  <a:outerShdw blurRad="38100" dist="38100" dir="2700000" algn="tl">
                    <a:srgbClr val="336699"/>
                  </a:outerShdw>
                </a:effectLst>
              </a:rPr>
              <a:t>After</a:t>
            </a:r>
            <a:r>
              <a:rPr lang="en-US" sz="2100" i="1" dirty="0">
                <a:solidFill>
                  <a:srgbClr val="FFC000"/>
                </a:solidFill>
                <a:effectLst>
                  <a:outerShdw blurRad="38100" dist="38100" dir="2700000" algn="tl">
                    <a:srgbClr val="336699"/>
                  </a:outerShdw>
                </a:effectLst>
              </a:rPr>
              <a:t> </a:t>
            </a:r>
            <a:r>
              <a:rPr lang="en-US" sz="2100" dirty="0">
                <a:solidFill>
                  <a:srgbClr val="FFC000"/>
                </a:solidFill>
                <a:effectLst>
                  <a:outerShdw blurRad="38100" dist="38100" dir="2700000" algn="tl">
                    <a:srgbClr val="336699"/>
                  </a:outerShdw>
                </a:effectLst>
              </a:rPr>
              <a:t>Man Was Created </a:t>
            </a:r>
            <a:r>
              <a:rPr lang="en-US" sz="2100" i="1" u="sng" dirty="0">
                <a:solidFill>
                  <a:srgbClr val="FFC000"/>
                </a:solidFill>
                <a:effectLst>
                  <a:outerShdw blurRad="38100" dist="38100" dir="2700000" algn="tl">
                    <a:srgbClr val="336699"/>
                  </a:outerShdw>
                </a:effectLst>
              </a:rPr>
              <a:t>After</a:t>
            </a:r>
            <a:r>
              <a:rPr lang="en-US" sz="2100" i="1" dirty="0">
                <a:solidFill>
                  <a:srgbClr val="FFC000"/>
                </a:solidFill>
                <a:effectLst>
                  <a:outerShdw blurRad="38100" dist="38100" dir="2700000" algn="tl">
                    <a:srgbClr val="336699"/>
                  </a:outerShdw>
                </a:effectLst>
              </a:rPr>
              <a:t> </a:t>
            </a:r>
            <a:r>
              <a:rPr lang="en-US" sz="2100" dirty="0">
                <a:solidFill>
                  <a:srgbClr val="FFC000"/>
                </a:solidFill>
                <a:effectLst>
                  <a:outerShdw blurRad="38100" dist="38100" dir="2700000" algn="tl">
                    <a:srgbClr val="336699"/>
                  </a:outerShdw>
                </a:effectLst>
              </a:rPr>
              <a:t>the Curse</a:t>
            </a:r>
          </a:p>
          <a:p>
            <a:pPr marL="0" indent="0" algn="ctr" eaLnBrk="1" hangingPunct="1">
              <a:buNone/>
              <a:defRPr/>
            </a:pPr>
            <a:r>
              <a:rPr lang="en-US" sz="1900" dirty="0">
                <a:effectLst>
                  <a:outerShdw blurRad="38100" dist="38100" dir="2700000" algn="tl">
                    <a:srgbClr val="336699"/>
                  </a:outerShdw>
                </a:effectLst>
              </a:rPr>
              <a:t>But According to the Old Earth View, Thorns Were Created                     &gt;350 Million Years Before Man</a:t>
            </a:r>
          </a:p>
          <a:p>
            <a:pPr marL="0" indent="0" eaLnBrk="1" hangingPunct="1">
              <a:buFontTx/>
              <a:buBlip>
                <a:blip r:embed="rId3"/>
              </a:buBlip>
              <a:defRPr/>
            </a:pPr>
            <a:endParaRPr lang="en-US" sz="2300" dirty="0">
              <a:effectLst>
                <a:outerShdw blurRad="38100" dist="38100" dir="2700000" algn="tl">
                  <a:srgbClr val="336699"/>
                </a:outerShdw>
              </a:effectLst>
            </a:endParaRPr>
          </a:p>
        </p:txBody>
      </p:sp>
      <p:sp>
        <p:nvSpPr>
          <p:cNvPr id="21510" name="Slide Number Placeholder 6">
            <a:extLst>
              <a:ext uri="{FF2B5EF4-FFF2-40B4-BE49-F238E27FC236}">
                <a16:creationId xmlns:a16="http://schemas.microsoft.com/office/drawing/2014/main" id="{ED43E0F8-CC6C-56D8-1B09-6376048457BD}"/>
              </a:ext>
            </a:extLst>
          </p:cNvPr>
          <p:cNvSpPr>
            <a:spLocks noGrp="1"/>
          </p:cNvSpPr>
          <p:nvPr>
            <p:ph type="sldNum" sz="quarter" idx="12"/>
          </p:nvPr>
        </p:nvSpPr>
        <p:spPr>
          <a:xfrm>
            <a:off x="6934200" y="6258791"/>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15B63955-A4B6-4E05-8B89-53A0532E03F9}" type="slidenum">
              <a:rPr lang="en-US" altLang="en-US" sz="1400" smtClean="0"/>
              <a:pPr>
                <a:spcBef>
                  <a:spcPct val="0"/>
                </a:spcBef>
                <a:buFontTx/>
                <a:buNone/>
              </a:pPr>
              <a:t>27</a:t>
            </a:fld>
            <a:endParaRPr lang="en-US" altLang="en-US" sz="1400" dirty="0"/>
          </a:p>
        </p:txBody>
      </p:sp>
    </p:spTree>
    <p:extLst>
      <p:ext uri="{BB962C8B-B14F-4D97-AF65-F5344CB8AC3E}">
        <p14:creationId xmlns:p14="http://schemas.microsoft.com/office/powerpoint/2010/main" val="975828029"/>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C6AEE-BA53-6FBA-7F5A-07144EADA3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4A3A60-20F4-8387-D8EB-DFF92D7495A1}"/>
              </a:ext>
            </a:extLst>
          </p:cNvPr>
          <p:cNvSpPr>
            <a:spLocks noGrp="1"/>
          </p:cNvSpPr>
          <p:nvPr>
            <p:ph type="ctrTitle" sz="quarter" idx="4294967295"/>
          </p:nvPr>
        </p:nvSpPr>
        <p:spPr>
          <a:xfrm>
            <a:off x="533400" y="58881"/>
            <a:ext cx="8229600" cy="685800"/>
          </a:xfrm>
        </p:spPr>
        <p:txBody>
          <a:bodyPr/>
          <a:lstStyle/>
          <a:p>
            <a:pPr eaLnBrk="1" hangingPunct="1">
              <a:defRPr/>
            </a:pPr>
            <a:r>
              <a:rPr lang="en-US" sz="2300" dirty="0">
                <a:solidFill>
                  <a:srgbClr val="FFC000"/>
                </a:solidFill>
                <a:effectLst>
                  <a:outerShdw blurRad="38100" dist="38100" dir="2700000" algn="tl">
                    <a:srgbClr val="FFFFFF"/>
                  </a:outerShdw>
                </a:effectLst>
              </a:rPr>
              <a:t>What About Thorns and Thistles in the Curse?</a:t>
            </a:r>
            <a:endParaRPr lang="en-US" sz="2300" dirty="0">
              <a:effectLst>
                <a:outerShdw blurRad="38100" dist="38100" dir="2700000" algn="tl">
                  <a:srgbClr val="FFFFFF"/>
                </a:outerShdw>
              </a:effectLst>
            </a:endParaRPr>
          </a:p>
        </p:txBody>
      </p:sp>
      <p:sp>
        <p:nvSpPr>
          <p:cNvPr id="3" name="Subtitle 2">
            <a:extLst>
              <a:ext uri="{FF2B5EF4-FFF2-40B4-BE49-F238E27FC236}">
                <a16:creationId xmlns:a16="http://schemas.microsoft.com/office/drawing/2014/main" id="{84D564AD-76AE-B505-85C7-8885939E7BED}"/>
              </a:ext>
            </a:extLst>
          </p:cNvPr>
          <p:cNvSpPr>
            <a:spLocks noGrp="1"/>
          </p:cNvSpPr>
          <p:nvPr>
            <p:ph type="subTitle" sz="quarter" idx="4294967295"/>
          </p:nvPr>
        </p:nvSpPr>
        <p:spPr>
          <a:xfrm>
            <a:off x="533400" y="644450"/>
            <a:ext cx="7696200" cy="1752600"/>
          </a:xfrm>
        </p:spPr>
        <p:txBody>
          <a:bodyPr/>
          <a:lstStyle/>
          <a:p>
            <a:pPr marL="0" indent="0" eaLnBrk="1" hangingPunct="1">
              <a:spcBef>
                <a:spcPts val="0"/>
              </a:spcBef>
              <a:buNone/>
              <a:defRPr/>
            </a:pPr>
            <a:r>
              <a:rPr lang="en-US" sz="2200" i="1" dirty="0">
                <a:effectLst>
                  <a:outerShdw blurRad="38100" dist="38100" dir="2700000" algn="tl">
                    <a:srgbClr val="336699"/>
                  </a:outerShdw>
                </a:effectLst>
              </a:rPr>
              <a:t>“Then to Adam He said. . . ‘Cursed is the ground for your sake; In toil you shall eat of it all the days of your life. </a:t>
            </a:r>
            <a:r>
              <a:rPr lang="en-US" sz="2200" b="1" i="1" u="sng" dirty="0">
                <a:effectLst>
                  <a:outerShdw blurRad="38100" dist="38100" dir="2700000" algn="tl">
                    <a:srgbClr val="336699"/>
                  </a:outerShdw>
                </a:effectLst>
              </a:rPr>
              <a:t>Both</a:t>
            </a:r>
          </a:p>
          <a:p>
            <a:pPr marL="0" indent="0" eaLnBrk="1" hangingPunct="1">
              <a:spcBef>
                <a:spcPts val="0"/>
              </a:spcBef>
              <a:buNone/>
              <a:defRPr/>
            </a:pPr>
            <a:r>
              <a:rPr lang="en-US" sz="2200" b="1" i="1" u="sng" dirty="0">
                <a:effectLst>
                  <a:outerShdw blurRad="38100" dist="38100" dir="2700000" algn="tl">
                    <a:srgbClr val="336699"/>
                  </a:outerShdw>
                </a:effectLst>
              </a:rPr>
              <a:t>thorns and thistles it shall bring forth for you</a:t>
            </a:r>
            <a:r>
              <a:rPr lang="en-US" sz="2200" i="1" dirty="0">
                <a:effectLst>
                  <a:outerShdw blurRad="38100" dist="38100" dir="2700000" algn="tl">
                    <a:srgbClr val="336699"/>
                  </a:outerShdw>
                </a:effectLst>
              </a:rPr>
              <a:t>’”</a:t>
            </a:r>
          </a:p>
          <a:p>
            <a:pPr marL="0" indent="0" eaLnBrk="1" hangingPunct="1">
              <a:buNone/>
              <a:defRPr/>
            </a:pPr>
            <a:r>
              <a:rPr lang="en-US" sz="2200" i="1" dirty="0">
                <a:solidFill>
                  <a:srgbClr val="00FF00"/>
                </a:solidFill>
                <a:effectLst>
                  <a:outerShdw blurRad="38100" dist="38100" dir="2700000" algn="tl">
                    <a:srgbClr val="336699"/>
                  </a:outerShdw>
                </a:effectLst>
              </a:rPr>
              <a:t> - </a:t>
            </a:r>
            <a:r>
              <a:rPr lang="en-US" sz="2200" dirty="0">
                <a:solidFill>
                  <a:srgbClr val="00FF00"/>
                </a:solidFill>
                <a:effectLst>
                  <a:outerShdw blurRad="38100" dist="38100" dir="2700000" algn="tl">
                    <a:srgbClr val="336699"/>
                  </a:outerShdw>
                </a:effectLst>
              </a:rPr>
              <a:t>Gen. 3:17-18</a:t>
            </a:r>
          </a:p>
          <a:p>
            <a:pPr marL="0" indent="0" eaLnBrk="1" hangingPunct="1">
              <a:buNone/>
              <a:defRPr/>
            </a:pPr>
            <a:r>
              <a:rPr lang="en-US" sz="300" i="1" dirty="0">
                <a:solidFill>
                  <a:srgbClr val="00FF00"/>
                </a:solidFill>
                <a:effectLst>
                  <a:outerShdw blurRad="38100" dist="38100" dir="2700000" algn="tl">
                    <a:srgbClr val="336699"/>
                  </a:outerShdw>
                </a:effectLst>
              </a:rPr>
              <a:t> </a:t>
            </a:r>
          </a:p>
          <a:p>
            <a:pPr marL="0" indent="0" algn="ctr" eaLnBrk="1" hangingPunct="1">
              <a:buNone/>
              <a:defRPr/>
            </a:pPr>
            <a:r>
              <a:rPr lang="en-US" sz="2100" dirty="0">
                <a:solidFill>
                  <a:srgbClr val="FFC000"/>
                </a:solidFill>
                <a:effectLst>
                  <a:outerShdw blurRad="38100" dist="38100" dir="2700000" algn="tl">
                    <a:srgbClr val="336699"/>
                  </a:outerShdw>
                </a:effectLst>
              </a:rPr>
              <a:t>So, Thorns Came Only </a:t>
            </a:r>
            <a:r>
              <a:rPr lang="en-US" sz="2100" i="1" u="sng" dirty="0">
                <a:solidFill>
                  <a:srgbClr val="FFC000"/>
                </a:solidFill>
                <a:effectLst>
                  <a:outerShdw blurRad="38100" dist="38100" dir="2700000" algn="tl">
                    <a:srgbClr val="336699"/>
                  </a:outerShdw>
                </a:effectLst>
              </a:rPr>
              <a:t>After</a:t>
            </a:r>
            <a:r>
              <a:rPr lang="en-US" sz="2100" i="1" dirty="0">
                <a:solidFill>
                  <a:srgbClr val="FFC000"/>
                </a:solidFill>
                <a:effectLst>
                  <a:outerShdw blurRad="38100" dist="38100" dir="2700000" algn="tl">
                    <a:srgbClr val="336699"/>
                  </a:outerShdw>
                </a:effectLst>
              </a:rPr>
              <a:t> </a:t>
            </a:r>
            <a:r>
              <a:rPr lang="en-US" sz="2100" dirty="0">
                <a:solidFill>
                  <a:srgbClr val="FFC000"/>
                </a:solidFill>
                <a:effectLst>
                  <a:outerShdw blurRad="38100" dist="38100" dir="2700000" algn="tl">
                    <a:srgbClr val="336699"/>
                  </a:outerShdw>
                </a:effectLst>
              </a:rPr>
              <a:t>Man Was Created </a:t>
            </a:r>
            <a:r>
              <a:rPr lang="en-US" sz="2100" i="1" u="sng" dirty="0">
                <a:solidFill>
                  <a:srgbClr val="FFC000"/>
                </a:solidFill>
                <a:effectLst>
                  <a:outerShdw blurRad="38100" dist="38100" dir="2700000" algn="tl">
                    <a:srgbClr val="336699"/>
                  </a:outerShdw>
                </a:effectLst>
              </a:rPr>
              <a:t>After</a:t>
            </a:r>
            <a:r>
              <a:rPr lang="en-US" sz="2100" i="1" dirty="0">
                <a:solidFill>
                  <a:srgbClr val="FFC000"/>
                </a:solidFill>
                <a:effectLst>
                  <a:outerShdw blurRad="38100" dist="38100" dir="2700000" algn="tl">
                    <a:srgbClr val="336699"/>
                  </a:outerShdw>
                </a:effectLst>
              </a:rPr>
              <a:t> </a:t>
            </a:r>
            <a:r>
              <a:rPr lang="en-US" sz="2100" dirty="0">
                <a:solidFill>
                  <a:srgbClr val="FFC000"/>
                </a:solidFill>
                <a:effectLst>
                  <a:outerShdw blurRad="38100" dist="38100" dir="2700000" algn="tl">
                    <a:srgbClr val="336699"/>
                  </a:outerShdw>
                </a:effectLst>
              </a:rPr>
              <a:t>the Curse</a:t>
            </a:r>
          </a:p>
          <a:p>
            <a:pPr marL="0" indent="0" algn="ctr" eaLnBrk="1" hangingPunct="1">
              <a:buNone/>
              <a:defRPr/>
            </a:pPr>
            <a:r>
              <a:rPr lang="en-US" sz="1900" dirty="0">
                <a:effectLst>
                  <a:outerShdw blurRad="38100" dist="38100" dir="2700000" algn="tl">
                    <a:srgbClr val="336699"/>
                  </a:outerShdw>
                </a:effectLst>
              </a:rPr>
              <a:t>But According to the Old Earth View, Thorns Were Created                     &gt;350 Million Years Before Man</a:t>
            </a:r>
          </a:p>
          <a:p>
            <a:pPr marL="0" indent="0" eaLnBrk="1" hangingPunct="1">
              <a:buFontTx/>
              <a:buBlip>
                <a:blip r:embed="rId3"/>
              </a:buBlip>
              <a:defRPr/>
            </a:pPr>
            <a:endParaRPr lang="en-US" sz="2300" dirty="0">
              <a:effectLst>
                <a:outerShdw blurRad="38100" dist="38100" dir="2700000" algn="tl">
                  <a:srgbClr val="336699"/>
                </a:outerShdw>
              </a:effectLst>
            </a:endParaRPr>
          </a:p>
        </p:txBody>
      </p:sp>
      <p:sp>
        <p:nvSpPr>
          <p:cNvPr id="21510" name="Slide Number Placeholder 6">
            <a:extLst>
              <a:ext uri="{FF2B5EF4-FFF2-40B4-BE49-F238E27FC236}">
                <a16:creationId xmlns:a16="http://schemas.microsoft.com/office/drawing/2014/main" id="{ED43E0F8-CC6C-56D8-1B09-6376048457BD}"/>
              </a:ext>
            </a:extLst>
          </p:cNvPr>
          <p:cNvSpPr>
            <a:spLocks noGrp="1"/>
          </p:cNvSpPr>
          <p:nvPr>
            <p:ph type="sldNum" sz="quarter" idx="12"/>
          </p:nvPr>
        </p:nvSpPr>
        <p:spPr>
          <a:xfrm>
            <a:off x="6934200" y="6258791"/>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15B63955-A4B6-4E05-8B89-53A0532E03F9}" type="slidenum">
              <a:rPr lang="en-US" altLang="en-US" sz="1400" smtClean="0"/>
              <a:pPr>
                <a:spcBef>
                  <a:spcPct val="0"/>
                </a:spcBef>
                <a:buFontTx/>
                <a:buNone/>
              </a:pPr>
              <a:t>28</a:t>
            </a:fld>
            <a:endParaRPr lang="en-US" altLang="en-US" sz="1400" dirty="0"/>
          </a:p>
        </p:txBody>
      </p:sp>
      <p:sp>
        <p:nvSpPr>
          <p:cNvPr id="7" name="TextBox 6">
            <a:extLst>
              <a:ext uri="{FF2B5EF4-FFF2-40B4-BE49-F238E27FC236}">
                <a16:creationId xmlns:a16="http://schemas.microsoft.com/office/drawing/2014/main" id="{60E34152-920B-BDAA-7F52-DF0D46163B59}"/>
              </a:ext>
            </a:extLst>
          </p:cNvPr>
          <p:cNvSpPr txBox="1"/>
          <p:nvPr/>
        </p:nvSpPr>
        <p:spPr>
          <a:xfrm>
            <a:off x="810490" y="6044911"/>
            <a:ext cx="7952509" cy="830997"/>
          </a:xfrm>
          <a:prstGeom prst="rect">
            <a:avLst/>
          </a:prstGeom>
          <a:noFill/>
        </p:spPr>
        <p:txBody>
          <a:bodyPr wrap="square" rtlCol="0">
            <a:spAutoFit/>
          </a:bodyPr>
          <a:lstStyle/>
          <a:p>
            <a:r>
              <a:rPr lang="en-US" sz="1200" dirty="0"/>
              <a:t>- Stewart, Wilson N., and Gar W. Rothwell. 1993. Paleobotany and the Evolution of Plants, pp. 172–176. Cambridge, UK: Cambridge University Press.</a:t>
            </a:r>
          </a:p>
          <a:p>
            <a:r>
              <a:rPr lang="en-US" sz="1200" dirty="0">
                <a:hlinkClick r:id="rId4"/>
              </a:rPr>
              <a:t>https://answersingenesis.org/creationism/young-earth/young-earth-creationist-view-summarized-and-defended/</a:t>
            </a:r>
            <a:endParaRPr lang="en-US" sz="1200" dirty="0"/>
          </a:p>
          <a:p>
            <a:endParaRPr lang="en-US" sz="1200" dirty="0"/>
          </a:p>
        </p:txBody>
      </p:sp>
      <p:pic>
        <p:nvPicPr>
          <p:cNvPr id="6146" name="Picture 2" descr="Thorny Problem – Jurassic Ark">
            <a:extLst>
              <a:ext uri="{FF2B5EF4-FFF2-40B4-BE49-F238E27FC236}">
                <a16:creationId xmlns:a16="http://schemas.microsoft.com/office/drawing/2014/main" id="{A34A4E7D-C26D-AC48-E75D-8D9C20F84A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8144" y="3289588"/>
            <a:ext cx="3616038" cy="2712028"/>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Thorny Problem – Jurassic Ark">
            <a:extLst>
              <a:ext uri="{FF2B5EF4-FFF2-40B4-BE49-F238E27FC236}">
                <a16:creationId xmlns:a16="http://schemas.microsoft.com/office/drawing/2014/main" id="{4CCAD81A-D37F-4D05-959D-0FCE309A6C6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62500" y="3286991"/>
            <a:ext cx="3619500" cy="2714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2503339"/>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3039DF9-D073-EE07-5625-9E8EF86F9736}"/>
              </a:ext>
            </a:extLst>
          </p:cNvPr>
          <p:cNvSpPr>
            <a:spLocks noGrp="1"/>
          </p:cNvSpPr>
          <p:nvPr>
            <p:ph type="subTitle" sz="quarter" idx="4294967295"/>
          </p:nvPr>
        </p:nvSpPr>
        <p:spPr>
          <a:xfrm>
            <a:off x="838200" y="496824"/>
            <a:ext cx="7162800" cy="1752600"/>
          </a:xfrm>
        </p:spPr>
        <p:txBody>
          <a:bodyPr/>
          <a:lstStyle/>
          <a:p>
            <a:pPr marL="0" indent="0" algn="ctr" eaLnBrk="1" hangingPunct="1">
              <a:buFontTx/>
              <a:buNone/>
              <a:defRPr/>
            </a:pPr>
            <a:r>
              <a:rPr lang="en-US" sz="2400" dirty="0">
                <a:solidFill>
                  <a:srgbClr val="FFC000"/>
                </a:solidFill>
                <a:effectLst>
                  <a:outerShdw blurRad="38100" dist="38100" dir="2700000" algn="tl">
                    <a:srgbClr val="FFFFFF"/>
                  </a:outerShdw>
                </a:effectLst>
              </a:rPr>
              <a:t>Dr. Terry Mortenson</a:t>
            </a:r>
          </a:p>
          <a:p>
            <a:pPr marL="0" indent="0" algn="ctr" eaLnBrk="1" hangingPunct="1">
              <a:buFontTx/>
              <a:buNone/>
              <a:defRPr/>
            </a:pPr>
            <a:endParaRPr lang="en-US" sz="2800" dirty="0">
              <a:effectLst>
                <a:outerShdw blurRad="38100" dist="38100" dir="2700000" algn="tl">
                  <a:srgbClr val="336699"/>
                </a:outerShdw>
              </a:effectLst>
            </a:endParaRPr>
          </a:p>
        </p:txBody>
      </p:sp>
      <p:pic>
        <p:nvPicPr>
          <p:cNvPr id="62467" name="Picture 4" descr="http://www.ctvn.org/origins/pics/terry_mortenson2.jpg">
            <a:extLst>
              <a:ext uri="{FF2B5EF4-FFF2-40B4-BE49-F238E27FC236}">
                <a16:creationId xmlns:a16="http://schemas.microsoft.com/office/drawing/2014/main" id="{77FB3377-FE99-E61E-1DB0-2E9473248E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3505200"/>
            <a:ext cx="1270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8" name="Picture 2" descr="http://www.answersingenesis.org/assets/images/bnrs/speakerportrait_tmortenson.jpg">
            <a:extLst>
              <a:ext uri="{FF2B5EF4-FFF2-40B4-BE49-F238E27FC236}">
                <a16:creationId xmlns:a16="http://schemas.microsoft.com/office/drawing/2014/main" id="{A3860067-83EE-DAB0-4C60-6563FBC80E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667000"/>
            <a:ext cx="9525000" cy="366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9" name="Picture 7" descr="http://2.bp.blogspot.com/-SrLS1NfptHc/Tf12T_j_3_I/AAAAAAAAArA/HTZDtwPHI98/s1600/mortenson-talk.jpg">
            <a:extLst>
              <a:ext uri="{FF2B5EF4-FFF2-40B4-BE49-F238E27FC236}">
                <a16:creationId xmlns:a16="http://schemas.microsoft.com/office/drawing/2014/main" id="{0B3331B8-2451-D1CB-06FB-4C67C92DB1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 y="2692400"/>
            <a:ext cx="2816225" cy="362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1" name="Slide Number Placeholder 6">
            <a:extLst>
              <a:ext uri="{FF2B5EF4-FFF2-40B4-BE49-F238E27FC236}">
                <a16:creationId xmlns:a16="http://schemas.microsoft.com/office/drawing/2014/main" id="{66C88B7A-C9BE-377C-D98D-683198F0E5F0}"/>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EC08902D-108C-4F50-8FD2-540C628A2A41}" type="slidenum">
              <a:rPr lang="en-US" altLang="en-US" sz="1400" smtClean="0"/>
              <a:pPr>
                <a:spcBef>
                  <a:spcPct val="0"/>
                </a:spcBef>
                <a:buFontTx/>
                <a:buNone/>
              </a:pPr>
              <a:t>29</a:t>
            </a:fld>
            <a:endParaRPr lang="en-US" altLang="en-US" sz="1400"/>
          </a:p>
        </p:txBody>
      </p:sp>
    </p:spTree>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3039DF9-D073-EE07-5625-9E8EF86F9736}"/>
              </a:ext>
            </a:extLst>
          </p:cNvPr>
          <p:cNvSpPr>
            <a:spLocks noGrp="1"/>
          </p:cNvSpPr>
          <p:nvPr>
            <p:ph type="subTitle" sz="quarter" idx="4294967295"/>
          </p:nvPr>
        </p:nvSpPr>
        <p:spPr>
          <a:xfrm>
            <a:off x="838200" y="496824"/>
            <a:ext cx="7162800" cy="1752600"/>
          </a:xfrm>
        </p:spPr>
        <p:txBody>
          <a:bodyPr/>
          <a:lstStyle/>
          <a:p>
            <a:pPr marL="0" indent="0" algn="ctr" eaLnBrk="1" hangingPunct="1">
              <a:buFontTx/>
              <a:buNone/>
              <a:defRPr/>
            </a:pPr>
            <a:r>
              <a:rPr lang="en-US" sz="2800" dirty="0">
                <a:effectLst>
                  <a:outerShdw blurRad="38100" dist="38100" dir="2700000" algn="tl">
                    <a:srgbClr val="336699"/>
                  </a:outerShdw>
                </a:effectLst>
              </a:rPr>
              <a:t>“Why Don’t Many Christian Leaders and Scholars Believe Genesis?”</a:t>
            </a:r>
          </a:p>
          <a:p>
            <a:pPr marL="0" indent="0" algn="ctr" eaLnBrk="1" hangingPunct="1">
              <a:buFontTx/>
              <a:buNone/>
              <a:defRPr/>
            </a:pPr>
            <a:r>
              <a:rPr lang="en-US" sz="2400" dirty="0">
                <a:solidFill>
                  <a:srgbClr val="FFC000"/>
                </a:solidFill>
                <a:effectLst>
                  <a:outerShdw blurRad="38100" dist="38100" dir="2700000" algn="tl">
                    <a:srgbClr val="FFFFFF"/>
                  </a:outerShdw>
                </a:effectLst>
              </a:rPr>
              <a:t>by Dr. Terry Mortenson</a:t>
            </a:r>
          </a:p>
          <a:p>
            <a:pPr marL="0" indent="0" algn="ctr" eaLnBrk="1" hangingPunct="1">
              <a:buFontTx/>
              <a:buNone/>
              <a:defRPr/>
            </a:pPr>
            <a:r>
              <a:rPr lang="en-US" sz="1600" u="sng" dirty="0">
                <a:effectLst>
                  <a:outerShdw blurRad="38100" dist="38100" dir="2700000" algn="tl">
                    <a:srgbClr val="336699"/>
                  </a:outerShdw>
                </a:effectLst>
                <a:hlinkClick r:id="rId2"/>
              </a:rPr>
              <a:t>www.answersingenesis.org/articles/2010/05/31/why-dont-many-christian-leaders-and-scholars</a:t>
            </a:r>
            <a:endParaRPr lang="en-US" sz="1600" dirty="0">
              <a:effectLst>
                <a:outerShdw blurRad="38100" dist="38100" dir="2700000" algn="tl">
                  <a:srgbClr val="336699"/>
                </a:outerShdw>
              </a:effectLst>
            </a:endParaRPr>
          </a:p>
          <a:p>
            <a:pPr marL="0" indent="0" algn="ctr" eaLnBrk="1" hangingPunct="1">
              <a:buFontTx/>
              <a:buNone/>
              <a:defRPr/>
            </a:pPr>
            <a:r>
              <a:rPr lang="en-US" sz="2800" b="1" dirty="0">
                <a:effectLst>
                  <a:outerShdw blurRad="38100" dist="38100" dir="2700000" algn="tl">
                    <a:srgbClr val="336699"/>
                  </a:outerShdw>
                </a:effectLst>
              </a:rPr>
              <a:t> </a:t>
            </a:r>
          </a:p>
          <a:p>
            <a:pPr marL="0" indent="0" algn="ctr" eaLnBrk="1" hangingPunct="1">
              <a:buFontTx/>
              <a:buNone/>
              <a:defRPr/>
            </a:pPr>
            <a:endParaRPr lang="en-US" sz="2800" dirty="0">
              <a:effectLst>
                <a:outerShdw blurRad="38100" dist="38100" dir="2700000" algn="tl">
                  <a:srgbClr val="336699"/>
                </a:outerShdw>
              </a:effectLst>
            </a:endParaRPr>
          </a:p>
        </p:txBody>
      </p:sp>
      <p:pic>
        <p:nvPicPr>
          <p:cNvPr id="62467" name="Picture 4" descr="http://www.ctvn.org/origins/pics/terry_mortenson2.jpg">
            <a:extLst>
              <a:ext uri="{FF2B5EF4-FFF2-40B4-BE49-F238E27FC236}">
                <a16:creationId xmlns:a16="http://schemas.microsoft.com/office/drawing/2014/main" id="{77FB3377-FE99-E61E-1DB0-2E9473248E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3505200"/>
            <a:ext cx="1270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8" name="Picture 2" descr="http://www.answersingenesis.org/assets/images/bnrs/speakerportrait_tmortenson.jpg">
            <a:extLst>
              <a:ext uri="{FF2B5EF4-FFF2-40B4-BE49-F238E27FC236}">
                <a16:creationId xmlns:a16="http://schemas.microsoft.com/office/drawing/2014/main" id="{A3860067-83EE-DAB0-4C60-6563FBC80E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667000"/>
            <a:ext cx="9525000" cy="366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9" name="Picture 7" descr="http://2.bp.blogspot.com/-SrLS1NfptHc/Tf12T_j_3_I/AAAAAAAAArA/HTZDtwPHI98/s1600/mortenson-talk.jpg">
            <a:extLst>
              <a:ext uri="{FF2B5EF4-FFF2-40B4-BE49-F238E27FC236}">
                <a16:creationId xmlns:a16="http://schemas.microsoft.com/office/drawing/2014/main" id="{0B3331B8-2451-D1CB-06FB-4C67C92DB1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 y="2692400"/>
            <a:ext cx="2816225" cy="362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7C6314A6-F201-3CC0-B4C1-19A81339A616}"/>
              </a:ext>
            </a:extLst>
          </p:cNvPr>
          <p:cNvSpPr txBox="1"/>
          <p:nvPr/>
        </p:nvSpPr>
        <p:spPr>
          <a:xfrm>
            <a:off x="2667000" y="2554392"/>
            <a:ext cx="4724400" cy="1015663"/>
          </a:xfrm>
          <a:prstGeom prst="rect">
            <a:avLst/>
          </a:prstGeom>
          <a:noFill/>
        </p:spPr>
        <p:txBody>
          <a:bodyPr>
            <a:spAutoFit/>
          </a:bodyPr>
          <a:lstStyle/>
          <a:p>
            <a:pPr>
              <a:defRPr/>
            </a:pPr>
            <a:r>
              <a:rPr lang="en-US" sz="6000" b="1" dirty="0">
                <a:solidFill>
                  <a:srgbClr val="00FF00"/>
                </a:solidFill>
                <a:effectLst>
                  <a:outerShdw blurRad="38100" dist="38100" dir="2700000" algn="tl">
                    <a:srgbClr val="000000">
                      <a:alpha val="43137"/>
                    </a:srgbClr>
                  </a:outerShdw>
                </a:effectLst>
                <a:latin typeface="Batang" panose="02030600000101010101" pitchFamily="18" charset="-127"/>
                <a:ea typeface="Batang" panose="02030600000101010101" pitchFamily="18" charset="-127"/>
              </a:rPr>
              <a:t>Answer?</a:t>
            </a:r>
          </a:p>
        </p:txBody>
      </p:sp>
      <p:sp>
        <p:nvSpPr>
          <p:cNvPr id="62471" name="Slide Number Placeholder 6">
            <a:extLst>
              <a:ext uri="{FF2B5EF4-FFF2-40B4-BE49-F238E27FC236}">
                <a16:creationId xmlns:a16="http://schemas.microsoft.com/office/drawing/2014/main" id="{66C88B7A-C9BE-377C-D98D-683198F0E5F0}"/>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EC08902D-108C-4F50-8FD2-540C628A2A41}" type="slidenum">
              <a:rPr lang="en-US" altLang="en-US" sz="1400" smtClean="0"/>
              <a:pPr>
                <a:spcBef>
                  <a:spcPct val="0"/>
                </a:spcBef>
                <a:buFontTx/>
                <a:buNone/>
              </a:pPr>
              <a:t>30</a:t>
            </a:fld>
            <a:endParaRPr lang="en-US" altLang="en-US" sz="1400"/>
          </a:p>
        </p:txBody>
      </p:sp>
    </p:spTree>
    <p:extLst>
      <p:ext uri="{BB962C8B-B14F-4D97-AF65-F5344CB8AC3E}">
        <p14:creationId xmlns:p14="http://schemas.microsoft.com/office/powerpoint/2010/main" val="271829745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1" name="Picture 4" descr="http://www.ctvn.org/origins/pics/terry_mortenson2.jpg">
            <a:extLst>
              <a:ext uri="{FF2B5EF4-FFF2-40B4-BE49-F238E27FC236}">
                <a16:creationId xmlns:a16="http://schemas.microsoft.com/office/drawing/2014/main" id="{496AC2E2-F1E8-0AFF-C4BA-BEEFDA5704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3505200"/>
            <a:ext cx="1270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3493" name="Group 3">
            <a:extLst>
              <a:ext uri="{FF2B5EF4-FFF2-40B4-BE49-F238E27FC236}">
                <a16:creationId xmlns:a16="http://schemas.microsoft.com/office/drawing/2014/main" id="{EEAD1829-0CDC-82DB-387E-807D00EE1884}"/>
              </a:ext>
            </a:extLst>
          </p:cNvPr>
          <p:cNvGrpSpPr>
            <a:grpSpLocks/>
          </p:cNvGrpSpPr>
          <p:nvPr/>
        </p:nvGrpSpPr>
        <p:grpSpPr bwMode="auto">
          <a:xfrm>
            <a:off x="0" y="2667000"/>
            <a:ext cx="9525000" cy="3663950"/>
            <a:chOff x="0" y="2667000"/>
            <a:chExt cx="9525000" cy="3663950"/>
          </a:xfrm>
        </p:grpSpPr>
        <p:pic>
          <p:nvPicPr>
            <p:cNvPr id="63497" name="Picture 2" descr="http://www.answersingenesis.org/assets/images/bnrs/speakerportrait_tmortenson.jpg">
              <a:extLst>
                <a:ext uri="{FF2B5EF4-FFF2-40B4-BE49-F238E27FC236}">
                  <a16:creationId xmlns:a16="http://schemas.microsoft.com/office/drawing/2014/main" id="{F7C2860A-DECD-3B91-D1A1-91B3F543E401}"/>
                </a:ext>
              </a:extLst>
            </p:cNvPr>
            <p:cNvPicPr>
              <a:picLocks noChangeAspect="1" noChangeArrowheads="1"/>
            </p:cNvPicPr>
            <p:nvPr/>
          </p:nvPicPr>
          <p:blipFill>
            <a:blip r:embed="rId4">
              <a:lum bright="-30000"/>
              <a:extLst>
                <a:ext uri="{28A0092B-C50C-407E-A947-70E740481C1C}">
                  <a14:useLocalDpi xmlns:a14="http://schemas.microsoft.com/office/drawing/2010/main" val="0"/>
                </a:ext>
              </a:extLst>
            </a:blip>
            <a:srcRect/>
            <a:stretch>
              <a:fillRect/>
            </a:stretch>
          </p:blipFill>
          <p:spPr bwMode="auto">
            <a:xfrm>
              <a:off x="0" y="2667000"/>
              <a:ext cx="9525000" cy="366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8" name="Picture 7" descr="http://2.bp.blogspot.com/-SrLS1NfptHc/Tf12T_j_3_I/AAAAAAAAArA/HTZDtwPHI98/s1600/mortenson-talk.jpg">
              <a:extLst>
                <a:ext uri="{FF2B5EF4-FFF2-40B4-BE49-F238E27FC236}">
                  <a16:creationId xmlns:a16="http://schemas.microsoft.com/office/drawing/2014/main" id="{BE556E25-88FC-B72D-79BC-639C3B6E24D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 y="2692400"/>
              <a:ext cx="2816225" cy="362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3495" name="Slide Number Placeholder 6">
            <a:extLst>
              <a:ext uri="{FF2B5EF4-FFF2-40B4-BE49-F238E27FC236}">
                <a16:creationId xmlns:a16="http://schemas.microsoft.com/office/drawing/2014/main" id="{DAE60563-649C-73C9-FBDD-779F29D9C097}"/>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582735C8-04E6-4027-B0FC-5F05BDE79181}" type="slidenum">
              <a:rPr lang="en-US" altLang="en-US" sz="1400" smtClean="0"/>
              <a:pPr>
                <a:spcBef>
                  <a:spcPct val="0"/>
                </a:spcBef>
                <a:buFontTx/>
                <a:buNone/>
              </a:pPr>
              <a:t>31</a:t>
            </a:fld>
            <a:endParaRPr lang="en-US" altLang="en-US" sz="1400"/>
          </a:p>
        </p:txBody>
      </p:sp>
      <p:sp>
        <p:nvSpPr>
          <p:cNvPr id="10" name="Subtitle 2">
            <a:extLst>
              <a:ext uri="{FF2B5EF4-FFF2-40B4-BE49-F238E27FC236}">
                <a16:creationId xmlns:a16="http://schemas.microsoft.com/office/drawing/2014/main" id="{25703E35-904F-A711-E8BD-82F99F7A9F2D}"/>
              </a:ext>
            </a:extLst>
          </p:cNvPr>
          <p:cNvSpPr txBox="1">
            <a:spLocks/>
          </p:cNvSpPr>
          <p:nvPr/>
        </p:nvSpPr>
        <p:spPr bwMode="auto">
          <a:xfrm>
            <a:off x="657225" y="2726958"/>
            <a:ext cx="7524750" cy="1752600"/>
          </a:xfrm>
          <a:prstGeom prst="rect">
            <a:avLst/>
          </a:prstGeom>
          <a:noFill/>
          <a:ln>
            <a:noFill/>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eaLnBrk="1" hangingPunct="1">
              <a:buFontTx/>
              <a:buNone/>
              <a:defRPr/>
            </a:pPr>
            <a:r>
              <a:rPr lang="en-US" sz="2800" kern="0" dirty="0">
                <a:solidFill>
                  <a:srgbClr val="FFC000"/>
                </a:solidFill>
                <a:effectLst>
                  <a:outerShdw blurRad="38100" dist="38100" dir="2700000" algn="tl">
                    <a:srgbClr val="336699"/>
                  </a:outerShdw>
                </a:effectLst>
              </a:rPr>
              <a:t>Because They Have Greater Faith in                    Anti-Biblical Science Than in God’s Word</a:t>
            </a:r>
            <a:endParaRPr lang="en-US" sz="2800" kern="0" dirty="0">
              <a:solidFill>
                <a:srgbClr val="FFC000"/>
              </a:solidFill>
              <a:effectLst>
                <a:outerShdw blurRad="38100" dist="38100" dir="2700000" algn="tl">
                  <a:srgbClr val="FFFFFF"/>
                </a:outerShdw>
              </a:effectLst>
            </a:endParaRPr>
          </a:p>
          <a:p>
            <a:pPr marL="0" indent="0" algn="ctr" eaLnBrk="1" hangingPunct="1">
              <a:buFontTx/>
              <a:buNone/>
              <a:defRPr/>
            </a:pPr>
            <a:r>
              <a:rPr lang="en-US" sz="3600" kern="0" dirty="0">
                <a:effectLst>
                  <a:outerShdw blurRad="38100" dist="38100" dir="2700000" algn="tl">
                    <a:srgbClr val="336699"/>
                  </a:outerShdw>
                </a:effectLst>
              </a:rPr>
              <a:t> </a:t>
            </a:r>
          </a:p>
          <a:p>
            <a:pPr marL="0" indent="0" algn="ctr" eaLnBrk="1" hangingPunct="1">
              <a:buFontTx/>
              <a:buNone/>
              <a:defRPr/>
            </a:pPr>
            <a:endParaRPr lang="en-US" sz="3600" kern="0" dirty="0">
              <a:effectLst>
                <a:outerShdw blurRad="38100" dist="38100" dir="2700000" algn="tl">
                  <a:srgbClr val="336699"/>
                </a:outerShdw>
              </a:effectLst>
            </a:endParaRPr>
          </a:p>
        </p:txBody>
      </p:sp>
      <p:sp>
        <p:nvSpPr>
          <p:cNvPr id="4" name="Subtitle 2">
            <a:extLst>
              <a:ext uri="{FF2B5EF4-FFF2-40B4-BE49-F238E27FC236}">
                <a16:creationId xmlns:a16="http://schemas.microsoft.com/office/drawing/2014/main" id="{15029C63-C85A-0DFA-5441-02512280F092}"/>
              </a:ext>
            </a:extLst>
          </p:cNvPr>
          <p:cNvSpPr txBox="1">
            <a:spLocks/>
          </p:cNvSpPr>
          <p:nvPr/>
        </p:nvSpPr>
        <p:spPr bwMode="auto">
          <a:xfrm>
            <a:off x="838200" y="496824"/>
            <a:ext cx="71628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eaLnBrk="1" hangingPunct="1">
              <a:buFontTx/>
              <a:buNone/>
              <a:defRPr/>
            </a:pPr>
            <a:r>
              <a:rPr lang="en-US" sz="2800" kern="0" dirty="0">
                <a:effectLst>
                  <a:outerShdw blurRad="38100" dist="38100" dir="2700000" algn="tl">
                    <a:srgbClr val="336699"/>
                  </a:outerShdw>
                </a:effectLst>
              </a:rPr>
              <a:t>“Why Don’t Many Christian Leaders and Scholars Believe Genesis?”</a:t>
            </a:r>
          </a:p>
          <a:p>
            <a:pPr marL="0" indent="0" algn="ctr" eaLnBrk="1" hangingPunct="1">
              <a:buFontTx/>
              <a:buNone/>
              <a:defRPr/>
            </a:pPr>
            <a:r>
              <a:rPr lang="en-US" sz="2400" kern="0" dirty="0">
                <a:solidFill>
                  <a:srgbClr val="FFC000"/>
                </a:solidFill>
                <a:effectLst>
                  <a:outerShdw blurRad="38100" dist="38100" dir="2700000" algn="tl">
                    <a:srgbClr val="FFFFFF"/>
                  </a:outerShdw>
                </a:effectLst>
              </a:rPr>
              <a:t>by Dr. Terry Mortenson</a:t>
            </a:r>
          </a:p>
          <a:p>
            <a:pPr marL="0" indent="0" algn="ctr" eaLnBrk="1" hangingPunct="1">
              <a:buFontTx/>
              <a:buNone/>
              <a:defRPr/>
            </a:pPr>
            <a:r>
              <a:rPr lang="en-US" sz="1600" u="sng" kern="0" dirty="0">
                <a:effectLst>
                  <a:outerShdw blurRad="38100" dist="38100" dir="2700000" algn="tl">
                    <a:srgbClr val="336699"/>
                  </a:outerShdw>
                </a:effectLst>
                <a:hlinkClick r:id="rId6"/>
              </a:rPr>
              <a:t>www.answersingenesis.org/articles/2010/05/31/why-dont-many-christian-leaders-and-scholars</a:t>
            </a:r>
            <a:endParaRPr lang="en-US" sz="1600" kern="0" dirty="0">
              <a:effectLst>
                <a:outerShdw blurRad="38100" dist="38100" dir="2700000" algn="tl">
                  <a:srgbClr val="336699"/>
                </a:outerShdw>
              </a:effectLst>
            </a:endParaRPr>
          </a:p>
          <a:p>
            <a:pPr marL="0" indent="0" algn="ctr" eaLnBrk="1" hangingPunct="1">
              <a:buFontTx/>
              <a:buNone/>
              <a:defRPr/>
            </a:pPr>
            <a:r>
              <a:rPr lang="en-US" sz="2800" kern="0" dirty="0">
                <a:effectLst>
                  <a:outerShdw blurRad="38100" dist="38100" dir="2700000" algn="tl">
                    <a:srgbClr val="336699"/>
                  </a:outerShdw>
                </a:effectLst>
              </a:rPr>
              <a:t> </a:t>
            </a:r>
          </a:p>
          <a:p>
            <a:pPr marL="0" indent="0" algn="ctr" eaLnBrk="1" hangingPunct="1">
              <a:buFontTx/>
              <a:buNone/>
              <a:defRPr/>
            </a:pPr>
            <a:endParaRPr lang="en-US" sz="2800" kern="0" dirty="0">
              <a:effectLst>
                <a:outerShdw blurRad="38100" dist="38100" dir="2700000" algn="tl">
                  <a:srgbClr val="336699"/>
                </a:outerShdw>
              </a:effectLst>
            </a:endParaRPr>
          </a:p>
        </p:txBody>
      </p:sp>
    </p:spTree>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96DC1A2-D84D-6ED3-75E9-21C5371A097F}"/>
              </a:ext>
            </a:extLst>
          </p:cNvPr>
          <p:cNvSpPr>
            <a:spLocks noGrp="1"/>
          </p:cNvSpPr>
          <p:nvPr>
            <p:ph type="subTitle" sz="quarter" idx="4294967295"/>
          </p:nvPr>
        </p:nvSpPr>
        <p:spPr>
          <a:xfrm>
            <a:off x="449263" y="533400"/>
            <a:ext cx="8245475" cy="1752600"/>
          </a:xfrm>
        </p:spPr>
        <p:txBody>
          <a:bodyPr/>
          <a:lstStyle/>
          <a:p>
            <a:pPr marL="0" indent="0" algn="ctr" eaLnBrk="1" hangingPunct="1">
              <a:buFontTx/>
              <a:buNone/>
              <a:defRPr/>
            </a:pPr>
            <a:r>
              <a:rPr lang="en-US" sz="2000" dirty="0">
                <a:solidFill>
                  <a:srgbClr val="FFC000"/>
                </a:solidFill>
                <a:effectLst>
                  <a:outerShdw blurRad="38100" dist="38100" dir="2700000" algn="tl">
                    <a:srgbClr val="FFFFFF"/>
                  </a:outerShdw>
                </a:effectLst>
              </a:rPr>
              <a:t>“Why Don’t Many Christian Leaders and Scholars Believe Genesis?”</a:t>
            </a:r>
          </a:p>
          <a:p>
            <a:pPr marL="0" indent="0" algn="ctr" eaLnBrk="1" hangingPunct="1">
              <a:buFontTx/>
              <a:buNone/>
              <a:defRPr/>
            </a:pPr>
            <a:r>
              <a:rPr lang="en-US" sz="1000" dirty="0">
                <a:solidFill>
                  <a:srgbClr val="FFC000"/>
                </a:solidFill>
                <a:effectLst>
                  <a:outerShdw blurRad="38100" dist="38100" dir="2700000" algn="tl">
                    <a:srgbClr val="FFFFFF"/>
                  </a:outerShdw>
                </a:effectLst>
              </a:rPr>
              <a:t>  </a:t>
            </a:r>
          </a:p>
          <a:p>
            <a:pPr marL="0" indent="0" eaLnBrk="1" hangingPunct="1">
              <a:buFontTx/>
              <a:buNone/>
              <a:defRPr/>
            </a:pPr>
            <a:r>
              <a:rPr lang="en-US" sz="2000" dirty="0">
                <a:effectLst>
                  <a:outerShdw blurRad="38100" dist="38100" dir="2700000" algn="tl">
                    <a:srgbClr val="336699"/>
                  </a:outerShdw>
                </a:effectLst>
              </a:rPr>
              <a:t>Dr. Mortenson cites 12 evangelical scholars who reject the 6-day creation week, </a:t>
            </a:r>
            <a:r>
              <a:rPr lang="en-US" sz="2000" i="1" u="sng" dirty="0">
                <a:effectLst>
                  <a:outerShdw blurRad="38100" dist="38100" dir="2700000" algn="tl">
                    <a:srgbClr val="336699"/>
                  </a:outerShdw>
                </a:effectLst>
              </a:rPr>
              <a:t>not based on scriptural exegesis</a:t>
            </a:r>
            <a:r>
              <a:rPr lang="en-US" sz="2000" dirty="0">
                <a:effectLst>
                  <a:outerShdw blurRad="38100" dist="38100" dir="2700000" algn="tl">
                    <a:srgbClr val="336699"/>
                  </a:outerShdw>
                </a:effectLst>
              </a:rPr>
              <a:t>, but because they believe secular science supersedes a literal Genesis</a:t>
            </a:r>
            <a:r>
              <a:rPr lang="en-US" sz="2000" i="1" dirty="0">
                <a:effectLst>
                  <a:outerShdw blurRad="38100" dist="38100" dir="2700000" algn="tl">
                    <a:srgbClr val="336699"/>
                  </a:outerShdw>
                </a:effectLst>
              </a:rPr>
              <a:t> </a:t>
            </a:r>
            <a:r>
              <a:rPr lang="en-US" sz="2000" dirty="0">
                <a:effectLst>
                  <a:outerShdw blurRad="38100" dist="38100" dir="2700000" algn="tl">
                    <a:srgbClr val="336699"/>
                  </a:outerShdw>
                </a:effectLst>
              </a:rPr>
              <a:t>1-3.</a:t>
            </a:r>
            <a:endParaRPr lang="en-US" sz="800" dirty="0">
              <a:effectLst>
                <a:outerShdw blurRad="38100" dist="38100" dir="2700000" algn="tl">
                  <a:srgbClr val="336699"/>
                </a:outerShdw>
              </a:effectLst>
            </a:endParaRPr>
          </a:p>
          <a:p>
            <a:pPr marL="0" indent="0" eaLnBrk="1" hangingPunct="1">
              <a:buFontTx/>
              <a:buNone/>
              <a:defRPr/>
            </a:pPr>
            <a:r>
              <a:rPr lang="en-US" sz="400" dirty="0">
                <a:solidFill>
                  <a:srgbClr val="00FF00"/>
                </a:solidFill>
                <a:effectLst>
                  <a:outerShdw blurRad="38100" dist="38100" dir="2700000" algn="tl">
                    <a:srgbClr val="FFFFFF"/>
                  </a:outerShdw>
                </a:effectLst>
              </a:rPr>
              <a:t>  </a:t>
            </a:r>
          </a:p>
          <a:p>
            <a:pPr marL="0" indent="0" eaLnBrk="1" hangingPunct="1">
              <a:defRPr/>
            </a:pPr>
            <a:r>
              <a:rPr lang="en-US" sz="2000" u="sng" dirty="0">
                <a:solidFill>
                  <a:srgbClr val="FFC000"/>
                </a:solidFill>
                <a:effectLst>
                  <a:outerShdw blurRad="38100" dist="38100" dir="2700000" algn="tl">
                    <a:srgbClr val="FFFFFF"/>
                  </a:outerShdw>
                </a:effectLst>
              </a:rPr>
              <a:t>Dr. Gleason Archer</a:t>
            </a:r>
          </a:p>
          <a:p>
            <a:pPr marL="0" indent="0" eaLnBrk="1" hangingPunct="1">
              <a:defRPr/>
            </a:pPr>
            <a:r>
              <a:rPr lang="en-US" sz="2000" u="sng" dirty="0">
                <a:solidFill>
                  <a:srgbClr val="FFC000"/>
                </a:solidFill>
                <a:effectLst>
                  <a:outerShdw blurRad="38100" dist="38100" dir="2700000" algn="tl">
                    <a:srgbClr val="FFFFFF"/>
                  </a:outerShdw>
                </a:effectLst>
              </a:rPr>
              <a:t>Dr. James M. </a:t>
            </a:r>
            <a:r>
              <a:rPr lang="en-US" sz="2000" u="sng" dirty="0" err="1">
                <a:solidFill>
                  <a:srgbClr val="FFC000"/>
                </a:solidFill>
                <a:effectLst>
                  <a:outerShdw blurRad="38100" dist="38100" dir="2700000" algn="tl">
                    <a:srgbClr val="FFFFFF"/>
                  </a:outerShdw>
                </a:effectLst>
              </a:rPr>
              <a:t>Boice</a:t>
            </a:r>
            <a:endParaRPr lang="en-US" sz="2000" u="sng" dirty="0">
              <a:solidFill>
                <a:srgbClr val="FFC000"/>
              </a:solidFill>
              <a:effectLst>
                <a:outerShdw blurRad="38100" dist="38100" dir="2700000" algn="tl">
                  <a:srgbClr val="FFFFFF"/>
                </a:outerShdw>
              </a:effectLst>
            </a:endParaRPr>
          </a:p>
          <a:p>
            <a:pPr marL="0" indent="0" eaLnBrk="1" hangingPunct="1">
              <a:defRPr/>
            </a:pPr>
            <a:r>
              <a:rPr lang="en-US" sz="2000" u="sng" dirty="0">
                <a:solidFill>
                  <a:srgbClr val="FFC000"/>
                </a:solidFill>
                <a:effectLst>
                  <a:outerShdw blurRad="38100" dist="38100" dir="2700000" algn="tl">
                    <a:srgbClr val="FFFFFF"/>
                  </a:outerShdw>
                </a:effectLst>
              </a:rPr>
              <a:t>Dr. Meredith Kline</a:t>
            </a:r>
          </a:p>
          <a:p>
            <a:pPr marL="0" indent="0" eaLnBrk="1" hangingPunct="1">
              <a:defRPr/>
            </a:pPr>
            <a:r>
              <a:rPr lang="en-US" sz="2000" dirty="0">
                <a:solidFill>
                  <a:srgbClr val="FFC000"/>
                </a:solidFill>
                <a:effectLst>
                  <a:outerShdw blurRad="38100" dist="38100" dir="2700000" algn="tl">
                    <a:srgbClr val="FFFFFF"/>
                  </a:outerShdw>
                </a:effectLst>
              </a:rPr>
              <a:t>Dr. Gordon Lewis</a:t>
            </a:r>
          </a:p>
          <a:p>
            <a:pPr marL="0" indent="0" eaLnBrk="1" hangingPunct="1">
              <a:defRPr/>
            </a:pPr>
            <a:r>
              <a:rPr lang="en-US" sz="2000" dirty="0">
                <a:solidFill>
                  <a:srgbClr val="FFC000"/>
                </a:solidFill>
                <a:effectLst>
                  <a:outerShdw blurRad="38100" dist="38100" dir="2700000" algn="tl">
                    <a:srgbClr val="FFFFFF"/>
                  </a:outerShdw>
                </a:effectLst>
              </a:rPr>
              <a:t>Dr. Mark Demarest</a:t>
            </a:r>
          </a:p>
          <a:p>
            <a:pPr marL="0" indent="0" eaLnBrk="1" hangingPunct="1">
              <a:defRPr/>
            </a:pPr>
            <a:r>
              <a:rPr lang="en-US" sz="2000" dirty="0">
                <a:solidFill>
                  <a:srgbClr val="FFC000"/>
                </a:solidFill>
                <a:effectLst>
                  <a:outerShdw blurRad="38100" dist="38100" dir="2700000" algn="tl">
                    <a:srgbClr val="FFFFFF"/>
                  </a:outerShdw>
                </a:effectLst>
              </a:rPr>
              <a:t>Dr. John </a:t>
            </a:r>
            <a:r>
              <a:rPr lang="en-US" sz="2000" dirty="0" err="1">
                <a:solidFill>
                  <a:srgbClr val="FFC000"/>
                </a:solidFill>
                <a:effectLst>
                  <a:outerShdw blurRad="38100" dist="38100" dir="2700000" algn="tl">
                    <a:srgbClr val="FFFFFF"/>
                  </a:outerShdw>
                </a:effectLst>
              </a:rPr>
              <a:t>Sailhamer</a:t>
            </a:r>
            <a:endParaRPr lang="en-US" sz="2000" dirty="0">
              <a:solidFill>
                <a:srgbClr val="FFC000"/>
              </a:solidFill>
              <a:effectLst>
                <a:outerShdw blurRad="38100" dist="38100" dir="2700000" algn="tl">
                  <a:srgbClr val="FFFFFF"/>
                </a:outerShdw>
              </a:effectLst>
            </a:endParaRPr>
          </a:p>
          <a:p>
            <a:pPr marL="0" indent="0" eaLnBrk="1" hangingPunct="1">
              <a:defRPr/>
            </a:pPr>
            <a:r>
              <a:rPr lang="en-US" sz="2000" u="sng" dirty="0">
                <a:solidFill>
                  <a:srgbClr val="FFC000"/>
                </a:solidFill>
                <a:effectLst>
                  <a:outerShdw blurRad="38100" dist="38100" dir="2700000" algn="tl">
                    <a:srgbClr val="FFFFFF"/>
                  </a:outerShdw>
                </a:effectLst>
              </a:rPr>
              <a:t>Dr. Wayne </a:t>
            </a:r>
            <a:r>
              <a:rPr lang="en-US" sz="2000" u="sng" dirty="0" err="1">
                <a:solidFill>
                  <a:srgbClr val="FFC000"/>
                </a:solidFill>
                <a:effectLst>
                  <a:outerShdw blurRad="38100" dist="38100" dir="2700000" algn="tl">
                    <a:srgbClr val="FFFFFF"/>
                  </a:outerShdw>
                </a:effectLst>
              </a:rPr>
              <a:t>Grudem</a:t>
            </a:r>
            <a:endParaRPr lang="en-US" sz="2000" u="sng" dirty="0">
              <a:solidFill>
                <a:srgbClr val="FFC000"/>
              </a:solidFill>
              <a:effectLst>
                <a:outerShdw blurRad="38100" dist="38100" dir="2700000" algn="tl">
                  <a:srgbClr val="FFFFFF"/>
                </a:outerShdw>
              </a:effectLst>
            </a:endParaRPr>
          </a:p>
          <a:p>
            <a:pPr marL="0" indent="0" eaLnBrk="1" hangingPunct="1">
              <a:defRPr/>
            </a:pPr>
            <a:r>
              <a:rPr lang="en-US" sz="2000" u="sng" dirty="0">
                <a:solidFill>
                  <a:srgbClr val="FFC000"/>
                </a:solidFill>
                <a:effectLst>
                  <a:outerShdw blurRad="38100" dist="38100" dir="2700000" algn="tl">
                    <a:srgbClr val="FFFFFF"/>
                  </a:outerShdw>
                </a:effectLst>
              </a:rPr>
              <a:t>Dr. J.P. Moreland</a:t>
            </a:r>
          </a:p>
          <a:p>
            <a:pPr marL="0" indent="0" eaLnBrk="1" hangingPunct="1">
              <a:defRPr/>
            </a:pPr>
            <a:r>
              <a:rPr lang="en-US" sz="2000" dirty="0">
                <a:solidFill>
                  <a:srgbClr val="FFC000"/>
                </a:solidFill>
                <a:effectLst>
                  <a:outerShdw blurRad="38100" dist="38100" dir="2700000" algn="tl">
                    <a:srgbClr val="FFFFFF"/>
                  </a:outerShdw>
                </a:effectLst>
              </a:rPr>
              <a:t>Dr. Millard Erickson</a:t>
            </a:r>
          </a:p>
          <a:p>
            <a:pPr marL="0" indent="0" eaLnBrk="1" hangingPunct="1">
              <a:defRPr/>
            </a:pPr>
            <a:r>
              <a:rPr lang="en-US" sz="2000" dirty="0">
                <a:solidFill>
                  <a:srgbClr val="FFC000"/>
                </a:solidFill>
                <a:effectLst>
                  <a:outerShdw blurRad="38100" dist="38100" dir="2700000" algn="tl">
                    <a:srgbClr val="FFFFFF"/>
                  </a:outerShdw>
                </a:effectLst>
              </a:rPr>
              <a:t>Dr. Kenneth Mathews</a:t>
            </a:r>
          </a:p>
          <a:p>
            <a:pPr marL="0" indent="0" eaLnBrk="1" hangingPunct="1">
              <a:defRPr/>
            </a:pPr>
            <a:r>
              <a:rPr lang="en-US" sz="2000" dirty="0">
                <a:solidFill>
                  <a:srgbClr val="FFC000"/>
                </a:solidFill>
                <a:effectLst>
                  <a:outerShdw blurRad="38100" dist="38100" dir="2700000" algn="tl">
                    <a:srgbClr val="FFFFFF"/>
                  </a:outerShdw>
                </a:effectLst>
              </a:rPr>
              <a:t>Dr. John Collins</a:t>
            </a:r>
          </a:p>
          <a:p>
            <a:pPr marL="0" indent="0" algn="ctr" eaLnBrk="1" hangingPunct="1">
              <a:buFontTx/>
              <a:buNone/>
              <a:defRPr/>
            </a:pPr>
            <a:endParaRPr lang="en-US" sz="2000" dirty="0">
              <a:effectLst>
                <a:outerShdw blurRad="38100" dist="38100" dir="2700000" algn="tl">
                  <a:srgbClr val="336699"/>
                </a:outerShdw>
              </a:effectLst>
            </a:endParaRPr>
          </a:p>
        </p:txBody>
      </p:sp>
      <p:pic>
        <p:nvPicPr>
          <p:cNvPr id="65539" name="Picture 2" descr="http://biologos.org/uploads/static-content/waltke_portrait.jpg">
            <a:extLst>
              <a:ext uri="{FF2B5EF4-FFF2-40B4-BE49-F238E27FC236}">
                <a16:creationId xmlns:a16="http://schemas.microsoft.com/office/drawing/2014/main" id="{B8ABA2F1-884A-82D9-748D-7B43024379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1425" y="2282825"/>
            <a:ext cx="1581150" cy="188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Text Box 6">
            <a:extLst>
              <a:ext uri="{FF2B5EF4-FFF2-40B4-BE49-F238E27FC236}">
                <a16:creationId xmlns:a16="http://schemas.microsoft.com/office/drawing/2014/main" id="{D22BE7E3-6406-BE3D-4D15-27EACD0821B6}"/>
              </a:ext>
            </a:extLst>
          </p:cNvPr>
          <p:cNvSpPr txBox="1">
            <a:spLocks noChangeArrowheads="1"/>
          </p:cNvSpPr>
          <p:nvPr/>
        </p:nvSpPr>
        <p:spPr bwMode="auto">
          <a:xfrm>
            <a:off x="3081239" y="4343162"/>
            <a:ext cx="5943600" cy="1600438"/>
          </a:xfrm>
          <a:prstGeom prst="rect">
            <a:avLst/>
          </a:prstGeom>
          <a:noFill/>
          <a:ln>
            <a:noFill/>
          </a:ln>
          <a:scene3d>
            <a:camera prst="orthographicFront"/>
            <a:lightRig rig="threePt" dir="t">
              <a:rot lat="0" lon="0" rev="6600000"/>
            </a:lightRig>
          </a:scene3d>
          <a:sp3d extrusionH="76200" contourW="95250">
            <a:bevelT w="57150"/>
            <a:bevelB w="152400"/>
          </a:sp3d>
        </p:spPr>
        <p:txBody>
          <a:bodyPr>
            <a:spAutoFit/>
            <a:sp3d extrusionH="57150">
              <a:bevelT w="19050" prst="coolSlant"/>
              <a:bevelB w="50800" h="38100" prst="riblet"/>
            </a:sp3d>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ts val="0"/>
              </a:spcBef>
              <a:buFontTx/>
              <a:buNone/>
              <a:defRPr/>
            </a:pPr>
            <a:r>
              <a:rPr lang="en-US" altLang="en-US" sz="2000" dirty="0">
                <a:solidFill>
                  <a:srgbClr val="FFC000"/>
                </a:solidFill>
                <a:effectLst>
                  <a:outerShdw blurRad="38100" dist="38100" dir="2700000" algn="tl">
                    <a:srgbClr val="000000">
                      <a:alpha val="43137"/>
                    </a:srgbClr>
                  </a:outerShdw>
                </a:effectLst>
                <a:latin typeface="+mn-lt"/>
                <a:ea typeface="Dotum" panose="020B0600000101010101" pitchFamily="34" charset="-127"/>
              </a:rPr>
              <a:t>Dr. Bruce </a:t>
            </a:r>
            <a:r>
              <a:rPr lang="en-US" altLang="en-US" sz="2000" dirty="0" err="1">
                <a:solidFill>
                  <a:srgbClr val="FFC000"/>
                </a:solidFill>
                <a:effectLst>
                  <a:outerShdw blurRad="38100" dist="38100" dir="2700000" algn="tl">
                    <a:srgbClr val="000000">
                      <a:alpha val="43137"/>
                    </a:srgbClr>
                  </a:outerShdw>
                </a:effectLst>
                <a:latin typeface="+mn-lt"/>
                <a:ea typeface="Dotum" panose="020B0600000101010101" pitchFamily="34" charset="-127"/>
              </a:rPr>
              <a:t>Waltke</a:t>
            </a:r>
            <a:r>
              <a:rPr lang="en-US" altLang="en-US" sz="2000" dirty="0">
                <a:solidFill>
                  <a:srgbClr val="FFC000"/>
                </a:solidFill>
                <a:effectLst>
                  <a:outerShdw blurRad="38100" dist="38100" dir="2700000" algn="tl">
                    <a:srgbClr val="000000">
                      <a:alpha val="43137"/>
                    </a:srgbClr>
                  </a:outerShdw>
                </a:effectLst>
                <a:latin typeface="+mn-lt"/>
                <a:ea typeface="Dotum" panose="020B0600000101010101" pitchFamily="34" charset="-127"/>
              </a:rPr>
              <a:t>, NASB </a:t>
            </a:r>
            <a:r>
              <a:rPr lang="en-US" altLang="en-US" sz="2000" dirty="0">
                <a:solidFill>
                  <a:srgbClr val="FFCC00"/>
                </a:solidFill>
                <a:effectLst>
                  <a:outerShdw blurRad="38100" dist="38100" dir="2700000" algn="tl">
                    <a:srgbClr val="000000">
                      <a:alpha val="43137"/>
                    </a:srgbClr>
                  </a:outerShdw>
                </a:effectLst>
                <a:latin typeface="+mn-lt"/>
                <a:ea typeface="Dotum" panose="020B0600000101010101" pitchFamily="34" charset="-127"/>
              </a:rPr>
              <a:t>&amp; NIV Translator</a:t>
            </a:r>
          </a:p>
          <a:p>
            <a:pPr algn="ctr">
              <a:spcBef>
                <a:spcPts val="0"/>
              </a:spcBef>
              <a:buFontTx/>
              <a:buNone/>
              <a:defRPr/>
            </a:pPr>
            <a:r>
              <a:rPr lang="en-US" altLang="en-US" sz="2000" dirty="0">
                <a:latin typeface="Bookman Old Style" panose="02050604050505020204" pitchFamily="18" charset="0"/>
                <a:ea typeface="Dotum" panose="020B0600000101010101" pitchFamily="34" charset="-127"/>
              </a:rPr>
              <a:t>Past president of the                                    Evangelical Theological Society</a:t>
            </a:r>
          </a:p>
          <a:p>
            <a:pPr algn="ctr">
              <a:spcBef>
                <a:spcPts val="0"/>
              </a:spcBef>
              <a:buFontTx/>
              <a:buNone/>
              <a:defRPr/>
            </a:pPr>
            <a:r>
              <a:rPr lang="en-US" altLang="en-US" sz="1000" b="1" dirty="0">
                <a:latin typeface="Bookman Old Style" panose="02050604050505020204" pitchFamily="18" charset="0"/>
                <a:ea typeface="Dotum" panose="020B0600000101010101" pitchFamily="34" charset="-127"/>
              </a:rPr>
              <a:t>www.biologos.org/blog/on-the-courage-of-bruce-waltke http://a.abcnews.com/images/WN/abc_Bruce_Waltke_100416_mn.jpg</a:t>
            </a:r>
          </a:p>
          <a:p>
            <a:pPr algn="ctr">
              <a:spcBef>
                <a:spcPct val="50000"/>
              </a:spcBef>
              <a:buFontTx/>
              <a:buNone/>
              <a:defRPr/>
            </a:pPr>
            <a:endParaRPr lang="en-US" altLang="en-US" sz="1200" b="1" dirty="0">
              <a:latin typeface="Bookman Old Style" panose="02050604050505020204" pitchFamily="18" charset="0"/>
              <a:ea typeface="Dotum" panose="020B0600000101010101" pitchFamily="34" charset="-127"/>
            </a:endParaRPr>
          </a:p>
        </p:txBody>
      </p:sp>
      <p:pic>
        <p:nvPicPr>
          <p:cNvPr id="65541" name="Picture 4" descr="http://a.abcnews.com/images/WN/abc_Bruce_Waltke_100416_mn.jpg">
            <a:extLst>
              <a:ext uri="{FF2B5EF4-FFF2-40B4-BE49-F238E27FC236}">
                <a16:creationId xmlns:a16="http://schemas.microsoft.com/office/drawing/2014/main" id="{905214B2-6D97-C830-D834-92694CCF56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53138" y="2282825"/>
            <a:ext cx="2433637"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2" name="Slide Number Placeholder 5">
            <a:extLst>
              <a:ext uri="{FF2B5EF4-FFF2-40B4-BE49-F238E27FC236}">
                <a16:creationId xmlns:a16="http://schemas.microsoft.com/office/drawing/2014/main" id="{ED64B82C-CCEF-8FC2-34CB-B054A7A491A3}"/>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B27EC6A1-4BF7-4132-A62C-456DBCC554D8}" type="slidenum">
              <a:rPr lang="en-US" altLang="en-US" sz="1400" smtClean="0"/>
              <a:pPr>
                <a:spcBef>
                  <a:spcPct val="0"/>
                </a:spcBef>
                <a:buFontTx/>
                <a:buNone/>
              </a:pPr>
              <a:t>32</a:t>
            </a:fld>
            <a:endParaRPr lang="en-US" altLang="en-US" sz="1400"/>
          </a:p>
        </p:txBody>
      </p:sp>
    </p:spTree>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09FA7B0-9F69-E00B-C353-A49D91AE1262}"/>
              </a:ext>
            </a:extLst>
          </p:cNvPr>
          <p:cNvSpPr>
            <a:spLocks noGrp="1"/>
          </p:cNvSpPr>
          <p:nvPr>
            <p:ph type="subTitle" sz="quarter" idx="4294967295"/>
          </p:nvPr>
        </p:nvSpPr>
        <p:spPr>
          <a:xfrm>
            <a:off x="800100" y="533400"/>
            <a:ext cx="7543800" cy="1752600"/>
          </a:xfrm>
        </p:spPr>
        <p:txBody>
          <a:bodyPr/>
          <a:lstStyle/>
          <a:p>
            <a:pPr marL="0" indent="0" eaLnBrk="1" hangingPunct="1">
              <a:buFontTx/>
              <a:buNone/>
              <a:defRPr/>
            </a:pPr>
            <a:r>
              <a:rPr lang="en-US" sz="2100" i="1" dirty="0">
                <a:solidFill>
                  <a:schemeClr val="accent4">
                    <a:lumMod val="25000"/>
                  </a:schemeClr>
                </a:solidFill>
                <a:effectLst>
                  <a:outerShdw blurRad="38100" dist="38100" dir="2700000" algn="tl">
                    <a:srgbClr val="000000">
                      <a:alpha val="43137"/>
                    </a:srgbClr>
                  </a:outerShdw>
                </a:effectLst>
              </a:rPr>
              <a:t>“The Christian scholars cited above and many other </a:t>
            </a:r>
            <a:r>
              <a:rPr lang="en-US" sz="2100" i="1" dirty="0">
                <a:effectLst>
                  <a:outerShdw blurRad="38100" dist="38100" dir="2700000" algn="tl">
                    <a:srgbClr val="336699"/>
                  </a:outerShdw>
                </a:effectLst>
              </a:rPr>
              <a:t>evangelical scholars </a:t>
            </a:r>
            <a:r>
              <a:rPr lang="en-US" sz="2100" i="1" dirty="0">
                <a:effectLst>
                  <a:outerShdw blurRad="38100" dist="38100" dir="2700000" algn="tl">
                    <a:srgbClr val="000000">
                      <a:alpha val="43137"/>
                    </a:srgbClr>
                  </a:outerShdw>
                </a:effectLst>
              </a:rPr>
              <a:t>and leaders </a:t>
            </a:r>
            <a:r>
              <a:rPr lang="en-US" sz="2100" i="1" dirty="0">
                <a:effectLst>
                  <a:outerShdw blurRad="38100" dist="38100" dir="2700000" algn="tl">
                    <a:srgbClr val="336699"/>
                  </a:outerShdw>
                </a:effectLst>
              </a:rPr>
              <a:t>during the past 200 years </a:t>
            </a:r>
            <a:r>
              <a:rPr lang="en-US" sz="2100" i="1" dirty="0">
                <a:solidFill>
                  <a:schemeClr val="accent4">
                    <a:lumMod val="25000"/>
                  </a:schemeClr>
                </a:solidFill>
                <a:effectLst>
                  <a:outerShdw blurRad="38100" dist="38100" dir="2700000" algn="tl">
                    <a:srgbClr val="000000">
                      <a:alpha val="43137"/>
                    </a:srgbClr>
                  </a:outerShdw>
                </a:effectLst>
              </a:rPr>
              <a:t>all say basically the same thing in different words. In essence, they</a:t>
            </a:r>
            <a:r>
              <a:rPr lang="en-US" sz="2100" i="1" dirty="0">
                <a:solidFill>
                  <a:srgbClr val="0000CC"/>
                </a:solidFill>
                <a:effectLst>
                  <a:outerShdw blurRad="38100" dist="38100" dir="2700000" algn="tl">
                    <a:srgbClr val="000000">
                      <a:alpha val="43137"/>
                    </a:srgbClr>
                  </a:outerShdw>
                </a:effectLst>
              </a:rPr>
              <a:t> </a:t>
            </a:r>
            <a:r>
              <a:rPr lang="en-US" sz="2100" i="1" dirty="0">
                <a:effectLst>
                  <a:outerShdw blurRad="38100" dist="38100" dir="2700000" algn="tl">
                    <a:srgbClr val="336699"/>
                  </a:outerShdw>
                </a:effectLst>
              </a:rPr>
              <a:t>are teaching </a:t>
            </a:r>
            <a:r>
              <a:rPr lang="en-US" sz="2100" i="1" dirty="0">
                <a:solidFill>
                  <a:schemeClr val="accent4">
                    <a:lumMod val="25000"/>
                  </a:schemeClr>
                </a:solidFill>
                <a:effectLst>
                  <a:outerShdw blurRad="38100" dist="38100" dir="2700000" algn="tl">
                    <a:srgbClr val="000000">
                      <a:alpha val="43137"/>
                    </a:srgbClr>
                  </a:outerShdw>
                </a:effectLst>
              </a:rPr>
              <a:t>the church </a:t>
            </a:r>
            <a:r>
              <a:rPr lang="en-US" sz="2100" i="1" dirty="0">
                <a:effectLst>
                  <a:outerShdw blurRad="38100" dist="38100" dir="2700000" algn="tl">
                    <a:srgbClr val="336699"/>
                  </a:outerShdw>
                </a:effectLst>
              </a:rPr>
              <a:t>that </a:t>
            </a:r>
            <a:r>
              <a:rPr lang="en-US" sz="2100" i="1" u="sng" dirty="0">
                <a:effectLst>
                  <a:outerShdw blurRad="38100" dist="38100" dir="2700000" algn="tl">
                    <a:srgbClr val="336699"/>
                  </a:outerShdw>
                </a:effectLst>
              </a:rPr>
              <a:t>science is the final authority</a:t>
            </a:r>
            <a:r>
              <a:rPr lang="en-US" sz="2100" i="1" dirty="0">
                <a:solidFill>
                  <a:srgbClr val="6699FF"/>
                </a:solidFill>
                <a:effectLst>
                  <a:outerShdw blurRad="38100" dist="38100" dir="2700000" algn="tl">
                    <a:srgbClr val="FFFFFF"/>
                  </a:outerShdw>
                </a:effectLst>
              </a:rPr>
              <a:t> </a:t>
            </a:r>
            <a:r>
              <a:rPr lang="en-US" sz="2100" i="1" dirty="0">
                <a:effectLst>
                  <a:outerShdw blurRad="38100" dist="38100" dir="2700000" algn="tl">
                    <a:srgbClr val="336699"/>
                  </a:outerShdw>
                </a:effectLst>
              </a:rPr>
              <a:t>in </a:t>
            </a:r>
            <a:r>
              <a:rPr lang="en-US" sz="2100" i="1" dirty="0">
                <a:solidFill>
                  <a:schemeClr val="accent4">
                    <a:lumMod val="25000"/>
                  </a:schemeClr>
                </a:solidFill>
                <a:effectLst>
                  <a:outerShdw blurRad="38100" dist="38100" dir="2700000" algn="tl">
                    <a:srgbClr val="000000">
                      <a:alpha val="43137"/>
                    </a:srgbClr>
                  </a:outerShdw>
                </a:effectLst>
              </a:rPr>
              <a:t>determining the correct interpretation of some or all of Genesis 1–11, or at least that science is the final authority </a:t>
            </a:r>
            <a:r>
              <a:rPr lang="en-US" sz="2100" i="1" dirty="0">
                <a:effectLst>
                  <a:outerShdw blurRad="38100" dist="38100" dir="2700000" algn="tl">
                    <a:srgbClr val="000000">
                      <a:alpha val="43137"/>
                    </a:srgbClr>
                  </a:outerShdw>
                </a:effectLst>
              </a:rPr>
              <a:t>in</a:t>
            </a:r>
            <a:r>
              <a:rPr lang="en-US" sz="2100" i="1" dirty="0">
                <a:solidFill>
                  <a:srgbClr val="0000CC"/>
                </a:solidFill>
                <a:effectLst>
                  <a:outerShdw blurRad="38100" dist="38100" dir="2700000" algn="tl">
                    <a:srgbClr val="000000">
                      <a:alpha val="43137"/>
                    </a:srgbClr>
                  </a:outerShdw>
                </a:effectLst>
              </a:rPr>
              <a:t> </a:t>
            </a:r>
            <a:r>
              <a:rPr lang="en-US" sz="2100" i="1" dirty="0">
                <a:effectLst>
                  <a:outerShdw blurRad="38100" dist="38100" dir="2700000" algn="tl">
                    <a:srgbClr val="336699"/>
                  </a:outerShdw>
                </a:effectLst>
              </a:rPr>
              <a:t>determining that the young-earth view must be wrong. </a:t>
            </a:r>
            <a:r>
              <a:rPr lang="en-US" sz="2100" i="1" dirty="0">
                <a:solidFill>
                  <a:schemeClr val="accent4">
                    <a:lumMod val="25000"/>
                  </a:schemeClr>
                </a:solidFill>
                <a:effectLst>
                  <a:outerShdw blurRad="38100" dist="38100" dir="2700000" algn="tl">
                    <a:srgbClr val="000000">
                      <a:alpha val="43137"/>
                    </a:srgbClr>
                  </a:outerShdw>
                </a:effectLst>
              </a:rPr>
              <a:t>Therefore, they think, Bible scholars are free to advocate all kinds of alternative interpretations, no matter how exegetically weak they may be.”</a:t>
            </a:r>
          </a:p>
          <a:p>
            <a:pPr marL="0" indent="0" eaLnBrk="1" hangingPunct="1">
              <a:buFontTx/>
              <a:buNone/>
              <a:defRPr/>
            </a:pPr>
            <a:r>
              <a:rPr lang="en-US" sz="1800" dirty="0">
                <a:solidFill>
                  <a:srgbClr val="FFC000"/>
                </a:solidFill>
                <a:effectLst>
                  <a:outerShdw blurRad="38100" dist="38100" dir="2700000" algn="tl">
                    <a:srgbClr val="000000">
                      <a:alpha val="43137"/>
                    </a:srgbClr>
                  </a:outerShdw>
                </a:effectLst>
              </a:rPr>
              <a:t>-Dr. Terry Mortenson, </a:t>
            </a:r>
            <a:r>
              <a:rPr lang="en-US" sz="1800" i="1" dirty="0">
                <a:solidFill>
                  <a:srgbClr val="FFC000"/>
                </a:solidFill>
                <a:effectLst>
                  <a:outerShdw blurRad="38100" dist="38100" dir="2700000" algn="tl">
                    <a:srgbClr val="000000">
                      <a:alpha val="43137"/>
                    </a:srgbClr>
                  </a:outerShdw>
                </a:effectLst>
              </a:rPr>
              <a:t>“Why Don’t Many Christian Leaders and Scholars Believe Genesis?” </a:t>
            </a:r>
          </a:p>
          <a:p>
            <a:pPr marL="0" indent="0" eaLnBrk="1" hangingPunct="1">
              <a:buFontTx/>
              <a:buNone/>
              <a:defRPr/>
            </a:pPr>
            <a:r>
              <a:rPr lang="en-US" sz="1150" u="sng" dirty="0">
                <a:effectLst>
                  <a:outerShdw blurRad="38100" dist="38100" dir="2700000" algn="tl">
                    <a:srgbClr val="336699"/>
                  </a:outerShdw>
                </a:effectLst>
              </a:rPr>
              <a:t>www.answersingenesis.org/articles/2010/05/31/why-dont-many-christian-leaders-and-scholars</a:t>
            </a:r>
            <a:endParaRPr lang="en-US" sz="1150" dirty="0">
              <a:effectLst>
                <a:outerShdw blurRad="38100" dist="38100" dir="2700000" algn="tl">
                  <a:srgbClr val="336699"/>
                </a:outerShdw>
              </a:effectLst>
            </a:endParaRPr>
          </a:p>
          <a:p>
            <a:pPr marL="0" indent="0" eaLnBrk="1" hangingPunct="1">
              <a:buFontTx/>
              <a:buNone/>
              <a:defRPr/>
            </a:pPr>
            <a:endParaRPr lang="en-US" sz="2000" dirty="0">
              <a:solidFill>
                <a:srgbClr val="FFC000"/>
              </a:solidFill>
              <a:effectLst>
                <a:outerShdw blurRad="38100" dist="38100" dir="2700000" algn="tl">
                  <a:srgbClr val="FFFFFF"/>
                </a:outerShdw>
              </a:effectLst>
            </a:endParaRPr>
          </a:p>
        </p:txBody>
      </p:sp>
      <p:sp>
        <p:nvSpPr>
          <p:cNvPr id="4" name="Slide Number Placeholder 3">
            <a:extLst>
              <a:ext uri="{FF2B5EF4-FFF2-40B4-BE49-F238E27FC236}">
                <a16:creationId xmlns:a16="http://schemas.microsoft.com/office/drawing/2014/main" id="{7B117E7B-9EE5-F0FB-EF1B-8A4A3F4DCCCA}"/>
              </a:ext>
            </a:extLst>
          </p:cNvPr>
          <p:cNvSpPr txBox="1">
            <a:spLocks noGrp="1"/>
          </p:cNvSpPr>
          <p:nvPr/>
        </p:nvSpPr>
        <p:spPr bwMode="auto">
          <a:xfrm>
            <a:off x="6629400" y="6167438"/>
            <a:ext cx="2133600" cy="457200"/>
          </a:xfrm>
          <a:prstGeom prst="rect">
            <a:avLst/>
          </a:prstGeom>
          <a:noFill/>
          <a:ln>
            <a:miter lim="800000"/>
            <a:headEnd/>
            <a:tailEnd/>
          </a:ln>
        </p:spPr>
        <p:txBody>
          <a:bodyPr anchor="b"/>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defRPr/>
            </a:pPr>
            <a:fld id="{835782D0-C5E5-4B38-9142-3EE1CA6CDDD6}" type="slidenum">
              <a:rPr lang="en-US" altLang="en-US" sz="1200" smtClean="0">
                <a:effectLst>
                  <a:outerShdw blurRad="38100" dist="38100" dir="2700000" algn="tl">
                    <a:srgbClr val="336699"/>
                  </a:outerShdw>
                </a:effectLst>
                <a:ea typeface="Dotum" panose="020B0600000101010101" pitchFamily="34" charset="-127"/>
              </a:rPr>
              <a:pPr algn="r" eaLnBrk="1" hangingPunct="1">
                <a:spcBef>
                  <a:spcPct val="0"/>
                </a:spcBef>
                <a:buFontTx/>
                <a:buNone/>
                <a:defRPr/>
              </a:pPr>
              <a:t>33</a:t>
            </a:fld>
            <a:endParaRPr lang="en-US" altLang="en-US" sz="1200">
              <a:effectLst>
                <a:outerShdw blurRad="38100" dist="38100" dir="2700000" algn="tl">
                  <a:srgbClr val="336699"/>
                </a:outerShdw>
              </a:effectLst>
              <a:ea typeface="Dotum" panose="020B0600000101010101" pitchFamily="34" charset="-127"/>
            </a:endParaRPr>
          </a:p>
        </p:txBody>
      </p:sp>
      <p:pic>
        <p:nvPicPr>
          <p:cNvPr id="2" name="Picture 2" descr="http://www.answersingenesis.org/assets/images/bnrs/speakerportrait_tmortenson.jpg">
            <a:extLst>
              <a:ext uri="{FF2B5EF4-FFF2-40B4-BE49-F238E27FC236}">
                <a16:creationId xmlns:a16="http://schemas.microsoft.com/office/drawing/2014/main" id="{DA5D03C5-B10A-0B93-4BBB-9C7AEAA205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98755" y="4835550"/>
            <a:ext cx="4267200" cy="16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http://2.bp.blogspot.com/-SrLS1NfptHc/Tf12T_j_3_I/AAAAAAAAArA/HTZDtwPHI98/s1600/mortenson-talk.jpg">
            <a:extLst>
              <a:ext uri="{FF2B5EF4-FFF2-40B4-BE49-F238E27FC236}">
                <a16:creationId xmlns:a16="http://schemas.microsoft.com/office/drawing/2014/main" id="{8C4D4CEE-E8E5-3240-4910-CE5D6EC2EA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4833963"/>
            <a:ext cx="1215909" cy="156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0FFCF67-1D1E-5C82-7E7B-6AE2C6337D22}"/>
              </a:ext>
            </a:extLst>
          </p:cNvPr>
          <p:cNvSpPr>
            <a:spLocks noGrp="1"/>
          </p:cNvSpPr>
          <p:nvPr>
            <p:ph type="subTitle" sz="quarter" idx="4294967295"/>
          </p:nvPr>
        </p:nvSpPr>
        <p:spPr>
          <a:xfrm>
            <a:off x="815975" y="1361235"/>
            <a:ext cx="3756025" cy="1905000"/>
          </a:xfrm>
        </p:spPr>
        <p:txBody>
          <a:bodyPr/>
          <a:lstStyle/>
          <a:p>
            <a:pPr marL="0" indent="0" eaLnBrk="1" hangingPunct="1">
              <a:buFontTx/>
              <a:buNone/>
              <a:defRPr/>
            </a:pPr>
            <a:r>
              <a:rPr lang="en-US" sz="2600" i="1" dirty="0">
                <a:effectLst>
                  <a:outerShdw blurRad="38100" dist="38100" dir="2700000" algn="tl">
                    <a:srgbClr val="000000">
                      <a:alpha val="43137"/>
                    </a:srgbClr>
                  </a:outerShdw>
                </a:effectLst>
              </a:rPr>
              <a:t>“This seems to run counter to modern </a:t>
            </a:r>
            <a:r>
              <a:rPr lang="en-US" sz="2600" i="1" dirty="0">
                <a:solidFill>
                  <a:srgbClr val="00FF00"/>
                </a:solidFill>
                <a:effectLst>
                  <a:outerShdw blurRad="38100" dist="38100" dir="2700000" algn="tl">
                    <a:srgbClr val="000000">
                      <a:alpha val="43137"/>
                    </a:srgbClr>
                  </a:outerShdw>
                </a:effectLst>
              </a:rPr>
              <a:t>scientific research</a:t>
            </a:r>
            <a:r>
              <a:rPr lang="en-US" sz="2600" i="1" dirty="0">
                <a:effectLst>
                  <a:outerShdw blurRad="38100" dist="38100" dir="2700000" algn="tl">
                    <a:srgbClr val="000000">
                      <a:alpha val="43137"/>
                    </a:srgbClr>
                  </a:outerShdw>
                </a:effectLst>
              </a:rPr>
              <a:t>, which indicates that the planet earth was created several billion years ago.” </a:t>
            </a:r>
          </a:p>
          <a:p>
            <a:pPr marL="0" indent="0" eaLnBrk="1" hangingPunct="1">
              <a:buFontTx/>
              <a:buNone/>
              <a:defRPr/>
            </a:pPr>
            <a:r>
              <a:rPr lang="en-US" sz="2600" dirty="0">
                <a:solidFill>
                  <a:srgbClr val="FFC000"/>
                </a:solidFill>
                <a:effectLst>
                  <a:outerShdw blurRad="38100" dist="38100" dir="2700000" algn="tl">
                    <a:srgbClr val="000000">
                      <a:alpha val="43137"/>
                    </a:srgbClr>
                  </a:outerShdw>
                </a:effectLst>
              </a:rPr>
              <a:t>- Gleason Archer, 1994</a:t>
            </a:r>
          </a:p>
        </p:txBody>
      </p:sp>
      <p:pic>
        <p:nvPicPr>
          <p:cNvPr id="68611" name="Picture 7" descr="St. Jerome, Commentary on Daniel (1958). Preface to the online edition.">
            <a:extLst>
              <a:ext uri="{FF2B5EF4-FFF2-40B4-BE49-F238E27FC236}">
                <a16:creationId xmlns:a16="http://schemas.microsoft.com/office/drawing/2014/main" id="{8681BA2D-58FF-B023-B024-A0CDB8726D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7300" y="1059610"/>
            <a:ext cx="2971800" cy="441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2" name="Slide Number Placeholder 1">
            <a:extLst>
              <a:ext uri="{FF2B5EF4-FFF2-40B4-BE49-F238E27FC236}">
                <a16:creationId xmlns:a16="http://schemas.microsoft.com/office/drawing/2014/main" id="{049459DD-F086-B7AB-4C03-CE6946A40FBC}"/>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A8AB828B-2346-4B89-9F81-939076596D68}" type="slidenum">
              <a:rPr lang="en-US" altLang="en-US" sz="1400" smtClean="0"/>
              <a:pPr>
                <a:spcBef>
                  <a:spcPct val="0"/>
                </a:spcBef>
                <a:buFontTx/>
                <a:buNone/>
              </a:pPr>
              <a:t>34</a:t>
            </a:fld>
            <a:endParaRPr lang="en-US" altLang="en-US" sz="1400"/>
          </a:p>
        </p:txBody>
      </p:sp>
      <p:pic>
        <p:nvPicPr>
          <p:cNvPr id="4" name="Picture 10" descr="http://rlv.zcache.com/science_worship_funny_geek_atheist_anti_religion_t_shirts-rf6a006c320864cb2a7385b73283ae0cc_i5xsu_1024.jpg">
            <a:extLst>
              <a:ext uri="{FF2B5EF4-FFF2-40B4-BE49-F238E27FC236}">
                <a16:creationId xmlns:a16="http://schemas.microsoft.com/office/drawing/2014/main" id="{3DAC9C25-6F46-0D2F-0D0F-94F12AFECE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0594" t="4877" r="8397" b="8395"/>
          <a:stretch>
            <a:fillRect/>
          </a:stretch>
        </p:blipFill>
        <p:spPr bwMode="auto">
          <a:xfrm>
            <a:off x="5245100" y="1671637"/>
            <a:ext cx="3565525" cy="381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0" descr="http://images.christianpost.com/full/59450/throwing-away-the-rulebook.jpg">
            <a:extLst>
              <a:ext uri="{FF2B5EF4-FFF2-40B4-BE49-F238E27FC236}">
                <a16:creationId xmlns:a16="http://schemas.microsoft.com/office/drawing/2014/main" id="{E94E2BEC-A23C-74CF-C83A-313DC8820A3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6088" y="838200"/>
            <a:ext cx="4740275" cy="582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2146" name="Picture 2">
            <a:extLst>
              <a:ext uri="{FF2B5EF4-FFF2-40B4-BE49-F238E27FC236}">
                <a16:creationId xmlns:a16="http://schemas.microsoft.com/office/drawing/2014/main" id="{8B150C5B-4A39-5AC9-9983-6FE8A8B048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7813" y="227013"/>
            <a:ext cx="4903787" cy="3201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7394" name="Rectangle 2">
            <a:extLst>
              <a:ext uri="{FF2B5EF4-FFF2-40B4-BE49-F238E27FC236}">
                <a16:creationId xmlns:a16="http://schemas.microsoft.com/office/drawing/2014/main" id="{B459EEAB-1A41-E896-A2CC-4A4042A4F738}"/>
              </a:ext>
            </a:extLst>
          </p:cNvPr>
          <p:cNvSpPr>
            <a:spLocks noGrp="1" noChangeArrowheads="1"/>
          </p:cNvSpPr>
          <p:nvPr>
            <p:ph type="title"/>
          </p:nvPr>
        </p:nvSpPr>
        <p:spPr>
          <a:xfrm>
            <a:off x="152400" y="228600"/>
            <a:ext cx="3886200" cy="1143000"/>
          </a:xfrm>
        </p:spPr>
        <p:txBody>
          <a:bodyPr/>
          <a:lstStyle/>
          <a:p>
            <a:pPr eaLnBrk="1" hangingPunct="1">
              <a:defRPr/>
            </a:pPr>
            <a:r>
              <a:rPr lang="en-US" sz="2200" dirty="0">
                <a:solidFill>
                  <a:srgbClr val="92D050"/>
                </a:solidFill>
              </a:rPr>
              <a:t>Grand Canyon Cardenas Basalt </a:t>
            </a:r>
            <a:r>
              <a:rPr lang="en-US" sz="2200" dirty="0">
                <a:solidFill>
                  <a:srgbClr val="FFCC00"/>
                </a:solidFill>
              </a:rPr>
              <a:t>Flowed Over Grand Canyon Strata </a:t>
            </a:r>
            <a:r>
              <a:rPr lang="en-US" sz="2200" i="1" u="sng" dirty="0">
                <a:solidFill>
                  <a:srgbClr val="FFCC00"/>
                </a:solidFill>
              </a:rPr>
              <a:t>after the strata was in place</a:t>
            </a:r>
            <a:endParaRPr lang="en-US" sz="2200" dirty="0">
              <a:solidFill>
                <a:srgbClr val="FFCC00"/>
              </a:solidFill>
            </a:endParaRPr>
          </a:p>
        </p:txBody>
      </p:sp>
      <p:pic>
        <p:nvPicPr>
          <p:cNvPr id="262148" name="Picture 4" descr="grand-canyon">
            <a:extLst>
              <a:ext uri="{FF2B5EF4-FFF2-40B4-BE49-F238E27FC236}">
                <a16:creationId xmlns:a16="http://schemas.microsoft.com/office/drawing/2014/main" id="{77EC0225-35BD-E542-DDB0-CBC30D245A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3505200"/>
            <a:ext cx="4860925" cy="321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2149" name="Picture 2">
            <a:extLst>
              <a:ext uri="{FF2B5EF4-FFF2-40B4-BE49-F238E27FC236}">
                <a16:creationId xmlns:a16="http://schemas.microsoft.com/office/drawing/2014/main" id="{C4FC3C48-3B37-FCE3-2BB1-3AC47F1FEB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6592"/>
          <a:stretch>
            <a:fillRect/>
          </a:stretch>
        </p:blipFill>
        <p:spPr bwMode="auto">
          <a:xfrm>
            <a:off x="381000" y="1539875"/>
            <a:ext cx="35814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5">
            <a:extLst>
              <a:ext uri="{FF2B5EF4-FFF2-40B4-BE49-F238E27FC236}">
                <a16:creationId xmlns:a16="http://schemas.microsoft.com/office/drawing/2014/main" id="{0F8FA63C-0F12-60A7-D4D8-06F4A986ED9C}"/>
              </a:ext>
            </a:extLst>
          </p:cNvPr>
          <p:cNvSpPr txBox="1">
            <a:spLocks noChangeArrowheads="1"/>
          </p:cNvSpPr>
          <p:nvPr/>
        </p:nvSpPr>
        <p:spPr bwMode="auto">
          <a:xfrm>
            <a:off x="385763" y="6527800"/>
            <a:ext cx="5029200" cy="246063"/>
          </a:xfrm>
          <a:prstGeom prst="rect">
            <a:avLst/>
          </a:prstGeom>
          <a:noFill/>
          <a:ln w="9525">
            <a:noFill/>
            <a:miter lim="800000"/>
            <a:headEnd/>
            <a:tailEnd/>
          </a:ln>
        </p:spPr>
        <p:txBody>
          <a:bodyPr>
            <a:spAutoFit/>
          </a:bodyPr>
          <a:lstStyle/>
          <a:p>
            <a:pPr>
              <a:spcBef>
                <a:spcPct val="50000"/>
              </a:spcBef>
              <a:defRPr/>
            </a:pPr>
            <a:r>
              <a:rPr lang="en-US" sz="1000" b="1" dirty="0">
                <a:effectLst>
                  <a:outerShdw blurRad="38100" dist="38100" dir="2700000" algn="tl">
                    <a:srgbClr val="000000">
                      <a:alpha val="43137"/>
                    </a:srgbClr>
                  </a:outerShdw>
                </a:effectLst>
              </a:rPr>
              <a:t>Andrew </a:t>
            </a:r>
            <a:r>
              <a:rPr lang="en-US" sz="1000" b="1" dirty="0" err="1">
                <a:effectLst>
                  <a:outerShdw blurRad="38100" dist="38100" dir="2700000" algn="tl">
                    <a:srgbClr val="000000">
                      <a:alpha val="43137"/>
                    </a:srgbClr>
                  </a:outerShdw>
                </a:effectLst>
              </a:rPr>
              <a:t>Snelling</a:t>
            </a:r>
            <a:endParaRPr lang="en-US" sz="1000" b="1" dirty="0">
              <a:effectLst>
                <a:outerShdw blurRad="38100" dist="38100" dir="2700000" algn="tl">
                  <a:srgbClr val="000000">
                    <a:alpha val="43137"/>
                  </a:srgbClr>
                </a:outerShdw>
              </a:effectLst>
            </a:endParaRPr>
          </a:p>
        </p:txBody>
      </p:sp>
      <p:sp>
        <p:nvSpPr>
          <p:cNvPr id="12" name="Text Box 5">
            <a:extLst>
              <a:ext uri="{FF2B5EF4-FFF2-40B4-BE49-F238E27FC236}">
                <a16:creationId xmlns:a16="http://schemas.microsoft.com/office/drawing/2014/main" id="{49EB4DB1-E71D-3CE9-8ABD-72FF0A356895}"/>
              </a:ext>
            </a:extLst>
          </p:cNvPr>
          <p:cNvSpPr txBox="1">
            <a:spLocks noChangeArrowheads="1"/>
          </p:cNvSpPr>
          <p:nvPr/>
        </p:nvSpPr>
        <p:spPr bwMode="auto">
          <a:xfrm>
            <a:off x="342900" y="6405563"/>
            <a:ext cx="5029200" cy="246062"/>
          </a:xfrm>
          <a:prstGeom prst="rect">
            <a:avLst/>
          </a:prstGeom>
          <a:noFill/>
          <a:ln w="9525">
            <a:noFill/>
            <a:miter lim="800000"/>
            <a:headEnd/>
            <a:tailEnd/>
          </a:ln>
        </p:spPr>
        <p:txBody>
          <a:bodyPr>
            <a:spAutoFit/>
          </a:bodyPr>
          <a:lstStyle/>
          <a:p>
            <a:pPr>
              <a:spcBef>
                <a:spcPct val="50000"/>
              </a:spcBef>
              <a:defRPr/>
            </a:pPr>
            <a:r>
              <a:rPr lang="en-US" sz="1000" b="1" dirty="0">
                <a:effectLst>
                  <a:outerShdw blurRad="38100" dist="38100" dir="2700000" algn="tl">
                    <a:srgbClr val="000000">
                      <a:alpha val="43137"/>
                    </a:srgbClr>
                  </a:outerShdw>
                </a:effectLst>
              </a:rPr>
              <a:t>Answers in Genesis</a:t>
            </a:r>
          </a:p>
        </p:txBody>
      </p:sp>
      <p:cxnSp>
        <p:nvCxnSpPr>
          <p:cNvPr id="13" name="Straight Arrow Connector 12">
            <a:extLst>
              <a:ext uri="{FF2B5EF4-FFF2-40B4-BE49-F238E27FC236}">
                <a16:creationId xmlns:a16="http://schemas.microsoft.com/office/drawing/2014/main" id="{EB95C71C-7A5D-EFCA-4417-D9058E614B98}"/>
              </a:ext>
            </a:extLst>
          </p:cNvPr>
          <p:cNvCxnSpPr>
            <a:cxnSpLocks noChangeShapeType="1"/>
          </p:cNvCxnSpPr>
          <p:nvPr/>
        </p:nvCxnSpPr>
        <p:spPr bwMode="auto">
          <a:xfrm rot="16200000" flipH="1">
            <a:off x="495300" y="2324100"/>
            <a:ext cx="2133600" cy="533400"/>
          </a:xfrm>
          <a:prstGeom prst="straightConnector1">
            <a:avLst/>
          </a:prstGeom>
          <a:noFill/>
          <a:ln w="63500"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2" name="Slide Number Placeholder 1">
            <a:extLst>
              <a:ext uri="{FF2B5EF4-FFF2-40B4-BE49-F238E27FC236}">
                <a16:creationId xmlns:a16="http://schemas.microsoft.com/office/drawing/2014/main" id="{C2F50DDB-67C6-3CE3-4D7F-40AE5F261918}"/>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559CCD65-A9C3-4866-9650-3DF114E073F8}" type="slidenum">
              <a:rPr lang="en-US" altLang="en-US" smtClean="0">
                <a:latin typeface="Arial" panose="020B0604020202020204" pitchFamily="34" charset="0"/>
              </a:rPr>
              <a:pPr>
                <a:defRPr/>
              </a:pPr>
              <a:t>35</a:t>
            </a:fld>
            <a:endParaRPr lang="en-US" altLang="en-US">
              <a:latin typeface="Arial" panose="020B0604020202020204" pitchFamily="34" charset="0"/>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mph" presetSubtype="0" repeatCount="indefinite" fill="hold" nodeType="withEffect">
                                  <p:stCondLst>
                                    <p:cond delay="0"/>
                                  </p:stCondLst>
                                  <p:endCondLst>
                                    <p:cond evt="onNext" delay="0">
                                      <p:tgtEl>
                                        <p:sldTgt/>
                                      </p:tgtEl>
                                    </p:cond>
                                  </p:endCondLst>
                                  <p:childTnLst>
                                    <p:anim calcmode="discrete" valueType="str">
                                      <p:cBhvr>
                                        <p:cTn id="6" dur="1000" fill="hold"/>
                                        <p:tgtEl>
                                          <p:spTgt spid="13"/>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4194" name="Picture 6">
            <a:extLst>
              <a:ext uri="{FF2B5EF4-FFF2-40B4-BE49-F238E27FC236}">
                <a16:creationId xmlns:a16="http://schemas.microsoft.com/office/drawing/2014/main" id="{A7B1A51F-89B9-047F-8F6E-BB744166C2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143000"/>
            <a:ext cx="7391400" cy="538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Arrow Connector 5">
            <a:extLst>
              <a:ext uri="{FF2B5EF4-FFF2-40B4-BE49-F238E27FC236}">
                <a16:creationId xmlns:a16="http://schemas.microsoft.com/office/drawing/2014/main" id="{623AA473-2903-9D8A-124E-3787CDAC5EBB}"/>
              </a:ext>
            </a:extLst>
          </p:cNvPr>
          <p:cNvCxnSpPr>
            <a:cxnSpLocks noChangeShapeType="1"/>
          </p:cNvCxnSpPr>
          <p:nvPr/>
        </p:nvCxnSpPr>
        <p:spPr bwMode="auto">
          <a:xfrm rot="10800000" flipV="1">
            <a:off x="5756275" y="1828800"/>
            <a:ext cx="2320925" cy="152400"/>
          </a:xfrm>
          <a:prstGeom prst="straightConnector1">
            <a:avLst/>
          </a:prstGeom>
          <a:noFill/>
          <a:ln w="63500"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14" name="TextBox 13">
            <a:extLst>
              <a:ext uri="{FF2B5EF4-FFF2-40B4-BE49-F238E27FC236}">
                <a16:creationId xmlns:a16="http://schemas.microsoft.com/office/drawing/2014/main" id="{04111CB8-BB98-5600-0225-2B5E10A1665A}"/>
              </a:ext>
            </a:extLst>
          </p:cNvPr>
          <p:cNvSpPr txBox="1"/>
          <p:nvPr/>
        </p:nvSpPr>
        <p:spPr>
          <a:xfrm>
            <a:off x="8001000" y="838200"/>
            <a:ext cx="1143000" cy="2308225"/>
          </a:xfrm>
          <a:prstGeom prst="rect">
            <a:avLst/>
          </a:prstGeom>
          <a:noFill/>
        </p:spPr>
        <p:txBody>
          <a:bodyPr>
            <a:spAutoFit/>
          </a:bodyPr>
          <a:lstStyle/>
          <a:p>
            <a:pPr>
              <a:defRPr/>
            </a:pPr>
            <a:r>
              <a:rPr lang="en-US" sz="1600" b="1" dirty="0">
                <a:effectLst>
                  <a:outerShdw blurRad="38100" dist="38100" dir="2700000" algn="tl">
                    <a:srgbClr val="000000">
                      <a:alpha val="43137"/>
                    </a:srgbClr>
                  </a:outerShdw>
                </a:effectLst>
                <a:latin typeface="+mn-lt"/>
              </a:rPr>
              <a:t>Flows over Kaibab layers supposed only </a:t>
            </a:r>
            <a:r>
              <a:rPr lang="en-US" sz="1600" b="1" dirty="0">
                <a:solidFill>
                  <a:srgbClr val="FFC000"/>
                </a:solidFill>
                <a:effectLst>
                  <a:outerShdw blurRad="38100" dist="38100" dir="2700000" algn="tl">
                    <a:srgbClr val="000000">
                      <a:alpha val="43137"/>
                    </a:srgbClr>
                  </a:outerShdw>
                </a:effectLst>
                <a:latin typeface="+mn-lt"/>
              </a:rPr>
              <a:t>“250 million years old” </a:t>
            </a:r>
          </a:p>
        </p:txBody>
      </p:sp>
      <p:sp>
        <p:nvSpPr>
          <p:cNvPr id="15" name="Rectangle 2">
            <a:extLst>
              <a:ext uri="{FF2B5EF4-FFF2-40B4-BE49-F238E27FC236}">
                <a16:creationId xmlns:a16="http://schemas.microsoft.com/office/drawing/2014/main" id="{020DD7A5-36F5-DDE5-0810-63BE1E0027D9}"/>
              </a:ext>
            </a:extLst>
          </p:cNvPr>
          <p:cNvSpPr txBox="1">
            <a:spLocks noChangeArrowheads="1"/>
          </p:cNvSpPr>
          <p:nvPr/>
        </p:nvSpPr>
        <p:spPr bwMode="auto">
          <a:xfrm>
            <a:off x="152400" y="0"/>
            <a:ext cx="8991600" cy="1143000"/>
          </a:xfrm>
          <a:prstGeom prst="rect">
            <a:avLst/>
          </a:prstGeom>
          <a:noFill/>
          <a:ln w="9525">
            <a:noFill/>
            <a:miter lim="800000"/>
            <a:headEnd/>
            <a:tailEnd/>
          </a:ln>
          <a:effectLst/>
        </p:spPr>
        <p:txBody>
          <a:bodyPr anchor="ctr"/>
          <a:lstStyle/>
          <a:p>
            <a:pPr algn="ctr">
              <a:defRPr/>
            </a:pPr>
            <a:r>
              <a:rPr lang="en-US" sz="2000" b="1" kern="0" dirty="0">
                <a:effectLst>
                  <a:outerShdw blurRad="38100" dist="38100" dir="2700000" algn="tl">
                    <a:srgbClr val="000000"/>
                  </a:outerShdw>
                </a:effectLst>
                <a:latin typeface="+mj-lt"/>
                <a:ea typeface="+mj-ea"/>
                <a:cs typeface="+mj-cs"/>
              </a:rPr>
              <a:t>Grand Canyon Cardenas Basalts</a:t>
            </a:r>
          </a:p>
          <a:p>
            <a:pPr algn="ctr">
              <a:defRPr/>
            </a:pPr>
            <a:r>
              <a:rPr lang="en-US" sz="2000" b="1" kern="0" dirty="0">
                <a:solidFill>
                  <a:srgbClr val="92D050"/>
                </a:solidFill>
                <a:effectLst>
                  <a:outerShdw blurRad="38100" dist="38100" dir="2700000" algn="tl">
                    <a:srgbClr val="000000"/>
                  </a:outerShdw>
                </a:effectLst>
                <a:latin typeface="+mj-lt"/>
                <a:ea typeface="+mj-ea"/>
                <a:cs typeface="+mj-cs"/>
              </a:rPr>
              <a:t> </a:t>
            </a:r>
            <a:r>
              <a:rPr lang="en-US" sz="2000" b="1" kern="0" dirty="0">
                <a:solidFill>
                  <a:srgbClr val="FFCC00"/>
                </a:solidFill>
                <a:effectLst>
                  <a:outerShdw blurRad="38100" dist="38100" dir="2700000" algn="tl">
                    <a:srgbClr val="000000"/>
                  </a:outerShdw>
                </a:effectLst>
                <a:latin typeface="+mj-lt"/>
                <a:ea typeface="+mj-ea"/>
                <a:cs typeface="+mj-cs"/>
              </a:rPr>
              <a:t>Flowed Over Grand Canyon Strata</a:t>
            </a:r>
          </a:p>
        </p:txBody>
      </p:sp>
      <p:sp>
        <p:nvSpPr>
          <p:cNvPr id="2" name="Slide Number Placeholder 1">
            <a:extLst>
              <a:ext uri="{FF2B5EF4-FFF2-40B4-BE49-F238E27FC236}">
                <a16:creationId xmlns:a16="http://schemas.microsoft.com/office/drawing/2014/main" id="{DDB2AC16-F6AA-4031-4B8B-7F4519ED9FA0}"/>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13B45AA5-35D5-424F-BFBB-9AC7B2DD255D}" type="slidenum">
              <a:rPr lang="en-US" altLang="en-US" smtClean="0">
                <a:latin typeface="Arial" panose="020B0604020202020204" pitchFamily="34" charset="0"/>
              </a:rPr>
              <a:pPr>
                <a:defRPr/>
              </a:pPr>
              <a:t>36</a:t>
            </a:fld>
            <a:endParaRPr lang="en-US" altLang="en-US">
              <a:latin typeface="Arial" panose="020B0604020202020204" pitchFamily="34" charset="0"/>
            </a:endParaRPr>
          </a:p>
        </p:txBody>
      </p:sp>
      <p:sp>
        <p:nvSpPr>
          <p:cNvPr id="264199" name="TextBox 2">
            <a:extLst>
              <a:ext uri="{FF2B5EF4-FFF2-40B4-BE49-F238E27FC236}">
                <a16:creationId xmlns:a16="http://schemas.microsoft.com/office/drawing/2014/main" id="{C966EBB9-8BC6-4900-E010-AF21C2C52A3E}"/>
              </a:ext>
            </a:extLst>
          </p:cNvPr>
          <p:cNvSpPr txBox="1">
            <a:spLocks noChangeArrowheads="1"/>
          </p:cNvSpPr>
          <p:nvPr/>
        </p:nvSpPr>
        <p:spPr bwMode="auto">
          <a:xfrm>
            <a:off x="685800" y="1773238"/>
            <a:ext cx="1905000" cy="38100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pPr>
            <a:endParaRPr lang="en-US" altLang="en-US" sz="1800">
              <a:latin typeface="Bookman Old Style" panose="02050604050505020204" pitchFamily="18" charset="0"/>
            </a:endParaRPr>
          </a:p>
        </p:txBody>
      </p:sp>
      <p:sp>
        <p:nvSpPr>
          <p:cNvPr id="264200" name="TextBox 9">
            <a:extLst>
              <a:ext uri="{FF2B5EF4-FFF2-40B4-BE49-F238E27FC236}">
                <a16:creationId xmlns:a16="http://schemas.microsoft.com/office/drawing/2014/main" id="{1ACA3805-FBC6-B40D-A012-366D44DD86B9}"/>
              </a:ext>
            </a:extLst>
          </p:cNvPr>
          <p:cNvSpPr txBox="1">
            <a:spLocks noChangeArrowheads="1"/>
          </p:cNvSpPr>
          <p:nvPr/>
        </p:nvSpPr>
        <p:spPr bwMode="auto">
          <a:xfrm>
            <a:off x="5638800" y="6019800"/>
            <a:ext cx="1905000" cy="38100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pPr>
            <a:endParaRPr lang="en-US" altLang="en-US" sz="1800">
              <a:latin typeface="Bookman Old Style" panose="02050604050505020204" pitchFamily="18" charset="0"/>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mph" presetSubtype="0" repeatCount="10000" fill="hold" nodeType="withEffect">
                                  <p:stCondLst>
                                    <p:cond delay="0"/>
                                  </p:stCondLst>
                                  <p:childTnLst>
                                    <p:anim calcmode="discrete" valueType="str">
                                      <p:cBhvr>
                                        <p:cTn id="6" dur="1000" fill="hold"/>
                                        <p:tgtEl>
                                          <p:spTgt spid="6"/>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CC74D-A628-D31E-19A9-B25F1A392988}"/>
            </a:ext>
          </a:extLst>
        </p:cNvPr>
        <p:cNvGrpSpPr/>
        <p:nvPr/>
      </p:nvGrpSpPr>
      <p:grpSpPr>
        <a:xfrm>
          <a:off x="0" y="0"/>
          <a:ext cx="0" cy="0"/>
          <a:chOff x="0" y="0"/>
          <a:chExt cx="0" cy="0"/>
        </a:xfrm>
      </p:grpSpPr>
      <p:pic>
        <p:nvPicPr>
          <p:cNvPr id="266242" name="Picture 6">
            <a:extLst>
              <a:ext uri="{FF2B5EF4-FFF2-40B4-BE49-F238E27FC236}">
                <a16:creationId xmlns:a16="http://schemas.microsoft.com/office/drawing/2014/main" id="{7F486200-ADD2-D751-2859-9E87A77821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1700" y="1219200"/>
            <a:ext cx="3505200" cy="255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E3F2E709-110C-96F8-DF14-37A133EF9547}"/>
              </a:ext>
            </a:extLst>
          </p:cNvPr>
          <p:cNvSpPr>
            <a:spLocks noGrp="1"/>
          </p:cNvSpPr>
          <p:nvPr>
            <p:ph type="ctrTitle" sz="quarter"/>
          </p:nvPr>
        </p:nvSpPr>
        <p:spPr>
          <a:xfrm>
            <a:off x="228600" y="609600"/>
            <a:ext cx="8686800" cy="272716"/>
          </a:xfrm>
        </p:spPr>
        <p:txBody>
          <a:bodyPr/>
          <a:lstStyle/>
          <a:p>
            <a:pPr>
              <a:defRPr/>
            </a:pPr>
            <a:r>
              <a:rPr lang="en-US" sz="2400" dirty="0">
                <a:solidFill>
                  <a:srgbClr val="FFC000"/>
                </a:solidFill>
              </a:rPr>
              <a:t>So What is the Correct Age of the Cardenas Basalt? </a:t>
            </a:r>
            <a:br>
              <a:rPr lang="en-US" sz="2400" dirty="0">
                <a:solidFill>
                  <a:srgbClr val="FFC000"/>
                </a:solidFill>
              </a:rPr>
            </a:br>
            <a:endParaRPr lang="en-US" sz="2400" dirty="0">
              <a:solidFill>
                <a:srgbClr val="FFC000"/>
              </a:solidFill>
            </a:endParaRPr>
          </a:p>
        </p:txBody>
      </p:sp>
      <p:sp>
        <p:nvSpPr>
          <p:cNvPr id="3" name="Subtitle 2">
            <a:extLst>
              <a:ext uri="{FF2B5EF4-FFF2-40B4-BE49-F238E27FC236}">
                <a16:creationId xmlns:a16="http://schemas.microsoft.com/office/drawing/2014/main" id="{BB37B2F7-1F79-B278-1243-57E7C3B23A77}"/>
              </a:ext>
            </a:extLst>
          </p:cNvPr>
          <p:cNvSpPr>
            <a:spLocks noGrp="1"/>
          </p:cNvSpPr>
          <p:nvPr>
            <p:ph type="subTitle" sz="quarter" idx="1"/>
          </p:nvPr>
        </p:nvSpPr>
        <p:spPr>
          <a:xfrm>
            <a:off x="914400" y="1143000"/>
            <a:ext cx="2895600" cy="1752600"/>
          </a:xfrm>
        </p:spPr>
        <p:txBody>
          <a:bodyPr/>
          <a:lstStyle/>
          <a:p>
            <a:pPr algn="l">
              <a:defRPr/>
            </a:pPr>
            <a:r>
              <a:rPr lang="en-US" sz="2200" dirty="0"/>
              <a:t>A. 516±30 million years (the </a:t>
            </a:r>
            <a:r>
              <a:rPr lang="en-US" sz="2200" dirty="0">
                <a:solidFill>
                  <a:srgbClr val="00FF00"/>
                </a:solidFill>
              </a:rPr>
              <a:t>potassium-argon</a:t>
            </a:r>
            <a:r>
              <a:rPr lang="en-US" sz="2200" dirty="0"/>
              <a:t> isochron age) </a:t>
            </a:r>
          </a:p>
          <a:p>
            <a:pPr algn="l">
              <a:defRPr/>
            </a:pPr>
            <a:r>
              <a:rPr lang="en-US" sz="800" dirty="0"/>
              <a:t> </a:t>
            </a:r>
          </a:p>
          <a:p>
            <a:pPr algn="l">
              <a:defRPr/>
            </a:pPr>
            <a:r>
              <a:rPr lang="en-US" sz="2200" dirty="0"/>
              <a:t>B. 1,111±81 million years (the </a:t>
            </a:r>
            <a:r>
              <a:rPr lang="en-US" sz="2200" dirty="0">
                <a:solidFill>
                  <a:srgbClr val="00FF00"/>
                </a:solidFill>
              </a:rPr>
              <a:t>rubidium-strontium</a:t>
            </a:r>
            <a:r>
              <a:rPr lang="en-US" sz="2200" dirty="0"/>
              <a:t> isochron age)</a:t>
            </a:r>
          </a:p>
          <a:p>
            <a:pPr algn="l">
              <a:defRPr/>
            </a:pPr>
            <a:r>
              <a:rPr lang="en-US" sz="800" dirty="0"/>
              <a:t>  </a:t>
            </a:r>
          </a:p>
          <a:p>
            <a:pPr algn="l">
              <a:defRPr/>
            </a:pPr>
            <a:r>
              <a:rPr lang="en-US" sz="2200" dirty="0"/>
              <a:t>C. 1,588±170 million years (the </a:t>
            </a:r>
            <a:r>
              <a:rPr lang="en-US" sz="2200" dirty="0">
                <a:solidFill>
                  <a:srgbClr val="00FF00"/>
                </a:solidFill>
              </a:rPr>
              <a:t>samarium-neodymium</a:t>
            </a:r>
            <a:r>
              <a:rPr lang="en-US" sz="2200" dirty="0"/>
              <a:t> isochron age) </a:t>
            </a:r>
          </a:p>
          <a:p>
            <a:pPr algn="l">
              <a:defRPr/>
            </a:pPr>
            <a:r>
              <a:rPr lang="en-US" sz="800" dirty="0"/>
              <a:t> </a:t>
            </a:r>
          </a:p>
          <a:p>
            <a:pPr algn="l">
              <a:defRPr/>
            </a:pPr>
            <a:r>
              <a:rPr lang="en-US" sz="2200" dirty="0"/>
              <a:t>D. None of the above </a:t>
            </a:r>
          </a:p>
          <a:p>
            <a:pPr algn="l">
              <a:defRPr/>
            </a:pPr>
            <a:endParaRPr lang="en-US" sz="2200" dirty="0"/>
          </a:p>
        </p:txBody>
      </p:sp>
      <p:pic>
        <p:nvPicPr>
          <p:cNvPr id="266245" name="Picture 2">
            <a:extLst>
              <a:ext uri="{FF2B5EF4-FFF2-40B4-BE49-F238E27FC236}">
                <a16:creationId xmlns:a16="http://schemas.microsoft.com/office/drawing/2014/main" id="{4F7C3415-710C-8736-9815-E4DDC32025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6158" b="21227"/>
          <a:stretch>
            <a:fillRect/>
          </a:stretch>
        </p:blipFill>
        <p:spPr bwMode="auto">
          <a:xfrm>
            <a:off x="4711700" y="3914094"/>
            <a:ext cx="3505200" cy="222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a:extLst>
              <a:ext uri="{FF2B5EF4-FFF2-40B4-BE49-F238E27FC236}">
                <a16:creationId xmlns:a16="http://schemas.microsoft.com/office/drawing/2014/main" id="{6FEA2D91-2B97-3B40-48E2-09CB55855E08}"/>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CA2E0214-653F-4CC6-BB5E-39E5E8E0F66D}" type="slidenum">
              <a:rPr lang="en-US" altLang="en-US" smtClean="0">
                <a:latin typeface="Arial" panose="020B0604020202020204" pitchFamily="34" charset="0"/>
              </a:rPr>
              <a:pPr>
                <a:defRPr/>
              </a:pPr>
              <a:t>37</a:t>
            </a:fld>
            <a:endParaRPr lang="en-US" altLang="en-US">
              <a:latin typeface="Arial" panose="020B0604020202020204" pitchFamily="34" charset="0"/>
            </a:endParaRPr>
          </a:p>
        </p:txBody>
      </p:sp>
    </p:spTree>
    <p:extLst>
      <p:ext uri="{BB962C8B-B14F-4D97-AF65-F5344CB8AC3E}">
        <p14:creationId xmlns:p14="http://schemas.microsoft.com/office/powerpoint/2010/main" val="2243439267"/>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BC7B1-BA47-3429-73C4-818EC30AB8C3}"/>
            </a:ext>
          </a:extLst>
        </p:cNvPr>
        <p:cNvGrpSpPr/>
        <p:nvPr/>
      </p:nvGrpSpPr>
      <p:grpSpPr>
        <a:xfrm>
          <a:off x="0" y="0"/>
          <a:ext cx="0" cy="0"/>
          <a:chOff x="0" y="0"/>
          <a:chExt cx="0" cy="0"/>
        </a:xfrm>
      </p:grpSpPr>
      <p:pic>
        <p:nvPicPr>
          <p:cNvPr id="267266" name="Picture 2">
            <a:extLst>
              <a:ext uri="{FF2B5EF4-FFF2-40B4-BE49-F238E27FC236}">
                <a16:creationId xmlns:a16="http://schemas.microsoft.com/office/drawing/2014/main" id="{7AF7EEBE-8376-6B94-2430-2670BA8DAB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7813" y="227013"/>
            <a:ext cx="4903787" cy="3201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7394" name="Rectangle 2">
            <a:extLst>
              <a:ext uri="{FF2B5EF4-FFF2-40B4-BE49-F238E27FC236}">
                <a16:creationId xmlns:a16="http://schemas.microsoft.com/office/drawing/2014/main" id="{9F396F4E-88EE-05CE-3FCC-91CACB6D4EF6}"/>
              </a:ext>
            </a:extLst>
          </p:cNvPr>
          <p:cNvSpPr>
            <a:spLocks noGrp="1" noChangeArrowheads="1"/>
          </p:cNvSpPr>
          <p:nvPr>
            <p:ph type="title"/>
          </p:nvPr>
        </p:nvSpPr>
        <p:spPr>
          <a:xfrm>
            <a:off x="152400" y="228600"/>
            <a:ext cx="3886200" cy="1143000"/>
          </a:xfrm>
        </p:spPr>
        <p:txBody>
          <a:bodyPr/>
          <a:lstStyle/>
          <a:p>
            <a:pPr eaLnBrk="1" hangingPunct="1">
              <a:defRPr/>
            </a:pPr>
            <a:r>
              <a:rPr lang="en-US" sz="2200" dirty="0">
                <a:solidFill>
                  <a:srgbClr val="92D050"/>
                </a:solidFill>
              </a:rPr>
              <a:t>Conventional Geological Grand Canyon </a:t>
            </a:r>
            <a:r>
              <a:rPr lang="en-US" sz="2200" dirty="0">
                <a:solidFill>
                  <a:srgbClr val="FFCC00"/>
                </a:solidFill>
              </a:rPr>
              <a:t>Radiometric Dating is Wrong</a:t>
            </a:r>
          </a:p>
        </p:txBody>
      </p:sp>
      <p:pic>
        <p:nvPicPr>
          <p:cNvPr id="267268" name="Picture 4" descr="grand-canyon">
            <a:extLst>
              <a:ext uri="{FF2B5EF4-FFF2-40B4-BE49-F238E27FC236}">
                <a16:creationId xmlns:a16="http://schemas.microsoft.com/office/drawing/2014/main" id="{44E1B496-DA0E-9F9A-799C-497A0B15A2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3505200"/>
            <a:ext cx="4860925" cy="321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7269" name="Picture 2">
            <a:extLst>
              <a:ext uri="{FF2B5EF4-FFF2-40B4-BE49-F238E27FC236}">
                <a16:creationId xmlns:a16="http://schemas.microsoft.com/office/drawing/2014/main" id="{90AA49E6-BA7D-C349-F5CF-9BEDA391FE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6592"/>
          <a:stretch>
            <a:fillRect/>
          </a:stretch>
        </p:blipFill>
        <p:spPr bwMode="auto">
          <a:xfrm>
            <a:off x="381000" y="1539875"/>
            <a:ext cx="35814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5">
            <a:extLst>
              <a:ext uri="{FF2B5EF4-FFF2-40B4-BE49-F238E27FC236}">
                <a16:creationId xmlns:a16="http://schemas.microsoft.com/office/drawing/2014/main" id="{DEE45781-7D4E-1F2A-1D79-65EE6296FEA4}"/>
              </a:ext>
            </a:extLst>
          </p:cNvPr>
          <p:cNvSpPr txBox="1">
            <a:spLocks noChangeArrowheads="1"/>
          </p:cNvSpPr>
          <p:nvPr/>
        </p:nvSpPr>
        <p:spPr bwMode="auto">
          <a:xfrm>
            <a:off x="381000" y="6477000"/>
            <a:ext cx="5029200" cy="246063"/>
          </a:xfrm>
          <a:prstGeom prst="rect">
            <a:avLst/>
          </a:prstGeom>
          <a:noFill/>
          <a:ln w="9525">
            <a:noFill/>
            <a:miter lim="800000"/>
            <a:headEnd/>
            <a:tailEnd/>
          </a:ln>
        </p:spPr>
        <p:txBody>
          <a:bodyPr>
            <a:spAutoFit/>
          </a:bodyPr>
          <a:lstStyle/>
          <a:p>
            <a:pPr>
              <a:spcBef>
                <a:spcPct val="50000"/>
              </a:spcBef>
              <a:defRPr/>
            </a:pPr>
            <a:r>
              <a:rPr lang="en-US" sz="1000" b="1" dirty="0">
                <a:effectLst>
                  <a:outerShdw blurRad="38100" dist="38100" dir="2700000" algn="tl">
                    <a:srgbClr val="000000">
                      <a:alpha val="43137"/>
                    </a:srgbClr>
                  </a:outerShdw>
                </a:effectLst>
              </a:rPr>
              <a:t>Andrew </a:t>
            </a:r>
            <a:r>
              <a:rPr lang="en-US" sz="1000" b="1" dirty="0" err="1">
                <a:effectLst>
                  <a:outerShdw blurRad="38100" dist="38100" dir="2700000" algn="tl">
                    <a:srgbClr val="000000">
                      <a:alpha val="43137"/>
                    </a:srgbClr>
                  </a:outerShdw>
                </a:effectLst>
              </a:rPr>
              <a:t>Snelling</a:t>
            </a:r>
            <a:endParaRPr lang="en-US" sz="1000" b="1" dirty="0">
              <a:effectLst>
                <a:outerShdw blurRad="38100" dist="38100" dir="2700000" algn="tl">
                  <a:srgbClr val="000000">
                    <a:alpha val="43137"/>
                  </a:srgbClr>
                </a:outerShdw>
              </a:effectLst>
            </a:endParaRPr>
          </a:p>
        </p:txBody>
      </p:sp>
      <p:sp>
        <p:nvSpPr>
          <p:cNvPr id="12" name="Text Box 5">
            <a:extLst>
              <a:ext uri="{FF2B5EF4-FFF2-40B4-BE49-F238E27FC236}">
                <a16:creationId xmlns:a16="http://schemas.microsoft.com/office/drawing/2014/main" id="{AE8547B4-D312-4C29-A3CC-0F37143B33F6}"/>
              </a:ext>
            </a:extLst>
          </p:cNvPr>
          <p:cNvSpPr txBox="1">
            <a:spLocks noChangeArrowheads="1"/>
          </p:cNvSpPr>
          <p:nvPr/>
        </p:nvSpPr>
        <p:spPr bwMode="auto">
          <a:xfrm>
            <a:off x="381000" y="6315869"/>
            <a:ext cx="5029200" cy="246062"/>
          </a:xfrm>
          <a:prstGeom prst="rect">
            <a:avLst/>
          </a:prstGeom>
          <a:noFill/>
          <a:ln w="9525">
            <a:noFill/>
            <a:miter lim="800000"/>
            <a:headEnd/>
            <a:tailEnd/>
          </a:ln>
        </p:spPr>
        <p:txBody>
          <a:bodyPr>
            <a:spAutoFit/>
          </a:bodyPr>
          <a:lstStyle/>
          <a:p>
            <a:pPr>
              <a:spcBef>
                <a:spcPct val="50000"/>
              </a:spcBef>
              <a:defRPr/>
            </a:pPr>
            <a:r>
              <a:rPr lang="en-US" sz="1000" b="1" dirty="0">
                <a:effectLst>
                  <a:outerShdw blurRad="38100" dist="38100" dir="2700000" algn="tl">
                    <a:srgbClr val="000000">
                      <a:alpha val="43137"/>
                    </a:srgbClr>
                  </a:outerShdw>
                </a:effectLst>
              </a:rPr>
              <a:t>Answers in Genesis</a:t>
            </a:r>
          </a:p>
        </p:txBody>
      </p:sp>
      <p:cxnSp>
        <p:nvCxnSpPr>
          <p:cNvPr id="13" name="Straight Arrow Connector 12">
            <a:extLst>
              <a:ext uri="{FF2B5EF4-FFF2-40B4-BE49-F238E27FC236}">
                <a16:creationId xmlns:a16="http://schemas.microsoft.com/office/drawing/2014/main" id="{69C7907E-08C1-D8E4-35A9-D58584CB1A01}"/>
              </a:ext>
            </a:extLst>
          </p:cNvPr>
          <p:cNvCxnSpPr>
            <a:cxnSpLocks noChangeShapeType="1"/>
          </p:cNvCxnSpPr>
          <p:nvPr/>
        </p:nvCxnSpPr>
        <p:spPr bwMode="auto">
          <a:xfrm rot="16200000" flipH="1">
            <a:off x="-76200" y="1752600"/>
            <a:ext cx="2667000" cy="1143000"/>
          </a:xfrm>
          <a:prstGeom prst="straightConnector1">
            <a:avLst/>
          </a:prstGeom>
          <a:noFill/>
          <a:ln w="63500"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2" name="Slide Number Placeholder 1">
            <a:extLst>
              <a:ext uri="{FF2B5EF4-FFF2-40B4-BE49-F238E27FC236}">
                <a16:creationId xmlns:a16="http://schemas.microsoft.com/office/drawing/2014/main" id="{73D05E64-2011-0233-7559-E62D40B50E1D}"/>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26154131-AEB5-4EBA-B5D3-001E1DFF0D67}" type="slidenum">
              <a:rPr lang="en-US" altLang="en-US" smtClean="0">
                <a:latin typeface="Arial" panose="020B0604020202020204" pitchFamily="34" charset="0"/>
              </a:rPr>
              <a:pPr>
                <a:defRPr/>
              </a:pPr>
              <a:t>38</a:t>
            </a:fld>
            <a:endParaRPr lang="en-US" altLang="en-US">
              <a:latin typeface="Arial" panose="020B0604020202020204" pitchFamily="34" charset="0"/>
            </a:endParaRPr>
          </a:p>
        </p:txBody>
      </p:sp>
    </p:spTree>
    <p:extLst>
      <p:ext uri="{BB962C8B-B14F-4D97-AF65-F5344CB8AC3E}">
        <p14:creationId xmlns:p14="http://schemas.microsoft.com/office/powerpoint/2010/main" val="404747760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mph" presetSubtype="0" repeatCount="10000" fill="hold" nodeType="withEffect">
                                  <p:stCondLst>
                                    <p:cond delay="0"/>
                                  </p:stCondLst>
                                  <p:childTnLst>
                                    <p:anim calcmode="discrete" valueType="str">
                                      <p:cBhvr>
                                        <p:cTn id="6" dur="1000" fill="hold"/>
                                        <p:tgtEl>
                                          <p:spTgt spid="13"/>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89B0B0EE-D793-E01E-4486-3CDD7C6C49D0}"/>
              </a:ext>
            </a:extLst>
          </p:cNvPr>
          <p:cNvSpPr>
            <a:spLocks noGrp="1"/>
          </p:cNvSpPr>
          <p:nvPr>
            <p:ph type="subTitle" sz="quarter" idx="4294967295"/>
          </p:nvPr>
        </p:nvSpPr>
        <p:spPr>
          <a:xfrm>
            <a:off x="609600" y="457200"/>
            <a:ext cx="8382000" cy="1752600"/>
          </a:xfrm>
        </p:spPr>
        <p:txBody>
          <a:bodyPr/>
          <a:lstStyle/>
          <a:p>
            <a:pPr marL="0" indent="0" eaLnBrk="1" hangingPunct="1">
              <a:buFontTx/>
              <a:buNone/>
              <a:defRPr/>
            </a:pPr>
            <a:r>
              <a:rPr lang="en-US" sz="1900" i="1" dirty="0">
                <a:effectLst>
                  <a:outerShdw blurRad="38100" dist="38100" dir="2700000" algn="tl">
                    <a:srgbClr val="000000">
                      <a:alpha val="43137"/>
                    </a:srgbClr>
                  </a:outerShdw>
                </a:effectLst>
              </a:rPr>
              <a:t>“</a:t>
            </a:r>
            <a:r>
              <a:rPr lang="en-US" sz="2000" i="1" dirty="0">
                <a:effectLst>
                  <a:outerShdw blurRad="38100" dist="38100" dir="2700000" algn="tl">
                    <a:srgbClr val="000000">
                      <a:alpha val="43137"/>
                    </a:srgbClr>
                  </a:outerShdw>
                </a:effectLst>
              </a:rPr>
              <a:t>We have to admit here the exegetical basis of the creationists is strong. . . . In spite of the careful </a:t>
            </a:r>
            <a:r>
              <a:rPr lang="en-US" sz="2000" i="1" u="sng" dirty="0">
                <a:effectLst>
                  <a:outerShdw blurRad="38100" dist="38100" dir="2700000" algn="tl">
                    <a:srgbClr val="000000">
                      <a:alpha val="43137"/>
                    </a:srgbClr>
                  </a:outerShdw>
                </a:effectLst>
              </a:rPr>
              <a:t>biblical and scientific research</a:t>
            </a:r>
            <a:r>
              <a:rPr lang="en-US" sz="2000" i="1" dirty="0">
                <a:effectLst>
                  <a:outerShdw blurRad="38100" dist="38100" dir="2700000" algn="tl">
                    <a:srgbClr val="000000">
                      <a:alpha val="43137"/>
                    </a:srgbClr>
                  </a:outerShdw>
                </a:effectLst>
              </a:rPr>
              <a:t> that has accumulated in support of the creationists’ view, there are problems that make the theory wrong to most (including many evangelical) </a:t>
            </a:r>
            <a:r>
              <a:rPr lang="en-US" sz="2000" i="1" u="sng" dirty="0">
                <a:effectLst>
                  <a:outerShdw blurRad="38100" dist="38100" dir="2700000" algn="tl">
                    <a:srgbClr val="000000">
                      <a:alpha val="43137"/>
                    </a:srgbClr>
                  </a:outerShdw>
                </a:effectLst>
              </a:rPr>
              <a:t>scientists</a:t>
            </a:r>
            <a:r>
              <a:rPr lang="en-US" sz="2000" i="1" dirty="0">
                <a:effectLst>
                  <a:outerShdw blurRad="38100" dist="38100" dir="2700000" algn="tl">
                    <a:srgbClr val="000000">
                      <a:alpha val="43137"/>
                    </a:srgbClr>
                  </a:outerShdw>
                </a:effectLst>
              </a:rPr>
              <a:t> . . . . Data from </a:t>
            </a:r>
            <a:r>
              <a:rPr lang="en-US" sz="2000" i="1" u="sng" dirty="0">
                <a:effectLst>
                  <a:outerShdw blurRad="38100" dist="38100" dir="2700000" algn="tl">
                    <a:srgbClr val="000000">
                      <a:alpha val="43137"/>
                    </a:srgbClr>
                  </a:outerShdw>
                </a:effectLst>
              </a:rPr>
              <a:t>various disciplines</a:t>
            </a:r>
            <a:r>
              <a:rPr lang="en-US" sz="2000" i="1" dirty="0">
                <a:effectLst>
                  <a:outerShdw blurRad="38100" dist="38100" dir="2700000" algn="tl">
                    <a:srgbClr val="000000">
                      <a:alpha val="43137"/>
                    </a:srgbClr>
                  </a:outerShdw>
                </a:effectLst>
              </a:rPr>
              <a:t> point to a very old earth and an even older universe.”</a:t>
            </a:r>
          </a:p>
          <a:p>
            <a:pPr marL="0" indent="0" eaLnBrk="1" hangingPunct="1">
              <a:buFontTx/>
              <a:buNone/>
              <a:defRPr/>
            </a:pPr>
            <a:r>
              <a:rPr lang="en-US" sz="2000" dirty="0"/>
              <a:t>- Dr. James </a:t>
            </a:r>
            <a:r>
              <a:rPr lang="en-US" sz="2000" dirty="0" err="1"/>
              <a:t>Boice</a:t>
            </a:r>
            <a:r>
              <a:rPr lang="en-US" sz="2000" dirty="0"/>
              <a:t>, </a:t>
            </a:r>
            <a:r>
              <a:rPr lang="en-US" sz="2000" i="1" dirty="0"/>
              <a:t>Genesis, An Expositional Commentary</a:t>
            </a:r>
            <a:r>
              <a:rPr lang="en-US" sz="2000" dirty="0"/>
              <a:t> (Grand Rapids: Zondervan, 1982), Vol. 1, pp. 57–62.</a:t>
            </a:r>
          </a:p>
          <a:p>
            <a:pPr marL="0" indent="0" eaLnBrk="1" hangingPunct="1">
              <a:buFontTx/>
              <a:buNone/>
              <a:defRPr/>
            </a:pPr>
            <a:endParaRPr lang="en-US" sz="1900" dirty="0">
              <a:solidFill>
                <a:srgbClr val="FFC000"/>
              </a:solidFill>
              <a:effectLst>
                <a:outerShdw blurRad="38100" dist="38100" dir="2700000" algn="tl">
                  <a:srgbClr val="FFFFFF"/>
                </a:outerShdw>
              </a:effectLst>
            </a:endParaRPr>
          </a:p>
        </p:txBody>
      </p:sp>
      <p:sp>
        <p:nvSpPr>
          <p:cNvPr id="6" name="Subtitle 2">
            <a:extLst>
              <a:ext uri="{FF2B5EF4-FFF2-40B4-BE49-F238E27FC236}">
                <a16:creationId xmlns:a16="http://schemas.microsoft.com/office/drawing/2014/main" id="{7A3CA59B-55E5-3F16-7DD3-134B9235A582}"/>
              </a:ext>
            </a:extLst>
          </p:cNvPr>
          <p:cNvSpPr txBox="1">
            <a:spLocks/>
          </p:cNvSpPr>
          <p:nvPr/>
        </p:nvSpPr>
        <p:spPr bwMode="auto">
          <a:xfrm>
            <a:off x="446088" y="2895600"/>
            <a:ext cx="5213350" cy="1752600"/>
          </a:xfrm>
          <a:prstGeom prst="rect">
            <a:avLst/>
          </a:prstGeom>
          <a:noFill/>
          <a:ln>
            <a:noFill/>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eaLnBrk="1" hangingPunct="1">
              <a:buFontTx/>
              <a:buNone/>
              <a:defRPr/>
            </a:pPr>
            <a:endParaRPr lang="en-US" sz="1800" b="1" kern="0" dirty="0">
              <a:solidFill>
                <a:srgbClr val="FFC000"/>
              </a:solidFill>
              <a:effectLst>
                <a:outerShdw blurRad="38100" dist="38100" dir="2700000" algn="tl">
                  <a:srgbClr val="FFFFFF"/>
                </a:outerShdw>
              </a:effectLst>
            </a:endParaRPr>
          </a:p>
          <a:p>
            <a:pPr marL="0" indent="0" eaLnBrk="1" hangingPunct="1">
              <a:buFontTx/>
              <a:buNone/>
              <a:defRPr/>
            </a:pPr>
            <a:r>
              <a:rPr lang="en-US" sz="1600" kern="0" dirty="0">
                <a:hlinkClick r:id="rId3" tooltip="Calvinism"/>
              </a:rPr>
              <a:t>Reformed</a:t>
            </a:r>
            <a:r>
              <a:rPr lang="en-US" sz="1600" kern="0" dirty="0"/>
              <a:t> </a:t>
            </a:r>
            <a:r>
              <a:rPr lang="en-US" sz="1600" kern="0" dirty="0">
                <a:hlinkClick r:id="rId4" tooltip="Theology"/>
              </a:rPr>
              <a:t>theologian</a:t>
            </a:r>
            <a:r>
              <a:rPr lang="en-US" sz="1600" kern="0" dirty="0"/>
              <a:t>, Bible teacher, and </a:t>
            </a:r>
            <a:r>
              <a:rPr lang="en-US" sz="1600" kern="0" dirty="0">
                <a:hlinkClick r:id="rId5" tooltip="Pastor"/>
              </a:rPr>
              <a:t>pastor</a:t>
            </a:r>
            <a:r>
              <a:rPr lang="en-US" sz="1600" kern="0" dirty="0"/>
              <a:t> of </a:t>
            </a:r>
            <a:r>
              <a:rPr lang="en-US" sz="1600" kern="0" dirty="0">
                <a:hlinkClick r:id="rId6" tooltip="Tenth Presbyterian Church"/>
              </a:rPr>
              <a:t>Tenth Presbyterian Church</a:t>
            </a:r>
            <a:r>
              <a:rPr lang="en-US" sz="1600" kern="0" dirty="0"/>
              <a:t> in </a:t>
            </a:r>
            <a:r>
              <a:rPr lang="en-US" sz="1600" kern="0" dirty="0">
                <a:hlinkClick r:id="rId7" tooltip="Philadelphia"/>
              </a:rPr>
              <a:t>Philadelphia</a:t>
            </a:r>
            <a:r>
              <a:rPr lang="en-US" sz="1600" kern="0" dirty="0"/>
              <a:t> from 1968 until his death. He is heard on </a:t>
            </a:r>
            <a:r>
              <a:rPr lang="en-US" sz="1600" i="1" kern="0" dirty="0"/>
              <a:t>The Bible Study Hour</a:t>
            </a:r>
            <a:r>
              <a:rPr lang="en-US" sz="1600" kern="0" dirty="0"/>
              <a:t> </a:t>
            </a:r>
            <a:r>
              <a:rPr lang="en-US" sz="1600" kern="0" dirty="0">
                <a:hlinkClick r:id="rId8" tooltip="Radio"/>
              </a:rPr>
              <a:t>radio</a:t>
            </a:r>
            <a:r>
              <a:rPr lang="en-US" sz="1600" kern="0" dirty="0"/>
              <a:t> broadcast and was a well-known author and speaker in </a:t>
            </a:r>
            <a:r>
              <a:rPr lang="en-US" sz="1600" kern="0" dirty="0">
                <a:hlinkClick r:id="rId9" tooltip="Evangelicalism"/>
              </a:rPr>
              <a:t>evangelical</a:t>
            </a:r>
            <a:r>
              <a:rPr lang="en-US" sz="1600" kern="0" dirty="0"/>
              <a:t> and </a:t>
            </a:r>
            <a:r>
              <a:rPr lang="en-US" sz="1600" kern="0" dirty="0">
                <a:hlinkClick r:id="rId10" tooltip="Reformed churches"/>
              </a:rPr>
              <a:t>Reformed circles</a:t>
            </a:r>
            <a:r>
              <a:rPr lang="en-US" sz="1600" kern="0" dirty="0"/>
              <a:t>. He also served as </a:t>
            </a:r>
            <a:r>
              <a:rPr lang="en-US" sz="1600" kern="0" dirty="0">
                <a:solidFill>
                  <a:srgbClr val="00FF00"/>
                </a:solidFill>
              </a:rPr>
              <a:t>Chairman of the International Council on Biblical Inerrancy </a:t>
            </a:r>
            <a:r>
              <a:rPr lang="en-US" sz="1600" kern="0" dirty="0"/>
              <a:t>for over ten years and was a founding member of the </a:t>
            </a:r>
            <a:r>
              <a:rPr lang="en-US" sz="1600" kern="0" dirty="0">
                <a:hlinkClick r:id="rId11" tooltip="Alliance of Confessing Evangelicals"/>
              </a:rPr>
              <a:t>Alliance of Confessing Evangelicals</a:t>
            </a:r>
            <a:r>
              <a:rPr lang="en-US" sz="1600" kern="0" dirty="0"/>
              <a:t>. </a:t>
            </a:r>
            <a:r>
              <a:rPr lang="en-US" sz="1600" kern="0" dirty="0" err="1"/>
              <a:t>Boice</a:t>
            </a:r>
            <a:r>
              <a:rPr lang="en-US" sz="1600" kern="0" dirty="0"/>
              <a:t> was a prolific author, having published over 50 different books and commentaries.</a:t>
            </a:r>
            <a:endParaRPr lang="en-US" sz="1600" kern="0" dirty="0">
              <a:solidFill>
                <a:srgbClr val="FFC000"/>
              </a:solidFill>
              <a:effectLst>
                <a:outerShdw blurRad="38100" dist="38100" dir="2700000" algn="tl">
                  <a:srgbClr val="FFFFFF"/>
                </a:outerShdw>
              </a:effectLst>
            </a:endParaRPr>
          </a:p>
        </p:txBody>
      </p:sp>
      <p:pic>
        <p:nvPicPr>
          <p:cNvPr id="70660" name="Picture 2" descr="http://image2.findagrave.com/photos/2011/143/69506505_130627730938.jpg">
            <a:extLst>
              <a:ext uri="{FF2B5EF4-FFF2-40B4-BE49-F238E27FC236}">
                <a16:creationId xmlns:a16="http://schemas.microsoft.com/office/drawing/2014/main" id="{888CCDA1-6825-F964-0893-0AD791BEFC3C}"/>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659438" y="3373438"/>
            <a:ext cx="3103562"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1" name="Slide Number Placeholder 7">
            <a:extLst>
              <a:ext uri="{FF2B5EF4-FFF2-40B4-BE49-F238E27FC236}">
                <a16:creationId xmlns:a16="http://schemas.microsoft.com/office/drawing/2014/main" id="{2F2ABC7A-37CB-5572-724E-2DD6DB0C2C73}"/>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ADE3EAE0-6757-4BEA-A074-AA7A070FA303}" type="slidenum">
              <a:rPr lang="en-US" altLang="en-US" sz="1400" smtClean="0"/>
              <a:pPr>
                <a:spcBef>
                  <a:spcPct val="0"/>
                </a:spcBef>
                <a:buFontTx/>
                <a:buNone/>
              </a:pPr>
              <a:t>39</a:t>
            </a:fld>
            <a:endParaRPr lang="en-US" altLang="en-US" sz="1400"/>
          </a:p>
        </p:txBody>
      </p:sp>
      <p:sp>
        <p:nvSpPr>
          <p:cNvPr id="10" name="Oval 9">
            <a:extLst>
              <a:ext uri="{FF2B5EF4-FFF2-40B4-BE49-F238E27FC236}">
                <a16:creationId xmlns:a16="http://schemas.microsoft.com/office/drawing/2014/main" id="{F54C7FF1-A4A4-E606-F0BC-25F2E327DF79}"/>
              </a:ext>
            </a:extLst>
          </p:cNvPr>
          <p:cNvSpPr>
            <a:spLocks noChangeArrowheads="1"/>
          </p:cNvSpPr>
          <p:nvPr/>
        </p:nvSpPr>
        <p:spPr bwMode="auto">
          <a:xfrm>
            <a:off x="2057400" y="1578881"/>
            <a:ext cx="2286000" cy="598487"/>
          </a:xfrm>
          <a:prstGeom prst="ellipse">
            <a:avLst/>
          </a:prstGeom>
          <a:noFill/>
          <a:ln w="31750" algn="ctr">
            <a:solidFill>
              <a:srgbClr val="FF0000"/>
            </a:solidFill>
            <a:round/>
            <a:headEnd/>
            <a:tailEnd/>
          </a:ln>
        </p:spPr>
        <p:txBody>
          <a:bodyPr/>
          <a:lstStyle>
            <a:lvl1pPr>
              <a:spcBef>
                <a:spcPct val="20000"/>
              </a:spcBef>
              <a:buClr>
                <a:schemeClr val="hlink"/>
              </a:buClr>
              <a:buSzPct val="90000"/>
              <a:buFont typeface="Wingdings" panose="05000000000000000000" pitchFamily="2" charset="2"/>
              <a:buBlip>
                <a:blip r:embed="rId1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1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1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1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1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1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15"/>
              </a:buBlip>
              <a:defRPr sz="2000">
                <a:solidFill>
                  <a:schemeClr val="tx1"/>
                </a:solidFill>
                <a:latin typeface="Arial" panose="020B0604020202020204" pitchFamily="34" charset="0"/>
              </a:defRPr>
            </a:lvl9pPr>
          </a:lstStyle>
          <a:p>
            <a:pPr algn="ctr">
              <a:spcBef>
                <a:spcPct val="0"/>
              </a:spcBef>
              <a:buClrTx/>
              <a:buSzTx/>
              <a:buFontTx/>
              <a:buNone/>
              <a:defRPr/>
            </a:pPr>
            <a:endParaRPr lang="en-US" altLang="en-US" sz="1800">
              <a:solidFill>
                <a:srgbClr val="FFFFFF"/>
              </a:solidFill>
              <a:latin typeface="Bookman Old Style" panose="02050604050505020204" pitchFamily="18" charset="0"/>
              <a:ea typeface="Dotum" panose="020B0600000101010101" pitchFamily="34" charset="-127"/>
              <a:cs typeface="+mn-cs"/>
            </a:endParaRPr>
          </a:p>
        </p:txBody>
      </p:sp>
      <p:pic>
        <p:nvPicPr>
          <p:cNvPr id="17418" name="Picture 10" descr="http://rlv.zcache.com/science_worship_funny_geek_atheist_anti_religion_t_shirts-rf6a006c320864cb2a7385b73283ae0cc_i5xsu_1024.jpg">
            <a:extLst>
              <a:ext uri="{FF2B5EF4-FFF2-40B4-BE49-F238E27FC236}">
                <a16:creationId xmlns:a16="http://schemas.microsoft.com/office/drawing/2014/main" id="{4A214866-EF67-6884-83E0-D3F20F3454CE}"/>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l="10594" t="4877" r="8397" b="8395"/>
          <a:stretch>
            <a:fillRect/>
          </a:stretch>
        </p:blipFill>
        <p:spPr bwMode="auto">
          <a:xfrm>
            <a:off x="5245100" y="2205037"/>
            <a:ext cx="3565525" cy="381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0" descr="http://images.christianpost.com/full/59450/throwing-away-the-rulebook.jpg">
            <a:extLst>
              <a:ext uri="{FF2B5EF4-FFF2-40B4-BE49-F238E27FC236}">
                <a16:creationId xmlns:a16="http://schemas.microsoft.com/office/drawing/2014/main" id="{DA561A49-26CE-70C8-7C18-F9A3DA9B0182}"/>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46088" y="838200"/>
            <a:ext cx="4740275" cy="582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17418"/>
                                        </p:tgtEl>
                                        <p:attrNameLst>
                                          <p:attrName>style.visibility</p:attrName>
                                        </p:attrNameLst>
                                      </p:cBhvr>
                                      <p:to>
                                        <p:strVal val="visible"/>
                                      </p:to>
                                    </p:set>
                                    <p:animEffect transition="in" filter="fade">
                                      <p:cBhvr>
                                        <p:cTn id="11" dur="1000"/>
                                        <p:tgtEl>
                                          <p:spTgt spid="17418"/>
                                        </p:tgtEl>
                                      </p:cBhvr>
                                    </p:animEffect>
                                    <p:anim calcmode="lin" valueType="num">
                                      <p:cBhvr>
                                        <p:cTn id="12" dur="1000" fill="hold"/>
                                        <p:tgtEl>
                                          <p:spTgt spid="17418"/>
                                        </p:tgtEl>
                                        <p:attrNameLst>
                                          <p:attrName>ppt_x</p:attrName>
                                        </p:attrNameLst>
                                      </p:cBhvr>
                                      <p:tavLst>
                                        <p:tav tm="0">
                                          <p:val>
                                            <p:strVal val="#ppt_x"/>
                                          </p:val>
                                        </p:tav>
                                        <p:tav tm="100000">
                                          <p:val>
                                            <p:strVal val="#ppt_x"/>
                                          </p:val>
                                        </p:tav>
                                      </p:tavLst>
                                    </p:anim>
                                    <p:anim calcmode="lin" valueType="num">
                                      <p:cBhvr>
                                        <p:cTn id="13" dur="1000" fill="hold"/>
                                        <p:tgtEl>
                                          <p:spTgt spid="17418"/>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1000"/>
                                        <p:tgtEl>
                                          <p:spTgt spid="2"/>
                                        </p:tgtEl>
                                      </p:cBhvr>
                                    </p:animEffect>
                                    <p:anim calcmode="lin" valueType="num">
                                      <p:cBhvr>
                                        <p:cTn id="17" dur="1000" fill="hold"/>
                                        <p:tgtEl>
                                          <p:spTgt spid="2"/>
                                        </p:tgtEl>
                                        <p:attrNameLst>
                                          <p:attrName>ppt_x</p:attrName>
                                        </p:attrNameLst>
                                      </p:cBhvr>
                                      <p:tavLst>
                                        <p:tav tm="0">
                                          <p:val>
                                            <p:strVal val="#ppt_x"/>
                                          </p:val>
                                        </p:tav>
                                        <p:tav tm="100000">
                                          <p:val>
                                            <p:strVal val="#ppt_x"/>
                                          </p:val>
                                        </p:tav>
                                      </p:tavLst>
                                    </p:anim>
                                    <p:anim calcmode="lin" valueType="num">
                                      <p:cBhvr>
                                        <p:cTn id="1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22D21-F546-B04B-7EEF-F828DA94B90E}"/>
              </a:ext>
            </a:extLst>
          </p:cNvPr>
          <p:cNvSpPr>
            <a:spLocks noGrp="1"/>
          </p:cNvSpPr>
          <p:nvPr>
            <p:ph type="ctrTitle" sz="quarter" idx="4294967295"/>
          </p:nvPr>
        </p:nvSpPr>
        <p:spPr>
          <a:xfrm>
            <a:off x="152400" y="425116"/>
            <a:ext cx="8229600" cy="685800"/>
          </a:xfrm>
        </p:spPr>
        <p:txBody>
          <a:bodyPr/>
          <a:lstStyle/>
          <a:p>
            <a:pPr eaLnBrk="1" hangingPunct="1">
              <a:defRPr/>
            </a:pPr>
            <a:r>
              <a:rPr lang="en-US" sz="2600" dirty="0">
                <a:solidFill>
                  <a:srgbClr val="FFC000"/>
                </a:solidFill>
                <a:effectLst>
                  <a:outerShdw blurRad="38100" dist="38100" dir="2700000" algn="tl">
                    <a:srgbClr val="FFFFFF"/>
                  </a:outerShdw>
                </a:effectLst>
              </a:rPr>
              <a:t>Commentary on Genesis 1</a:t>
            </a:r>
            <a:endParaRPr lang="en-US" sz="2600" dirty="0">
              <a:effectLst>
                <a:outerShdw blurRad="38100" dist="38100" dir="2700000" algn="tl">
                  <a:srgbClr val="FFFFFF"/>
                </a:outerShdw>
              </a:effectLst>
            </a:endParaRPr>
          </a:p>
        </p:txBody>
      </p:sp>
      <p:sp>
        <p:nvSpPr>
          <p:cNvPr id="3" name="Subtitle 2">
            <a:extLst>
              <a:ext uri="{FF2B5EF4-FFF2-40B4-BE49-F238E27FC236}">
                <a16:creationId xmlns:a16="http://schemas.microsoft.com/office/drawing/2014/main" id="{0D56BCD3-0077-26DA-CC91-D6DBF58A1B36}"/>
              </a:ext>
            </a:extLst>
          </p:cNvPr>
          <p:cNvSpPr>
            <a:spLocks noGrp="1"/>
          </p:cNvSpPr>
          <p:nvPr>
            <p:ph type="subTitle" sz="quarter" idx="4294967295"/>
          </p:nvPr>
        </p:nvSpPr>
        <p:spPr>
          <a:xfrm>
            <a:off x="533400" y="1187116"/>
            <a:ext cx="5334000" cy="1752600"/>
          </a:xfrm>
        </p:spPr>
        <p:txBody>
          <a:bodyPr/>
          <a:lstStyle/>
          <a:p>
            <a:pPr marL="0" indent="0" eaLnBrk="1" hangingPunct="1">
              <a:buFontTx/>
              <a:buNone/>
              <a:defRPr/>
            </a:pPr>
            <a:r>
              <a:rPr lang="en-US" sz="2300" i="1" dirty="0">
                <a:effectLst>
                  <a:outerShdw blurRad="38100" dist="38100" dir="2700000" algn="tl">
                    <a:srgbClr val="336699"/>
                  </a:outerShdw>
                </a:effectLst>
              </a:rPr>
              <a:t>“One should be careful in his exegesis of this chapter to emphasize the words of the Scripture. The exegete must blind himself to the latest theories of contemporary </a:t>
            </a:r>
            <a:r>
              <a:rPr lang="en-US" sz="2300" i="1" u="sng" dirty="0">
                <a:effectLst>
                  <a:outerShdw blurRad="38100" dist="38100" dir="2700000" algn="tl">
                    <a:srgbClr val="336699"/>
                  </a:outerShdw>
                </a:effectLst>
              </a:rPr>
              <a:t>scientists</a:t>
            </a:r>
            <a:r>
              <a:rPr lang="en-US" sz="2300" i="1" dirty="0">
                <a:effectLst>
                  <a:outerShdw blurRad="38100" dist="38100" dir="2700000" algn="tl">
                    <a:srgbClr val="336699"/>
                  </a:outerShdw>
                </a:effectLst>
              </a:rPr>
              <a:t>, </a:t>
            </a:r>
            <a:r>
              <a:rPr lang="en-US" sz="2300" i="1" u="sng" dirty="0">
                <a:effectLst>
                  <a:outerShdw blurRad="38100" dist="38100" dir="2700000" algn="tl">
                    <a:srgbClr val="336699"/>
                  </a:outerShdw>
                </a:effectLst>
              </a:rPr>
              <a:t>philosophers</a:t>
            </a:r>
            <a:r>
              <a:rPr lang="en-US" sz="2300" i="1" dirty="0">
                <a:effectLst>
                  <a:outerShdw blurRad="38100" dist="38100" dir="2700000" algn="tl">
                    <a:srgbClr val="336699"/>
                  </a:outerShdw>
                </a:effectLst>
              </a:rPr>
              <a:t>, </a:t>
            </a:r>
            <a:r>
              <a:rPr lang="en-US" sz="2300" i="1" u="sng" dirty="0">
                <a:effectLst>
                  <a:outerShdw blurRad="38100" dist="38100" dir="2700000" algn="tl">
                    <a:srgbClr val="336699"/>
                  </a:outerShdw>
                </a:effectLst>
              </a:rPr>
              <a:t>geologists</a:t>
            </a:r>
            <a:r>
              <a:rPr lang="en-US" sz="2300" i="1" dirty="0">
                <a:effectLst>
                  <a:outerShdw blurRad="38100" dist="38100" dir="2700000" algn="tl">
                    <a:srgbClr val="336699"/>
                  </a:outerShdw>
                </a:effectLst>
              </a:rPr>
              <a:t>, </a:t>
            </a:r>
            <a:r>
              <a:rPr lang="en-US" sz="2300" i="1" u="sng" dirty="0">
                <a:effectLst>
                  <a:outerShdw blurRad="38100" dist="38100" dir="2700000" algn="tl">
                    <a:srgbClr val="336699"/>
                  </a:outerShdw>
                </a:effectLst>
              </a:rPr>
              <a:t>sociologists</a:t>
            </a:r>
            <a:r>
              <a:rPr lang="en-US" sz="2300" i="1" dirty="0">
                <a:effectLst>
                  <a:outerShdw blurRad="38100" dist="38100" dir="2700000" algn="tl">
                    <a:srgbClr val="336699"/>
                  </a:outerShdw>
                </a:effectLst>
              </a:rPr>
              <a:t>, and </a:t>
            </a:r>
            <a:r>
              <a:rPr lang="en-US" sz="2300" i="1" u="sng" dirty="0">
                <a:effectLst>
                  <a:outerShdw blurRad="38100" dist="38100" dir="2700000" algn="tl">
                    <a:srgbClr val="336699"/>
                  </a:outerShdw>
                </a:effectLst>
              </a:rPr>
              <a:t>paleontologists</a:t>
            </a:r>
            <a:r>
              <a:rPr lang="en-US" sz="2300" i="1" dirty="0">
                <a:effectLst>
                  <a:outerShdw blurRad="38100" dist="38100" dir="2700000" algn="tl">
                    <a:srgbClr val="336699"/>
                  </a:outerShdw>
                </a:effectLst>
              </a:rPr>
              <a:t>; his goal is to exegete Scripture—to search for the </a:t>
            </a:r>
            <a:r>
              <a:rPr lang="en-US" sz="2300" i="1" u="sng" dirty="0">
                <a:effectLst>
                  <a:outerShdw blurRad="38100" dist="38100" dir="2700000" algn="tl">
                    <a:srgbClr val="336699"/>
                  </a:outerShdw>
                </a:effectLst>
              </a:rPr>
              <a:t>exact meaning</a:t>
            </a:r>
            <a:r>
              <a:rPr lang="en-US" sz="2300" i="1" dirty="0">
                <a:effectLst>
                  <a:outerShdw blurRad="38100" dist="38100" dir="2700000" algn="tl">
                    <a:srgbClr val="336699"/>
                  </a:outerShdw>
                </a:effectLst>
              </a:rPr>
              <a:t> of the words used and find which use best fits the context of the verse in which they appear.”  </a:t>
            </a:r>
          </a:p>
          <a:p>
            <a:pPr marL="0" indent="0" eaLnBrk="1" hangingPunct="1">
              <a:buFontTx/>
              <a:buNone/>
              <a:defRPr/>
            </a:pPr>
            <a:r>
              <a:rPr lang="en-US" sz="900" i="1" dirty="0">
                <a:effectLst>
                  <a:outerShdw blurRad="38100" dist="38100" dir="2700000" algn="tl">
                    <a:srgbClr val="336699"/>
                  </a:outerShdw>
                </a:effectLst>
              </a:rPr>
              <a:t>                      </a:t>
            </a:r>
          </a:p>
          <a:p>
            <a:pPr marL="0" indent="0" eaLnBrk="1" hangingPunct="1">
              <a:spcBef>
                <a:spcPts val="0"/>
              </a:spcBef>
              <a:buNone/>
              <a:defRPr/>
            </a:pPr>
            <a:r>
              <a:rPr lang="en-US" sz="2200" dirty="0">
                <a:solidFill>
                  <a:srgbClr val="FFC000"/>
                </a:solidFill>
                <a:effectLst>
                  <a:outerShdw blurRad="38100" dist="38100" dir="2700000" algn="tl">
                    <a:srgbClr val="336699"/>
                  </a:outerShdw>
                </a:effectLst>
              </a:rPr>
              <a:t>- Mike Willis, Commentary on Genesis,       </a:t>
            </a:r>
          </a:p>
          <a:p>
            <a:pPr marL="0" indent="0" eaLnBrk="1" hangingPunct="1">
              <a:spcBef>
                <a:spcPts val="0"/>
              </a:spcBef>
              <a:buNone/>
              <a:defRPr/>
            </a:pPr>
            <a:r>
              <a:rPr lang="en-US" sz="2200" dirty="0">
                <a:solidFill>
                  <a:srgbClr val="FFC000"/>
                </a:solidFill>
                <a:effectLst>
                  <a:outerShdw blurRad="38100" dist="38100" dir="2700000" algn="tl">
                    <a:srgbClr val="336699"/>
                  </a:outerShdw>
                </a:effectLst>
              </a:rPr>
              <a:t>  p. 120</a:t>
            </a:r>
          </a:p>
          <a:p>
            <a:pPr marL="0" indent="0" eaLnBrk="1" hangingPunct="1">
              <a:buFontTx/>
              <a:buBlip>
                <a:blip r:embed="rId3"/>
              </a:buBlip>
              <a:defRPr/>
            </a:pPr>
            <a:endParaRPr lang="en-US" sz="2200" dirty="0">
              <a:effectLst>
                <a:outerShdw blurRad="38100" dist="38100" dir="2700000" algn="tl">
                  <a:srgbClr val="336699"/>
                </a:outerShdw>
              </a:effectLst>
            </a:endParaRPr>
          </a:p>
          <a:p>
            <a:pPr marL="0" indent="0" eaLnBrk="1" hangingPunct="1">
              <a:buFontTx/>
              <a:buBlip>
                <a:blip r:embed="rId3"/>
              </a:buBlip>
              <a:defRPr/>
            </a:pPr>
            <a:endParaRPr lang="en-US" sz="2200" dirty="0">
              <a:effectLst>
                <a:outerShdw blurRad="38100" dist="38100" dir="2700000" algn="tl">
                  <a:srgbClr val="336699"/>
                </a:outerShdw>
              </a:effectLst>
            </a:endParaRPr>
          </a:p>
        </p:txBody>
      </p:sp>
      <p:sp>
        <p:nvSpPr>
          <p:cNvPr id="73732" name="Slide Number Placeholder 6">
            <a:extLst>
              <a:ext uri="{FF2B5EF4-FFF2-40B4-BE49-F238E27FC236}">
                <a16:creationId xmlns:a16="http://schemas.microsoft.com/office/drawing/2014/main" id="{F4C59B0E-9392-F1B6-EC66-C620EAF0BF7C}"/>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77A68797-8495-4365-921A-6715E4E63D13}" type="slidenum">
              <a:rPr lang="en-US" altLang="en-US" sz="1400" smtClean="0"/>
              <a:pPr>
                <a:spcBef>
                  <a:spcPct val="0"/>
                </a:spcBef>
                <a:buFontTx/>
                <a:buNone/>
              </a:pPr>
              <a:t>40</a:t>
            </a:fld>
            <a:endParaRPr lang="en-US" altLang="en-US" sz="1400"/>
          </a:p>
        </p:txBody>
      </p:sp>
      <p:pic>
        <p:nvPicPr>
          <p:cNvPr id="73733" name="Picture 2" descr="Truth Commentary - Genesis Vol. 1 (1-25a) — One Stone Biblical Resources">
            <a:extLst>
              <a:ext uri="{FF2B5EF4-FFF2-40B4-BE49-F238E27FC236}">
                <a16:creationId xmlns:a16="http://schemas.microsoft.com/office/drawing/2014/main" id="{FA8F0D13-810B-E67F-2E4D-6DA5E75C37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7750" y="1562100"/>
            <a:ext cx="248285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a:extLst>
              <a:ext uri="{FF2B5EF4-FFF2-40B4-BE49-F238E27FC236}">
                <a16:creationId xmlns:a16="http://schemas.microsoft.com/office/drawing/2014/main" id="{61868A2E-AC45-9003-8D5C-FA10AB7B57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16826"/>
          <a:stretch>
            <a:fillRect/>
          </a:stretch>
        </p:blipFill>
        <p:spPr bwMode="auto">
          <a:xfrm>
            <a:off x="6827838" y="3976688"/>
            <a:ext cx="2241550" cy="279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ubtitle 2">
            <a:extLst>
              <a:ext uri="{FF2B5EF4-FFF2-40B4-BE49-F238E27FC236}">
                <a16:creationId xmlns:a16="http://schemas.microsoft.com/office/drawing/2014/main" id="{E0FC5E30-6309-80F2-4CB5-A72F709227DB}"/>
              </a:ext>
            </a:extLst>
          </p:cNvPr>
          <p:cNvSpPr txBox="1">
            <a:spLocks/>
          </p:cNvSpPr>
          <p:nvPr/>
        </p:nvSpPr>
        <p:spPr bwMode="auto">
          <a:xfrm>
            <a:off x="381000" y="496824"/>
            <a:ext cx="8382000" cy="1905000"/>
          </a:xfrm>
          <a:prstGeom prst="rect">
            <a:avLst/>
          </a:prstGeom>
          <a:noFill/>
          <a:ln>
            <a:noFill/>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eaLnBrk="1" hangingPunct="1">
              <a:buFontTx/>
              <a:buNone/>
              <a:defRPr/>
            </a:pPr>
            <a:r>
              <a:rPr lang="en-US" sz="2000" i="1" kern="0" dirty="0">
                <a:effectLst>
                  <a:outerShdw blurRad="38100" dist="38100" dir="2700000" algn="tl">
                    <a:srgbClr val="000000">
                      <a:alpha val="43137"/>
                    </a:srgbClr>
                  </a:outerShdw>
                </a:effectLst>
              </a:rPr>
              <a:t>“if you reject the creation account in Genesis, you </a:t>
            </a:r>
            <a:r>
              <a:rPr lang="en-US" sz="2000" i="1" u="sng" kern="0" dirty="0">
                <a:effectLst>
                  <a:outerShdw blurRad="38100" dist="38100" dir="2700000" algn="tl">
                    <a:srgbClr val="000000">
                      <a:alpha val="43137"/>
                    </a:srgbClr>
                  </a:outerShdw>
                </a:effectLst>
              </a:rPr>
              <a:t>have no basis</a:t>
            </a:r>
            <a:r>
              <a:rPr lang="en-US" sz="2000" i="1" kern="0" dirty="0">
                <a:effectLst>
                  <a:outerShdw blurRad="38100" dist="38100" dir="2700000" algn="tl">
                    <a:srgbClr val="000000">
                      <a:alpha val="43137"/>
                    </a:srgbClr>
                  </a:outerShdw>
                </a:effectLst>
              </a:rPr>
              <a:t> for believing the Bible at all. If you doubt or explain away the Bible’s account of the</a:t>
            </a:r>
            <a:r>
              <a:rPr lang="en-US" sz="2000" i="1" kern="0" dirty="0">
                <a:solidFill>
                  <a:schemeClr val="accent1">
                    <a:lumMod val="60000"/>
                    <a:lumOff val="40000"/>
                  </a:schemeClr>
                </a:solidFill>
                <a:effectLst>
                  <a:outerShdw blurRad="38100" dist="38100" dir="2700000" algn="tl">
                    <a:srgbClr val="000000">
                      <a:alpha val="43137"/>
                    </a:srgbClr>
                  </a:outerShdw>
                </a:effectLst>
              </a:rPr>
              <a:t> </a:t>
            </a:r>
            <a:r>
              <a:rPr lang="en-US" sz="2000" i="1" kern="0" dirty="0">
                <a:effectLst>
                  <a:outerShdw blurRad="38100" dist="38100" dir="2700000" algn="tl">
                    <a:srgbClr val="000000">
                      <a:alpha val="43137"/>
                    </a:srgbClr>
                  </a:outerShdw>
                </a:effectLst>
              </a:rPr>
              <a:t>six days of creation, where do you put the </a:t>
            </a:r>
            <a:r>
              <a:rPr lang="en-US" sz="2000" i="1" u="sng" kern="0" dirty="0">
                <a:effectLst>
                  <a:outerShdw blurRad="38100" dist="38100" dir="2700000" algn="tl">
                    <a:srgbClr val="000000">
                      <a:alpha val="43137"/>
                    </a:srgbClr>
                  </a:outerShdw>
                </a:effectLst>
              </a:rPr>
              <a:t>reins on your skepticism</a:t>
            </a:r>
            <a:r>
              <a:rPr lang="en-US" sz="2000" i="1" kern="0" dirty="0">
                <a:effectLst>
                  <a:outerShdw blurRad="38100" dist="38100" dir="2700000" algn="tl">
                    <a:srgbClr val="000000">
                      <a:alpha val="43137"/>
                    </a:srgbClr>
                  </a:outerShdw>
                </a:effectLst>
              </a:rPr>
              <a:t>? </a:t>
            </a:r>
            <a:r>
              <a:rPr lang="en-US" sz="2000" i="1" kern="0" dirty="0">
                <a:solidFill>
                  <a:schemeClr val="bg1">
                    <a:lumMod val="85000"/>
                    <a:lumOff val="15000"/>
                  </a:schemeClr>
                </a:solidFill>
                <a:effectLst>
                  <a:outerShdw blurRad="38100" dist="38100" dir="2700000" algn="tl">
                    <a:srgbClr val="000000">
                      <a:alpha val="43137"/>
                    </a:srgbClr>
                  </a:outerShdw>
                </a:effectLst>
              </a:rPr>
              <a:t>Do you start </a:t>
            </a:r>
            <a:r>
              <a:rPr lang="en-US" sz="2000" i="1" kern="0" dirty="0">
                <a:effectLst>
                  <a:outerShdw blurRad="38100" dist="38100" dir="2700000" algn="tl">
                    <a:srgbClr val="000000">
                      <a:alpha val="43137"/>
                    </a:srgbClr>
                  </a:outerShdw>
                </a:effectLst>
              </a:rPr>
              <a:t>with Genesis 3, </a:t>
            </a:r>
            <a:r>
              <a:rPr lang="en-US" sz="2000" i="1" kern="0" dirty="0">
                <a:solidFill>
                  <a:schemeClr val="bg1">
                    <a:lumMod val="85000"/>
                    <a:lumOff val="15000"/>
                  </a:schemeClr>
                </a:solidFill>
                <a:effectLst>
                  <a:outerShdw blurRad="38100" dist="38100" dir="2700000" algn="tl">
                    <a:srgbClr val="000000">
                      <a:alpha val="43137"/>
                    </a:srgbClr>
                  </a:outerShdw>
                </a:effectLst>
              </a:rPr>
              <a:t>which explains the origin of sin . . . ? </a:t>
            </a:r>
            <a:r>
              <a:rPr lang="en-US" sz="2000" i="1" kern="0" dirty="0">
                <a:effectLst>
                  <a:outerShdw blurRad="38100" dist="38100" dir="2700000" algn="tl">
                    <a:srgbClr val="000000">
                      <a:alpha val="43137"/>
                    </a:srgbClr>
                  </a:outerShdw>
                </a:effectLst>
              </a:rPr>
              <a:t>Or maybe you don’t sign on until sometime after chapter 6</a:t>
            </a:r>
            <a:r>
              <a:rPr lang="en-US" sz="2000" i="1" kern="0" dirty="0">
                <a:solidFill>
                  <a:schemeClr val="bg1">
                    <a:lumMod val="85000"/>
                    <a:lumOff val="15000"/>
                  </a:schemeClr>
                </a:solidFill>
                <a:effectLst>
                  <a:outerShdw blurRad="38100" dist="38100" dir="2700000" algn="tl">
                    <a:srgbClr val="000000">
                      <a:alpha val="43137"/>
                    </a:srgbClr>
                  </a:outerShdw>
                </a:effectLst>
              </a:rPr>
              <a:t>, because the Flood is invariably questioned by scientists, too. </a:t>
            </a:r>
            <a:r>
              <a:rPr lang="en-US" sz="2000" i="1" kern="0" dirty="0">
                <a:effectLst>
                  <a:outerShdw blurRad="38100" dist="38100" dir="2700000" algn="tl">
                    <a:srgbClr val="000000">
                      <a:alpha val="43137"/>
                    </a:srgbClr>
                  </a:outerShdw>
                </a:effectLst>
              </a:rPr>
              <a:t>Or perhaps you find the Tower of Babel too hard to reconcile </a:t>
            </a:r>
            <a:r>
              <a:rPr lang="en-US" sz="2000" i="1" kern="0" dirty="0">
                <a:solidFill>
                  <a:schemeClr val="bg1">
                    <a:lumMod val="85000"/>
                    <a:lumOff val="15000"/>
                  </a:schemeClr>
                </a:solidFill>
                <a:effectLst>
                  <a:outerShdw blurRad="38100" dist="38100" dir="2700000" algn="tl">
                    <a:srgbClr val="000000">
                      <a:alpha val="43137"/>
                    </a:srgbClr>
                  </a:outerShdw>
                </a:effectLst>
              </a:rPr>
              <a:t>with the linguists’ theories about how languages originated and evolved. So maybe you start taking the Bible as literal history beginning with the life of Abraham. But </a:t>
            </a:r>
            <a:r>
              <a:rPr lang="en-US" sz="2000" i="1" kern="0" dirty="0">
                <a:effectLst>
                  <a:outerShdw blurRad="38100" dist="38100" dir="2700000" algn="tl">
                    <a:srgbClr val="000000">
                      <a:alpha val="43137"/>
                    </a:srgbClr>
                  </a:outerShdw>
                </a:effectLst>
              </a:rPr>
              <a:t>when you get to Moses’ plagues against Egypt, will you deny those, too? What about the miracles of the New Testament? </a:t>
            </a:r>
            <a:r>
              <a:rPr lang="en-US" sz="2000" i="1" kern="0" dirty="0">
                <a:solidFill>
                  <a:schemeClr val="bg1">
                    <a:lumMod val="85000"/>
                    <a:lumOff val="15000"/>
                  </a:schemeClr>
                </a:solidFill>
                <a:effectLst>
                  <a:outerShdw blurRad="38100" dist="38100" dir="2700000" algn="tl">
                    <a:srgbClr val="000000">
                      <a:alpha val="43137"/>
                    </a:srgbClr>
                  </a:outerShdw>
                </a:effectLst>
              </a:rPr>
              <a:t>Is there any reason to regard </a:t>
            </a:r>
            <a:r>
              <a:rPr lang="en-US" sz="2000" i="1" u="sng" kern="0" dirty="0">
                <a:solidFill>
                  <a:schemeClr val="bg1">
                    <a:lumMod val="85000"/>
                    <a:lumOff val="15000"/>
                  </a:schemeClr>
                </a:solidFill>
                <a:effectLst>
                  <a:outerShdw blurRad="38100" dist="38100" dir="2700000" algn="tl">
                    <a:srgbClr val="000000">
                      <a:alpha val="43137"/>
                    </a:srgbClr>
                  </a:outerShdw>
                </a:effectLst>
              </a:rPr>
              <a:t>any</a:t>
            </a:r>
            <a:r>
              <a:rPr lang="en-US" sz="2000" i="1" kern="0" dirty="0">
                <a:solidFill>
                  <a:schemeClr val="bg1">
                    <a:lumMod val="85000"/>
                    <a:lumOff val="15000"/>
                  </a:schemeClr>
                </a:solidFill>
                <a:effectLst>
                  <a:outerShdw blurRad="38100" dist="38100" dir="2700000" algn="tl">
                    <a:srgbClr val="000000">
                      <a:alpha val="43137"/>
                    </a:srgbClr>
                  </a:outerShdw>
                </a:effectLst>
              </a:rPr>
              <a:t> of the supernatural elements of </a:t>
            </a:r>
          </a:p>
          <a:p>
            <a:pPr marL="0" indent="0" eaLnBrk="1" hangingPunct="1">
              <a:buFontTx/>
              <a:buNone/>
              <a:defRPr/>
            </a:pPr>
            <a:r>
              <a:rPr lang="en-US" sz="2000" i="1" kern="0" dirty="0">
                <a:solidFill>
                  <a:schemeClr val="bg1">
                    <a:lumMod val="85000"/>
                    <a:lumOff val="15000"/>
                  </a:schemeClr>
                </a:solidFill>
                <a:effectLst>
                  <a:outerShdw blurRad="38100" dist="38100" dir="2700000" algn="tl">
                    <a:srgbClr val="000000">
                      <a:alpha val="43137"/>
                    </a:srgbClr>
                  </a:outerShdw>
                </a:effectLst>
              </a:rPr>
              <a:t>biblical history as anything other than poetic </a:t>
            </a:r>
          </a:p>
          <a:p>
            <a:pPr marL="0" indent="0" eaLnBrk="1" hangingPunct="1">
              <a:buFontTx/>
              <a:buNone/>
              <a:defRPr/>
            </a:pPr>
            <a:r>
              <a:rPr lang="en-US" sz="2000" i="1" kern="0" dirty="0">
                <a:solidFill>
                  <a:schemeClr val="bg1">
                    <a:lumMod val="85000"/>
                    <a:lumOff val="15000"/>
                  </a:schemeClr>
                </a:solidFill>
                <a:effectLst>
                  <a:outerShdw blurRad="38100" dist="38100" dir="2700000" algn="tl">
                    <a:srgbClr val="000000">
                      <a:alpha val="43137"/>
                    </a:srgbClr>
                  </a:outerShdw>
                </a:effectLst>
              </a:rPr>
              <a:t>symbolism?. . . </a:t>
            </a:r>
            <a:r>
              <a:rPr lang="en-US" sz="2000" i="1" u="sng" kern="0" dirty="0">
                <a:effectLst>
                  <a:outerShdw blurRad="38100" dist="38100" dir="2700000" algn="tl">
                    <a:srgbClr val="000000">
                      <a:alpha val="43137"/>
                    </a:srgbClr>
                  </a:outerShdw>
                </a:effectLst>
              </a:rPr>
              <a:t>If we’re worried about appearing </a:t>
            </a:r>
          </a:p>
          <a:p>
            <a:pPr marL="0" indent="0" eaLnBrk="1" hangingPunct="1">
              <a:buFontTx/>
              <a:buNone/>
              <a:defRPr/>
            </a:pPr>
            <a:r>
              <a:rPr lang="en-US" sz="2000" i="1" u="sng" kern="0" dirty="0">
                <a:effectLst>
                  <a:outerShdw blurRad="38100" dist="38100" dir="2700000" algn="tl">
                    <a:srgbClr val="000000">
                      <a:alpha val="43137"/>
                    </a:srgbClr>
                  </a:outerShdw>
                </a:effectLst>
              </a:rPr>
              <a:t>‘unscientific’ in the eyes of  naturalists, we’re going </a:t>
            </a:r>
          </a:p>
          <a:p>
            <a:pPr marL="0" indent="0" eaLnBrk="1" hangingPunct="1">
              <a:buFontTx/>
              <a:buNone/>
              <a:defRPr/>
            </a:pPr>
            <a:r>
              <a:rPr lang="en-US" sz="2000" i="1" u="sng" kern="0" dirty="0">
                <a:effectLst>
                  <a:outerShdw blurRad="38100" dist="38100" dir="2700000" algn="tl">
                    <a:srgbClr val="000000">
                      <a:alpha val="43137"/>
                    </a:srgbClr>
                  </a:outerShdw>
                </a:effectLst>
              </a:rPr>
              <a:t>to have to reject a lot more than Genesis 1-3</a:t>
            </a:r>
            <a:r>
              <a:rPr lang="en-US" sz="2000" i="1" kern="0" dirty="0">
                <a:effectLst>
                  <a:outerShdw blurRad="38100" dist="38100" dir="2700000" algn="tl">
                    <a:srgbClr val="000000">
                      <a:alpha val="43137"/>
                    </a:srgbClr>
                  </a:outerShdw>
                </a:effectLst>
              </a:rPr>
              <a:t>.” </a:t>
            </a:r>
          </a:p>
          <a:p>
            <a:pPr marL="0" indent="0" eaLnBrk="1" hangingPunct="1">
              <a:buFontTx/>
              <a:buNone/>
              <a:defRPr/>
            </a:pPr>
            <a:r>
              <a:rPr lang="en-US" sz="1800" i="1" kern="0" dirty="0">
                <a:solidFill>
                  <a:srgbClr val="FFC000"/>
                </a:solidFill>
                <a:effectLst>
                  <a:outerShdw blurRad="38100" dist="38100" dir="2700000" algn="tl">
                    <a:srgbClr val="000000">
                      <a:alpha val="43137"/>
                    </a:srgbClr>
                  </a:outerShdw>
                </a:effectLst>
              </a:rPr>
              <a:t>(</a:t>
            </a:r>
            <a:r>
              <a:rPr lang="en-US" sz="1800" kern="0" dirty="0">
                <a:solidFill>
                  <a:srgbClr val="FFC000"/>
                </a:solidFill>
                <a:effectLst>
                  <a:outerShdw blurRad="38100" dist="38100" dir="2700000" algn="tl">
                    <a:srgbClr val="000000">
                      <a:alpha val="43137"/>
                    </a:srgbClr>
                  </a:outerShdw>
                </a:effectLst>
              </a:rPr>
              <a:t>Dr. John, MacArthur, 2000, </a:t>
            </a:r>
            <a:r>
              <a:rPr lang="en-US" sz="1800" u="sng" kern="0" dirty="0">
                <a:solidFill>
                  <a:srgbClr val="FFC000"/>
                </a:solidFill>
                <a:effectLst>
                  <a:outerShdw blurRad="38100" dist="38100" dir="2700000" algn="tl">
                    <a:srgbClr val="000000">
                      <a:alpha val="43137"/>
                    </a:srgbClr>
                  </a:outerShdw>
                </a:effectLst>
              </a:rPr>
              <a:t>The Battle for the Beginning</a:t>
            </a:r>
            <a:r>
              <a:rPr lang="en-US" sz="1800" i="1" kern="0" dirty="0">
                <a:solidFill>
                  <a:srgbClr val="FFC000"/>
                </a:solidFill>
                <a:effectLst>
                  <a:outerShdw blurRad="38100" dist="38100" dir="2700000" algn="tl">
                    <a:srgbClr val="000000">
                      <a:alpha val="43137"/>
                    </a:srgbClr>
                  </a:outerShdw>
                </a:effectLst>
              </a:rPr>
              <a:t>,                                                       </a:t>
            </a:r>
            <a:r>
              <a:rPr lang="en-US" sz="1800" kern="0" dirty="0">
                <a:solidFill>
                  <a:srgbClr val="FFC000"/>
                </a:solidFill>
                <a:effectLst>
                  <a:outerShdw blurRad="38100" dist="38100" dir="2700000" algn="tl">
                    <a:srgbClr val="000000">
                      <a:alpha val="43137"/>
                    </a:srgbClr>
                  </a:outerShdw>
                </a:effectLst>
              </a:rPr>
              <a:t>p. 44)</a:t>
            </a:r>
          </a:p>
        </p:txBody>
      </p:sp>
      <p:sp>
        <p:nvSpPr>
          <p:cNvPr id="4" name="Slide Number Placeholder 3">
            <a:extLst>
              <a:ext uri="{FF2B5EF4-FFF2-40B4-BE49-F238E27FC236}">
                <a16:creationId xmlns:a16="http://schemas.microsoft.com/office/drawing/2014/main" id="{4A0A48C7-8726-7EE6-AF70-2F55DB9FF533}"/>
              </a:ext>
            </a:extLst>
          </p:cNvPr>
          <p:cNvSpPr txBox="1">
            <a:spLocks noGrp="1"/>
          </p:cNvSpPr>
          <p:nvPr/>
        </p:nvSpPr>
        <p:spPr bwMode="auto">
          <a:xfrm>
            <a:off x="6629400" y="6167438"/>
            <a:ext cx="2133600" cy="457200"/>
          </a:xfrm>
          <a:prstGeom prst="rect">
            <a:avLst/>
          </a:prstGeom>
          <a:noFill/>
          <a:ln>
            <a:miter lim="800000"/>
            <a:headEnd/>
            <a:tailEnd/>
          </a:ln>
        </p:spPr>
        <p:txBody>
          <a:bodyPr anchor="b"/>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defRPr/>
            </a:pPr>
            <a:fld id="{98BD2B4B-75B0-45CD-A6FB-293FD26B3CB0}" type="slidenum">
              <a:rPr lang="en-US" altLang="en-US" sz="1200" smtClean="0">
                <a:effectLst>
                  <a:outerShdw blurRad="38100" dist="38100" dir="2700000" algn="tl">
                    <a:srgbClr val="336699"/>
                  </a:outerShdw>
                </a:effectLst>
                <a:ea typeface="Dotum" panose="020B0600000101010101" pitchFamily="34" charset="-127"/>
              </a:rPr>
              <a:pPr algn="r" eaLnBrk="1" hangingPunct="1">
                <a:spcBef>
                  <a:spcPct val="0"/>
                </a:spcBef>
                <a:buFontTx/>
                <a:buNone/>
                <a:defRPr/>
              </a:pPr>
              <a:t>41</a:t>
            </a:fld>
            <a:endParaRPr lang="en-US" altLang="en-US" sz="1200">
              <a:effectLst>
                <a:outerShdw blurRad="38100" dist="38100" dir="2700000" algn="tl">
                  <a:srgbClr val="336699"/>
                </a:outerShdw>
              </a:effectLst>
              <a:ea typeface="Dotum" panose="020B0600000101010101" pitchFamily="34" charset="-127"/>
            </a:endParaRPr>
          </a:p>
        </p:txBody>
      </p:sp>
    </p:spTree>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Number Placeholder 7">
            <a:extLst>
              <a:ext uri="{FF2B5EF4-FFF2-40B4-BE49-F238E27FC236}">
                <a16:creationId xmlns:a16="http://schemas.microsoft.com/office/drawing/2014/main" id="{6C331ACB-D06E-8460-5C3C-2D0542D2E5DD}"/>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6C02A5FC-1196-4CB9-BCBE-4BB697D1A19E}" type="slidenum">
              <a:rPr lang="en-US" altLang="en-US" sz="1400" smtClean="0"/>
              <a:pPr>
                <a:spcBef>
                  <a:spcPct val="0"/>
                </a:spcBef>
                <a:buFontTx/>
                <a:buNone/>
              </a:pPr>
              <a:t>42</a:t>
            </a:fld>
            <a:endParaRPr lang="en-US" altLang="en-US" sz="1400"/>
          </a:p>
        </p:txBody>
      </p:sp>
      <p:sp>
        <p:nvSpPr>
          <p:cNvPr id="4" name="Title 1">
            <a:extLst>
              <a:ext uri="{FF2B5EF4-FFF2-40B4-BE49-F238E27FC236}">
                <a16:creationId xmlns:a16="http://schemas.microsoft.com/office/drawing/2014/main" id="{F4B12831-2368-FAB0-3D3F-17871DE130DE}"/>
              </a:ext>
            </a:extLst>
          </p:cNvPr>
          <p:cNvSpPr txBox="1">
            <a:spLocks/>
          </p:cNvSpPr>
          <p:nvPr/>
        </p:nvSpPr>
        <p:spPr bwMode="auto">
          <a:xfrm>
            <a:off x="457200" y="228600"/>
            <a:ext cx="8229600" cy="990600"/>
          </a:xfrm>
          <a:prstGeom prst="rect">
            <a:avLst/>
          </a:prstGeom>
          <a:noFill/>
          <a:ln>
            <a:noFill/>
          </a:ln>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eaLnBrk="1" hangingPunct="1">
              <a:defRPr/>
            </a:pPr>
            <a:r>
              <a:rPr lang="en-US" sz="2800" kern="0" dirty="0">
                <a:solidFill>
                  <a:srgbClr val="FFC000"/>
                </a:solidFill>
                <a:effectLst>
                  <a:outerShdw blurRad="38100" dist="38100" dir="2700000" algn="tl">
                    <a:srgbClr val="FFFFFF"/>
                  </a:outerShdw>
                </a:effectLst>
              </a:rPr>
              <a:t>Why Stop with Genesis 1?</a:t>
            </a:r>
          </a:p>
        </p:txBody>
      </p:sp>
    </p:spTree>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6CF8D6A-24DA-815F-187F-EED020BCB9A6}"/>
              </a:ext>
            </a:extLst>
          </p:cNvPr>
          <p:cNvSpPr>
            <a:spLocks noGrp="1"/>
          </p:cNvSpPr>
          <p:nvPr>
            <p:ph type="subTitle" sz="quarter" idx="4294967295"/>
          </p:nvPr>
        </p:nvSpPr>
        <p:spPr>
          <a:xfrm>
            <a:off x="838200" y="1447800"/>
            <a:ext cx="7467600" cy="1752600"/>
          </a:xfrm>
        </p:spPr>
        <p:txBody>
          <a:bodyPr/>
          <a:lstStyle/>
          <a:p>
            <a:pPr marL="0" indent="0" eaLnBrk="1" hangingPunct="1">
              <a:lnSpc>
                <a:spcPct val="80000"/>
              </a:lnSpc>
              <a:buFontTx/>
              <a:buNone/>
              <a:defRPr/>
            </a:pPr>
            <a:r>
              <a:rPr lang="en-US" sz="2400" dirty="0">
                <a:effectLst>
                  <a:outerShdw blurRad="38100" dist="38100" dir="2700000" algn="tl">
                    <a:srgbClr val="336699"/>
                  </a:outerShdw>
                </a:effectLst>
              </a:rPr>
              <a:t>If we can’t believe that the word </a:t>
            </a:r>
            <a:r>
              <a:rPr lang="en-US" sz="2400" i="1" dirty="0">
                <a:effectLst>
                  <a:outerShdw blurRad="38100" dist="38100" dir="2700000" algn="tl">
                    <a:srgbClr val="336699"/>
                  </a:outerShdw>
                </a:effectLst>
              </a:rPr>
              <a:t>“day” </a:t>
            </a:r>
            <a:r>
              <a:rPr lang="en-US" sz="2400" dirty="0">
                <a:effectLst>
                  <a:outerShdw blurRad="38100" dist="38100" dir="2700000" algn="tl">
                    <a:srgbClr val="336699"/>
                  </a:outerShdw>
                </a:effectLst>
              </a:rPr>
              <a:t>in </a:t>
            </a:r>
            <a:r>
              <a:rPr lang="en-US" sz="2400" dirty="0">
                <a:solidFill>
                  <a:srgbClr val="FFC000"/>
                </a:solidFill>
                <a:effectLst>
                  <a:outerShdw blurRad="38100" dist="38100" dir="2700000" algn="tl">
                    <a:srgbClr val="FFFFFF"/>
                  </a:outerShdw>
                </a:effectLst>
              </a:rPr>
              <a:t>Genesis 1</a:t>
            </a:r>
            <a:r>
              <a:rPr lang="en-US" sz="2400" dirty="0">
                <a:effectLst>
                  <a:outerShdw blurRad="38100" dist="38100" dir="2700000" algn="tl">
                    <a:srgbClr val="336699"/>
                  </a:outerShdw>
                </a:effectLst>
              </a:rPr>
              <a:t> is a literal 24-hour day because of secular “science” then:</a:t>
            </a:r>
          </a:p>
          <a:p>
            <a:pPr marL="0" indent="0" eaLnBrk="1" hangingPunct="1">
              <a:lnSpc>
                <a:spcPct val="80000"/>
              </a:lnSpc>
              <a:buFontTx/>
              <a:buNone/>
              <a:defRPr/>
            </a:pPr>
            <a:r>
              <a:rPr lang="en-US" sz="900" dirty="0">
                <a:effectLst>
                  <a:outerShdw blurRad="38100" dist="38100" dir="2700000" algn="tl">
                    <a:srgbClr val="336699"/>
                  </a:outerShdw>
                </a:effectLst>
              </a:rPr>
              <a:t> </a:t>
            </a:r>
          </a:p>
          <a:p>
            <a:pPr marL="0" indent="0" eaLnBrk="1" hangingPunct="1">
              <a:lnSpc>
                <a:spcPct val="80000"/>
              </a:lnSpc>
              <a:buFont typeface="Wingdings" pitchFamily="2" charset="2"/>
              <a:buAutoNum type="arabicPeriod"/>
              <a:defRPr/>
            </a:pPr>
            <a:r>
              <a:rPr lang="en-US" sz="2400" dirty="0">
                <a:solidFill>
                  <a:srgbClr val="92D050"/>
                </a:solidFill>
                <a:effectLst>
                  <a:outerShdw blurRad="38100" dist="38100" dir="2700000" algn="tl">
                    <a:srgbClr val="FFFFFF"/>
                  </a:outerShdw>
                </a:effectLst>
              </a:rPr>
              <a:t> How do we believe the “unscientific” virgin birth of Jesus?</a:t>
            </a:r>
          </a:p>
          <a:p>
            <a:pPr marL="0" indent="0" eaLnBrk="1" hangingPunct="1">
              <a:lnSpc>
                <a:spcPct val="80000"/>
              </a:lnSpc>
              <a:buFontTx/>
              <a:buNone/>
              <a:defRPr/>
            </a:pPr>
            <a:r>
              <a:rPr lang="en-US" sz="900" dirty="0">
                <a:solidFill>
                  <a:srgbClr val="92D050"/>
                </a:solidFill>
                <a:effectLst>
                  <a:outerShdw blurRad="38100" dist="38100" dir="2700000" algn="tl">
                    <a:srgbClr val="FFFFFF"/>
                  </a:outerShdw>
                </a:effectLst>
              </a:rPr>
              <a:t> </a:t>
            </a:r>
          </a:p>
          <a:p>
            <a:pPr marL="0" indent="0" eaLnBrk="1" hangingPunct="1">
              <a:lnSpc>
                <a:spcPct val="80000"/>
              </a:lnSpc>
              <a:buFontTx/>
              <a:buNone/>
              <a:defRPr/>
            </a:pPr>
            <a:r>
              <a:rPr lang="en-US" sz="2400" dirty="0">
                <a:solidFill>
                  <a:srgbClr val="92D050"/>
                </a:solidFill>
                <a:effectLst>
                  <a:outerShdw blurRad="38100" dist="38100" dir="2700000" algn="tl">
                    <a:srgbClr val="FFFFFF"/>
                  </a:outerShdw>
                </a:effectLst>
              </a:rPr>
              <a:t>2. How do we believe the “unscientific” resurrection?</a:t>
            </a:r>
          </a:p>
          <a:p>
            <a:pPr marL="0" indent="0" eaLnBrk="1" hangingPunct="1">
              <a:lnSpc>
                <a:spcPct val="80000"/>
              </a:lnSpc>
              <a:buFontTx/>
              <a:buNone/>
              <a:defRPr/>
            </a:pPr>
            <a:r>
              <a:rPr lang="en-US" sz="900" dirty="0">
                <a:solidFill>
                  <a:srgbClr val="92D050"/>
                </a:solidFill>
                <a:effectLst>
                  <a:outerShdw blurRad="38100" dist="38100" dir="2700000" algn="tl">
                    <a:srgbClr val="FFFFFF"/>
                  </a:outerShdw>
                </a:effectLst>
              </a:rPr>
              <a:t> </a:t>
            </a:r>
          </a:p>
          <a:p>
            <a:pPr marL="0" indent="0" eaLnBrk="1" hangingPunct="1">
              <a:lnSpc>
                <a:spcPct val="80000"/>
              </a:lnSpc>
              <a:buFontTx/>
              <a:buNone/>
              <a:defRPr/>
            </a:pPr>
            <a:r>
              <a:rPr lang="en-US" sz="2400" dirty="0">
                <a:solidFill>
                  <a:srgbClr val="92D050"/>
                </a:solidFill>
                <a:effectLst>
                  <a:outerShdw blurRad="38100" dist="38100" dir="2700000" algn="tl">
                    <a:srgbClr val="FFFFFF"/>
                  </a:outerShdw>
                </a:effectLst>
              </a:rPr>
              <a:t>3. How do we believe the “unscientific” miracles of the O.T. and N.T.?  </a:t>
            </a:r>
          </a:p>
          <a:p>
            <a:pPr marL="0" indent="0" eaLnBrk="1" hangingPunct="1">
              <a:lnSpc>
                <a:spcPct val="80000"/>
              </a:lnSpc>
              <a:buFontTx/>
              <a:buNone/>
              <a:defRPr/>
            </a:pPr>
            <a:r>
              <a:rPr lang="en-US" sz="900" dirty="0">
                <a:solidFill>
                  <a:srgbClr val="92D050"/>
                </a:solidFill>
                <a:effectLst>
                  <a:outerShdw blurRad="38100" dist="38100" dir="2700000" algn="tl">
                    <a:srgbClr val="FFFFFF"/>
                  </a:outerShdw>
                </a:effectLst>
              </a:rPr>
              <a:t> </a:t>
            </a:r>
          </a:p>
          <a:p>
            <a:pPr marL="0" indent="0" eaLnBrk="1" hangingPunct="1">
              <a:lnSpc>
                <a:spcPct val="80000"/>
              </a:lnSpc>
              <a:buFontTx/>
              <a:buNone/>
              <a:defRPr/>
            </a:pPr>
            <a:r>
              <a:rPr lang="en-US" sz="2400" dirty="0">
                <a:solidFill>
                  <a:srgbClr val="A88BD8"/>
                </a:solidFill>
                <a:effectLst>
                  <a:outerShdw blurRad="38100" dist="38100" dir="2700000" algn="tl">
                    <a:srgbClr val="FFFFFF"/>
                  </a:outerShdw>
                </a:effectLst>
              </a:rPr>
              <a:t>We can’t believe any of the Bible, if we’ve already established from </a:t>
            </a:r>
            <a:r>
              <a:rPr lang="en-US" sz="2400" dirty="0">
                <a:solidFill>
                  <a:srgbClr val="FFC000"/>
                </a:solidFill>
                <a:effectLst>
                  <a:outerShdw blurRad="38100" dist="38100" dir="2700000" algn="tl">
                    <a:srgbClr val="FFFFFF"/>
                  </a:outerShdw>
                </a:effectLst>
              </a:rPr>
              <a:t>Genesis 1 </a:t>
            </a:r>
            <a:r>
              <a:rPr lang="en-US" sz="2400" dirty="0">
                <a:solidFill>
                  <a:srgbClr val="A88BD8"/>
                </a:solidFill>
                <a:effectLst>
                  <a:outerShdw blurRad="38100" dist="38100" dir="2700000" algn="tl">
                    <a:srgbClr val="FFFFFF"/>
                  </a:outerShdw>
                </a:effectLst>
              </a:rPr>
              <a:t>that secular science supersedes scripture.</a:t>
            </a:r>
          </a:p>
        </p:txBody>
      </p:sp>
      <p:sp>
        <p:nvSpPr>
          <p:cNvPr id="76803" name="Slide Number Placeholder 7">
            <a:extLst>
              <a:ext uri="{FF2B5EF4-FFF2-40B4-BE49-F238E27FC236}">
                <a16:creationId xmlns:a16="http://schemas.microsoft.com/office/drawing/2014/main" id="{8524709E-4DA4-BC3F-2B49-D8C4A782E1BB}"/>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A18A12C4-953A-4C12-AA34-3AB7FF0950AE}" type="slidenum">
              <a:rPr lang="en-US" altLang="en-US" sz="1400" smtClean="0"/>
              <a:pPr>
                <a:spcBef>
                  <a:spcPct val="0"/>
                </a:spcBef>
                <a:buFontTx/>
                <a:buNone/>
              </a:pPr>
              <a:t>43</a:t>
            </a:fld>
            <a:endParaRPr lang="en-US" altLang="en-US" sz="1400"/>
          </a:p>
        </p:txBody>
      </p:sp>
      <p:sp>
        <p:nvSpPr>
          <p:cNvPr id="2" name="Title 1">
            <a:extLst>
              <a:ext uri="{FF2B5EF4-FFF2-40B4-BE49-F238E27FC236}">
                <a16:creationId xmlns:a16="http://schemas.microsoft.com/office/drawing/2014/main" id="{D5DD56FE-7E1A-6BC3-8A02-ABC0107B7454}"/>
              </a:ext>
            </a:extLst>
          </p:cNvPr>
          <p:cNvSpPr txBox="1">
            <a:spLocks/>
          </p:cNvSpPr>
          <p:nvPr/>
        </p:nvSpPr>
        <p:spPr bwMode="auto">
          <a:xfrm>
            <a:off x="457200" y="228600"/>
            <a:ext cx="8229600" cy="990600"/>
          </a:xfrm>
          <a:prstGeom prst="rect">
            <a:avLst/>
          </a:prstGeom>
          <a:noFill/>
          <a:ln>
            <a:noFill/>
          </a:ln>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eaLnBrk="1" hangingPunct="1">
              <a:defRPr/>
            </a:pPr>
            <a:r>
              <a:rPr lang="en-US" sz="2800" kern="0" dirty="0">
                <a:solidFill>
                  <a:srgbClr val="FFC000"/>
                </a:solidFill>
                <a:effectLst>
                  <a:outerShdw blurRad="38100" dist="38100" dir="2700000" algn="tl">
                    <a:srgbClr val="FFFFFF"/>
                  </a:outerShdw>
                </a:effectLst>
              </a:rPr>
              <a:t>Why Stop with Genesis 1?</a:t>
            </a:r>
          </a:p>
        </p:txBody>
      </p:sp>
    </p:spTree>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0B8CC9D-39DC-2F64-5DC2-2C5F47A6C433}"/>
              </a:ext>
            </a:extLst>
          </p:cNvPr>
          <p:cNvSpPr>
            <a:spLocks noGrp="1"/>
          </p:cNvSpPr>
          <p:nvPr>
            <p:ph type="subTitle" sz="quarter" idx="4294967295"/>
          </p:nvPr>
        </p:nvSpPr>
        <p:spPr>
          <a:xfrm>
            <a:off x="571500" y="914400"/>
            <a:ext cx="5334000" cy="1752600"/>
          </a:xfrm>
        </p:spPr>
        <p:txBody>
          <a:bodyPr/>
          <a:lstStyle/>
          <a:p>
            <a:pPr marL="0" indent="0" algn="ctr" eaLnBrk="1" hangingPunct="1">
              <a:buFontTx/>
              <a:buNone/>
              <a:defRPr/>
            </a:pPr>
            <a:r>
              <a:rPr lang="en-US" sz="2400" dirty="0">
                <a:solidFill>
                  <a:srgbClr val="FFC000"/>
                </a:solidFill>
                <a:effectLst>
                  <a:outerShdw blurRad="38100" dist="38100" dir="2700000" algn="tl">
                    <a:srgbClr val="FFFFFF"/>
                  </a:outerShdw>
                </a:effectLst>
              </a:rPr>
              <a:t>What Will You Do Concerning the “Secular Scientific Consensus”                 on the Following Issues?</a:t>
            </a:r>
          </a:p>
          <a:p>
            <a:pPr marL="0" indent="0" algn="ctr" eaLnBrk="1" hangingPunct="1">
              <a:buFontTx/>
              <a:buNone/>
              <a:defRPr/>
            </a:pPr>
            <a:r>
              <a:rPr lang="en-US" sz="1200" dirty="0">
                <a:solidFill>
                  <a:srgbClr val="FFC000"/>
                </a:solidFill>
                <a:effectLst>
                  <a:outerShdw blurRad="38100" dist="38100" dir="2700000" algn="tl">
                    <a:srgbClr val="FFFFFF"/>
                  </a:outerShdw>
                </a:effectLst>
              </a:rPr>
              <a:t> </a:t>
            </a:r>
          </a:p>
          <a:p>
            <a:pPr marL="0" indent="0" eaLnBrk="1" hangingPunct="1">
              <a:defRPr/>
            </a:pPr>
            <a:r>
              <a:rPr lang="en-US" sz="2200" dirty="0">
                <a:effectLst>
                  <a:outerShdw blurRad="38100" dist="38100" dir="2700000" algn="tl">
                    <a:srgbClr val="336699"/>
                  </a:outerShdw>
                </a:effectLst>
              </a:rPr>
              <a:t> Human abortion?</a:t>
            </a:r>
          </a:p>
          <a:p>
            <a:pPr marL="0" indent="0" eaLnBrk="1" hangingPunct="1">
              <a:defRPr/>
            </a:pPr>
            <a:r>
              <a:rPr lang="en-US" sz="2200" dirty="0">
                <a:effectLst>
                  <a:outerShdw blurRad="38100" dist="38100" dir="2700000" algn="tl">
                    <a:srgbClr val="336699"/>
                  </a:outerShdw>
                </a:effectLst>
              </a:rPr>
              <a:t> Human embryonic stem cell research?</a:t>
            </a:r>
          </a:p>
          <a:p>
            <a:pPr marL="0" indent="0" eaLnBrk="1" hangingPunct="1">
              <a:defRPr/>
            </a:pPr>
            <a:r>
              <a:rPr lang="en-US" sz="2200" dirty="0">
                <a:effectLst>
                  <a:outerShdw blurRad="38100" dist="38100" dir="2700000" algn="tl">
                    <a:srgbClr val="336699"/>
                  </a:outerShdw>
                </a:effectLst>
              </a:rPr>
              <a:t> Euthanasia (or physician </a:t>
            </a:r>
          </a:p>
          <a:p>
            <a:pPr marL="0" indent="0" eaLnBrk="1" hangingPunct="1">
              <a:buFontTx/>
              <a:buNone/>
              <a:defRPr/>
            </a:pPr>
            <a:r>
              <a:rPr lang="en-US" sz="2200" dirty="0">
                <a:effectLst>
                  <a:outerShdw blurRad="38100" dist="38100" dir="2700000" algn="tl">
                    <a:srgbClr val="336699"/>
                  </a:outerShdw>
                </a:effectLst>
              </a:rPr>
              <a:t>   assisted suicide)?</a:t>
            </a:r>
          </a:p>
          <a:p>
            <a:pPr marL="0" indent="0" eaLnBrk="1" hangingPunct="1">
              <a:defRPr/>
            </a:pPr>
            <a:r>
              <a:rPr lang="en-US" sz="2200" dirty="0">
                <a:effectLst>
                  <a:outerShdw blurRad="38100" dist="38100" dir="2700000" algn="tl">
                    <a:srgbClr val="336699"/>
                  </a:outerShdw>
                </a:effectLst>
              </a:rPr>
              <a:t> Pop psychology condoning </a:t>
            </a:r>
            <a:r>
              <a:rPr lang="en-US" sz="2200" u="sng" dirty="0">
                <a:effectLst>
                  <a:outerShdw blurRad="38100" dist="38100" dir="2700000" algn="tl">
                    <a:srgbClr val="336699"/>
                  </a:outerShdw>
                </a:effectLst>
              </a:rPr>
              <a:t>fornication</a:t>
            </a:r>
            <a:r>
              <a:rPr lang="en-US" sz="2200" dirty="0">
                <a:effectLst>
                  <a:outerShdw blurRad="38100" dist="38100" dir="2700000" algn="tl">
                    <a:srgbClr val="336699"/>
                  </a:outerShdw>
                </a:effectLst>
              </a:rPr>
              <a:t>, </a:t>
            </a:r>
            <a:r>
              <a:rPr lang="en-US" sz="2200" u="sng" dirty="0">
                <a:effectLst>
                  <a:outerShdw blurRad="38100" dist="38100" dir="2700000" algn="tl">
                    <a:srgbClr val="336699"/>
                  </a:outerShdw>
                </a:effectLst>
              </a:rPr>
              <a:t>adultery</a:t>
            </a:r>
            <a:r>
              <a:rPr lang="en-US" sz="2200" dirty="0">
                <a:effectLst>
                  <a:outerShdw blurRad="38100" dist="38100" dir="2700000" algn="tl">
                    <a:srgbClr val="336699"/>
                  </a:outerShdw>
                </a:effectLst>
              </a:rPr>
              <a:t>, </a:t>
            </a:r>
            <a:r>
              <a:rPr lang="en-US" sz="2200" u="sng" dirty="0">
                <a:effectLst>
                  <a:outerShdw blurRad="38100" dist="38100" dir="2700000" algn="tl">
                    <a:srgbClr val="336699"/>
                  </a:outerShdw>
                </a:effectLst>
              </a:rPr>
              <a:t>extramarital affairs</a:t>
            </a:r>
            <a:r>
              <a:rPr lang="en-US" sz="2200" dirty="0">
                <a:effectLst>
                  <a:outerShdw blurRad="38100" dist="38100" dir="2700000" algn="tl">
                    <a:srgbClr val="336699"/>
                  </a:outerShdw>
                </a:effectLst>
              </a:rPr>
              <a:t>, </a:t>
            </a:r>
            <a:r>
              <a:rPr lang="en-US" sz="2200" u="sng" dirty="0">
                <a:effectLst>
                  <a:outerShdw blurRad="38100" dist="38100" dir="2700000" algn="tl">
                    <a:srgbClr val="336699"/>
                  </a:outerShdw>
                </a:effectLst>
              </a:rPr>
              <a:t>gay marriage</a:t>
            </a:r>
            <a:r>
              <a:rPr lang="en-US" sz="2200" dirty="0">
                <a:effectLst>
                  <a:outerShdw blurRad="38100" dist="38100" dir="2700000" algn="tl">
                    <a:srgbClr val="336699"/>
                  </a:outerShdw>
                </a:effectLst>
              </a:rPr>
              <a:t>, unscriptural</a:t>
            </a:r>
            <a:r>
              <a:rPr lang="en-US" sz="2200" u="sng" dirty="0">
                <a:effectLst>
                  <a:outerShdw blurRad="38100" dist="38100" dir="2700000" algn="tl">
                    <a:srgbClr val="336699"/>
                  </a:outerShdw>
                </a:effectLst>
              </a:rPr>
              <a:t> divorce</a:t>
            </a:r>
            <a:r>
              <a:rPr lang="en-US" sz="2200" dirty="0">
                <a:effectLst>
                  <a:outerShdw blurRad="38100" dist="38100" dir="2700000" algn="tl">
                    <a:srgbClr val="336699"/>
                  </a:outerShdw>
                </a:effectLst>
              </a:rPr>
              <a:t> and </a:t>
            </a:r>
            <a:r>
              <a:rPr lang="en-US" sz="2200" u="sng" dirty="0">
                <a:effectLst>
                  <a:outerShdw blurRad="38100" dist="38100" dir="2700000" algn="tl">
                    <a:srgbClr val="336699"/>
                  </a:outerShdw>
                </a:effectLst>
              </a:rPr>
              <a:t>remarriages</a:t>
            </a:r>
            <a:r>
              <a:rPr lang="en-US" sz="2200" dirty="0">
                <a:effectLst>
                  <a:outerShdw blurRad="38100" dist="38100" dir="2700000" algn="tl">
                    <a:srgbClr val="336699"/>
                  </a:outerShdw>
                </a:effectLst>
              </a:rPr>
              <a:t>?</a:t>
            </a:r>
          </a:p>
          <a:p>
            <a:pPr marL="0" indent="0" algn="ctr" eaLnBrk="1" hangingPunct="1">
              <a:buFontTx/>
              <a:buNone/>
              <a:defRPr/>
            </a:pPr>
            <a:endParaRPr lang="en-US" sz="2600" dirty="0">
              <a:effectLst>
                <a:outerShdw blurRad="38100" dist="38100" dir="2700000" algn="tl">
                  <a:srgbClr val="336699"/>
                </a:outerShdw>
              </a:effectLst>
            </a:endParaRPr>
          </a:p>
        </p:txBody>
      </p:sp>
      <p:pic>
        <p:nvPicPr>
          <p:cNvPr id="79875" name="Picture 6" descr="http://www.zawaj.com/wp-content/uploads/2010/04/fetus-sucking-thumb.jpg">
            <a:extLst>
              <a:ext uri="{FF2B5EF4-FFF2-40B4-BE49-F238E27FC236}">
                <a16:creationId xmlns:a16="http://schemas.microsoft.com/office/drawing/2014/main" id="{F37FC994-BD23-8BEA-1EAA-61BDE62D3B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5025" y="533400"/>
            <a:ext cx="2984500" cy="299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6" name="Picture 8" descr="http://www.newswise.com/images/uploads/2011/02/10/baby2.jpg">
            <a:extLst>
              <a:ext uri="{FF2B5EF4-FFF2-40B4-BE49-F238E27FC236}">
                <a16:creationId xmlns:a16="http://schemas.microsoft.com/office/drawing/2014/main" id="{84B5CC43-73C1-6585-5CD8-836B037601E5}"/>
              </a:ext>
            </a:extLst>
          </p:cNvPr>
          <p:cNvPicPr>
            <a:picLocks noChangeAspect="1" noChangeArrowheads="1"/>
          </p:cNvPicPr>
          <p:nvPr/>
        </p:nvPicPr>
        <p:blipFill>
          <a:blip r:embed="rId3">
            <a:lum bright="-32000"/>
            <a:extLst>
              <a:ext uri="{28A0092B-C50C-407E-A947-70E740481C1C}">
                <a14:useLocalDpi xmlns:a14="http://schemas.microsoft.com/office/drawing/2010/main" val="0"/>
              </a:ext>
            </a:extLst>
          </a:blip>
          <a:srcRect t="25533" b="25105"/>
          <a:stretch>
            <a:fillRect/>
          </a:stretch>
        </p:blipFill>
        <p:spPr bwMode="auto">
          <a:xfrm>
            <a:off x="5905500" y="3779838"/>
            <a:ext cx="29337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7" name="Slide Number Placeholder 5">
            <a:extLst>
              <a:ext uri="{FF2B5EF4-FFF2-40B4-BE49-F238E27FC236}">
                <a16:creationId xmlns:a16="http://schemas.microsoft.com/office/drawing/2014/main" id="{6E07DF87-DA71-EF3A-1DD5-A22F543F5DDA}"/>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8371F430-6C4F-4921-9EFB-4C28F85881D3}" type="slidenum">
              <a:rPr lang="en-US" altLang="en-US" sz="1400" smtClean="0"/>
              <a:pPr>
                <a:spcBef>
                  <a:spcPct val="0"/>
                </a:spcBef>
                <a:buFontTx/>
                <a:buNone/>
              </a:pPr>
              <a:t>44</a:t>
            </a:fld>
            <a:endParaRPr lang="en-US" altLang="en-US" sz="1400"/>
          </a:p>
        </p:txBody>
      </p:sp>
    </p:spTree>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FA93E-F27A-D8BC-3404-0FD5725BD514}"/>
              </a:ext>
            </a:extLst>
          </p:cNvPr>
          <p:cNvSpPr>
            <a:spLocks noGrp="1"/>
          </p:cNvSpPr>
          <p:nvPr>
            <p:ph type="ctrTitle" sz="quarter" idx="4294967295"/>
          </p:nvPr>
        </p:nvSpPr>
        <p:spPr>
          <a:xfrm>
            <a:off x="1556544" y="3429000"/>
            <a:ext cx="6030912" cy="685800"/>
          </a:xfrm>
        </p:spPr>
        <p:txBody>
          <a:bodyPr/>
          <a:lstStyle/>
          <a:p>
            <a:pPr eaLnBrk="1" hangingPunct="1">
              <a:defRPr/>
            </a:pPr>
            <a:r>
              <a:rPr lang="en-US" sz="2900" dirty="0">
                <a:solidFill>
                  <a:schemeClr val="tx1"/>
                </a:solidFill>
                <a:effectLst>
                  <a:outerShdw blurRad="38100" dist="38100" dir="2700000" algn="tl">
                    <a:srgbClr val="FFFFFF"/>
                  </a:outerShdw>
                </a:effectLst>
              </a:rPr>
              <a:t>How Do They Decide Which Supernatural Accounts in the Bible to Accept and Which to Reject?</a:t>
            </a:r>
            <a:br>
              <a:rPr lang="en-US" sz="2900" dirty="0">
                <a:solidFill>
                  <a:srgbClr val="FFC000"/>
                </a:solidFill>
                <a:effectLst>
                  <a:outerShdw blurRad="38100" dist="38100" dir="2700000" algn="tl">
                    <a:srgbClr val="FFFFFF"/>
                  </a:outerShdw>
                </a:effectLst>
              </a:rPr>
            </a:br>
            <a:r>
              <a:rPr lang="en-US" sz="1200" dirty="0">
                <a:solidFill>
                  <a:srgbClr val="FFC000"/>
                </a:solidFill>
                <a:effectLst>
                  <a:outerShdw blurRad="38100" dist="38100" dir="2700000" algn="tl">
                    <a:srgbClr val="FFFFFF"/>
                  </a:outerShdw>
                </a:effectLst>
              </a:rPr>
              <a:t> </a:t>
            </a:r>
            <a:br>
              <a:rPr lang="en-US" sz="2900" dirty="0">
                <a:solidFill>
                  <a:srgbClr val="FFC000"/>
                </a:solidFill>
                <a:effectLst>
                  <a:outerShdw blurRad="38100" dist="38100" dir="2700000" algn="tl">
                    <a:srgbClr val="FFFFFF"/>
                  </a:outerShdw>
                </a:effectLst>
              </a:rPr>
            </a:br>
            <a:r>
              <a:rPr lang="en-US" sz="2900" dirty="0">
                <a:solidFill>
                  <a:schemeClr val="accent1">
                    <a:lumMod val="60000"/>
                    <a:lumOff val="40000"/>
                  </a:schemeClr>
                </a:solidFill>
                <a:effectLst>
                  <a:outerShdw blurRad="38100" dist="38100" dir="2700000" algn="tl">
                    <a:srgbClr val="FFFFFF"/>
                  </a:outerShdw>
                </a:effectLst>
              </a:rPr>
              <a:t>If they throw out the literal 6-day creation week,</a:t>
            </a:r>
            <a:br>
              <a:rPr lang="en-US" sz="2900" dirty="0">
                <a:solidFill>
                  <a:srgbClr val="FFC000"/>
                </a:solidFill>
                <a:effectLst>
                  <a:outerShdw blurRad="38100" dist="38100" dir="2700000" algn="tl">
                    <a:srgbClr val="FFFFFF"/>
                  </a:outerShdw>
                </a:effectLst>
              </a:rPr>
            </a:br>
            <a:r>
              <a:rPr lang="en-US" sz="1200" dirty="0">
                <a:solidFill>
                  <a:srgbClr val="FFC000"/>
                </a:solidFill>
                <a:effectLst>
                  <a:outerShdw blurRad="38100" dist="38100" dir="2700000" algn="tl">
                    <a:srgbClr val="FFFFFF"/>
                  </a:outerShdw>
                </a:effectLst>
              </a:rPr>
              <a:t> </a:t>
            </a:r>
            <a:br>
              <a:rPr lang="en-US" sz="2900" dirty="0">
                <a:solidFill>
                  <a:srgbClr val="FFC000"/>
                </a:solidFill>
                <a:effectLst>
                  <a:outerShdw blurRad="38100" dist="38100" dir="2700000" algn="tl">
                    <a:srgbClr val="FFFFFF"/>
                  </a:outerShdw>
                </a:effectLst>
              </a:rPr>
            </a:br>
            <a:r>
              <a:rPr lang="en-US" sz="2900" dirty="0">
                <a:solidFill>
                  <a:srgbClr val="FF7C80"/>
                </a:solidFill>
                <a:effectLst>
                  <a:outerShdw blurRad="38100" dist="38100" dir="2700000" algn="tl">
                    <a:srgbClr val="FFFFFF"/>
                  </a:outerShdw>
                </a:effectLst>
              </a:rPr>
              <a:t>Then what do they do with. . . </a:t>
            </a:r>
          </a:p>
        </p:txBody>
      </p:sp>
      <p:sp>
        <p:nvSpPr>
          <p:cNvPr id="3" name="TextBox 2">
            <a:extLst>
              <a:ext uri="{FF2B5EF4-FFF2-40B4-BE49-F238E27FC236}">
                <a16:creationId xmlns:a16="http://schemas.microsoft.com/office/drawing/2014/main" id="{C45DA0F5-8615-7C11-342C-837934F653F5}"/>
              </a:ext>
            </a:extLst>
          </p:cNvPr>
          <p:cNvSpPr txBox="1"/>
          <p:nvPr/>
        </p:nvSpPr>
        <p:spPr>
          <a:xfrm>
            <a:off x="1295400" y="606077"/>
            <a:ext cx="6553200" cy="1384995"/>
          </a:xfrm>
          <a:prstGeom prst="rect">
            <a:avLst/>
          </a:prstGeom>
          <a:noFill/>
        </p:spPr>
        <p:txBody>
          <a:bodyPr wrap="square">
            <a:spAutoFit/>
          </a:bodyPr>
          <a:lstStyle/>
          <a:p>
            <a:pPr algn="ctr">
              <a:defRPr/>
            </a:pPr>
            <a:r>
              <a:rPr lang="en-US" sz="2800" dirty="0">
                <a:solidFill>
                  <a:srgbClr val="FFC000"/>
                </a:solidFill>
                <a:effectLst>
                  <a:outerShdw blurRad="38100" dist="38100" dir="2700000" algn="tl">
                    <a:srgbClr val="000000">
                      <a:alpha val="43137"/>
                    </a:srgbClr>
                  </a:outerShdw>
                </a:effectLst>
                <a:latin typeface="+mj-lt"/>
              </a:rPr>
              <a:t>If One Rejects the Literal 6-day Creation in Genesis 1 Because it is Considered “Unscientific,” then. . . . . . </a:t>
            </a:r>
          </a:p>
        </p:txBody>
      </p:sp>
      <p:sp>
        <p:nvSpPr>
          <p:cNvPr id="80900" name="Slide Number Placeholder 6">
            <a:extLst>
              <a:ext uri="{FF2B5EF4-FFF2-40B4-BE49-F238E27FC236}">
                <a16:creationId xmlns:a16="http://schemas.microsoft.com/office/drawing/2014/main" id="{69BD13EA-2712-FBEB-7BD2-341106725913}"/>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EF49A8B3-80D9-4893-A8F7-6E7B6278BDC3}" type="slidenum">
              <a:rPr lang="en-US" altLang="en-US" sz="1400" smtClean="0"/>
              <a:pPr>
                <a:spcBef>
                  <a:spcPct val="0"/>
                </a:spcBef>
                <a:buFontTx/>
                <a:buNone/>
              </a:pPr>
              <a:t>45</a:t>
            </a:fld>
            <a:endParaRPr lang="en-US" altLang="en-US" sz="140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5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EF750-F500-E214-E5DD-DA176BF68161}"/>
              </a:ext>
            </a:extLst>
          </p:cNvPr>
          <p:cNvSpPr>
            <a:spLocks noGrp="1"/>
          </p:cNvSpPr>
          <p:nvPr>
            <p:ph type="ctrTitle" sz="quarter" idx="4294967295"/>
          </p:nvPr>
        </p:nvSpPr>
        <p:spPr>
          <a:xfrm>
            <a:off x="76200" y="609600"/>
            <a:ext cx="3810000" cy="685800"/>
          </a:xfrm>
        </p:spPr>
        <p:txBody>
          <a:bodyPr/>
          <a:lstStyle/>
          <a:p>
            <a:pPr eaLnBrk="1" hangingPunct="1">
              <a:defRPr/>
            </a:pPr>
            <a:r>
              <a:rPr lang="en-US" sz="2400" dirty="0">
                <a:solidFill>
                  <a:srgbClr val="FFC000"/>
                </a:solidFill>
                <a:effectLst>
                  <a:outerShdw blurRad="38100" dist="38100" dir="2700000" algn="tl">
                    <a:srgbClr val="FFFFFF"/>
                  </a:outerShdw>
                </a:effectLst>
              </a:rPr>
              <a:t>Do You Reject Other Supernatural Accounts?</a:t>
            </a:r>
            <a:endParaRPr lang="en-US" sz="2400" dirty="0">
              <a:effectLst>
                <a:outerShdw blurRad="38100" dist="38100" dir="2700000" algn="tl">
                  <a:srgbClr val="FFFFFF"/>
                </a:outerShdw>
              </a:effectLst>
            </a:endParaRPr>
          </a:p>
        </p:txBody>
      </p:sp>
      <p:sp>
        <p:nvSpPr>
          <p:cNvPr id="3" name="Subtitle 2">
            <a:extLst>
              <a:ext uri="{FF2B5EF4-FFF2-40B4-BE49-F238E27FC236}">
                <a16:creationId xmlns:a16="http://schemas.microsoft.com/office/drawing/2014/main" id="{97CE6B7C-D309-BDE1-8384-9D69596D69DE}"/>
              </a:ext>
            </a:extLst>
          </p:cNvPr>
          <p:cNvSpPr>
            <a:spLocks noGrp="1"/>
          </p:cNvSpPr>
          <p:nvPr>
            <p:ph type="subTitle" sz="quarter" idx="4294967295"/>
          </p:nvPr>
        </p:nvSpPr>
        <p:spPr>
          <a:xfrm>
            <a:off x="381000" y="1371600"/>
            <a:ext cx="3492500" cy="1752600"/>
          </a:xfrm>
        </p:spPr>
        <p:txBody>
          <a:bodyPr/>
          <a:lstStyle/>
          <a:p>
            <a:pPr marL="0" indent="0" eaLnBrk="1" hangingPunct="1">
              <a:buFontTx/>
              <a:buBlip>
                <a:blip r:embed="rId2"/>
              </a:buBlip>
              <a:defRPr/>
            </a:pPr>
            <a:r>
              <a:rPr lang="en-US" sz="2400" dirty="0">
                <a:effectLst>
                  <a:outerShdw blurRad="38100" dist="38100" dir="2700000" algn="tl">
                    <a:srgbClr val="336699"/>
                  </a:outerShdw>
                </a:effectLst>
              </a:rPr>
              <a:t> The serpent and Eve or Balaam and the donkey</a:t>
            </a:r>
          </a:p>
          <a:p>
            <a:pPr marL="0" indent="0" eaLnBrk="1" hangingPunct="1">
              <a:buFontTx/>
              <a:buNone/>
              <a:defRPr/>
            </a:pPr>
            <a:endParaRPr lang="en-US" sz="2800" dirty="0">
              <a:effectLst>
                <a:outerShdw blurRad="38100" dist="38100" dir="2700000" algn="tl">
                  <a:srgbClr val="336699"/>
                </a:outerShdw>
              </a:effectLst>
            </a:endParaRPr>
          </a:p>
          <a:p>
            <a:pPr marL="0" indent="0" eaLnBrk="1" hangingPunct="1">
              <a:buFontTx/>
              <a:buBlip>
                <a:blip r:embed="rId2"/>
              </a:buBlip>
              <a:defRPr/>
            </a:pPr>
            <a:endParaRPr lang="en-US" sz="2800" dirty="0">
              <a:effectLst>
                <a:outerShdw blurRad="38100" dist="38100" dir="2700000" algn="tl">
                  <a:srgbClr val="336699"/>
                </a:outerShdw>
              </a:effectLst>
            </a:endParaRPr>
          </a:p>
        </p:txBody>
      </p:sp>
      <p:pic>
        <p:nvPicPr>
          <p:cNvPr id="81924" name="Picture 6" descr="https://upload.wikimedia.org/wikipedia/commons/thumb/b/b3/Rembrandt_Harmensz._van_Rijn_122.jpg/800px-Rembrandt_Harmensz._van_Rijn_122.jpg">
            <a:extLst>
              <a:ext uri="{FF2B5EF4-FFF2-40B4-BE49-F238E27FC236}">
                <a16:creationId xmlns:a16="http://schemas.microsoft.com/office/drawing/2014/main" id="{4AE581BD-20CC-B25D-9050-9624AFDA22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500" y="-304800"/>
            <a:ext cx="5270500" cy="716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5" name="Slide Number Placeholder 6">
            <a:extLst>
              <a:ext uri="{FF2B5EF4-FFF2-40B4-BE49-F238E27FC236}">
                <a16:creationId xmlns:a16="http://schemas.microsoft.com/office/drawing/2014/main" id="{977B0808-81F1-0802-0718-A8C10B0F3FDF}"/>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596647F0-7784-4DEE-BB3F-C4F2ADB95E67}" type="slidenum">
              <a:rPr lang="en-US" altLang="en-US" sz="1400" smtClean="0"/>
              <a:pPr>
                <a:spcBef>
                  <a:spcPct val="0"/>
                </a:spcBef>
                <a:buFontTx/>
                <a:buNone/>
              </a:pPr>
              <a:t>46</a:t>
            </a:fld>
            <a:endParaRPr lang="en-US" altLang="en-US" sz="1400"/>
          </a:p>
        </p:txBody>
      </p:sp>
      <p:pic>
        <p:nvPicPr>
          <p:cNvPr id="81926" name="Picture 3">
            <a:extLst>
              <a:ext uri="{FF2B5EF4-FFF2-40B4-BE49-F238E27FC236}">
                <a16:creationId xmlns:a16="http://schemas.microsoft.com/office/drawing/2014/main" id="{7A34F4A2-9FC4-4AD2-1807-E4AC1F3F8B6F}"/>
              </a:ext>
            </a:extLst>
          </p:cNvPr>
          <p:cNvPicPr>
            <a:picLocks noChangeAspect="1"/>
          </p:cNvPicPr>
          <p:nvPr/>
        </p:nvPicPr>
        <p:blipFill>
          <a:blip r:embed="rId4">
            <a:extLst>
              <a:ext uri="{28A0092B-C50C-407E-A947-70E740481C1C}">
                <a14:useLocalDpi xmlns:a14="http://schemas.microsoft.com/office/drawing/2010/main" val="0"/>
              </a:ext>
            </a:extLst>
          </a:blip>
          <a:srcRect l="30000" r="10834" b="33723"/>
          <a:stretch>
            <a:fillRect/>
          </a:stretch>
        </p:blipFill>
        <p:spPr bwMode="auto">
          <a:xfrm>
            <a:off x="288925" y="3595688"/>
            <a:ext cx="3371850" cy="2513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C0163-F99C-1933-DDBB-5A5867EEF7B6}"/>
              </a:ext>
            </a:extLst>
          </p:cNvPr>
          <p:cNvSpPr>
            <a:spLocks noGrp="1"/>
          </p:cNvSpPr>
          <p:nvPr>
            <p:ph type="ctrTitle" sz="quarter" idx="4294967295"/>
          </p:nvPr>
        </p:nvSpPr>
        <p:spPr>
          <a:xfrm>
            <a:off x="381000" y="76200"/>
            <a:ext cx="8391525" cy="685800"/>
          </a:xfrm>
        </p:spPr>
        <p:txBody>
          <a:bodyPr/>
          <a:lstStyle/>
          <a:p>
            <a:pPr eaLnBrk="1" hangingPunct="1">
              <a:defRPr/>
            </a:pPr>
            <a:r>
              <a:rPr lang="en-US" sz="2400" dirty="0">
                <a:solidFill>
                  <a:srgbClr val="FFC000"/>
                </a:solidFill>
                <a:effectLst>
                  <a:outerShdw blurRad="38100" dist="38100" dir="2700000" algn="tl">
                    <a:srgbClr val="FFFFFF"/>
                  </a:outerShdw>
                </a:effectLst>
              </a:rPr>
              <a:t>Do You Reject Other Supernatural Accounts in Bible?</a:t>
            </a:r>
            <a:endParaRPr lang="en-US" sz="2400" dirty="0">
              <a:effectLst>
                <a:outerShdw blurRad="38100" dist="38100" dir="2700000" algn="tl">
                  <a:srgbClr val="FFFFFF"/>
                </a:outerShdw>
              </a:effectLst>
            </a:endParaRPr>
          </a:p>
        </p:txBody>
      </p:sp>
      <p:sp>
        <p:nvSpPr>
          <p:cNvPr id="3" name="Subtitle 2">
            <a:extLst>
              <a:ext uri="{FF2B5EF4-FFF2-40B4-BE49-F238E27FC236}">
                <a16:creationId xmlns:a16="http://schemas.microsoft.com/office/drawing/2014/main" id="{D5FB9065-0BA4-AF3F-A48B-9BF77319F287}"/>
              </a:ext>
            </a:extLst>
          </p:cNvPr>
          <p:cNvSpPr>
            <a:spLocks noGrp="1"/>
          </p:cNvSpPr>
          <p:nvPr>
            <p:ph type="subTitle" sz="quarter" idx="4294967295"/>
          </p:nvPr>
        </p:nvSpPr>
        <p:spPr>
          <a:xfrm>
            <a:off x="381000" y="838200"/>
            <a:ext cx="8458200" cy="1752600"/>
          </a:xfrm>
        </p:spPr>
        <p:txBody>
          <a:bodyPr/>
          <a:lstStyle/>
          <a:p>
            <a:pPr marL="0" indent="0" eaLnBrk="1" hangingPunct="1">
              <a:spcBef>
                <a:spcPts val="300"/>
              </a:spcBef>
              <a:buFontTx/>
              <a:buBlip>
                <a:blip r:embed="rId2"/>
              </a:buBlip>
              <a:defRPr/>
            </a:pPr>
            <a:r>
              <a:rPr lang="en-US" sz="2200" dirty="0">
                <a:effectLst>
                  <a:outerShdw blurRad="38100" dist="38100" dir="2700000" algn="tl">
                    <a:srgbClr val="336699"/>
                  </a:outerShdw>
                </a:effectLst>
              </a:rPr>
              <a:t> </a:t>
            </a:r>
            <a:r>
              <a:rPr lang="en-US" sz="2400" dirty="0">
                <a:effectLst>
                  <a:outerShdw blurRad="38100" dist="38100" dir="2700000" algn="tl">
                    <a:srgbClr val="336699"/>
                  </a:outerShdw>
                </a:effectLst>
              </a:rPr>
              <a:t>A worldwide flood and two of each kind of unclean animals </a:t>
            </a:r>
          </a:p>
          <a:p>
            <a:pPr marL="0" indent="0" eaLnBrk="1" hangingPunct="1">
              <a:spcBef>
                <a:spcPts val="300"/>
              </a:spcBef>
              <a:buNone/>
              <a:defRPr/>
            </a:pPr>
            <a:r>
              <a:rPr lang="en-US" sz="2400" dirty="0">
                <a:effectLst>
                  <a:outerShdw blurRad="38100" dist="38100" dir="2700000" algn="tl">
                    <a:srgbClr val="336699"/>
                  </a:outerShdw>
                </a:effectLst>
              </a:rPr>
              <a:t>   entering Noah’s ark</a:t>
            </a:r>
          </a:p>
          <a:p>
            <a:pPr marL="0" indent="0" eaLnBrk="1" hangingPunct="1">
              <a:buFontTx/>
              <a:buBlip>
                <a:blip r:embed="rId2"/>
              </a:buBlip>
              <a:defRPr/>
            </a:pPr>
            <a:endParaRPr lang="en-US" sz="2300" dirty="0">
              <a:effectLst>
                <a:outerShdw blurRad="38100" dist="38100" dir="2700000" algn="tl">
                  <a:srgbClr val="336699"/>
                </a:outerShdw>
              </a:effectLst>
            </a:endParaRPr>
          </a:p>
          <a:p>
            <a:pPr marL="0" indent="0" eaLnBrk="1" hangingPunct="1">
              <a:buFontTx/>
              <a:buBlip>
                <a:blip r:embed="rId2"/>
              </a:buBlip>
              <a:defRPr/>
            </a:pPr>
            <a:endParaRPr lang="en-US" sz="2300" dirty="0">
              <a:effectLst>
                <a:outerShdw blurRad="38100" dist="38100" dir="2700000" algn="tl">
                  <a:srgbClr val="336699"/>
                </a:outerShdw>
              </a:effectLst>
            </a:endParaRPr>
          </a:p>
        </p:txBody>
      </p:sp>
      <p:pic>
        <p:nvPicPr>
          <p:cNvPr id="82948" name="Picture 11" descr="http://www.purifiedbyfaith.com/CreationEvolution/Genesis6thru9/images/InsideArk.jpg">
            <a:extLst>
              <a:ext uri="{FF2B5EF4-FFF2-40B4-BE49-F238E27FC236}">
                <a16:creationId xmlns:a16="http://schemas.microsoft.com/office/drawing/2014/main" id="{8807FA58-D1D0-25DD-657D-52E9658CA3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0" y="1905000"/>
            <a:ext cx="897255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9" name="Slide Number Placeholder 6">
            <a:extLst>
              <a:ext uri="{FF2B5EF4-FFF2-40B4-BE49-F238E27FC236}">
                <a16:creationId xmlns:a16="http://schemas.microsoft.com/office/drawing/2014/main" id="{BF452C5E-FDB4-59FA-6388-904214CC1F0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2129FB37-3BE4-417F-8340-0E5DE53372DE}" type="slidenum">
              <a:rPr lang="en-US" altLang="en-US" sz="1400" smtClean="0"/>
              <a:pPr>
                <a:spcBef>
                  <a:spcPct val="0"/>
                </a:spcBef>
                <a:buFontTx/>
                <a:buNone/>
              </a:pPr>
              <a:t>47</a:t>
            </a:fld>
            <a:endParaRPr lang="en-US" altLang="en-US" sz="1400"/>
          </a:p>
        </p:txBody>
      </p:sp>
    </p:spTree>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F7144-A6B4-E7C7-CAC9-55BBACAD2C0A}"/>
              </a:ext>
            </a:extLst>
          </p:cNvPr>
          <p:cNvSpPr>
            <a:spLocks noGrp="1"/>
          </p:cNvSpPr>
          <p:nvPr>
            <p:ph type="ctrTitle" sz="quarter" idx="4294967295"/>
          </p:nvPr>
        </p:nvSpPr>
        <p:spPr>
          <a:xfrm>
            <a:off x="228600" y="838200"/>
            <a:ext cx="3733800" cy="685800"/>
          </a:xfrm>
        </p:spPr>
        <p:txBody>
          <a:bodyPr/>
          <a:lstStyle/>
          <a:p>
            <a:pPr eaLnBrk="1" hangingPunct="1">
              <a:defRPr/>
            </a:pPr>
            <a:r>
              <a:rPr lang="en-US" sz="2400" dirty="0">
                <a:solidFill>
                  <a:srgbClr val="FFC000"/>
                </a:solidFill>
                <a:effectLst>
                  <a:outerShdw blurRad="38100" dist="38100" dir="2700000" algn="tl">
                    <a:srgbClr val="FFFFFF"/>
                  </a:outerShdw>
                </a:effectLst>
              </a:rPr>
              <a:t>Do You Reject Other Supernatural Accounts in the Bible?</a:t>
            </a:r>
            <a:endParaRPr lang="en-US" sz="2400" dirty="0">
              <a:effectLst>
                <a:outerShdw blurRad="38100" dist="38100" dir="2700000" algn="tl">
                  <a:srgbClr val="FFFFFF"/>
                </a:outerShdw>
              </a:effectLst>
            </a:endParaRPr>
          </a:p>
        </p:txBody>
      </p:sp>
      <p:sp>
        <p:nvSpPr>
          <p:cNvPr id="3" name="Subtitle 2">
            <a:extLst>
              <a:ext uri="{FF2B5EF4-FFF2-40B4-BE49-F238E27FC236}">
                <a16:creationId xmlns:a16="http://schemas.microsoft.com/office/drawing/2014/main" id="{CE420608-2265-357E-C35E-DE9202A3586B}"/>
              </a:ext>
            </a:extLst>
          </p:cNvPr>
          <p:cNvSpPr>
            <a:spLocks noGrp="1"/>
          </p:cNvSpPr>
          <p:nvPr>
            <p:ph type="subTitle" sz="quarter" idx="4294967295"/>
          </p:nvPr>
        </p:nvSpPr>
        <p:spPr>
          <a:xfrm>
            <a:off x="304800" y="1752600"/>
            <a:ext cx="3733800" cy="1752600"/>
          </a:xfrm>
        </p:spPr>
        <p:txBody>
          <a:bodyPr/>
          <a:lstStyle/>
          <a:p>
            <a:pPr marL="0" indent="0" eaLnBrk="1" hangingPunct="1">
              <a:buFontTx/>
              <a:buBlip>
                <a:blip r:embed="rId2"/>
              </a:buBlip>
              <a:defRPr/>
            </a:pPr>
            <a:r>
              <a:rPr lang="en-US" sz="2200" dirty="0">
                <a:effectLst>
                  <a:outerShdw blurRad="38100" dist="38100" dir="2700000" algn="tl">
                    <a:srgbClr val="336699"/>
                  </a:outerShdw>
                </a:effectLst>
              </a:rPr>
              <a:t> </a:t>
            </a:r>
            <a:r>
              <a:rPr lang="en-US" sz="2400" dirty="0">
                <a:effectLst>
                  <a:outerShdw blurRad="38100" dist="38100" dir="2700000" algn="tl">
                    <a:srgbClr val="336699"/>
                  </a:outerShdw>
                </a:effectLst>
              </a:rPr>
              <a:t>Confusion of man’s languages by God at Babel</a:t>
            </a:r>
          </a:p>
          <a:p>
            <a:pPr marL="0" indent="0" eaLnBrk="1" hangingPunct="1">
              <a:buFontTx/>
              <a:buBlip>
                <a:blip r:embed="rId2"/>
              </a:buBlip>
              <a:defRPr/>
            </a:pPr>
            <a:r>
              <a:rPr lang="en-US" sz="2400" dirty="0">
                <a:effectLst>
                  <a:outerShdw blurRad="38100" dist="38100" dir="2700000" algn="tl">
                    <a:srgbClr val="336699"/>
                  </a:outerShdw>
                </a:effectLst>
              </a:rPr>
              <a:t> The 3 miraculous conceptions of </a:t>
            </a:r>
            <a:r>
              <a:rPr lang="en-US" sz="2400" u="sng" dirty="0">
                <a:effectLst>
                  <a:outerShdw blurRad="38100" dist="38100" dir="2700000" algn="tl">
                    <a:srgbClr val="336699"/>
                  </a:outerShdw>
                </a:effectLst>
              </a:rPr>
              <a:t>Sarah</a:t>
            </a:r>
            <a:r>
              <a:rPr lang="en-US" sz="2400" dirty="0">
                <a:effectLst>
                  <a:outerShdw blurRad="38100" dist="38100" dir="2700000" algn="tl">
                    <a:srgbClr val="336699"/>
                  </a:outerShdw>
                </a:effectLst>
              </a:rPr>
              <a:t>, </a:t>
            </a:r>
            <a:r>
              <a:rPr lang="en-US" sz="2400" u="sng" dirty="0">
                <a:effectLst>
                  <a:outerShdw blurRad="38100" dist="38100" dir="2700000" algn="tl">
                    <a:srgbClr val="336699"/>
                  </a:outerShdw>
                </a:effectLst>
              </a:rPr>
              <a:t>Elizabeth</a:t>
            </a:r>
            <a:r>
              <a:rPr lang="en-US" sz="2400" dirty="0">
                <a:effectLst>
                  <a:outerShdw blurRad="38100" dist="38100" dir="2700000" algn="tl">
                    <a:srgbClr val="336699"/>
                  </a:outerShdw>
                </a:effectLst>
              </a:rPr>
              <a:t>, and the </a:t>
            </a:r>
            <a:r>
              <a:rPr lang="en-US" sz="2400" u="sng" dirty="0">
                <a:effectLst>
                  <a:outerShdw blurRad="38100" dist="38100" dir="2700000" algn="tl">
                    <a:srgbClr val="336699"/>
                  </a:outerShdw>
                </a:effectLst>
              </a:rPr>
              <a:t>Shunammite woman</a:t>
            </a:r>
            <a:r>
              <a:rPr lang="en-US" sz="2400" dirty="0">
                <a:effectLst>
                  <a:outerShdw blurRad="38100" dist="38100" dir="2700000" algn="tl">
                    <a:srgbClr val="336699"/>
                  </a:outerShdw>
                </a:effectLst>
              </a:rPr>
              <a:t> in                 II Kgs. 4 in their old age </a:t>
            </a:r>
          </a:p>
          <a:p>
            <a:pPr marL="0" indent="0" eaLnBrk="1" hangingPunct="1">
              <a:buFontTx/>
              <a:buBlip>
                <a:blip r:embed="rId2"/>
              </a:buBlip>
              <a:defRPr/>
            </a:pPr>
            <a:r>
              <a:rPr lang="en-US" sz="2400" dirty="0">
                <a:effectLst>
                  <a:outerShdw blurRad="38100" dist="38100" dir="2700000" algn="tl">
                    <a:srgbClr val="336699"/>
                  </a:outerShdw>
                </a:effectLst>
              </a:rPr>
              <a:t> Joseph’s interpretation of dreams</a:t>
            </a:r>
          </a:p>
          <a:p>
            <a:pPr marL="0" indent="0" eaLnBrk="1" hangingPunct="1">
              <a:buFontTx/>
              <a:buNone/>
              <a:defRPr/>
            </a:pPr>
            <a:endParaRPr lang="en-US" sz="2300" dirty="0">
              <a:effectLst>
                <a:outerShdw blurRad="38100" dist="38100" dir="2700000" algn="tl">
                  <a:srgbClr val="336699"/>
                </a:outerShdw>
              </a:effectLst>
            </a:endParaRPr>
          </a:p>
          <a:p>
            <a:pPr marL="0" indent="0" eaLnBrk="1" hangingPunct="1">
              <a:buFontTx/>
              <a:buBlip>
                <a:blip r:embed="rId2"/>
              </a:buBlip>
              <a:defRPr/>
            </a:pPr>
            <a:endParaRPr lang="en-US" sz="2300" dirty="0">
              <a:effectLst>
                <a:outerShdw blurRad="38100" dist="38100" dir="2700000" algn="tl">
                  <a:srgbClr val="336699"/>
                </a:outerShdw>
              </a:effectLst>
            </a:endParaRPr>
          </a:p>
        </p:txBody>
      </p:sp>
      <p:pic>
        <p:nvPicPr>
          <p:cNvPr id="83972" name="Picture 7" descr="http://i1227.photobucket.com/albums/ee422/sjr15/tower-of-babel.jpg">
            <a:extLst>
              <a:ext uri="{FF2B5EF4-FFF2-40B4-BE49-F238E27FC236}">
                <a16:creationId xmlns:a16="http://schemas.microsoft.com/office/drawing/2014/main" id="{98DB27C6-D5BF-FE7F-B991-FCBA306E7E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8613" y="0"/>
            <a:ext cx="50053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3" name="Slide Number Placeholder 6">
            <a:extLst>
              <a:ext uri="{FF2B5EF4-FFF2-40B4-BE49-F238E27FC236}">
                <a16:creationId xmlns:a16="http://schemas.microsoft.com/office/drawing/2014/main" id="{20CE7A5D-05BD-3897-ED93-7F045F4E2B57}"/>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C5A39BFB-E0A5-4624-955F-C1F624A9FAB7}" type="slidenum">
              <a:rPr lang="en-US" altLang="en-US" sz="1400" smtClean="0"/>
              <a:pPr>
                <a:spcBef>
                  <a:spcPct val="0"/>
                </a:spcBef>
                <a:buFontTx/>
                <a:buNone/>
              </a:pPr>
              <a:t>48</a:t>
            </a:fld>
            <a:endParaRPr lang="en-US" altLang="en-US" sz="1400"/>
          </a:p>
        </p:txBody>
      </p:sp>
    </p:spTree>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68529-2A20-5D29-46A6-969334B1817D}"/>
              </a:ext>
            </a:extLst>
          </p:cNvPr>
          <p:cNvSpPr>
            <a:spLocks noGrp="1"/>
          </p:cNvSpPr>
          <p:nvPr>
            <p:ph type="ctrTitle" sz="quarter" idx="4294967295"/>
          </p:nvPr>
        </p:nvSpPr>
        <p:spPr>
          <a:xfrm>
            <a:off x="533400" y="4763"/>
            <a:ext cx="8229600" cy="685800"/>
          </a:xfrm>
        </p:spPr>
        <p:txBody>
          <a:bodyPr/>
          <a:lstStyle/>
          <a:p>
            <a:pPr eaLnBrk="1" hangingPunct="1">
              <a:defRPr/>
            </a:pPr>
            <a:r>
              <a:rPr lang="en-US" sz="2400" dirty="0">
                <a:solidFill>
                  <a:srgbClr val="FFC000"/>
                </a:solidFill>
                <a:effectLst>
                  <a:outerShdw blurRad="38100" dist="38100" dir="2700000" algn="tl">
                    <a:srgbClr val="FFFFFF"/>
                  </a:outerShdw>
                </a:effectLst>
              </a:rPr>
              <a:t>Do You Reject Other Supernatural Accounts in Bible?</a:t>
            </a:r>
            <a:endParaRPr lang="en-US" sz="2400" dirty="0">
              <a:effectLst>
                <a:outerShdw blurRad="38100" dist="38100" dir="2700000" algn="tl">
                  <a:srgbClr val="FFFFFF"/>
                </a:outerShdw>
              </a:effectLst>
            </a:endParaRPr>
          </a:p>
        </p:txBody>
      </p:sp>
      <p:sp>
        <p:nvSpPr>
          <p:cNvPr id="3" name="Subtitle 2">
            <a:extLst>
              <a:ext uri="{FF2B5EF4-FFF2-40B4-BE49-F238E27FC236}">
                <a16:creationId xmlns:a16="http://schemas.microsoft.com/office/drawing/2014/main" id="{028360E1-8DD8-AE59-D4AC-5904C807A8AA}"/>
              </a:ext>
            </a:extLst>
          </p:cNvPr>
          <p:cNvSpPr>
            <a:spLocks noGrp="1"/>
          </p:cNvSpPr>
          <p:nvPr>
            <p:ph type="subTitle" sz="quarter" idx="4294967295"/>
          </p:nvPr>
        </p:nvSpPr>
        <p:spPr>
          <a:xfrm>
            <a:off x="533400" y="592015"/>
            <a:ext cx="7696200" cy="1752600"/>
          </a:xfrm>
        </p:spPr>
        <p:txBody>
          <a:bodyPr/>
          <a:lstStyle/>
          <a:p>
            <a:pPr marL="0" indent="0" eaLnBrk="1" hangingPunct="1">
              <a:buFontTx/>
              <a:buBlip>
                <a:blip r:embed="rId2"/>
              </a:buBlip>
              <a:defRPr/>
            </a:pPr>
            <a:r>
              <a:rPr lang="en-US" sz="2200" dirty="0">
                <a:effectLst>
                  <a:outerShdw blurRad="38100" dist="38100" dir="2700000" algn="tl">
                    <a:srgbClr val="336699"/>
                  </a:outerShdw>
                </a:effectLst>
              </a:rPr>
              <a:t> </a:t>
            </a:r>
            <a:r>
              <a:rPr lang="en-US" sz="2400" dirty="0">
                <a:effectLst>
                  <a:outerShdw blurRad="38100" dist="38100" dir="2700000" algn="tl">
                    <a:srgbClr val="336699"/>
                  </a:outerShdw>
                </a:effectLst>
              </a:rPr>
              <a:t>Moses and the burning bush</a:t>
            </a:r>
          </a:p>
          <a:p>
            <a:pPr marL="0" indent="0" eaLnBrk="1" hangingPunct="1">
              <a:buFontTx/>
              <a:buBlip>
                <a:blip r:embed="rId2"/>
              </a:buBlip>
              <a:defRPr/>
            </a:pPr>
            <a:endParaRPr lang="en-US" sz="2300" dirty="0">
              <a:effectLst>
                <a:outerShdw blurRad="38100" dist="38100" dir="2700000" algn="tl">
                  <a:srgbClr val="336699"/>
                </a:outerShdw>
              </a:effectLst>
            </a:endParaRPr>
          </a:p>
        </p:txBody>
      </p:sp>
      <p:pic>
        <p:nvPicPr>
          <p:cNvPr id="84996" name="Picture 6" descr="http://img.ksl.com/slc/2180/218044/21804474.jpg?filter=ksl/pgallery">
            <a:extLst>
              <a:ext uri="{FF2B5EF4-FFF2-40B4-BE49-F238E27FC236}">
                <a16:creationId xmlns:a16="http://schemas.microsoft.com/office/drawing/2014/main" id="{E838A18B-56E8-951D-31C6-EB48ED84A3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2215" b="10432"/>
          <a:stretch>
            <a:fillRect/>
          </a:stretch>
        </p:blipFill>
        <p:spPr bwMode="auto">
          <a:xfrm>
            <a:off x="401782" y="1243179"/>
            <a:ext cx="8229600" cy="4792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7" name="Slide Number Placeholder 6">
            <a:extLst>
              <a:ext uri="{FF2B5EF4-FFF2-40B4-BE49-F238E27FC236}">
                <a16:creationId xmlns:a16="http://schemas.microsoft.com/office/drawing/2014/main" id="{BBBD0950-8B4D-FD82-7D39-B93206ED0DA2}"/>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CFA3BF10-7DC0-4FA4-A110-E184446CB36A}" type="slidenum">
              <a:rPr lang="en-US" altLang="en-US" sz="1400" smtClean="0"/>
              <a:pPr>
                <a:spcBef>
                  <a:spcPct val="0"/>
                </a:spcBef>
                <a:buFontTx/>
                <a:buNone/>
              </a:pPr>
              <a:t>49</a:t>
            </a:fld>
            <a:endParaRPr lang="en-US" altLang="en-US" sz="1400"/>
          </a:p>
        </p:txBody>
      </p:sp>
    </p:spTree>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6" descr="http://3.bp.blogspot.com/-nvCwRRIWei0/VcgVDKpihOI/AAAAAAAAMfc/mwy6o-AQotU/s640/Moses-and-Aaron.jpg">
            <a:extLst>
              <a:ext uri="{FF2B5EF4-FFF2-40B4-BE49-F238E27FC236}">
                <a16:creationId xmlns:a16="http://schemas.microsoft.com/office/drawing/2014/main" id="{53A3B9D9-6E5D-37B3-D1D6-23FC69E971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734" y="1330569"/>
            <a:ext cx="7171531" cy="4567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BDFB7C3C-DD79-2C43-3997-136230ED8949}"/>
              </a:ext>
            </a:extLst>
          </p:cNvPr>
          <p:cNvSpPr>
            <a:spLocks noGrp="1"/>
          </p:cNvSpPr>
          <p:nvPr>
            <p:ph type="ctrTitle" sz="quarter" idx="4294967295"/>
          </p:nvPr>
        </p:nvSpPr>
        <p:spPr>
          <a:xfrm>
            <a:off x="533400" y="4763"/>
            <a:ext cx="8229600" cy="685800"/>
          </a:xfrm>
        </p:spPr>
        <p:txBody>
          <a:bodyPr/>
          <a:lstStyle/>
          <a:p>
            <a:pPr eaLnBrk="1" hangingPunct="1">
              <a:defRPr/>
            </a:pPr>
            <a:r>
              <a:rPr lang="en-US" sz="2400" dirty="0">
                <a:solidFill>
                  <a:srgbClr val="FFC000"/>
                </a:solidFill>
                <a:effectLst>
                  <a:outerShdw blurRad="38100" dist="38100" dir="2700000" algn="tl">
                    <a:srgbClr val="FFFFFF"/>
                  </a:outerShdw>
                </a:effectLst>
              </a:rPr>
              <a:t>Do You Reject Other Supernatural Accounts in Bible?</a:t>
            </a:r>
            <a:endParaRPr lang="en-US" sz="2400" dirty="0">
              <a:effectLst>
                <a:outerShdw blurRad="38100" dist="38100" dir="2700000" algn="tl">
                  <a:srgbClr val="FFFFFF"/>
                </a:outerShdw>
              </a:effectLst>
            </a:endParaRPr>
          </a:p>
        </p:txBody>
      </p:sp>
      <p:sp>
        <p:nvSpPr>
          <p:cNvPr id="3" name="Subtitle 2">
            <a:extLst>
              <a:ext uri="{FF2B5EF4-FFF2-40B4-BE49-F238E27FC236}">
                <a16:creationId xmlns:a16="http://schemas.microsoft.com/office/drawing/2014/main" id="{B307ED27-A2FD-C8D4-64B3-5D124BFAD72B}"/>
              </a:ext>
            </a:extLst>
          </p:cNvPr>
          <p:cNvSpPr>
            <a:spLocks noGrp="1"/>
          </p:cNvSpPr>
          <p:nvPr>
            <p:ph type="subTitle" sz="quarter" idx="4294967295"/>
          </p:nvPr>
        </p:nvSpPr>
        <p:spPr>
          <a:xfrm>
            <a:off x="533400" y="644769"/>
            <a:ext cx="7696200" cy="609600"/>
          </a:xfrm>
        </p:spPr>
        <p:txBody>
          <a:bodyPr/>
          <a:lstStyle/>
          <a:p>
            <a:pPr marL="0" indent="0" eaLnBrk="1" hangingPunct="1">
              <a:buFontTx/>
              <a:buBlip>
                <a:blip r:embed="rId3"/>
              </a:buBlip>
              <a:defRPr/>
            </a:pPr>
            <a:r>
              <a:rPr lang="en-US" sz="2200" dirty="0">
                <a:effectLst>
                  <a:outerShdw blurRad="38100" dist="38100" dir="2700000" algn="tl">
                    <a:srgbClr val="336699"/>
                  </a:outerShdw>
                </a:effectLst>
              </a:rPr>
              <a:t> </a:t>
            </a:r>
            <a:r>
              <a:rPr lang="en-US" sz="2400" dirty="0">
                <a:effectLst>
                  <a:outerShdw blurRad="38100" dist="38100" dir="2700000" algn="tl">
                    <a:srgbClr val="336699"/>
                  </a:outerShdw>
                </a:effectLst>
              </a:rPr>
              <a:t>Moses and the staff that turned into a serpent</a:t>
            </a:r>
          </a:p>
          <a:p>
            <a:pPr marL="0" indent="0" eaLnBrk="1" hangingPunct="1">
              <a:buFontTx/>
              <a:buBlip>
                <a:blip r:embed="rId3"/>
              </a:buBlip>
              <a:defRPr/>
            </a:pPr>
            <a:endParaRPr lang="en-US" sz="2300" dirty="0">
              <a:effectLst>
                <a:outerShdw blurRad="38100" dist="38100" dir="2700000" algn="tl">
                  <a:srgbClr val="336699"/>
                </a:outerShdw>
              </a:effectLst>
            </a:endParaRPr>
          </a:p>
          <a:p>
            <a:pPr marL="0" indent="0" eaLnBrk="1" hangingPunct="1">
              <a:buFontTx/>
              <a:buBlip>
                <a:blip r:embed="rId3"/>
              </a:buBlip>
              <a:defRPr/>
            </a:pPr>
            <a:endParaRPr lang="en-US" sz="2300" dirty="0">
              <a:effectLst>
                <a:outerShdw blurRad="38100" dist="38100" dir="2700000" algn="tl">
                  <a:srgbClr val="336699"/>
                </a:outerShdw>
              </a:effectLst>
            </a:endParaRPr>
          </a:p>
        </p:txBody>
      </p:sp>
      <p:sp>
        <p:nvSpPr>
          <p:cNvPr id="86021" name="Slide Number Placeholder 6">
            <a:extLst>
              <a:ext uri="{FF2B5EF4-FFF2-40B4-BE49-F238E27FC236}">
                <a16:creationId xmlns:a16="http://schemas.microsoft.com/office/drawing/2014/main" id="{6B1DE4D0-47F6-271D-D8C8-5D78174C28D5}"/>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DA0F3178-3FF8-4E7F-9C0A-DA63DE4039B7}" type="slidenum">
              <a:rPr lang="en-US" altLang="en-US" sz="1400" smtClean="0"/>
              <a:pPr>
                <a:spcBef>
                  <a:spcPct val="0"/>
                </a:spcBef>
                <a:buFontTx/>
                <a:buNone/>
              </a:pPr>
              <a:t>50</a:t>
            </a:fld>
            <a:endParaRPr lang="en-US" altLang="en-US" sz="1400"/>
          </a:p>
        </p:txBody>
      </p:sp>
    </p:spTree>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BF33D-A1E3-20D2-7528-F1F36D406E07}"/>
              </a:ext>
            </a:extLst>
          </p:cNvPr>
          <p:cNvSpPr>
            <a:spLocks noGrp="1"/>
          </p:cNvSpPr>
          <p:nvPr>
            <p:ph type="ctrTitle" sz="quarter" idx="4294967295"/>
          </p:nvPr>
        </p:nvSpPr>
        <p:spPr>
          <a:xfrm>
            <a:off x="533400" y="4763"/>
            <a:ext cx="8229600" cy="685800"/>
          </a:xfrm>
        </p:spPr>
        <p:txBody>
          <a:bodyPr/>
          <a:lstStyle/>
          <a:p>
            <a:pPr eaLnBrk="1" hangingPunct="1">
              <a:defRPr/>
            </a:pPr>
            <a:r>
              <a:rPr lang="en-US" sz="2400" dirty="0">
                <a:solidFill>
                  <a:srgbClr val="FFC000"/>
                </a:solidFill>
                <a:effectLst>
                  <a:outerShdw blurRad="38100" dist="38100" dir="2700000" algn="tl">
                    <a:srgbClr val="FFFFFF"/>
                  </a:outerShdw>
                </a:effectLst>
              </a:rPr>
              <a:t>Do You Reject Other Supernatural Accounts in Bible?</a:t>
            </a:r>
            <a:endParaRPr lang="en-US" sz="2400" dirty="0">
              <a:effectLst>
                <a:outerShdw blurRad="38100" dist="38100" dir="2700000" algn="tl">
                  <a:srgbClr val="FFFFFF"/>
                </a:outerShdw>
              </a:effectLst>
            </a:endParaRPr>
          </a:p>
        </p:txBody>
      </p:sp>
      <p:sp>
        <p:nvSpPr>
          <p:cNvPr id="3" name="Subtitle 2">
            <a:extLst>
              <a:ext uri="{FF2B5EF4-FFF2-40B4-BE49-F238E27FC236}">
                <a16:creationId xmlns:a16="http://schemas.microsoft.com/office/drawing/2014/main" id="{A57B8262-370E-882C-A600-061EDE6D003D}"/>
              </a:ext>
            </a:extLst>
          </p:cNvPr>
          <p:cNvSpPr>
            <a:spLocks noGrp="1"/>
          </p:cNvSpPr>
          <p:nvPr>
            <p:ph type="subTitle" sz="quarter" idx="4294967295"/>
          </p:nvPr>
        </p:nvSpPr>
        <p:spPr>
          <a:xfrm>
            <a:off x="533400" y="656492"/>
            <a:ext cx="7696200" cy="1752600"/>
          </a:xfrm>
        </p:spPr>
        <p:txBody>
          <a:bodyPr/>
          <a:lstStyle/>
          <a:p>
            <a:pPr marL="0" indent="0" eaLnBrk="1" hangingPunct="1">
              <a:buFontTx/>
              <a:buBlip>
                <a:blip r:embed="rId2"/>
              </a:buBlip>
              <a:defRPr/>
            </a:pPr>
            <a:r>
              <a:rPr lang="en-US" sz="2400" dirty="0">
                <a:effectLst>
                  <a:outerShdw blurRad="38100" dist="38100" dir="2700000" algn="tl">
                    <a:srgbClr val="336699"/>
                  </a:outerShdw>
                </a:effectLst>
              </a:rPr>
              <a:t>The 10 plagues</a:t>
            </a:r>
          </a:p>
          <a:p>
            <a:pPr marL="0" indent="0" eaLnBrk="1" hangingPunct="1">
              <a:buFontTx/>
              <a:buNone/>
              <a:defRPr/>
            </a:pPr>
            <a:endParaRPr lang="en-US" sz="2300" dirty="0">
              <a:effectLst>
                <a:outerShdw blurRad="38100" dist="38100" dir="2700000" algn="tl">
                  <a:srgbClr val="336699"/>
                </a:outerShdw>
              </a:effectLst>
            </a:endParaRPr>
          </a:p>
          <a:p>
            <a:pPr marL="0" indent="0" eaLnBrk="1" hangingPunct="1">
              <a:buFontTx/>
              <a:buBlip>
                <a:blip r:embed="rId2"/>
              </a:buBlip>
              <a:defRPr/>
            </a:pPr>
            <a:endParaRPr lang="en-US" sz="2300" dirty="0">
              <a:effectLst>
                <a:outerShdw blurRad="38100" dist="38100" dir="2700000" algn="tl">
                  <a:srgbClr val="336699"/>
                </a:outerShdw>
              </a:effectLst>
            </a:endParaRPr>
          </a:p>
        </p:txBody>
      </p:sp>
      <p:pic>
        <p:nvPicPr>
          <p:cNvPr id="87044" name="Picture 8" descr="ten plagues best">
            <a:extLst>
              <a:ext uri="{FF2B5EF4-FFF2-40B4-BE49-F238E27FC236}">
                <a16:creationId xmlns:a16="http://schemas.microsoft.com/office/drawing/2014/main" id="{89742359-C882-D3DA-3D47-669AB29A6A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13" y="1206500"/>
            <a:ext cx="9026525" cy="3881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5" name="Slide Number Placeholder 6">
            <a:extLst>
              <a:ext uri="{FF2B5EF4-FFF2-40B4-BE49-F238E27FC236}">
                <a16:creationId xmlns:a16="http://schemas.microsoft.com/office/drawing/2014/main" id="{27ABAE82-2AEB-14E0-E526-B2DAD4CDE9A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1869F52F-B3C3-4478-807F-3499B54FBEF1}" type="slidenum">
              <a:rPr lang="en-US" altLang="en-US" sz="1400" smtClean="0"/>
              <a:pPr>
                <a:spcBef>
                  <a:spcPct val="0"/>
                </a:spcBef>
                <a:buFontTx/>
                <a:buNone/>
              </a:pPr>
              <a:t>51</a:t>
            </a:fld>
            <a:endParaRPr lang="en-US" altLang="en-US" sz="1400"/>
          </a:p>
        </p:txBody>
      </p:sp>
    </p:spTree>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0C5FF-0248-A364-3F58-356DA3D6928A}"/>
              </a:ext>
            </a:extLst>
          </p:cNvPr>
          <p:cNvSpPr>
            <a:spLocks noGrp="1"/>
          </p:cNvSpPr>
          <p:nvPr>
            <p:ph type="ctrTitle" sz="quarter" idx="4294967295"/>
          </p:nvPr>
        </p:nvSpPr>
        <p:spPr>
          <a:xfrm>
            <a:off x="533400" y="4763"/>
            <a:ext cx="8229600" cy="685800"/>
          </a:xfrm>
        </p:spPr>
        <p:txBody>
          <a:bodyPr/>
          <a:lstStyle/>
          <a:p>
            <a:pPr eaLnBrk="1" hangingPunct="1">
              <a:defRPr/>
            </a:pPr>
            <a:r>
              <a:rPr lang="en-US" sz="2400" dirty="0">
                <a:solidFill>
                  <a:srgbClr val="FFC000"/>
                </a:solidFill>
                <a:effectLst>
                  <a:outerShdw blurRad="38100" dist="38100" dir="2700000" algn="tl">
                    <a:srgbClr val="FFFFFF"/>
                  </a:outerShdw>
                </a:effectLst>
              </a:rPr>
              <a:t>Do You Reject Other Supernatural Accounts in Bible?</a:t>
            </a:r>
            <a:endParaRPr lang="en-US" sz="2400" dirty="0">
              <a:effectLst>
                <a:outerShdw blurRad="38100" dist="38100" dir="2700000" algn="tl">
                  <a:srgbClr val="FFFFFF"/>
                </a:outerShdw>
              </a:effectLst>
            </a:endParaRPr>
          </a:p>
        </p:txBody>
      </p:sp>
      <p:sp>
        <p:nvSpPr>
          <p:cNvPr id="3" name="Subtitle 2">
            <a:extLst>
              <a:ext uri="{FF2B5EF4-FFF2-40B4-BE49-F238E27FC236}">
                <a16:creationId xmlns:a16="http://schemas.microsoft.com/office/drawing/2014/main" id="{250B62D4-BE43-65F1-094B-545F2B3B68D7}"/>
              </a:ext>
            </a:extLst>
          </p:cNvPr>
          <p:cNvSpPr>
            <a:spLocks noGrp="1"/>
          </p:cNvSpPr>
          <p:nvPr>
            <p:ph type="subTitle" sz="quarter" idx="4294967295"/>
          </p:nvPr>
        </p:nvSpPr>
        <p:spPr>
          <a:xfrm>
            <a:off x="533400" y="646176"/>
            <a:ext cx="7696200" cy="1752600"/>
          </a:xfrm>
        </p:spPr>
        <p:txBody>
          <a:bodyPr/>
          <a:lstStyle/>
          <a:p>
            <a:pPr marL="0" indent="0" eaLnBrk="1" hangingPunct="1">
              <a:buFontTx/>
              <a:buBlip>
                <a:blip r:embed="rId2"/>
              </a:buBlip>
              <a:defRPr/>
            </a:pPr>
            <a:r>
              <a:rPr lang="en-US" sz="2400" dirty="0">
                <a:effectLst>
                  <a:outerShdw blurRad="38100" dist="38100" dir="2700000" algn="tl">
                    <a:srgbClr val="336699"/>
                  </a:outerShdw>
                </a:effectLst>
              </a:rPr>
              <a:t>Parting of the Red Sea</a:t>
            </a:r>
          </a:p>
          <a:p>
            <a:pPr marL="0" indent="0" eaLnBrk="1" hangingPunct="1">
              <a:buFontTx/>
              <a:buBlip>
                <a:blip r:embed="rId2"/>
              </a:buBlip>
              <a:defRPr/>
            </a:pPr>
            <a:endParaRPr lang="en-US" sz="2300" dirty="0">
              <a:effectLst>
                <a:outerShdw blurRad="38100" dist="38100" dir="2700000" algn="tl">
                  <a:srgbClr val="336699"/>
                </a:outerShdw>
              </a:effectLst>
            </a:endParaRPr>
          </a:p>
          <a:p>
            <a:pPr marL="0" indent="0" eaLnBrk="1" hangingPunct="1">
              <a:buFontTx/>
              <a:buBlip>
                <a:blip r:embed="rId2"/>
              </a:buBlip>
              <a:defRPr/>
            </a:pPr>
            <a:endParaRPr lang="en-US" sz="2300" dirty="0">
              <a:effectLst>
                <a:outerShdw blurRad="38100" dist="38100" dir="2700000" algn="tl">
                  <a:srgbClr val="336699"/>
                </a:outerShdw>
              </a:effectLst>
            </a:endParaRPr>
          </a:p>
        </p:txBody>
      </p:sp>
      <p:pic>
        <p:nvPicPr>
          <p:cNvPr id="88068" name="Picture 2" descr="http://resources1.news.com.au/images/2010/09/22/1225927/825637-moses.jpg">
            <a:extLst>
              <a:ext uri="{FF2B5EF4-FFF2-40B4-BE49-F238E27FC236}">
                <a16:creationId xmlns:a16="http://schemas.microsoft.com/office/drawing/2014/main" id="{23F46D2B-38FC-349F-AE25-F2A76EC826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 y="1379583"/>
            <a:ext cx="7848600" cy="441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9" name="Slide Number Placeholder 6">
            <a:extLst>
              <a:ext uri="{FF2B5EF4-FFF2-40B4-BE49-F238E27FC236}">
                <a16:creationId xmlns:a16="http://schemas.microsoft.com/office/drawing/2014/main" id="{74E39D37-4769-F1E8-4E19-CCFFF56A316E}"/>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09E42557-AE64-490A-81C4-F22986716866}" type="slidenum">
              <a:rPr lang="en-US" altLang="en-US" sz="1400" smtClean="0"/>
              <a:pPr>
                <a:spcBef>
                  <a:spcPct val="0"/>
                </a:spcBef>
                <a:buFontTx/>
                <a:buNone/>
              </a:pPr>
              <a:t>52</a:t>
            </a:fld>
            <a:endParaRPr lang="en-US" altLang="en-US" sz="1400"/>
          </a:p>
        </p:txBody>
      </p:sp>
    </p:spTree>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5B120-8759-82FC-AF63-374128B9CACA}"/>
              </a:ext>
            </a:extLst>
          </p:cNvPr>
          <p:cNvSpPr>
            <a:spLocks noGrp="1"/>
          </p:cNvSpPr>
          <p:nvPr>
            <p:ph type="ctrTitle" sz="quarter" idx="4294967295"/>
          </p:nvPr>
        </p:nvSpPr>
        <p:spPr>
          <a:xfrm>
            <a:off x="533400" y="4763"/>
            <a:ext cx="8229600" cy="685800"/>
          </a:xfrm>
        </p:spPr>
        <p:txBody>
          <a:bodyPr/>
          <a:lstStyle/>
          <a:p>
            <a:pPr eaLnBrk="1" hangingPunct="1">
              <a:defRPr/>
            </a:pPr>
            <a:r>
              <a:rPr lang="en-US" sz="2400" dirty="0">
                <a:solidFill>
                  <a:srgbClr val="FFC000"/>
                </a:solidFill>
                <a:effectLst>
                  <a:outerShdw blurRad="38100" dist="38100" dir="2700000" algn="tl">
                    <a:srgbClr val="FFFFFF"/>
                  </a:outerShdw>
                </a:effectLst>
              </a:rPr>
              <a:t>Do You Reject Other Supernatural Accounts in Bible?</a:t>
            </a:r>
            <a:endParaRPr lang="en-US" sz="2400" dirty="0">
              <a:effectLst>
                <a:outerShdw blurRad="38100" dist="38100" dir="2700000" algn="tl">
                  <a:srgbClr val="FFFFFF"/>
                </a:outerShdw>
              </a:effectLst>
            </a:endParaRPr>
          </a:p>
        </p:txBody>
      </p:sp>
      <p:sp>
        <p:nvSpPr>
          <p:cNvPr id="3" name="Subtitle 2">
            <a:extLst>
              <a:ext uri="{FF2B5EF4-FFF2-40B4-BE49-F238E27FC236}">
                <a16:creationId xmlns:a16="http://schemas.microsoft.com/office/drawing/2014/main" id="{E2FCAEF5-A0A8-87B8-53FB-364DBC646E28}"/>
              </a:ext>
            </a:extLst>
          </p:cNvPr>
          <p:cNvSpPr>
            <a:spLocks noGrp="1"/>
          </p:cNvSpPr>
          <p:nvPr>
            <p:ph type="subTitle" sz="quarter" idx="4294967295"/>
          </p:nvPr>
        </p:nvSpPr>
        <p:spPr>
          <a:xfrm>
            <a:off x="533400" y="685800"/>
            <a:ext cx="7696200" cy="1752600"/>
          </a:xfrm>
        </p:spPr>
        <p:txBody>
          <a:bodyPr/>
          <a:lstStyle/>
          <a:p>
            <a:pPr marL="0" indent="0" eaLnBrk="1" hangingPunct="1">
              <a:spcBef>
                <a:spcPts val="300"/>
              </a:spcBef>
              <a:buFontTx/>
              <a:buBlip>
                <a:blip r:embed="rId2"/>
              </a:buBlip>
              <a:defRPr/>
            </a:pPr>
            <a:r>
              <a:rPr lang="en-US" sz="2200" dirty="0">
                <a:effectLst>
                  <a:outerShdw blurRad="38100" dist="38100" dir="2700000" algn="tl">
                    <a:srgbClr val="336699"/>
                  </a:outerShdw>
                </a:effectLst>
              </a:rPr>
              <a:t> </a:t>
            </a:r>
            <a:r>
              <a:rPr lang="en-US" sz="2400" dirty="0">
                <a:effectLst>
                  <a:outerShdw blurRad="38100" dist="38100" dir="2700000" algn="tl">
                    <a:srgbClr val="336699"/>
                  </a:outerShdw>
                </a:effectLst>
              </a:rPr>
              <a:t>Quail and manna from heaven to sustain the children   </a:t>
            </a:r>
          </a:p>
          <a:p>
            <a:pPr marL="0" indent="0" eaLnBrk="1" hangingPunct="1">
              <a:spcBef>
                <a:spcPts val="300"/>
              </a:spcBef>
              <a:buNone/>
              <a:defRPr/>
            </a:pPr>
            <a:r>
              <a:rPr lang="en-US" sz="2400" dirty="0">
                <a:effectLst>
                  <a:outerShdw blurRad="38100" dist="38100" dir="2700000" algn="tl">
                    <a:srgbClr val="336699"/>
                  </a:outerShdw>
                </a:effectLst>
              </a:rPr>
              <a:t>    of Israel in the wilderness</a:t>
            </a:r>
          </a:p>
          <a:p>
            <a:pPr marL="0" indent="0" eaLnBrk="1" hangingPunct="1">
              <a:buFontTx/>
              <a:buBlip>
                <a:blip r:embed="rId2"/>
              </a:buBlip>
              <a:defRPr/>
            </a:pPr>
            <a:endParaRPr lang="en-US" sz="2300" dirty="0">
              <a:effectLst>
                <a:outerShdw blurRad="38100" dist="38100" dir="2700000" algn="tl">
                  <a:srgbClr val="336699"/>
                </a:outerShdw>
              </a:effectLst>
            </a:endParaRPr>
          </a:p>
          <a:p>
            <a:pPr marL="0" indent="0" eaLnBrk="1" hangingPunct="1">
              <a:buFontTx/>
              <a:buBlip>
                <a:blip r:embed="rId2"/>
              </a:buBlip>
              <a:defRPr/>
            </a:pPr>
            <a:endParaRPr lang="en-US" sz="2300" dirty="0">
              <a:effectLst>
                <a:outerShdw blurRad="38100" dist="38100" dir="2700000" algn="tl">
                  <a:srgbClr val="336699"/>
                </a:outerShdw>
              </a:effectLst>
            </a:endParaRPr>
          </a:p>
        </p:txBody>
      </p:sp>
      <p:pic>
        <p:nvPicPr>
          <p:cNvPr id="89092" name="Picture 3">
            <a:extLst>
              <a:ext uri="{FF2B5EF4-FFF2-40B4-BE49-F238E27FC236}">
                <a16:creationId xmlns:a16="http://schemas.microsoft.com/office/drawing/2014/main" id="{1583B424-4213-0582-3747-736A4120C79B}"/>
              </a:ext>
            </a:extLst>
          </p:cNvPr>
          <p:cNvPicPr>
            <a:picLocks noChangeAspect="1"/>
          </p:cNvPicPr>
          <p:nvPr/>
        </p:nvPicPr>
        <p:blipFill>
          <a:blip r:embed="rId3">
            <a:extLst>
              <a:ext uri="{28A0092B-C50C-407E-A947-70E740481C1C}">
                <a14:useLocalDpi xmlns:a14="http://schemas.microsoft.com/office/drawing/2010/main" val="0"/>
              </a:ext>
            </a:extLst>
          </a:blip>
          <a:srcRect l="12299" r="12738"/>
          <a:stretch>
            <a:fillRect/>
          </a:stretch>
        </p:blipFill>
        <p:spPr bwMode="auto">
          <a:xfrm>
            <a:off x="3340100" y="3047999"/>
            <a:ext cx="3213100" cy="240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3" name="Slide Number Placeholder 6">
            <a:extLst>
              <a:ext uri="{FF2B5EF4-FFF2-40B4-BE49-F238E27FC236}">
                <a16:creationId xmlns:a16="http://schemas.microsoft.com/office/drawing/2014/main" id="{BA845A84-F982-FDBC-1BD7-63BE1ED4CBAC}"/>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78B2CA13-6D3B-4AB2-86A8-2F897F12B2E3}" type="slidenum">
              <a:rPr lang="en-US" altLang="en-US" sz="1400" smtClean="0"/>
              <a:pPr>
                <a:spcBef>
                  <a:spcPct val="0"/>
                </a:spcBef>
                <a:buFontTx/>
                <a:buNone/>
              </a:pPr>
              <a:t>53</a:t>
            </a:fld>
            <a:endParaRPr lang="en-US" altLang="en-US" sz="1400"/>
          </a:p>
        </p:txBody>
      </p:sp>
      <p:pic>
        <p:nvPicPr>
          <p:cNvPr id="89094" name="Picture 9" descr="Quail Flock">
            <a:extLst>
              <a:ext uri="{FF2B5EF4-FFF2-40B4-BE49-F238E27FC236}">
                <a16:creationId xmlns:a16="http://schemas.microsoft.com/office/drawing/2014/main" id="{5A441C67-9AAD-2AFA-B18A-A19D8D1041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67933" y="1676400"/>
            <a:ext cx="5808133" cy="435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8B30FE6D-07AA-248B-AEDA-BD2EEFB36015}"/>
              </a:ext>
            </a:extLst>
          </p:cNvPr>
          <p:cNvSpPr>
            <a:spLocks noGrp="1"/>
          </p:cNvSpPr>
          <p:nvPr>
            <p:ph type="subTitle" sz="quarter" idx="4294967295"/>
          </p:nvPr>
        </p:nvSpPr>
        <p:spPr>
          <a:xfrm>
            <a:off x="685800" y="685800"/>
            <a:ext cx="7696200" cy="1752600"/>
          </a:xfrm>
        </p:spPr>
        <p:txBody>
          <a:bodyPr/>
          <a:lstStyle/>
          <a:p>
            <a:pPr marL="0" indent="0" eaLnBrk="1" hangingPunct="1">
              <a:buFontTx/>
              <a:buBlip>
                <a:blip r:embed="rId2"/>
              </a:buBlip>
              <a:defRPr/>
            </a:pPr>
            <a:r>
              <a:rPr lang="en-US" sz="2400" dirty="0">
                <a:effectLst>
                  <a:outerShdw blurRad="38100" dist="38100" dir="2700000" algn="tl">
                    <a:srgbClr val="336699"/>
                  </a:outerShdw>
                </a:effectLst>
              </a:rPr>
              <a:t>  Miraculous collapse of the walls of Jericho</a:t>
            </a:r>
          </a:p>
          <a:p>
            <a:pPr marL="0" indent="0" eaLnBrk="1" hangingPunct="1">
              <a:buFontTx/>
              <a:buBlip>
                <a:blip r:embed="rId2"/>
              </a:buBlip>
              <a:defRPr/>
            </a:pPr>
            <a:endParaRPr lang="en-US" sz="2200" dirty="0">
              <a:effectLst>
                <a:outerShdw blurRad="38100" dist="38100" dir="2700000" algn="tl">
                  <a:srgbClr val="336699"/>
                </a:outerShdw>
              </a:effectLst>
            </a:endParaRPr>
          </a:p>
        </p:txBody>
      </p:sp>
      <p:sp>
        <p:nvSpPr>
          <p:cNvPr id="7" name="Title 1">
            <a:extLst>
              <a:ext uri="{FF2B5EF4-FFF2-40B4-BE49-F238E27FC236}">
                <a16:creationId xmlns:a16="http://schemas.microsoft.com/office/drawing/2014/main" id="{D52C7EA8-6B24-5B16-BFDA-50CD2DF9BB3A}"/>
              </a:ext>
            </a:extLst>
          </p:cNvPr>
          <p:cNvSpPr txBox="1">
            <a:spLocks/>
          </p:cNvSpPr>
          <p:nvPr/>
        </p:nvSpPr>
        <p:spPr bwMode="auto">
          <a:xfrm>
            <a:off x="533400" y="4763"/>
            <a:ext cx="8229600" cy="685800"/>
          </a:xfrm>
          <a:prstGeom prst="rect">
            <a:avLst/>
          </a:prstGeom>
          <a:noFill/>
          <a:ln w="9525">
            <a:noFill/>
            <a:miter lim="800000"/>
            <a:headEnd/>
            <a:tailEnd/>
          </a:ln>
        </p:spPr>
        <p:txBody>
          <a:bodyPr anchor="ctr"/>
          <a:lstStyle/>
          <a:p>
            <a:pPr algn="ctr" eaLnBrk="1" hangingPunct="1">
              <a:defRPr/>
            </a:pPr>
            <a:r>
              <a:rPr lang="en-US" sz="2400" kern="0">
                <a:solidFill>
                  <a:srgbClr val="FFC000"/>
                </a:solidFill>
                <a:effectLst>
                  <a:outerShdw blurRad="38100" dist="38100" dir="2700000" algn="tl">
                    <a:srgbClr val="FFFFFF"/>
                  </a:outerShdw>
                </a:effectLst>
                <a:latin typeface="+mj-lt"/>
                <a:ea typeface="+mj-ea"/>
                <a:cs typeface="+mj-cs"/>
              </a:rPr>
              <a:t>Do You Reject Other Supernatural Accounts in Bible?</a:t>
            </a:r>
            <a:endParaRPr lang="en-US" sz="2400" kern="0" dirty="0">
              <a:solidFill>
                <a:schemeClr val="tx2"/>
              </a:solidFill>
              <a:effectLst>
                <a:outerShdw blurRad="38100" dist="38100" dir="2700000" algn="tl">
                  <a:srgbClr val="FFFFFF"/>
                </a:outerShdw>
              </a:effectLst>
              <a:latin typeface="+mj-lt"/>
              <a:ea typeface="+mj-ea"/>
              <a:cs typeface="+mj-cs"/>
            </a:endParaRPr>
          </a:p>
        </p:txBody>
      </p:sp>
      <p:pic>
        <p:nvPicPr>
          <p:cNvPr id="90116" name="Picture 8" descr="http://possessthevision.files.wordpress.com/2009/05/the-ark-brings-down-the-walls-of-jerico.jpg">
            <a:extLst>
              <a:ext uri="{FF2B5EF4-FFF2-40B4-BE49-F238E27FC236}">
                <a16:creationId xmlns:a16="http://schemas.microsoft.com/office/drawing/2014/main" id="{B89A1274-2487-3088-3EBF-496D581208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0650" y="1328650"/>
            <a:ext cx="6362700" cy="4776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7" name="Slide Number Placeholder 1">
            <a:extLst>
              <a:ext uri="{FF2B5EF4-FFF2-40B4-BE49-F238E27FC236}">
                <a16:creationId xmlns:a16="http://schemas.microsoft.com/office/drawing/2014/main" id="{08B454BD-38EB-F96D-270E-B5AB38F54B8D}"/>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0C73E408-A11A-4492-A868-79CCCCE34CCA}" type="slidenum">
              <a:rPr lang="en-US" altLang="en-US" sz="1400" smtClean="0"/>
              <a:pPr>
                <a:spcBef>
                  <a:spcPct val="0"/>
                </a:spcBef>
                <a:buFontTx/>
                <a:buNone/>
              </a:pPr>
              <a:t>54</a:t>
            </a:fld>
            <a:endParaRPr lang="en-US" altLang="en-US" sz="1400"/>
          </a:p>
        </p:txBody>
      </p:sp>
    </p:spTree>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50985F3-4382-509E-3E18-4D429E0B5DFB}"/>
              </a:ext>
            </a:extLst>
          </p:cNvPr>
          <p:cNvSpPr>
            <a:spLocks noGrp="1"/>
          </p:cNvSpPr>
          <p:nvPr>
            <p:ph type="subTitle" sz="quarter" idx="4294967295"/>
          </p:nvPr>
        </p:nvSpPr>
        <p:spPr>
          <a:xfrm>
            <a:off x="457200" y="685800"/>
            <a:ext cx="8610600" cy="1752600"/>
          </a:xfrm>
        </p:spPr>
        <p:txBody>
          <a:bodyPr/>
          <a:lstStyle/>
          <a:p>
            <a:pPr marL="0" indent="0" eaLnBrk="1" hangingPunct="1">
              <a:buFontTx/>
              <a:buBlip>
                <a:blip r:embed="rId2"/>
              </a:buBlip>
              <a:defRPr/>
            </a:pPr>
            <a:r>
              <a:rPr lang="en-US" sz="2200" dirty="0">
                <a:effectLst>
                  <a:outerShdw blurRad="38100" dist="38100" dir="2700000" algn="tl">
                    <a:srgbClr val="336699"/>
                  </a:outerShdw>
                </a:effectLst>
              </a:rPr>
              <a:t> </a:t>
            </a:r>
            <a:r>
              <a:rPr lang="en-US" sz="2400" dirty="0">
                <a:effectLst>
                  <a:outerShdw blurRad="38100" dist="38100" dir="2700000" algn="tl">
                    <a:srgbClr val="336699"/>
                  </a:outerShdw>
                </a:effectLst>
              </a:rPr>
              <a:t>Shoes and clothes that did not wear out in the wilderness </a:t>
            </a:r>
          </a:p>
        </p:txBody>
      </p:sp>
      <p:sp>
        <p:nvSpPr>
          <p:cNvPr id="7" name="Title 1">
            <a:extLst>
              <a:ext uri="{FF2B5EF4-FFF2-40B4-BE49-F238E27FC236}">
                <a16:creationId xmlns:a16="http://schemas.microsoft.com/office/drawing/2014/main" id="{314D8C26-A0EE-0A1F-2B7C-6986E5462EC1}"/>
              </a:ext>
            </a:extLst>
          </p:cNvPr>
          <p:cNvSpPr txBox="1">
            <a:spLocks/>
          </p:cNvSpPr>
          <p:nvPr/>
        </p:nvSpPr>
        <p:spPr bwMode="auto">
          <a:xfrm>
            <a:off x="533400" y="4763"/>
            <a:ext cx="8229600" cy="685800"/>
          </a:xfrm>
          <a:prstGeom prst="rect">
            <a:avLst/>
          </a:prstGeom>
          <a:noFill/>
          <a:ln w="9525">
            <a:noFill/>
            <a:miter lim="800000"/>
            <a:headEnd/>
            <a:tailEnd/>
          </a:ln>
        </p:spPr>
        <p:txBody>
          <a:bodyPr anchor="ctr"/>
          <a:lstStyle/>
          <a:p>
            <a:pPr algn="ctr" eaLnBrk="1" hangingPunct="1">
              <a:defRPr/>
            </a:pPr>
            <a:r>
              <a:rPr lang="en-US" sz="2400" kern="0">
                <a:solidFill>
                  <a:srgbClr val="FFC000"/>
                </a:solidFill>
                <a:effectLst>
                  <a:outerShdw blurRad="38100" dist="38100" dir="2700000" algn="tl">
                    <a:srgbClr val="FFFFFF"/>
                  </a:outerShdw>
                </a:effectLst>
                <a:latin typeface="+mj-lt"/>
                <a:ea typeface="+mj-ea"/>
                <a:cs typeface="+mj-cs"/>
              </a:rPr>
              <a:t>Do You Reject Other Supernatural Accounts in Bible?</a:t>
            </a:r>
            <a:endParaRPr lang="en-US" sz="2400" kern="0" dirty="0">
              <a:solidFill>
                <a:schemeClr val="tx2"/>
              </a:solidFill>
              <a:effectLst>
                <a:outerShdw blurRad="38100" dist="38100" dir="2700000" algn="tl">
                  <a:srgbClr val="FFFFFF"/>
                </a:outerShdw>
              </a:effectLst>
              <a:latin typeface="+mj-lt"/>
              <a:ea typeface="+mj-ea"/>
              <a:cs typeface="+mj-cs"/>
            </a:endParaRPr>
          </a:p>
        </p:txBody>
      </p:sp>
      <p:pic>
        <p:nvPicPr>
          <p:cNvPr id="91140" name="Picture 7" descr="http://i.ytimg.com/vi/uQaffIbnQos/maxresdefault.jpg">
            <a:extLst>
              <a:ext uri="{FF2B5EF4-FFF2-40B4-BE49-F238E27FC236}">
                <a16:creationId xmlns:a16="http://schemas.microsoft.com/office/drawing/2014/main" id="{4924D140-8541-5B44-C81C-84A08B623B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700" y="1389611"/>
            <a:ext cx="7747000" cy="4361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41" name="Slide Number Placeholder 7">
            <a:extLst>
              <a:ext uri="{FF2B5EF4-FFF2-40B4-BE49-F238E27FC236}">
                <a16:creationId xmlns:a16="http://schemas.microsoft.com/office/drawing/2014/main" id="{8702420F-403B-CB98-1BF5-47BE915BE46F}"/>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C0459E08-CA8D-4B81-A1B3-E3B4B909C4A7}" type="slidenum">
              <a:rPr lang="en-US" altLang="en-US" sz="1400" smtClean="0"/>
              <a:pPr>
                <a:spcBef>
                  <a:spcPct val="0"/>
                </a:spcBef>
                <a:buFontTx/>
                <a:buNone/>
              </a:pPr>
              <a:t>55</a:t>
            </a:fld>
            <a:endParaRPr lang="en-US" altLang="en-US" sz="1400"/>
          </a:p>
        </p:txBody>
      </p:sp>
    </p:spTree>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8" descr="http://ndmonline.org/wp-content/uploads/2014/08/moses_water_rock_strike.jpg">
            <a:extLst>
              <a:ext uri="{FF2B5EF4-FFF2-40B4-BE49-F238E27FC236}">
                <a16:creationId xmlns:a16="http://schemas.microsoft.com/office/drawing/2014/main" id="{0DADA1A1-DF77-831E-131B-55D5675329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5009"/>
          <a:stretch>
            <a:fillRect/>
          </a:stretch>
        </p:blipFill>
        <p:spPr bwMode="auto">
          <a:xfrm>
            <a:off x="1790700" y="1262431"/>
            <a:ext cx="5562600" cy="4905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a:extLst>
              <a:ext uri="{FF2B5EF4-FFF2-40B4-BE49-F238E27FC236}">
                <a16:creationId xmlns:a16="http://schemas.microsoft.com/office/drawing/2014/main" id="{E4A7B908-410E-0707-82D7-3CD33788EBEC}"/>
              </a:ext>
            </a:extLst>
          </p:cNvPr>
          <p:cNvSpPr>
            <a:spLocks noGrp="1"/>
          </p:cNvSpPr>
          <p:nvPr>
            <p:ph type="subTitle" sz="quarter" idx="4294967295"/>
          </p:nvPr>
        </p:nvSpPr>
        <p:spPr>
          <a:xfrm>
            <a:off x="723900" y="690563"/>
            <a:ext cx="7696200" cy="1752600"/>
          </a:xfrm>
        </p:spPr>
        <p:txBody>
          <a:bodyPr/>
          <a:lstStyle/>
          <a:p>
            <a:pPr marL="0" indent="0" eaLnBrk="1" hangingPunct="1">
              <a:buFontTx/>
              <a:buBlip>
                <a:blip r:embed="rId3"/>
              </a:buBlip>
              <a:defRPr/>
            </a:pPr>
            <a:r>
              <a:rPr lang="en-US" sz="2200" dirty="0">
                <a:effectLst>
                  <a:outerShdw blurRad="38100" dist="38100" dir="2700000" algn="tl">
                    <a:srgbClr val="336699"/>
                  </a:outerShdw>
                </a:effectLst>
              </a:rPr>
              <a:t> </a:t>
            </a:r>
            <a:r>
              <a:rPr lang="en-US" sz="2400" dirty="0">
                <a:effectLst>
                  <a:outerShdw blurRad="38100" dist="38100" dir="2700000" algn="tl">
                    <a:srgbClr val="336699"/>
                  </a:outerShdw>
                </a:effectLst>
              </a:rPr>
              <a:t>Moses calling water from a rock</a:t>
            </a:r>
          </a:p>
        </p:txBody>
      </p:sp>
      <p:sp>
        <p:nvSpPr>
          <p:cNvPr id="7" name="Title 1">
            <a:extLst>
              <a:ext uri="{FF2B5EF4-FFF2-40B4-BE49-F238E27FC236}">
                <a16:creationId xmlns:a16="http://schemas.microsoft.com/office/drawing/2014/main" id="{7E3E4C64-A0F5-8D47-3F39-FE6AF95B1300}"/>
              </a:ext>
            </a:extLst>
          </p:cNvPr>
          <p:cNvSpPr txBox="1">
            <a:spLocks/>
          </p:cNvSpPr>
          <p:nvPr/>
        </p:nvSpPr>
        <p:spPr bwMode="auto">
          <a:xfrm>
            <a:off x="533400" y="4763"/>
            <a:ext cx="8229600" cy="685800"/>
          </a:xfrm>
          <a:prstGeom prst="rect">
            <a:avLst/>
          </a:prstGeom>
          <a:noFill/>
          <a:ln w="9525">
            <a:noFill/>
            <a:miter lim="800000"/>
            <a:headEnd/>
            <a:tailEnd/>
          </a:ln>
        </p:spPr>
        <p:txBody>
          <a:bodyPr anchor="ctr"/>
          <a:lstStyle/>
          <a:p>
            <a:pPr algn="ctr" eaLnBrk="1" hangingPunct="1">
              <a:defRPr/>
            </a:pPr>
            <a:r>
              <a:rPr lang="en-US" sz="2400" kern="0">
                <a:solidFill>
                  <a:srgbClr val="FFC000"/>
                </a:solidFill>
                <a:effectLst>
                  <a:outerShdw blurRad="38100" dist="38100" dir="2700000" algn="tl">
                    <a:srgbClr val="FFFFFF"/>
                  </a:outerShdw>
                </a:effectLst>
                <a:latin typeface="+mj-lt"/>
                <a:ea typeface="+mj-ea"/>
                <a:cs typeface="+mj-cs"/>
              </a:rPr>
              <a:t>Do You Reject Other Supernatural Accounts in Bible?</a:t>
            </a:r>
            <a:endParaRPr lang="en-US" sz="2400" kern="0" dirty="0">
              <a:solidFill>
                <a:schemeClr val="tx2"/>
              </a:solidFill>
              <a:effectLst>
                <a:outerShdw blurRad="38100" dist="38100" dir="2700000" algn="tl">
                  <a:srgbClr val="FFFFFF"/>
                </a:outerShdw>
              </a:effectLst>
              <a:latin typeface="+mj-lt"/>
              <a:ea typeface="+mj-ea"/>
              <a:cs typeface="+mj-cs"/>
            </a:endParaRPr>
          </a:p>
        </p:txBody>
      </p:sp>
      <p:sp>
        <p:nvSpPr>
          <p:cNvPr id="92165" name="Slide Number Placeholder 1">
            <a:extLst>
              <a:ext uri="{FF2B5EF4-FFF2-40B4-BE49-F238E27FC236}">
                <a16:creationId xmlns:a16="http://schemas.microsoft.com/office/drawing/2014/main" id="{BBA60BA1-D9B8-A076-5916-51D49DCE339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EFDED5B1-BB82-401D-BF8E-F3CCD24E0E70}" type="slidenum">
              <a:rPr lang="en-US" altLang="en-US" sz="1400" smtClean="0"/>
              <a:pPr>
                <a:spcBef>
                  <a:spcPct val="0"/>
                </a:spcBef>
                <a:buFontTx/>
                <a:buNone/>
              </a:pPr>
              <a:t>56</a:t>
            </a:fld>
            <a:endParaRPr lang="en-US" altLang="en-US" sz="1400"/>
          </a:p>
        </p:txBody>
      </p:sp>
    </p:spTree>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87CAF93-365C-09A7-0048-A5C108B1B0C4}"/>
              </a:ext>
            </a:extLst>
          </p:cNvPr>
          <p:cNvSpPr>
            <a:spLocks noGrp="1"/>
          </p:cNvSpPr>
          <p:nvPr>
            <p:ph type="subTitle" sz="quarter" idx="4294967295"/>
          </p:nvPr>
        </p:nvSpPr>
        <p:spPr>
          <a:xfrm>
            <a:off x="685800" y="838200"/>
            <a:ext cx="7696200" cy="1752600"/>
          </a:xfrm>
        </p:spPr>
        <p:txBody>
          <a:bodyPr/>
          <a:lstStyle/>
          <a:p>
            <a:pPr marL="0" indent="0" eaLnBrk="1" hangingPunct="1">
              <a:spcBef>
                <a:spcPts val="300"/>
              </a:spcBef>
              <a:buFontTx/>
              <a:buBlip>
                <a:blip r:embed="rId2"/>
              </a:buBlip>
              <a:defRPr/>
            </a:pPr>
            <a:r>
              <a:rPr lang="en-US" sz="2200" dirty="0">
                <a:effectLst>
                  <a:outerShdw blurRad="38100" dist="38100" dir="2700000" algn="tl">
                    <a:srgbClr val="336699"/>
                  </a:outerShdw>
                </a:effectLst>
              </a:rPr>
              <a:t> </a:t>
            </a:r>
            <a:r>
              <a:rPr lang="en-US" sz="2400" dirty="0">
                <a:effectLst>
                  <a:outerShdw blurRad="38100" dist="38100" dir="2700000" algn="tl">
                    <a:srgbClr val="336699"/>
                  </a:outerShdw>
                </a:effectLst>
              </a:rPr>
              <a:t>Miracles performed by Elijah and Elisha (axe head </a:t>
            </a:r>
          </a:p>
          <a:p>
            <a:pPr marL="0" indent="0" eaLnBrk="1" hangingPunct="1">
              <a:spcBef>
                <a:spcPts val="300"/>
              </a:spcBef>
              <a:buFontTx/>
              <a:buNone/>
              <a:defRPr/>
            </a:pPr>
            <a:r>
              <a:rPr lang="en-US" sz="2400" dirty="0">
                <a:effectLst>
                  <a:outerShdw blurRad="38100" dist="38100" dir="2700000" algn="tl">
                    <a:srgbClr val="336699"/>
                  </a:outerShdw>
                </a:effectLst>
              </a:rPr>
              <a:t>    floating on the water) or the fiery chariot</a:t>
            </a:r>
          </a:p>
        </p:txBody>
      </p:sp>
      <p:sp>
        <p:nvSpPr>
          <p:cNvPr id="7" name="Title 1">
            <a:extLst>
              <a:ext uri="{FF2B5EF4-FFF2-40B4-BE49-F238E27FC236}">
                <a16:creationId xmlns:a16="http://schemas.microsoft.com/office/drawing/2014/main" id="{A7ED61E9-AC44-85F2-D6E9-4E18EA9BC6A9}"/>
              </a:ext>
            </a:extLst>
          </p:cNvPr>
          <p:cNvSpPr txBox="1">
            <a:spLocks/>
          </p:cNvSpPr>
          <p:nvPr/>
        </p:nvSpPr>
        <p:spPr bwMode="auto">
          <a:xfrm>
            <a:off x="533400" y="157163"/>
            <a:ext cx="8229600" cy="685800"/>
          </a:xfrm>
          <a:prstGeom prst="rect">
            <a:avLst/>
          </a:prstGeom>
          <a:noFill/>
          <a:ln w="9525">
            <a:noFill/>
            <a:miter lim="800000"/>
            <a:headEnd/>
            <a:tailEnd/>
          </a:ln>
        </p:spPr>
        <p:txBody>
          <a:bodyPr anchor="ctr"/>
          <a:lstStyle/>
          <a:p>
            <a:pPr algn="ctr" eaLnBrk="1" hangingPunct="1">
              <a:defRPr/>
            </a:pPr>
            <a:r>
              <a:rPr lang="en-US" sz="2400" kern="0" dirty="0">
                <a:solidFill>
                  <a:srgbClr val="FFC000"/>
                </a:solidFill>
                <a:effectLst>
                  <a:outerShdw blurRad="38100" dist="38100" dir="2700000" algn="tl">
                    <a:srgbClr val="FFFFFF"/>
                  </a:outerShdw>
                </a:effectLst>
                <a:latin typeface="+mj-lt"/>
                <a:ea typeface="+mj-ea"/>
                <a:cs typeface="+mj-cs"/>
              </a:rPr>
              <a:t>Do You Reject Other Supernatural Accounts in Bible?</a:t>
            </a:r>
            <a:endParaRPr lang="en-US" sz="2400" kern="0" dirty="0">
              <a:solidFill>
                <a:schemeClr val="tx2"/>
              </a:solidFill>
              <a:effectLst>
                <a:outerShdw blurRad="38100" dist="38100" dir="2700000" algn="tl">
                  <a:srgbClr val="FFFFFF"/>
                </a:outerShdw>
              </a:effectLst>
              <a:latin typeface="+mj-lt"/>
              <a:ea typeface="+mj-ea"/>
              <a:cs typeface="+mj-cs"/>
            </a:endParaRPr>
          </a:p>
        </p:txBody>
      </p:sp>
      <p:pic>
        <p:nvPicPr>
          <p:cNvPr id="93188" name="Picture 2" descr="http://ontimejournal.com/wp-content/uploads/2013/05/ElijahChariot.jpg">
            <a:extLst>
              <a:ext uri="{FF2B5EF4-FFF2-40B4-BE49-F238E27FC236}">
                <a16:creationId xmlns:a16="http://schemas.microsoft.com/office/drawing/2014/main" id="{89DA43CA-543A-8E6E-970E-74FCEEFE3B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5150" y="1924050"/>
            <a:ext cx="3352800" cy="447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9" name="Slide Number Placeholder 7">
            <a:extLst>
              <a:ext uri="{FF2B5EF4-FFF2-40B4-BE49-F238E27FC236}">
                <a16:creationId xmlns:a16="http://schemas.microsoft.com/office/drawing/2014/main" id="{FCFEEFD1-E88C-6EF3-31F7-A64AABAB050D}"/>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8A46B3E6-8A1C-4AAF-8824-A2AB1C00C40E}" type="slidenum">
              <a:rPr lang="en-US" altLang="en-US" sz="1400" smtClean="0"/>
              <a:pPr>
                <a:spcBef>
                  <a:spcPct val="0"/>
                </a:spcBef>
                <a:buFontTx/>
                <a:buNone/>
              </a:pPr>
              <a:t>57</a:t>
            </a:fld>
            <a:endParaRPr lang="en-US" altLang="en-US" sz="1400"/>
          </a:p>
        </p:txBody>
      </p:sp>
      <p:pic>
        <p:nvPicPr>
          <p:cNvPr id="93190" name="Picture 10" descr="http://www.sojifagade.com/wp-content/uploads/2015/03/Floating-Axe-Image-2.jpeg">
            <a:extLst>
              <a:ext uri="{FF2B5EF4-FFF2-40B4-BE49-F238E27FC236}">
                <a16:creationId xmlns:a16="http://schemas.microsoft.com/office/drawing/2014/main" id="{BE385438-2E0D-0080-FA95-CD8066510EC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2286000"/>
            <a:ext cx="5307013"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8" descr="http://wisdom-trek.com/wp-content/uploads/2015/06/gideon-and-woolen-fleece.jpg">
            <a:extLst>
              <a:ext uri="{FF2B5EF4-FFF2-40B4-BE49-F238E27FC236}">
                <a16:creationId xmlns:a16="http://schemas.microsoft.com/office/drawing/2014/main" id="{9D683687-09A8-08B5-9DF3-EF7FFEA28F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475" y="1340374"/>
            <a:ext cx="7639050" cy="515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a:extLst>
              <a:ext uri="{FF2B5EF4-FFF2-40B4-BE49-F238E27FC236}">
                <a16:creationId xmlns:a16="http://schemas.microsoft.com/office/drawing/2014/main" id="{12A8E597-2856-EC65-87C6-2AE2A1D9D78F}"/>
              </a:ext>
            </a:extLst>
          </p:cNvPr>
          <p:cNvSpPr>
            <a:spLocks noGrp="1"/>
          </p:cNvSpPr>
          <p:nvPr>
            <p:ph type="subTitle" sz="quarter" idx="4294967295"/>
          </p:nvPr>
        </p:nvSpPr>
        <p:spPr>
          <a:xfrm>
            <a:off x="685800" y="795250"/>
            <a:ext cx="7696200" cy="1752600"/>
          </a:xfrm>
        </p:spPr>
        <p:txBody>
          <a:bodyPr/>
          <a:lstStyle/>
          <a:p>
            <a:pPr marL="0" indent="0" eaLnBrk="1" hangingPunct="1">
              <a:buFontTx/>
              <a:buBlip>
                <a:blip r:embed="rId3"/>
              </a:buBlip>
              <a:defRPr/>
            </a:pPr>
            <a:r>
              <a:rPr lang="en-US" sz="2200" dirty="0">
                <a:effectLst>
                  <a:outerShdw blurRad="38100" dist="38100" dir="2700000" algn="tl">
                    <a:srgbClr val="336699"/>
                  </a:outerShdw>
                </a:effectLst>
              </a:rPr>
              <a:t> </a:t>
            </a:r>
            <a:r>
              <a:rPr lang="en-US" sz="2400" dirty="0">
                <a:effectLst>
                  <a:outerShdw blurRad="38100" dist="38100" dir="2700000" algn="tl">
                    <a:srgbClr val="336699"/>
                  </a:outerShdw>
                </a:effectLst>
              </a:rPr>
              <a:t>The signs given to Gideon in the wool</a:t>
            </a:r>
          </a:p>
        </p:txBody>
      </p:sp>
      <p:sp>
        <p:nvSpPr>
          <p:cNvPr id="7" name="Title 1">
            <a:extLst>
              <a:ext uri="{FF2B5EF4-FFF2-40B4-BE49-F238E27FC236}">
                <a16:creationId xmlns:a16="http://schemas.microsoft.com/office/drawing/2014/main" id="{5C3E62A7-104D-79DB-7C69-389BDF72DD16}"/>
              </a:ext>
            </a:extLst>
          </p:cNvPr>
          <p:cNvSpPr txBox="1">
            <a:spLocks/>
          </p:cNvSpPr>
          <p:nvPr/>
        </p:nvSpPr>
        <p:spPr bwMode="auto">
          <a:xfrm>
            <a:off x="533400" y="157163"/>
            <a:ext cx="8229600" cy="685800"/>
          </a:xfrm>
          <a:prstGeom prst="rect">
            <a:avLst/>
          </a:prstGeom>
          <a:noFill/>
          <a:ln w="9525">
            <a:noFill/>
            <a:miter lim="800000"/>
            <a:headEnd/>
            <a:tailEnd/>
          </a:ln>
        </p:spPr>
        <p:txBody>
          <a:bodyPr anchor="ctr"/>
          <a:lstStyle/>
          <a:p>
            <a:pPr algn="ctr" eaLnBrk="1" hangingPunct="1">
              <a:defRPr/>
            </a:pPr>
            <a:r>
              <a:rPr lang="en-US" sz="2400" kern="0" dirty="0">
                <a:solidFill>
                  <a:srgbClr val="FFC000"/>
                </a:solidFill>
                <a:effectLst>
                  <a:outerShdw blurRad="38100" dist="38100" dir="2700000" algn="tl">
                    <a:srgbClr val="FFFFFF"/>
                  </a:outerShdw>
                </a:effectLst>
                <a:latin typeface="+mj-lt"/>
                <a:ea typeface="+mj-ea"/>
                <a:cs typeface="+mj-cs"/>
              </a:rPr>
              <a:t>Do You Reject Other Supernatural Accounts in Bible?</a:t>
            </a:r>
            <a:endParaRPr lang="en-US" sz="2400" kern="0" dirty="0">
              <a:solidFill>
                <a:schemeClr val="tx2"/>
              </a:solidFill>
              <a:effectLst>
                <a:outerShdw blurRad="38100" dist="38100" dir="2700000" algn="tl">
                  <a:srgbClr val="FFFFFF"/>
                </a:outerShdw>
              </a:effectLst>
              <a:latin typeface="+mj-lt"/>
              <a:ea typeface="+mj-ea"/>
              <a:cs typeface="+mj-cs"/>
            </a:endParaRPr>
          </a:p>
        </p:txBody>
      </p:sp>
      <p:sp>
        <p:nvSpPr>
          <p:cNvPr id="94213" name="Slide Number Placeholder 7">
            <a:extLst>
              <a:ext uri="{FF2B5EF4-FFF2-40B4-BE49-F238E27FC236}">
                <a16:creationId xmlns:a16="http://schemas.microsoft.com/office/drawing/2014/main" id="{B27F18D6-B9B2-7795-54D8-A5E0E79AA9FD}"/>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51D9BD54-4FB3-4B72-B120-80DFFB3E77CA}" type="slidenum">
              <a:rPr lang="en-US" altLang="en-US" sz="1400" smtClean="0"/>
              <a:pPr>
                <a:spcBef>
                  <a:spcPct val="0"/>
                </a:spcBef>
                <a:buFontTx/>
                <a:buNone/>
              </a:pPr>
              <a:t>58</a:t>
            </a:fld>
            <a:endParaRPr lang="en-US" altLang="en-US" sz="1400"/>
          </a:p>
        </p:txBody>
      </p:sp>
    </p:spTree>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8" descr="https://nzwildatheart.files.wordpress.com/2013/02/7625997_f520.jpg">
            <a:extLst>
              <a:ext uri="{FF2B5EF4-FFF2-40B4-BE49-F238E27FC236}">
                <a16:creationId xmlns:a16="http://schemas.microsoft.com/office/drawing/2014/main" id="{AB429B5C-CCD4-C8DB-BC1E-50A0D29E06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470060"/>
            <a:ext cx="8229600" cy="4738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a:extLst>
              <a:ext uri="{FF2B5EF4-FFF2-40B4-BE49-F238E27FC236}">
                <a16:creationId xmlns:a16="http://schemas.microsoft.com/office/drawing/2014/main" id="{12456F67-BC08-7AFC-3630-53C18545986E}"/>
              </a:ext>
            </a:extLst>
          </p:cNvPr>
          <p:cNvSpPr>
            <a:spLocks noGrp="1"/>
          </p:cNvSpPr>
          <p:nvPr>
            <p:ph type="subTitle" sz="quarter" idx="4294967295"/>
          </p:nvPr>
        </p:nvSpPr>
        <p:spPr>
          <a:xfrm>
            <a:off x="685800" y="838200"/>
            <a:ext cx="7696200" cy="520700"/>
          </a:xfrm>
        </p:spPr>
        <p:txBody>
          <a:bodyPr/>
          <a:lstStyle/>
          <a:p>
            <a:pPr marL="0" indent="0" eaLnBrk="1" hangingPunct="1">
              <a:buFontTx/>
              <a:buBlip>
                <a:blip r:embed="rId3"/>
              </a:buBlip>
              <a:defRPr/>
            </a:pPr>
            <a:r>
              <a:rPr lang="en-US" sz="2400" dirty="0">
                <a:effectLst>
                  <a:outerShdw blurRad="38100" dist="38100" dir="2700000" algn="tl">
                    <a:srgbClr val="336699"/>
                  </a:outerShdw>
                </a:effectLst>
              </a:rPr>
              <a:t> The strength and mighty works of Samson</a:t>
            </a:r>
          </a:p>
        </p:txBody>
      </p:sp>
      <p:sp>
        <p:nvSpPr>
          <p:cNvPr id="7" name="Title 1">
            <a:extLst>
              <a:ext uri="{FF2B5EF4-FFF2-40B4-BE49-F238E27FC236}">
                <a16:creationId xmlns:a16="http://schemas.microsoft.com/office/drawing/2014/main" id="{8EE13A59-5277-8AF4-8A6D-AE87103B8E39}"/>
              </a:ext>
            </a:extLst>
          </p:cNvPr>
          <p:cNvSpPr txBox="1">
            <a:spLocks/>
          </p:cNvSpPr>
          <p:nvPr/>
        </p:nvSpPr>
        <p:spPr bwMode="auto">
          <a:xfrm>
            <a:off x="533400" y="157163"/>
            <a:ext cx="8229600" cy="685800"/>
          </a:xfrm>
          <a:prstGeom prst="rect">
            <a:avLst/>
          </a:prstGeom>
          <a:noFill/>
          <a:ln w="9525">
            <a:noFill/>
            <a:miter lim="800000"/>
            <a:headEnd/>
            <a:tailEnd/>
          </a:ln>
        </p:spPr>
        <p:txBody>
          <a:bodyPr anchor="ctr"/>
          <a:lstStyle/>
          <a:p>
            <a:pPr algn="ctr" eaLnBrk="1" hangingPunct="1">
              <a:defRPr/>
            </a:pPr>
            <a:r>
              <a:rPr lang="en-US" sz="2400" kern="0" dirty="0">
                <a:solidFill>
                  <a:srgbClr val="FFC000"/>
                </a:solidFill>
                <a:effectLst>
                  <a:outerShdw blurRad="38100" dist="38100" dir="2700000" algn="tl">
                    <a:srgbClr val="FFFFFF"/>
                  </a:outerShdw>
                </a:effectLst>
                <a:latin typeface="+mj-lt"/>
                <a:ea typeface="+mj-ea"/>
                <a:cs typeface="+mj-cs"/>
              </a:rPr>
              <a:t>Do You Reject Other Supernatural Accounts in Bible?</a:t>
            </a:r>
            <a:endParaRPr lang="en-US" sz="2400" kern="0" dirty="0">
              <a:solidFill>
                <a:schemeClr val="tx2"/>
              </a:solidFill>
              <a:effectLst>
                <a:outerShdw blurRad="38100" dist="38100" dir="2700000" algn="tl">
                  <a:srgbClr val="FFFFFF"/>
                </a:outerShdw>
              </a:effectLst>
              <a:latin typeface="+mj-lt"/>
              <a:ea typeface="+mj-ea"/>
              <a:cs typeface="+mj-cs"/>
            </a:endParaRPr>
          </a:p>
        </p:txBody>
      </p:sp>
      <p:sp>
        <p:nvSpPr>
          <p:cNvPr id="95237" name="Slide Number Placeholder 1">
            <a:extLst>
              <a:ext uri="{FF2B5EF4-FFF2-40B4-BE49-F238E27FC236}">
                <a16:creationId xmlns:a16="http://schemas.microsoft.com/office/drawing/2014/main" id="{AC65B6BE-59CB-1D67-BC7E-B80CDFDFAAA7}"/>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2694E1F8-91F6-4B2B-943F-D1DEEDB28668}" type="slidenum">
              <a:rPr lang="en-US" altLang="en-US" sz="1400" smtClean="0"/>
              <a:pPr>
                <a:spcBef>
                  <a:spcPct val="0"/>
                </a:spcBef>
                <a:buFontTx/>
                <a:buNone/>
              </a:pPr>
              <a:t>59</a:t>
            </a:fld>
            <a:endParaRPr lang="en-US" altLang="en-US" sz="1400"/>
          </a:p>
        </p:txBody>
      </p:sp>
    </p:spTree>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http://fineartamerica.com/images-stretched-canvas/black/36.00/24.00/break/images-medium/daniel-in-the-lions-den-briton-riviere.jpg">
            <a:extLst>
              <a:ext uri="{FF2B5EF4-FFF2-40B4-BE49-F238E27FC236}">
                <a16:creationId xmlns:a16="http://schemas.microsoft.com/office/drawing/2014/main" id="{E4CF086D-BE88-FF96-BBAB-5AB0A7978C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29" t="3133" r="11111" b="9129"/>
          <a:stretch>
            <a:fillRect/>
          </a:stretch>
        </p:blipFill>
        <p:spPr bwMode="auto">
          <a:xfrm>
            <a:off x="946150" y="1269178"/>
            <a:ext cx="72517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a:extLst>
              <a:ext uri="{FF2B5EF4-FFF2-40B4-BE49-F238E27FC236}">
                <a16:creationId xmlns:a16="http://schemas.microsoft.com/office/drawing/2014/main" id="{22BF09AE-4427-BFFF-B497-B2B38B573BAD}"/>
              </a:ext>
            </a:extLst>
          </p:cNvPr>
          <p:cNvSpPr>
            <a:spLocks noGrp="1"/>
          </p:cNvSpPr>
          <p:nvPr>
            <p:ph type="subTitle" sz="quarter" idx="4294967295"/>
          </p:nvPr>
        </p:nvSpPr>
        <p:spPr>
          <a:xfrm>
            <a:off x="685800" y="685800"/>
            <a:ext cx="7696200" cy="538162"/>
          </a:xfrm>
        </p:spPr>
        <p:txBody>
          <a:bodyPr/>
          <a:lstStyle/>
          <a:p>
            <a:pPr marL="0" indent="0" eaLnBrk="1" hangingPunct="1">
              <a:buFontTx/>
              <a:buBlip>
                <a:blip r:embed="rId3"/>
              </a:buBlip>
              <a:defRPr/>
            </a:pPr>
            <a:r>
              <a:rPr lang="en-US" sz="2400" dirty="0">
                <a:effectLst>
                  <a:outerShdw blurRad="38100" dist="38100" dir="2700000" algn="tl">
                    <a:srgbClr val="336699"/>
                  </a:outerShdw>
                </a:effectLst>
              </a:rPr>
              <a:t> Daniel surviving in the Lion’s den</a:t>
            </a:r>
          </a:p>
        </p:txBody>
      </p:sp>
      <p:sp>
        <p:nvSpPr>
          <p:cNvPr id="7" name="Title 1">
            <a:extLst>
              <a:ext uri="{FF2B5EF4-FFF2-40B4-BE49-F238E27FC236}">
                <a16:creationId xmlns:a16="http://schemas.microsoft.com/office/drawing/2014/main" id="{0A9609AB-6948-A1AF-6705-AEA410722BAC}"/>
              </a:ext>
            </a:extLst>
          </p:cNvPr>
          <p:cNvSpPr txBox="1">
            <a:spLocks/>
          </p:cNvSpPr>
          <p:nvPr/>
        </p:nvSpPr>
        <p:spPr bwMode="auto">
          <a:xfrm>
            <a:off x="533400" y="0"/>
            <a:ext cx="8229600" cy="685800"/>
          </a:xfrm>
          <a:prstGeom prst="rect">
            <a:avLst/>
          </a:prstGeom>
          <a:noFill/>
          <a:ln w="9525">
            <a:noFill/>
            <a:miter lim="800000"/>
            <a:headEnd/>
            <a:tailEnd/>
          </a:ln>
        </p:spPr>
        <p:txBody>
          <a:bodyPr anchor="ctr"/>
          <a:lstStyle/>
          <a:p>
            <a:pPr algn="ctr" eaLnBrk="1" hangingPunct="1">
              <a:defRPr/>
            </a:pPr>
            <a:r>
              <a:rPr lang="en-US" sz="2400" kern="0">
                <a:solidFill>
                  <a:srgbClr val="FFC000"/>
                </a:solidFill>
                <a:effectLst>
                  <a:outerShdw blurRad="38100" dist="38100" dir="2700000" algn="tl">
                    <a:srgbClr val="FFFFFF"/>
                  </a:outerShdw>
                </a:effectLst>
                <a:latin typeface="+mj-lt"/>
                <a:ea typeface="+mj-ea"/>
                <a:cs typeface="+mj-cs"/>
              </a:rPr>
              <a:t>Do You Reject Other Supernatural Accounts in Bible?</a:t>
            </a:r>
            <a:endParaRPr lang="en-US" sz="2400" kern="0" dirty="0">
              <a:solidFill>
                <a:schemeClr val="tx2"/>
              </a:solidFill>
              <a:effectLst>
                <a:outerShdw blurRad="38100" dist="38100" dir="2700000" algn="tl">
                  <a:srgbClr val="FFFFFF"/>
                </a:outerShdw>
              </a:effectLst>
              <a:latin typeface="+mj-lt"/>
              <a:ea typeface="+mj-ea"/>
              <a:cs typeface="+mj-cs"/>
            </a:endParaRPr>
          </a:p>
        </p:txBody>
      </p:sp>
      <p:sp>
        <p:nvSpPr>
          <p:cNvPr id="96261" name="Slide Number Placeholder 7">
            <a:extLst>
              <a:ext uri="{FF2B5EF4-FFF2-40B4-BE49-F238E27FC236}">
                <a16:creationId xmlns:a16="http://schemas.microsoft.com/office/drawing/2014/main" id="{286CBD6B-13B5-76D4-D3C6-DE0F49B3746F}"/>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E7589E16-7C2E-4458-903B-BDDEFF65B481}" type="slidenum">
              <a:rPr lang="en-US" altLang="en-US" sz="1400" smtClean="0"/>
              <a:pPr>
                <a:spcBef>
                  <a:spcPct val="0"/>
                </a:spcBef>
                <a:buFontTx/>
                <a:buNone/>
              </a:pPr>
              <a:t>60</a:t>
            </a:fld>
            <a:endParaRPr lang="en-US" altLang="en-US" sz="1400"/>
          </a:p>
        </p:txBody>
      </p:sp>
    </p:spTree>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http://gorepent.com/wp-content/uploads/posts32/jonah-fish.jpg">
            <a:extLst>
              <a:ext uri="{FF2B5EF4-FFF2-40B4-BE49-F238E27FC236}">
                <a16:creationId xmlns:a16="http://schemas.microsoft.com/office/drawing/2014/main" id="{C38A780A-6037-FE33-EA30-D27EE2377B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0150" y="1286537"/>
            <a:ext cx="6743700" cy="4655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a:extLst>
              <a:ext uri="{FF2B5EF4-FFF2-40B4-BE49-F238E27FC236}">
                <a16:creationId xmlns:a16="http://schemas.microsoft.com/office/drawing/2014/main" id="{E008875C-28B3-524D-A308-586F2FAB1466}"/>
              </a:ext>
            </a:extLst>
          </p:cNvPr>
          <p:cNvSpPr>
            <a:spLocks noGrp="1"/>
          </p:cNvSpPr>
          <p:nvPr>
            <p:ph type="subTitle" sz="quarter" idx="4294967295"/>
          </p:nvPr>
        </p:nvSpPr>
        <p:spPr>
          <a:xfrm>
            <a:off x="685800" y="685800"/>
            <a:ext cx="8229600" cy="550862"/>
          </a:xfrm>
        </p:spPr>
        <p:txBody>
          <a:bodyPr/>
          <a:lstStyle/>
          <a:p>
            <a:pPr marL="0" indent="0" eaLnBrk="1" hangingPunct="1">
              <a:buFontTx/>
              <a:buBlip>
                <a:blip r:embed="rId3"/>
              </a:buBlip>
              <a:defRPr/>
            </a:pPr>
            <a:r>
              <a:rPr lang="en-US" sz="2400" dirty="0">
                <a:effectLst>
                  <a:outerShdw blurRad="38100" dist="38100" dir="2700000" algn="tl">
                    <a:srgbClr val="336699"/>
                  </a:outerShdw>
                </a:effectLst>
              </a:rPr>
              <a:t> Jonah – 3 days and nights in the belly of the fish</a:t>
            </a:r>
          </a:p>
        </p:txBody>
      </p:sp>
      <p:sp>
        <p:nvSpPr>
          <p:cNvPr id="7" name="Title 1">
            <a:extLst>
              <a:ext uri="{FF2B5EF4-FFF2-40B4-BE49-F238E27FC236}">
                <a16:creationId xmlns:a16="http://schemas.microsoft.com/office/drawing/2014/main" id="{DD503217-317E-7BC3-FC5D-04194515776E}"/>
              </a:ext>
            </a:extLst>
          </p:cNvPr>
          <p:cNvSpPr txBox="1">
            <a:spLocks/>
          </p:cNvSpPr>
          <p:nvPr/>
        </p:nvSpPr>
        <p:spPr bwMode="auto">
          <a:xfrm>
            <a:off x="533400" y="0"/>
            <a:ext cx="8229600" cy="685800"/>
          </a:xfrm>
          <a:prstGeom prst="rect">
            <a:avLst/>
          </a:prstGeom>
          <a:noFill/>
          <a:ln w="9525">
            <a:noFill/>
            <a:miter lim="800000"/>
            <a:headEnd/>
            <a:tailEnd/>
          </a:ln>
        </p:spPr>
        <p:txBody>
          <a:bodyPr anchor="ctr"/>
          <a:lstStyle/>
          <a:p>
            <a:pPr algn="ctr" eaLnBrk="1" hangingPunct="1">
              <a:defRPr/>
            </a:pPr>
            <a:r>
              <a:rPr lang="en-US" sz="2400" kern="0" dirty="0">
                <a:solidFill>
                  <a:srgbClr val="FFC000"/>
                </a:solidFill>
                <a:effectLst>
                  <a:outerShdw blurRad="38100" dist="38100" dir="2700000" algn="tl">
                    <a:srgbClr val="FFFFFF"/>
                  </a:outerShdw>
                </a:effectLst>
                <a:latin typeface="+mj-lt"/>
                <a:ea typeface="+mj-ea"/>
                <a:cs typeface="+mj-cs"/>
              </a:rPr>
              <a:t>Do You Reject Other Supernatural Accounts in Bible?</a:t>
            </a:r>
            <a:endParaRPr lang="en-US" sz="2400" kern="0" dirty="0">
              <a:solidFill>
                <a:schemeClr val="tx2"/>
              </a:solidFill>
              <a:effectLst>
                <a:outerShdw blurRad="38100" dist="38100" dir="2700000" algn="tl">
                  <a:srgbClr val="FFFFFF"/>
                </a:outerShdw>
              </a:effectLst>
              <a:latin typeface="+mj-lt"/>
              <a:ea typeface="+mj-ea"/>
              <a:cs typeface="+mj-cs"/>
            </a:endParaRPr>
          </a:p>
        </p:txBody>
      </p:sp>
      <p:sp>
        <p:nvSpPr>
          <p:cNvPr id="97285" name="Slide Number Placeholder 7">
            <a:extLst>
              <a:ext uri="{FF2B5EF4-FFF2-40B4-BE49-F238E27FC236}">
                <a16:creationId xmlns:a16="http://schemas.microsoft.com/office/drawing/2014/main" id="{91CFC6D3-F0D0-7194-1C4E-6A56C0CD18ED}"/>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BBA39B32-F584-4261-B837-06C3A1BA740A}" type="slidenum">
              <a:rPr lang="en-US" altLang="en-US" sz="1400" smtClean="0"/>
              <a:pPr>
                <a:spcBef>
                  <a:spcPct val="0"/>
                </a:spcBef>
                <a:buFontTx/>
                <a:buNone/>
              </a:pPr>
              <a:t>61</a:t>
            </a:fld>
            <a:endParaRPr lang="en-US" altLang="en-US" sz="1400"/>
          </a:p>
        </p:txBody>
      </p:sp>
    </p:spTree>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http://aeroventure.com/Prophesy-101/Prophets/daniel-3-furnace.jpg">
            <a:extLst>
              <a:ext uri="{FF2B5EF4-FFF2-40B4-BE49-F238E27FC236}">
                <a16:creationId xmlns:a16="http://schemas.microsoft.com/office/drawing/2014/main" id="{B0B48542-CB38-A541-56A5-7839E8B8D7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950" y="1101379"/>
            <a:ext cx="7150100" cy="536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a:extLst>
              <a:ext uri="{FF2B5EF4-FFF2-40B4-BE49-F238E27FC236}">
                <a16:creationId xmlns:a16="http://schemas.microsoft.com/office/drawing/2014/main" id="{F347FE7A-F6FA-B49E-FF09-FB761C7030FE}"/>
              </a:ext>
            </a:extLst>
          </p:cNvPr>
          <p:cNvSpPr>
            <a:spLocks noGrp="1"/>
          </p:cNvSpPr>
          <p:nvPr>
            <p:ph type="subTitle" sz="quarter" idx="4294967295"/>
          </p:nvPr>
        </p:nvSpPr>
        <p:spPr>
          <a:xfrm>
            <a:off x="685800" y="609600"/>
            <a:ext cx="7696200" cy="533400"/>
          </a:xfrm>
        </p:spPr>
        <p:txBody>
          <a:bodyPr/>
          <a:lstStyle/>
          <a:p>
            <a:pPr marL="0" indent="0" eaLnBrk="1" hangingPunct="1">
              <a:buFontTx/>
              <a:buBlip>
                <a:blip r:embed="rId3"/>
              </a:buBlip>
              <a:defRPr/>
            </a:pPr>
            <a:r>
              <a:rPr lang="en-US" sz="2400" dirty="0">
                <a:effectLst>
                  <a:outerShdw blurRad="38100" dist="38100" dir="2700000" algn="tl">
                    <a:srgbClr val="336699"/>
                  </a:outerShdw>
                </a:effectLst>
              </a:rPr>
              <a:t> The three Hebrews surviving the fiery furnace</a:t>
            </a:r>
          </a:p>
        </p:txBody>
      </p:sp>
      <p:sp>
        <p:nvSpPr>
          <p:cNvPr id="7" name="Title 1">
            <a:extLst>
              <a:ext uri="{FF2B5EF4-FFF2-40B4-BE49-F238E27FC236}">
                <a16:creationId xmlns:a16="http://schemas.microsoft.com/office/drawing/2014/main" id="{47324052-E79D-2723-3953-03A6286708C2}"/>
              </a:ext>
            </a:extLst>
          </p:cNvPr>
          <p:cNvSpPr txBox="1">
            <a:spLocks/>
          </p:cNvSpPr>
          <p:nvPr/>
        </p:nvSpPr>
        <p:spPr bwMode="auto">
          <a:xfrm>
            <a:off x="533400" y="-76200"/>
            <a:ext cx="8229600" cy="685800"/>
          </a:xfrm>
          <a:prstGeom prst="rect">
            <a:avLst/>
          </a:prstGeom>
          <a:noFill/>
          <a:ln w="9525">
            <a:noFill/>
            <a:miter lim="800000"/>
            <a:headEnd/>
            <a:tailEnd/>
          </a:ln>
        </p:spPr>
        <p:txBody>
          <a:bodyPr anchor="ctr"/>
          <a:lstStyle/>
          <a:p>
            <a:pPr algn="ctr" eaLnBrk="1" hangingPunct="1">
              <a:defRPr/>
            </a:pPr>
            <a:r>
              <a:rPr lang="en-US" sz="2400" kern="0">
                <a:solidFill>
                  <a:srgbClr val="FFC000"/>
                </a:solidFill>
                <a:effectLst>
                  <a:outerShdw blurRad="38100" dist="38100" dir="2700000" algn="tl">
                    <a:srgbClr val="FFFFFF"/>
                  </a:outerShdw>
                </a:effectLst>
                <a:latin typeface="+mj-lt"/>
                <a:ea typeface="+mj-ea"/>
                <a:cs typeface="+mj-cs"/>
              </a:rPr>
              <a:t>Do You Reject Other Supernatural Accounts in Bible?</a:t>
            </a:r>
            <a:endParaRPr lang="en-US" sz="2400" kern="0" dirty="0">
              <a:solidFill>
                <a:schemeClr val="tx2"/>
              </a:solidFill>
              <a:effectLst>
                <a:outerShdw blurRad="38100" dist="38100" dir="2700000" algn="tl">
                  <a:srgbClr val="FFFFFF"/>
                </a:outerShdw>
              </a:effectLst>
              <a:latin typeface="+mj-lt"/>
              <a:ea typeface="+mj-ea"/>
              <a:cs typeface="+mj-cs"/>
            </a:endParaRPr>
          </a:p>
        </p:txBody>
      </p:sp>
      <p:sp>
        <p:nvSpPr>
          <p:cNvPr id="98309" name="Slide Number Placeholder 7">
            <a:extLst>
              <a:ext uri="{FF2B5EF4-FFF2-40B4-BE49-F238E27FC236}">
                <a16:creationId xmlns:a16="http://schemas.microsoft.com/office/drawing/2014/main" id="{0FD7A849-C9E7-8005-B9F6-A1EE2D348039}"/>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B7734BA2-5DE9-4021-ABF9-B840BDA7E883}" type="slidenum">
              <a:rPr lang="en-US" altLang="en-US" sz="1400" smtClean="0"/>
              <a:pPr>
                <a:spcBef>
                  <a:spcPct val="0"/>
                </a:spcBef>
                <a:buFontTx/>
                <a:buNone/>
              </a:pPr>
              <a:t>62</a:t>
            </a:fld>
            <a:endParaRPr lang="en-US" altLang="en-US" sz="1400"/>
          </a:p>
        </p:txBody>
      </p:sp>
    </p:spTree>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4" descr="http://www.picturesofjesus4you.com/images/walking_on_water_jekel.jpg">
            <a:extLst>
              <a:ext uri="{FF2B5EF4-FFF2-40B4-BE49-F238E27FC236}">
                <a16:creationId xmlns:a16="http://schemas.microsoft.com/office/drawing/2014/main" id="{AEAD9729-E198-0F4D-BD43-1CBF744B4F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2000250"/>
            <a:ext cx="4248150"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a:extLst>
              <a:ext uri="{FF2B5EF4-FFF2-40B4-BE49-F238E27FC236}">
                <a16:creationId xmlns:a16="http://schemas.microsoft.com/office/drawing/2014/main" id="{978E944C-BB18-B6FA-74D5-ACE3DE954C49}"/>
              </a:ext>
            </a:extLst>
          </p:cNvPr>
          <p:cNvSpPr>
            <a:spLocks noGrp="1"/>
          </p:cNvSpPr>
          <p:nvPr>
            <p:ph type="subTitle" sz="quarter" idx="4294967295"/>
          </p:nvPr>
        </p:nvSpPr>
        <p:spPr>
          <a:xfrm>
            <a:off x="685800" y="685800"/>
            <a:ext cx="8458200" cy="1752600"/>
          </a:xfrm>
        </p:spPr>
        <p:txBody>
          <a:bodyPr/>
          <a:lstStyle/>
          <a:p>
            <a:pPr marL="0" indent="0" eaLnBrk="1" hangingPunct="1">
              <a:buFontTx/>
              <a:buBlip>
                <a:blip r:embed="rId3"/>
              </a:buBlip>
              <a:defRPr/>
            </a:pPr>
            <a:r>
              <a:rPr lang="en-US" sz="2200" dirty="0">
                <a:effectLst>
                  <a:outerShdw blurRad="38100" dist="38100" dir="2700000" algn="tl">
                    <a:srgbClr val="336699"/>
                  </a:outerShdw>
                </a:effectLst>
              </a:rPr>
              <a:t> The miracles of Jesus (e.g., walking on the sea of Galilee)</a:t>
            </a:r>
          </a:p>
          <a:p>
            <a:pPr marL="0" indent="0" eaLnBrk="1" hangingPunct="1">
              <a:buFontTx/>
              <a:buBlip>
                <a:blip r:embed="rId3"/>
              </a:buBlip>
              <a:defRPr/>
            </a:pPr>
            <a:r>
              <a:rPr lang="en-US" sz="2200" dirty="0">
                <a:effectLst>
                  <a:outerShdw blurRad="38100" dist="38100" dir="2700000" algn="tl">
                    <a:srgbClr val="336699"/>
                  </a:outerShdw>
                </a:effectLst>
              </a:rPr>
              <a:t> The virgin birth of the Christ</a:t>
            </a:r>
          </a:p>
          <a:p>
            <a:pPr marL="0" indent="0" eaLnBrk="1" hangingPunct="1">
              <a:buFontTx/>
              <a:buBlip>
                <a:blip r:embed="rId3"/>
              </a:buBlip>
              <a:defRPr/>
            </a:pPr>
            <a:r>
              <a:rPr lang="en-US" sz="2200" dirty="0">
                <a:effectLst>
                  <a:outerShdw blurRad="38100" dist="38100" dir="2700000" algn="tl">
                    <a:srgbClr val="336699"/>
                  </a:outerShdw>
                </a:effectLst>
              </a:rPr>
              <a:t> The incarnation of deity</a:t>
            </a:r>
          </a:p>
          <a:p>
            <a:pPr marL="0" indent="0" eaLnBrk="1" hangingPunct="1">
              <a:buFontTx/>
              <a:buBlip>
                <a:blip r:embed="rId3"/>
              </a:buBlip>
              <a:defRPr/>
            </a:pPr>
            <a:endParaRPr lang="en-US" sz="2200" dirty="0">
              <a:effectLst>
                <a:outerShdw blurRad="38100" dist="38100" dir="2700000" algn="tl">
                  <a:srgbClr val="336699"/>
                </a:outerShdw>
              </a:effectLst>
            </a:endParaRPr>
          </a:p>
        </p:txBody>
      </p:sp>
      <p:sp>
        <p:nvSpPr>
          <p:cNvPr id="7" name="Title 1">
            <a:extLst>
              <a:ext uri="{FF2B5EF4-FFF2-40B4-BE49-F238E27FC236}">
                <a16:creationId xmlns:a16="http://schemas.microsoft.com/office/drawing/2014/main" id="{978B0169-0D7E-D604-1DF4-0DAE471661EE}"/>
              </a:ext>
            </a:extLst>
          </p:cNvPr>
          <p:cNvSpPr txBox="1">
            <a:spLocks/>
          </p:cNvSpPr>
          <p:nvPr/>
        </p:nvSpPr>
        <p:spPr bwMode="auto">
          <a:xfrm>
            <a:off x="533400" y="76200"/>
            <a:ext cx="8229600" cy="685800"/>
          </a:xfrm>
          <a:prstGeom prst="rect">
            <a:avLst/>
          </a:prstGeom>
          <a:noFill/>
          <a:ln w="9525">
            <a:noFill/>
            <a:miter lim="800000"/>
            <a:headEnd/>
            <a:tailEnd/>
          </a:ln>
        </p:spPr>
        <p:txBody>
          <a:bodyPr anchor="ctr"/>
          <a:lstStyle/>
          <a:p>
            <a:pPr algn="ctr" eaLnBrk="1" hangingPunct="1">
              <a:defRPr/>
            </a:pPr>
            <a:r>
              <a:rPr lang="en-US" sz="2400" kern="0" dirty="0">
                <a:solidFill>
                  <a:srgbClr val="FFC000"/>
                </a:solidFill>
                <a:effectLst>
                  <a:outerShdw blurRad="38100" dist="38100" dir="2700000" algn="tl">
                    <a:srgbClr val="FFFFFF"/>
                  </a:outerShdw>
                </a:effectLst>
                <a:latin typeface="+mj-lt"/>
                <a:ea typeface="+mj-ea"/>
                <a:cs typeface="+mj-cs"/>
              </a:rPr>
              <a:t>Do You Reject Other Supernatural Accounts in Bible?</a:t>
            </a:r>
            <a:endParaRPr lang="en-US" sz="2400" kern="0" dirty="0">
              <a:solidFill>
                <a:schemeClr val="tx2"/>
              </a:solidFill>
              <a:effectLst>
                <a:outerShdw blurRad="38100" dist="38100" dir="2700000" algn="tl">
                  <a:srgbClr val="FFFFFF"/>
                </a:outerShdw>
              </a:effectLst>
              <a:latin typeface="+mj-lt"/>
              <a:ea typeface="+mj-ea"/>
              <a:cs typeface="+mj-cs"/>
            </a:endParaRPr>
          </a:p>
        </p:txBody>
      </p:sp>
      <p:pic>
        <p:nvPicPr>
          <p:cNvPr id="99333" name="Picture 2" descr="http://lifegiva2.files.wordpress.com/2013/04/jesus-walking-on-water.jpg">
            <a:extLst>
              <a:ext uri="{FF2B5EF4-FFF2-40B4-BE49-F238E27FC236}">
                <a16:creationId xmlns:a16="http://schemas.microsoft.com/office/drawing/2014/main" id="{4D55C81E-FDD4-5D06-A0C2-5F670769F6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4413"/>
          <a:stretch>
            <a:fillRect/>
          </a:stretch>
        </p:blipFill>
        <p:spPr bwMode="auto">
          <a:xfrm>
            <a:off x="152400" y="2016125"/>
            <a:ext cx="4524375" cy="423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4" name="Slide Number Placeholder 7">
            <a:extLst>
              <a:ext uri="{FF2B5EF4-FFF2-40B4-BE49-F238E27FC236}">
                <a16:creationId xmlns:a16="http://schemas.microsoft.com/office/drawing/2014/main" id="{64AC692C-C820-A1CA-9EEB-DAF66B1F65CC}"/>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05F19957-5D60-4693-870B-8453FE5D1682}" type="slidenum">
              <a:rPr lang="en-US" altLang="en-US" sz="1400" smtClean="0"/>
              <a:pPr>
                <a:spcBef>
                  <a:spcPct val="0"/>
                </a:spcBef>
                <a:buFontTx/>
                <a:buNone/>
              </a:pPr>
              <a:t>63</a:t>
            </a:fld>
            <a:endParaRPr lang="en-US" altLang="en-US" sz="1400"/>
          </a:p>
        </p:txBody>
      </p:sp>
    </p:spTree>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1">
            <a:extLst>
              <a:ext uri="{FF2B5EF4-FFF2-40B4-BE49-F238E27FC236}">
                <a16:creationId xmlns:a16="http://schemas.microsoft.com/office/drawing/2014/main" id="{E19707CB-E7EC-E583-17D5-FD3BF9E1B11E}"/>
              </a:ext>
            </a:extLst>
          </p:cNvPr>
          <p:cNvSpPr txBox="1">
            <a:spLocks noChangeArrowheads="1"/>
          </p:cNvSpPr>
          <p:nvPr/>
        </p:nvSpPr>
        <p:spPr bwMode="auto">
          <a:xfrm>
            <a:off x="800100" y="594846"/>
            <a:ext cx="7543800" cy="523875"/>
          </a:xfrm>
          <a:prstGeom prst="rect">
            <a:avLst/>
          </a:prstGeom>
          <a:noFill/>
          <a:ln>
            <a:noFill/>
          </a:ln>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algn="ctr">
              <a:spcBef>
                <a:spcPct val="0"/>
              </a:spcBef>
              <a:buClrTx/>
              <a:buSzTx/>
              <a:buFontTx/>
              <a:buNone/>
              <a:defRPr/>
            </a:pPr>
            <a:r>
              <a:rPr lang="en-US" altLang="en-US" sz="2800" dirty="0">
                <a:solidFill>
                  <a:srgbClr val="FFC000"/>
                </a:solidFill>
                <a:effectLst>
                  <a:outerShdw blurRad="38100" dist="38100" dir="2700000" algn="tl">
                    <a:srgbClr val="000000">
                      <a:alpha val="43137"/>
                    </a:srgbClr>
                  </a:outerShdw>
                </a:effectLst>
              </a:rPr>
              <a:t>Why Not Also Deny the Resurrection?</a:t>
            </a:r>
          </a:p>
        </p:txBody>
      </p:sp>
      <p:pic>
        <p:nvPicPr>
          <p:cNvPr id="100355" name="Picture 12" descr="http://ap.lanexdev.com/user_images/image/rr/2011/Three-Days-EL2.png">
            <a:extLst>
              <a:ext uri="{FF2B5EF4-FFF2-40B4-BE49-F238E27FC236}">
                <a16:creationId xmlns:a16="http://schemas.microsoft.com/office/drawing/2014/main" id="{F4B918D8-7C45-8FB5-19CA-9EAD6B3F7C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 y="1403350"/>
            <a:ext cx="7696200" cy="405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56" name="Slide Number Placeholder 5">
            <a:extLst>
              <a:ext uri="{FF2B5EF4-FFF2-40B4-BE49-F238E27FC236}">
                <a16:creationId xmlns:a16="http://schemas.microsoft.com/office/drawing/2014/main" id="{ED757DF7-106D-82E0-C139-F65A6B69FB10}"/>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481A20A0-FB20-4067-80AE-963D5352A5E5}" type="slidenum">
              <a:rPr lang="en-US" altLang="en-US" sz="1400" smtClean="0"/>
              <a:pPr>
                <a:spcBef>
                  <a:spcPct val="0"/>
                </a:spcBef>
                <a:buFontTx/>
                <a:buNone/>
              </a:pPr>
              <a:t>64</a:t>
            </a:fld>
            <a:endParaRPr lang="en-US" altLang="en-US" sz="1400"/>
          </a:p>
        </p:txBody>
      </p:sp>
    </p:spTree>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B9361C16-3F67-DCF1-002F-D80786296AC8}"/>
              </a:ext>
            </a:extLst>
          </p:cNvPr>
          <p:cNvSpPr>
            <a:spLocks noGrp="1" noChangeArrowheads="1"/>
          </p:cNvSpPr>
          <p:nvPr>
            <p:ph type="title"/>
          </p:nvPr>
        </p:nvSpPr>
        <p:spPr>
          <a:xfrm>
            <a:off x="379413" y="111125"/>
            <a:ext cx="5105400" cy="1143000"/>
          </a:xfrm>
        </p:spPr>
        <p:txBody>
          <a:bodyPr/>
          <a:lstStyle/>
          <a:p>
            <a:pPr eaLnBrk="1" hangingPunct="1">
              <a:spcBef>
                <a:spcPts val="600"/>
              </a:spcBef>
              <a:spcAft>
                <a:spcPts val="600"/>
              </a:spcAft>
            </a:pPr>
            <a:r>
              <a:rPr lang="en-US" altLang="en-US" sz="2400" dirty="0">
                <a:solidFill>
                  <a:srgbClr val="FFCC00"/>
                </a:solidFill>
              </a:rPr>
              <a:t>We Need More Emphasis on God’s Word and </a:t>
            </a:r>
            <a:r>
              <a:rPr lang="en-US" altLang="en-US" sz="2400" u="sng" dirty="0">
                <a:solidFill>
                  <a:srgbClr val="FFC000"/>
                </a:solidFill>
              </a:rPr>
              <a:t>Less faith in the World</a:t>
            </a:r>
          </a:p>
        </p:txBody>
      </p:sp>
      <p:pic>
        <p:nvPicPr>
          <p:cNvPr id="103427" name="Picture 2" descr="http://www.nyu.edu/gsas/dept/anthro/programs/csho/CSHOnews_files/Ardipith_NGS_cover.jpg">
            <a:extLst>
              <a:ext uri="{FF2B5EF4-FFF2-40B4-BE49-F238E27FC236}">
                <a16:creationId xmlns:a16="http://schemas.microsoft.com/office/drawing/2014/main" id="{B5E29E3F-7929-3024-8859-14E79614AA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457200"/>
            <a:ext cx="1331913"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28" name="Picture 4" descr="http://www.kakophone.com/kakorama/timebase/imagesSmall/j8cov1101940314.jpg">
            <a:extLst>
              <a:ext uri="{FF2B5EF4-FFF2-40B4-BE49-F238E27FC236}">
                <a16:creationId xmlns:a16="http://schemas.microsoft.com/office/drawing/2014/main" id="{13353F41-82D1-2217-ACD9-E54DBC69CC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533400"/>
            <a:ext cx="1446213"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29" name="Picture 6" descr="http://i43.tower.com/images/mm101543194/evolution-jacqueline-a-ball-hardcover-cover-art.jpg">
            <a:extLst>
              <a:ext uri="{FF2B5EF4-FFF2-40B4-BE49-F238E27FC236}">
                <a16:creationId xmlns:a16="http://schemas.microsoft.com/office/drawing/2014/main" id="{F1FF6B83-759E-BDE3-D51E-719E338C313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0400" y="2590800"/>
            <a:ext cx="1500188"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0" name="Picture 8" descr="http://www.strandbooks.com/resources/strand/images/products/processed/0789462621.1.largeThumb.jpg">
            <a:extLst>
              <a:ext uri="{FF2B5EF4-FFF2-40B4-BE49-F238E27FC236}">
                <a16:creationId xmlns:a16="http://schemas.microsoft.com/office/drawing/2014/main" id="{7055F1D9-7988-E726-674C-453EE7DF411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86400" y="2590800"/>
            <a:ext cx="1447800" cy="186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1" name="Picture 10" descr="http://cdn3.iofferphoto.com/img/item/190/511/142/0gd8.jpg">
            <a:extLst>
              <a:ext uri="{FF2B5EF4-FFF2-40B4-BE49-F238E27FC236}">
                <a16:creationId xmlns:a16="http://schemas.microsoft.com/office/drawing/2014/main" id="{14207267-C3E7-B672-8B27-9960CE63A9F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62600" y="4572000"/>
            <a:ext cx="2930525"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2" name="Picture 12" descr="http://www.fccmorgantown.org/calendar/bible-study.jpg">
            <a:extLst>
              <a:ext uri="{FF2B5EF4-FFF2-40B4-BE49-F238E27FC236}">
                <a16:creationId xmlns:a16="http://schemas.microsoft.com/office/drawing/2014/main" id="{3A1C3EDD-F0F3-6F91-0E26-349C796DCD0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1000" y="1261032"/>
            <a:ext cx="3810000" cy="263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3" name="Picture 14" descr="http://www.ultimatebiblereferencelibrary.com/bible_with_candle.jpg">
            <a:extLst>
              <a:ext uri="{FF2B5EF4-FFF2-40B4-BE49-F238E27FC236}">
                <a16:creationId xmlns:a16="http://schemas.microsoft.com/office/drawing/2014/main" id="{8339BCD4-A3B7-0F96-BB4D-53306DBF3BD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t="5185"/>
          <a:stretch>
            <a:fillRect/>
          </a:stretch>
        </p:blipFill>
        <p:spPr bwMode="auto">
          <a:xfrm>
            <a:off x="1447800" y="3953432"/>
            <a:ext cx="3810000" cy="270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0" descr="Anti Symbol Clip Art">
            <a:hlinkClick r:id="rId10"/>
            <a:extLst>
              <a:ext uri="{FF2B5EF4-FFF2-40B4-BE49-F238E27FC236}">
                <a16:creationId xmlns:a16="http://schemas.microsoft.com/office/drawing/2014/main" id="{29BAE1BA-224C-D3C6-ADFC-0B0596A64D4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43600" y="2209800"/>
            <a:ext cx="2466975"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http://drpinna.com/wp-content/uploads/2010/06/thumbs-up.jpg">
            <a:extLst>
              <a:ext uri="{FF2B5EF4-FFF2-40B4-BE49-F238E27FC236}">
                <a16:creationId xmlns:a16="http://schemas.microsoft.com/office/drawing/2014/main" id="{98FFBBCD-3F8D-4781-8247-B48DE142B2E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676400" y="3200400"/>
            <a:ext cx="1044575" cy="141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36" name="Slide Number Placeholder 4">
            <a:extLst>
              <a:ext uri="{FF2B5EF4-FFF2-40B4-BE49-F238E27FC236}">
                <a16:creationId xmlns:a16="http://schemas.microsoft.com/office/drawing/2014/main" id="{E74CBC83-33EE-F5D6-AA64-F8B69DD6D007}"/>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B39890F8-2338-4113-B6D6-666B832AF82E}" type="slidenum">
              <a:rPr lang="en-US" altLang="en-US" sz="1400" smtClean="0"/>
              <a:pPr>
                <a:spcBef>
                  <a:spcPct val="0"/>
                </a:spcBef>
                <a:buFontTx/>
                <a:buNone/>
              </a:pPr>
              <a:t>65</a:t>
            </a:fld>
            <a:endParaRPr lang="en-US" altLang="en-US" sz="140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anim calcmode="lin" valueType="num">
                                      <p:cBhvr>
                                        <p:cTn id="8" dur="2000" fill="hold"/>
                                        <p:tgtEl>
                                          <p:spTgt spid="12"/>
                                        </p:tgtEl>
                                        <p:attrNameLst>
                                          <p:attrName>ppt_x</p:attrName>
                                        </p:attrNameLst>
                                      </p:cBhvr>
                                      <p:tavLst>
                                        <p:tav tm="0">
                                          <p:val>
                                            <p:strVal val="#ppt_x"/>
                                          </p:val>
                                        </p:tav>
                                        <p:tav tm="100000">
                                          <p:val>
                                            <p:strVal val="#ppt_x"/>
                                          </p:val>
                                        </p:tav>
                                      </p:tavLst>
                                    </p:anim>
                                    <p:anim calcmode="lin" valueType="num">
                                      <p:cBhvr>
                                        <p:cTn id="9" dur="1800" decel="100000" fill="hold"/>
                                        <p:tgtEl>
                                          <p:spTgt spid="12"/>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12"/>
                                        </p:tgtEl>
                                        <p:attrNameLst>
                                          <p:attrName>ppt_y</p:attrName>
                                        </p:attrNameLst>
                                      </p:cBhvr>
                                      <p:tavLst>
                                        <p:tav tm="0">
                                          <p:val>
                                            <p:strVal val="#ppt_y-.03"/>
                                          </p:val>
                                        </p:tav>
                                        <p:tav tm="100000">
                                          <p:val>
                                            <p:strVal val="#ppt_y"/>
                                          </p:val>
                                        </p:tav>
                                      </p:tavLst>
                                    </p:anim>
                                  </p:childTnLst>
                                </p:cTn>
                              </p:par>
                              <p:par>
                                <p:cTn id="11" presetID="47"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2000"/>
                                        <p:tgtEl>
                                          <p:spTgt spid="13"/>
                                        </p:tgtEl>
                                      </p:cBhvr>
                                    </p:animEffect>
                                    <p:anim calcmode="lin" valueType="num">
                                      <p:cBhvr>
                                        <p:cTn id="14" dur="2000" fill="hold"/>
                                        <p:tgtEl>
                                          <p:spTgt spid="13"/>
                                        </p:tgtEl>
                                        <p:attrNameLst>
                                          <p:attrName>ppt_x</p:attrName>
                                        </p:attrNameLst>
                                      </p:cBhvr>
                                      <p:tavLst>
                                        <p:tav tm="0">
                                          <p:val>
                                            <p:strVal val="#ppt_x"/>
                                          </p:val>
                                        </p:tav>
                                        <p:tav tm="100000">
                                          <p:val>
                                            <p:strVal val="#ppt_x"/>
                                          </p:val>
                                        </p:tav>
                                      </p:tavLst>
                                    </p:anim>
                                    <p:anim calcmode="lin" valueType="num">
                                      <p:cBhvr>
                                        <p:cTn id="15" dur="2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6">
            <a:extLst>
              <a:ext uri="{FF2B5EF4-FFF2-40B4-BE49-F238E27FC236}">
                <a16:creationId xmlns:a16="http://schemas.microsoft.com/office/drawing/2014/main" id="{8DA06FE2-C77E-E832-F6AB-970DCC8015B5}"/>
              </a:ext>
            </a:extLst>
          </p:cNvPr>
          <p:cNvSpPr>
            <a:spLocks noGrp="1" noChangeArrowheads="1"/>
          </p:cNvSpPr>
          <p:nvPr>
            <p:ph type="body" idx="1"/>
          </p:nvPr>
        </p:nvSpPr>
        <p:spPr>
          <a:xfrm>
            <a:off x="646112" y="1447800"/>
            <a:ext cx="7851775" cy="4527550"/>
          </a:xfrm>
        </p:spPr>
        <p:txBody>
          <a:bodyPr/>
          <a:lstStyle/>
          <a:p>
            <a:pPr marL="0" indent="0" eaLnBrk="1" hangingPunct="1">
              <a:buFontTx/>
              <a:buNone/>
            </a:pPr>
            <a:r>
              <a:rPr lang="en-US" altLang="en-US" sz="2300" dirty="0"/>
              <a:t>Note: All of these alternatives do irreparable hermeneutical damage to the </a:t>
            </a:r>
            <a:r>
              <a:rPr lang="en-US" altLang="en-US" sz="2300" dirty="0">
                <a:solidFill>
                  <a:srgbClr val="00FF00"/>
                </a:solidFill>
              </a:rPr>
              <a:t>perspicuity</a:t>
            </a:r>
            <a:r>
              <a:rPr lang="en-US" altLang="en-US" sz="2300" dirty="0"/>
              <a:t> of the Biblical text, such that if we accept these principles of Biblical interpretation, </a:t>
            </a:r>
            <a:r>
              <a:rPr lang="en-US" altLang="en-US" sz="2300" i="1" u="sng" dirty="0">
                <a:solidFill>
                  <a:srgbClr val="00FF00"/>
                </a:solidFill>
              </a:rPr>
              <a:t>AND ARE CONSISTENT</a:t>
            </a:r>
            <a:r>
              <a:rPr lang="en-US" altLang="en-US" sz="2300" dirty="0">
                <a:solidFill>
                  <a:srgbClr val="00FF00"/>
                </a:solidFill>
              </a:rPr>
              <a:t> </a:t>
            </a:r>
            <a:r>
              <a:rPr lang="en-US" altLang="en-US" sz="2300" dirty="0"/>
              <a:t>then we throw out any common sense rules of interpretation and our understanding of the scripture is hopeless.</a:t>
            </a:r>
          </a:p>
        </p:txBody>
      </p:sp>
      <p:sp>
        <p:nvSpPr>
          <p:cNvPr id="18435" name="Rectangle 5">
            <a:extLst>
              <a:ext uri="{FF2B5EF4-FFF2-40B4-BE49-F238E27FC236}">
                <a16:creationId xmlns:a16="http://schemas.microsoft.com/office/drawing/2014/main" id="{27802AF6-4D64-7B28-5E34-CE3FE8DDF82C}"/>
              </a:ext>
            </a:extLst>
          </p:cNvPr>
          <p:cNvSpPr>
            <a:spLocks noGrp="1" noChangeArrowheads="1"/>
          </p:cNvSpPr>
          <p:nvPr>
            <p:ph type="title"/>
          </p:nvPr>
        </p:nvSpPr>
        <p:spPr>
          <a:xfrm>
            <a:off x="914400" y="304800"/>
            <a:ext cx="7315200" cy="1143000"/>
          </a:xfrm>
        </p:spPr>
        <p:txBody>
          <a:bodyPr/>
          <a:lstStyle/>
          <a:p>
            <a:pPr eaLnBrk="1" hangingPunct="1">
              <a:defRPr/>
            </a:pPr>
            <a:r>
              <a:rPr lang="en-US" sz="2500" dirty="0">
                <a:solidFill>
                  <a:srgbClr val="FFC000"/>
                </a:solidFill>
                <a:effectLst>
                  <a:outerShdw blurRad="38100" dist="38100" dir="2700000" algn="tl">
                    <a:srgbClr val="000000">
                      <a:alpha val="43137"/>
                    </a:srgbClr>
                  </a:outerShdw>
                </a:effectLst>
              </a:rPr>
              <a:t>Ten Doctrinally Incorrect Alternatives to the                Six 24-Hour Days of Creation in Genesis 1</a:t>
            </a:r>
          </a:p>
        </p:txBody>
      </p:sp>
      <p:pic>
        <p:nvPicPr>
          <p:cNvPr id="107524" name="Picture 6" descr="http://n.b5z.net/i/u/68100167/i/july12/0720cut-up-bible.jpg">
            <a:extLst>
              <a:ext uri="{FF2B5EF4-FFF2-40B4-BE49-F238E27FC236}">
                <a16:creationId xmlns:a16="http://schemas.microsoft.com/office/drawing/2014/main" id="{D4DB2316-AB98-337D-C41C-B03F96E6A9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3844925"/>
            <a:ext cx="5091113" cy="240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5" name="Picture 7" descr="http://biologos.org/uploads/static-content/Jefferson-Source-Bible-web.jpg">
            <a:extLst>
              <a:ext uri="{FF2B5EF4-FFF2-40B4-BE49-F238E27FC236}">
                <a16:creationId xmlns:a16="http://schemas.microsoft.com/office/drawing/2014/main" id="{19C1F965-82D9-122B-E407-DE8A6335FA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025" y="4149725"/>
            <a:ext cx="3533775" cy="198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6" name="Slide Number Placeholder 4">
            <a:extLst>
              <a:ext uri="{FF2B5EF4-FFF2-40B4-BE49-F238E27FC236}">
                <a16:creationId xmlns:a16="http://schemas.microsoft.com/office/drawing/2014/main" id="{0D54142E-2A55-5491-574E-4727E2753F85}"/>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2EB23E53-712F-4A97-833E-58121C602236}" type="slidenum">
              <a:rPr lang="en-US" altLang="en-US" sz="1400" smtClean="0"/>
              <a:pPr>
                <a:spcBef>
                  <a:spcPct val="0"/>
                </a:spcBef>
                <a:buFontTx/>
                <a:buNone/>
              </a:pPr>
              <a:t>66</a:t>
            </a:fld>
            <a:endParaRPr lang="en-US" altLang="en-US" sz="1400"/>
          </a:p>
        </p:txBody>
      </p:sp>
    </p:spTree>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a:extLst>
              <a:ext uri="{FF2B5EF4-FFF2-40B4-BE49-F238E27FC236}">
                <a16:creationId xmlns:a16="http://schemas.microsoft.com/office/drawing/2014/main" id="{9331C3F7-5B0D-006C-41F1-20F3224093E6}"/>
              </a:ext>
            </a:extLst>
          </p:cNvPr>
          <p:cNvSpPr>
            <a:spLocks noGrp="1" noChangeArrowheads="1"/>
          </p:cNvSpPr>
          <p:nvPr>
            <p:ph type="title"/>
          </p:nvPr>
        </p:nvSpPr>
        <p:spPr/>
        <p:txBody>
          <a:bodyPr/>
          <a:lstStyle/>
          <a:p>
            <a:pPr eaLnBrk="1" hangingPunct="1"/>
            <a:r>
              <a:rPr lang="en-US" altLang="en-US" sz="2800" dirty="0"/>
              <a:t>1. Day-Age Hypothesis</a:t>
            </a:r>
          </a:p>
        </p:txBody>
      </p:sp>
      <p:sp>
        <p:nvSpPr>
          <p:cNvPr id="108547" name="Rectangle 3">
            <a:extLst>
              <a:ext uri="{FF2B5EF4-FFF2-40B4-BE49-F238E27FC236}">
                <a16:creationId xmlns:a16="http://schemas.microsoft.com/office/drawing/2014/main" id="{D370535F-6D4F-C2CE-C67F-516A37A21C39}"/>
              </a:ext>
            </a:extLst>
          </p:cNvPr>
          <p:cNvSpPr>
            <a:spLocks noGrp="1" noChangeArrowheads="1"/>
          </p:cNvSpPr>
          <p:nvPr>
            <p:ph type="body" sz="half" idx="1"/>
          </p:nvPr>
        </p:nvSpPr>
        <p:spPr>
          <a:xfrm>
            <a:off x="457200" y="1400908"/>
            <a:ext cx="4038600" cy="4525963"/>
          </a:xfrm>
        </p:spPr>
        <p:txBody>
          <a:bodyPr/>
          <a:lstStyle/>
          <a:p>
            <a:pPr eaLnBrk="1" hangingPunct="1">
              <a:lnSpc>
                <a:spcPct val="80000"/>
              </a:lnSpc>
            </a:pPr>
            <a:r>
              <a:rPr lang="en-US" altLang="en-US" sz="2300" dirty="0"/>
              <a:t>First suggested by an Anglican bishop, George Stanley Faber, in 1823.</a:t>
            </a:r>
          </a:p>
          <a:p>
            <a:pPr eaLnBrk="1" hangingPunct="1">
              <a:lnSpc>
                <a:spcPct val="80000"/>
              </a:lnSpc>
              <a:buFontTx/>
              <a:buNone/>
            </a:pPr>
            <a:r>
              <a:rPr lang="en-US" altLang="en-US" sz="600" dirty="0"/>
              <a:t>   </a:t>
            </a:r>
          </a:p>
          <a:p>
            <a:pPr eaLnBrk="1" hangingPunct="1">
              <a:lnSpc>
                <a:spcPct val="80000"/>
              </a:lnSpc>
            </a:pPr>
            <a:r>
              <a:rPr lang="en-US" altLang="en-US" sz="2300" dirty="0"/>
              <a:t>Contends that each use of the word day in Gen. 1 may represent an indefinite period of eons of time (adding up to </a:t>
            </a:r>
            <a:r>
              <a:rPr lang="en-US" altLang="en-US" sz="2300" u="sng" dirty="0"/>
              <a:t>13.8 Billion years)</a:t>
            </a:r>
            <a:r>
              <a:rPr lang="en-US" altLang="en-US" sz="2300" dirty="0"/>
              <a:t>.</a:t>
            </a:r>
            <a:r>
              <a:rPr lang="en-US" altLang="en-US" sz="2000" dirty="0"/>
              <a:t>	</a:t>
            </a:r>
          </a:p>
        </p:txBody>
      </p:sp>
      <p:sp>
        <p:nvSpPr>
          <p:cNvPr id="108548" name="Text Box 4">
            <a:extLst>
              <a:ext uri="{FF2B5EF4-FFF2-40B4-BE49-F238E27FC236}">
                <a16:creationId xmlns:a16="http://schemas.microsoft.com/office/drawing/2014/main" id="{EA076869-0997-9E73-E5E2-738339CE85D4}"/>
              </a:ext>
            </a:extLst>
          </p:cNvPr>
          <p:cNvSpPr txBox="1">
            <a:spLocks noChangeArrowheads="1"/>
          </p:cNvSpPr>
          <p:nvPr/>
        </p:nvSpPr>
        <p:spPr bwMode="auto">
          <a:xfrm>
            <a:off x="304800" y="6186488"/>
            <a:ext cx="1905000" cy="3667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endParaRPr lang="en-US" altLang="en-US" sz="1800"/>
          </a:p>
        </p:txBody>
      </p:sp>
      <p:pic>
        <p:nvPicPr>
          <p:cNvPr id="108549" name="Picture 6" descr="http://media.sermonaudio.com/gallery/products/so8110719935-1-large.jpg">
            <a:extLst>
              <a:ext uri="{FF2B5EF4-FFF2-40B4-BE49-F238E27FC236}">
                <a16:creationId xmlns:a16="http://schemas.microsoft.com/office/drawing/2014/main" id="{D75F0399-C15D-8E2C-DCAF-9A5017D66F31}"/>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077337" y="1671403"/>
            <a:ext cx="2951726" cy="3515193"/>
          </a:xfrm>
        </p:spPr>
      </p:pic>
      <p:pic>
        <p:nvPicPr>
          <p:cNvPr id="108550" name="Picture 5" descr="http://www.answersingenesis.org/assets/images/articles/nab/compromises.jpg">
            <a:extLst>
              <a:ext uri="{FF2B5EF4-FFF2-40B4-BE49-F238E27FC236}">
                <a16:creationId xmlns:a16="http://schemas.microsoft.com/office/drawing/2014/main" id="{17CBD06F-5293-2747-59F4-03D3E8EB59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31792" b="43715"/>
          <a:stretch>
            <a:fillRect/>
          </a:stretch>
        </p:blipFill>
        <p:spPr bwMode="auto">
          <a:xfrm>
            <a:off x="457200" y="4727575"/>
            <a:ext cx="4114800"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51" name="Slide Number Placeholder 4">
            <a:extLst>
              <a:ext uri="{FF2B5EF4-FFF2-40B4-BE49-F238E27FC236}">
                <a16:creationId xmlns:a16="http://schemas.microsoft.com/office/drawing/2014/main" id="{67C1F449-1E24-91C2-CAB8-43FEAFA0F8D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32747512-8717-4B7B-A8D3-F8FEF8E00FA5}" type="slidenum">
              <a:rPr lang="en-US" altLang="en-US" sz="1400" smtClean="0"/>
              <a:pPr>
                <a:spcBef>
                  <a:spcPct val="0"/>
                </a:spcBef>
                <a:buFontTx/>
                <a:buNone/>
              </a:pPr>
              <a:t>67</a:t>
            </a:fld>
            <a:endParaRPr lang="en-US" altLang="en-US" sz="1400"/>
          </a:p>
        </p:txBody>
      </p:sp>
    </p:spTree>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a:extLst>
              <a:ext uri="{FF2B5EF4-FFF2-40B4-BE49-F238E27FC236}">
                <a16:creationId xmlns:a16="http://schemas.microsoft.com/office/drawing/2014/main" id="{2169733D-A893-CEEC-0EAB-6B69B5D7DC2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4869392"/>
            <a:ext cx="4078288" cy="168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3" name="Rectangle 2">
            <a:extLst>
              <a:ext uri="{FF2B5EF4-FFF2-40B4-BE49-F238E27FC236}">
                <a16:creationId xmlns:a16="http://schemas.microsoft.com/office/drawing/2014/main" id="{E395C54F-AE0F-B854-F9DA-6BB72DB028EB}"/>
              </a:ext>
            </a:extLst>
          </p:cNvPr>
          <p:cNvSpPr>
            <a:spLocks noGrp="1" noChangeArrowheads="1"/>
          </p:cNvSpPr>
          <p:nvPr>
            <p:ph type="title"/>
          </p:nvPr>
        </p:nvSpPr>
        <p:spPr>
          <a:xfrm>
            <a:off x="457200" y="-76200"/>
            <a:ext cx="8229600" cy="1143000"/>
          </a:xfrm>
        </p:spPr>
        <p:txBody>
          <a:bodyPr/>
          <a:lstStyle/>
          <a:p>
            <a:pPr eaLnBrk="1" hangingPunct="1"/>
            <a:r>
              <a:rPr lang="en-US" altLang="en-US" sz="2800" dirty="0"/>
              <a:t>2. The Gap Hypothesis</a:t>
            </a:r>
          </a:p>
        </p:txBody>
      </p:sp>
      <p:sp>
        <p:nvSpPr>
          <p:cNvPr id="112644" name="Rectangle 3">
            <a:extLst>
              <a:ext uri="{FF2B5EF4-FFF2-40B4-BE49-F238E27FC236}">
                <a16:creationId xmlns:a16="http://schemas.microsoft.com/office/drawing/2014/main" id="{735243AE-9307-C56E-FB80-1932F9A74479}"/>
              </a:ext>
            </a:extLst>
          </p:cNvPr>
          <p:cNvSpPr>
            <a:spLocks noGrp="1" noChangeArrowheads="1"/>
          </p:cNvSpPr>
          <p:nvPr>
            <p:ph type="body" sz="half" idx="1"/>
          </p:nvPr>
        </p:nvSpPr>
        <p:spPr>
          <a:xfrm>
            <a:off x="263770" y="990600"/>
            <a:ext cx="3411415" cy="4525963"/>
          </a:xfrm>
        </p:spPr>
        <p:txBody>
          <a:bodyPr/>
          <a:lstStyle/>
          <a:p>
            <a:pPr eaLnBrk="1" hangingPunct="1">
              <a:lnSpc>
                <a:spcPct val="90000"/>
              </a:lnSpc>
            </a:pPr>
            <a:r>
              <a:rPr lang="en-US" altLang="en-US" sz="2000" dirty="0"/>
              <a:t>Argues that up to </a:t>
            </a:r>
            <a:r>
              <a:rPr lang="en-US" altLang="en-US" sz="2000" u="sng" dirty="0"/>
              <a:t>13.8 billion years</a:t>
            </a:r>
            <a:r>
              <a:rPr lang="en-US" altLang="en-US" sz="2000" dirty="0"/>
              <a:t> transpired between Gen. 1:1 and 1:2, prior to the creation of man.</a:t>
            </a:r>
          </a:p>
          <a:p>
            <a:pPr eaLnBrk="1" hangingPunct="1">
              <a:lnSpc>
                <a:spcPct val="90000"/>
              </a:lnSpc>
            </a:pPr>
            <a:r>
              <a:rPr lang="en-US" altLang="en-US" sz="2000" dirty="0"/>
              <a:t>Some argue that this was only “inorganic” (i.e., no plant or animal life), while their detractors say it had to be organic as the fossil record is full of the remains of animals and plants.</a:t>
            </a:r>
          </a:p>
        </p:txBody>
      </p:sp>
      <p:pic>
        <p:nvPicPr>
          <p:cNvPr id="112645" name="Picture 8" descr="http://hewhohasearslethimhear.files.wordpress.com/2010/08/gap-theory.jpg">
            <a:extLst>
              <a:ext uri="{FF2B5EF4-FFF2-40B4-BE49-F238E27FC236}">
                <a16:creationId xmlns:a16="http://schemas.microsoft.com/office/drawing/2014/main" id="{1DB489A5-B4A9-D475-BE32-01AB49250F2D}"/>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3962400" y="1027533"/>
            <a:ext cx="4935415" cy="3650818"/>
          </a:xfrm>
        </p:spPr>
      </p:pic>
      <p:sp>
        <p:nvSpPr>
          <p:cNvPr id="112646" name="Slide Number Placeholder 4">
            <a:extLst>
              <a:ext uri="{FF2B5EF4-FFF2-40B4-BE49-F238E27FC236}">
                <a16:creationId xmlns:a16="http://schemas.microsoft.com/office/drawing/2014/main" id="{729DCB17-68C7-6146-B15E-415CA3ABB988}"/>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C735CD06-E0AA-4020-A636-29127015D1C7}" type="slidenum">
              <a:rPr lang="en-US" altLang="en-US" sz="1400" smtClean="0"/>
              <a:pPr>
                <a:spcBef>
                  <a:spcPct val="0"/>
                </a:spcBef>
                <a:buFontTx/>
                <a:buNone/>
              </a:pPr>
              <a:t>68</a:t>
            </a:fld>
            <a:endParaRPr lang="en-US" altLang="en-US" sz="1400"/>
          </a:p>
        </p:txBody>
      </p:sp>
    </p:spTree>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3666" name="Picture 9" descr="star-light-3">
            <a:extLst>
              <a:ext uri="{FF2B5EF4-FFF2-40B4-BE49-F238E27FC236}">
                <a16:creationId xmlns:a16="http://schemas.microsoft.com/office/drawing/2014/main" id="{F2CD0A88-4136-B787-7218-3EE4B92367CC}"/>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114800" y="540768"/>
            <a:ext cx="4572000" cy="4084741"/>
          </a:xfrm>
        </p:spPr>
      </p:pic>
      <p:sp>
        <p:nvSpPr>
          <p:cNvPr id="113667" name="Rectangle 2">
            <a:extLst>
              <a:ext uri="{FF2B5EF4-FFF2-40B4-BE49-F238E27FC236}">
                <a16:creationId xmlns:a16="http://schemas.microsoft.com/office/drawing/2014/main" id="{F3E24C63-F05C-F25B-F148-2D6E5D59776C}"/>
              </a:ext>
            </a:extLst>
          </p:cNvPr>
          <p:cNvSpPr>
            <a:spLocks noGrp="1" noChangeArrowheads="1"/>
          </p:cNvSpPr>
          <p:nvPr>
            <p:ph type="title"/>
          </p:nvPr>
        </p:nvSpPr>
        <p:spPr>
          <a:xfrm>
            <a:off x="4648200" y="533400"/>
            <a:ext cx="3505200" cy="1143000"/>
          </a:xfrm>
        </p:spPr>
        <p:txBody>
          <a:bodyPr/>
          <a:lstStyle/>
          <a:p>
            <a:pPr eaLnBrk="1" hangingPunct="1"/>
            <a:r>
              <a:rPr lang="en-US" altLang="en-US" sz="3000" dirty="0">
                <a:solidFill>
                  <a:schemeClr val="tx1"/>
                </a:solidFill>
              </a:rPr>
              <a:t>3. The Soft Gap Hypothesis</a:t>
            </a:r>
          </a:p>
        </p:txBody>
      </p:sp>
      <p:sp>
        <p:nvSpPr>
          <p:cNvPr id="113668" name="Rectangle 3">
            <a:extLst>
              <a:ext uri="{FF2B5EF4-FFF2-40B4-BE49-F238E27FC236}">
                <a16:creationId xmlns:a16="http://schemas.microsoft.com/office/drawing/2014/main" id="{04652B0D-4A6E-1C4E-F268-3CBAFA2FDB5E}"/>
              </a:ext>
            </a:extLst>
          </p:cNvPr>
          <p:cNvSpPr>
            <a:spLocks noGrp="1" noChangeArrowheads="1"/>
          </p:cNvSpPr>
          <p:nvPr>
            <p:ph type="body" sz="half" idx="1"/>
          </p:nvPr>
        </p:nvSpPr>
        <p:spPr>
          <a:xfrm>
            <a:off x="228600" y="519264"/>
            <a:ext cx="3581400" cy="1949116"/>
          </a:xfrm>
        </p:spPr>
        <p:txBody>
          <a:bodyPr/>
          <a:lstStyle/>
          <a:p>
            <a:pPr eaLnBrk="1" hangingPunct="1"/>
            <a:r>
              <a:rPr lang="en-US" altLang="en-US" sz="2100" dirty="0"/>
              <a:t>Contends that the </a:t>
            </a:r>
            <a:r>
              <a:rPr lang="en-US" altLang="en-US" sz="2100" u="sng" dirty="0"/>
              <a:t>13.8 billion years</a:t>
            </a:r>
            <a:r>
              <a:rPr lang="en-US" altLang="en-US" sz="2100" dirty="0"/>
              <a:t> occur between Gen. 1:2 and 1:3, during which time distant star light was able to reach the earth.</a:t>
            </a:r>
          </a:p>
          <a:p>
            <a:pPr marL="0" indent="0" eaLnBrk="1" hangingPunct="1">
              <a:buNone/>
            </a:pPr>
            <a:endParaRPr lang="en-US" altLang="en-US" sz="2300" dirty="0"/>
          </a:p>
        </p:txBody>
      </p:sp>
      <p:pic>
        <p:nvPicPr>
          <p:cNvPr id="113669" name="Picture 6">
            <a:extLst>
              <a:ext uri="{FF2B5EF4-FFF2-40B4-BE49-F238E27FC236}">
                <a16:creationId xmlns:a16="http://schemas.microsoft.com/office/drawing/2014/main" id="{391BA33E-992E-A7C0-C379-31B6242390A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5004076"/>
            <a:ext cx="3581400" cy="1479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FE6AC31E-3E97-129F-1AC3-02FD61952FFD}"/>
              </a:ext>
            </a:extLst>
          </p:cNvPr>
          <p:cNvSpPr txBox="1"/>
          <p:nvPr/>
        </p:nvSpPr>
        <p:spPr>
          <a:xfrm>
            <a:off x="533400" y="2635098"/>
            <a:ext cx="3352800" cy="3478212"/>
          </a:xfrm>
          <a:prstGeom prst="rect">
            <a:avLst/>
          </a:prstGeom>
          <a:noFill/>
        </p:spPr>
        <p:txBody>
          <a:bodyPr>
            <a:spAutoFit/>
          </a:bodyPr>
          <a:lstStyle/>
          <a:p>
            <a:pPr>
              <a:defRPr/>
            </a:pPr>
            <a:r>
              <a:rPr lang="en-US" sz="2000" dirty="0"/>
              <a:t>Gen. 1:2,3</a:t>
            </a:r>
          </a:p>
          <a:p>
            <a:pPr>
              <a:defRPr/>
            </a:pPr>
            <a:r>
              <a:rPr lang="en-US" sz="2000" i="1" dirty="0"/>
              <a:t>“The earth was formless and void, and darkness was over the surface of the deep, and the Spirit of God was moving over the surface of the waters. </a:t>
            </a:r>
            <a:r>
              <a:rPr lang="en-US" sz="2000" b="1" dirty="0">
                <a:solidFill>
                  <a:srgbClr val="00FF00"/>
                </a:solidFill>
                <a:effectLst>
                  <a:outerShdw blurRad="38100" dist="38100" dir="2700000" algn="tl">
                    <a:srgbClr val="000000">
                      <a:alpha val="43137"/>
                    </a:srgbClr>
                  </a:outerShdw>
                </a:effectLst>
              </a:rPr>
              <a:t>GAP – BILLIONS OF YEARS </a:t>
            </a:r>
            <a:r>
              <a:rPr lang="en-US" sz="2000" i="1" baseline="30000" dirty="0"/>
              <a:t>3</a:t>
            </a:r>
            <a:r>
              <a:rPr lang="en-US" sz="2000" i="1" dirty="0"/>
              <a:t>Then God said, “Let there be light”; and there was light.”</a:t>
            </a:r>
          </a:p>
        </p:txBody>
      </p:sp>
      <p:sp>
        <p:nvSpPr>
          <p:cNvPr id="113671" name="Slide Number Placeholder 5">
            <a:extLst>
              <a:ext uri="{FF2B5EF4-FFF2-40B4-BE49-F238E27FC236}">
                <a16:creationId xmlns:a16="http://schemas.microsoft.com/office/drawing/2014/main" id="{5708F279-5EB2-2E54-3FAA-40F3D6FA9E9D}"/>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ABB68CFD-49BD-43E7-825D-072ABEDF9458}" type="slidenum">
              <a:rPr lang="en-US" altLang="en-US" sz="1400" smtClean="0"/>
              <a:pPr>
                <a:spcBef>
                  <a:spcPct val="0"/>
                </a:spcBef>
                <a:buFontTx/>
                <a:buNone/>
              </a:pPr>
              <a:t>69</a:t>
            </a:fld>
            <a:endParaRPr lang="en-US" altLang="en-US" sz="1400"/>
          </a:p>
        </p:txBody>
      </p:sp>
    </p:spTree>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a:extLst>
              <a:ext uri="{FF2B5EF4-FFF2-40B4-BE49-F238E27FC236}">
                <a16:creationId xmlns:a16="http://schemas.microsoft.com/office/drawing/2014/main" id="{19921E12-1A81-F0E2-96AC-3B978EE9DFDD}"/>
              </a:ext>
            </a:extLst>
          </p:cNvPr>
          <p:cNvSpPr>
            <a:spLocks noGrp="1" noChangeArrowheads="1"/>
          </p:cNvSpPr>
          <p:nvPr>
            <p:ph type="title"/>
          </p:nvPr>
        </p:nvSpPr>
        <p:spPr>
          <a:xfrm>
            <a:off x="457200" y="152400"/>
            <a:ext cx="8229600" cy="1143000"/>
          </a:xfrm>
        </p:spPr>
        <p:txBody>
          <a:bodyPr/>
          <a:lstStyle/>
          <a:p>
            <a:pPr eaLnBrk="1" hangingPunct="1"/>
            <a:r>
              <a:rPr lang="en-US" altLang="en-US" sz="2800" dirty="0"/>
              <a:t>4. Modified Gap Hypothesis</a:t>
            </a:r>
          </a:p>
        </p:txBody>
      </p:sp>
      <p:sp>
        <p:nvSpPr>
          <p:cNvPr id="114691" name="Rectangle 3">
            <a:extLst>
              <a:ext uri="{FF2B5EF4-FFF2-40B4-BE49-F238E27FC236}">
                <a16:creationId xmlns:a16="http://schemas.microsoft.com/office/drawing/2014/main" id="{72C2AF22-A040-B951-43D6-81AC64612571}"/>
              </a:ext>
            </a:extLst>
          </p:cNvPr>
          <p:cNvSpPr>
            <a:spLocks noGrp="1" noChangeArrowheads="1"/>
          </p:cNvSpPr>
          <p:nvPr>
            <p:ph type="body" sz="half" idx="1"/>
          </p:nvPr>
        </p:nvSpPr>
        <p:spPr>
          <a:xfrm>
            <a:off x="457200" y="1166018"/>
            <a:ext cx="4495800" cy="4525963"/>
          </a:xfrm>
        </p:spPr>
        <p:txBody>
          <a:bodyPr/>
          <a:lstStyle/>
          <a:p>
            <a:pPr eaLnBrk="1" hangingPunct="1">
              <a:lnSpc>
                <a:spcPct val="90000"/>
              </a:lnSpc>
            </a:pPr>
            <a:r>
              <a:rPr lang="en-US" altLang="en-US" sz="2100" dirty="0"/>
              <a:t>AKA, “</a:t>
            </a:r>
            <a:r>
              <a:rPr lang="en-US" altLang="en-US" sz="2100" i="1" u="sng" dirty="0"/>
              <a:t>pre-creation chaos gap hypothesis</a:t>
            </a:r>
            <a:r>
              <a:rPr lang="en-US" altLang="en-US" sz="2100" dirty="0"/>
              <a:t>” proposed by John Neil Clayton. </a:t>
            </a:r>
          </a:p>
          <a:p>
            <a:pPr eaLnBrk="1" hangingPunct="1">
              <a:lnSpc>
                <a:spcPct val="90000"/>
              </a:lnSpc>
            </a:pPr>
            <a:r>
              <a:rPr lang="en-US" altLang="en-US" sz="2100" dirty="0"/>
              <a:t>Argues that during the </a:t>
            </a:r>
            <a:r>
              <a:rPr lang="en-US" altLang="en-US" sz="2100" u="sng" dirty="0"/>
              <a:t>4.5 billion year</a:t>
            </a:r>
            <a:r>
              <a:rPr lang="en-US" altLang="en-US" sz="2100" dirty="0"/>
              <a:t> gap between Gen. 1:2 and 1:3, all plant and animal life forms (</a:t>
            </a:r>
            <a:r>
              <a:rPr lang="en-US" altLang="en-US" sz="2100" i="1" dirty="0"/>
              <a:t>e.g.,</a:t>
            </a:r>
            <a:r>
              <a:rPr lang="en-US" altLang="en-US" sz="2100" dirty="0"/>
              <a:t> forests, peat bogs, bacteria, viruses, amoebae, reptiles, dinosaurs, etc.) </a:t>
            </a:r>
            <a:r>
              <a:rPr lang="en-US" altLang="en-US" sz="2100" b="1" dirty="0">
                <a:solidFill>
                  <a:srgbClr val="00FF00"/>
                </a:solidFill>
              </a:rPr>
              <a:t>except for “warm-blooded animals” </a:t>
            </a:r>
            <a:r>
              <a:rPr lang="en-US" altLang="en-US" sz="2100" dirty="0"/>
              <a:t>were on the earth. </a:t>
            </a:r>
          </a:p>
          <a:p>
            <a:pPr eaLnBrk="1" hangingPunct="1">
              <a:lnSpc>
                <a:spcPct val="90000"/>
              </a:lnSpc>
            </a:pPr>
            <a:r>
              <a:rPr lang="en-US" altLang="en-US" sz="2100" dirty="0"/>
              <a:t>God allowed these organic forms of life to be buried in the ground because he knew that man would one day need their resulting gas, oil and coal.</a:t>
            </a:r>
          </a:p>
          <a:p>
            <a:pPr eaLnBrk="1" hangingPunct="1">
              <a:lnSpc>
                <a:spcPct val="90000"/>
              </a:lnSpc>
            </a:pPr>
            <a:endParaRPr lang="en-US" altLang="en-US" sz="1800" dirty="0"/>
          </a:p>
        </p:txBody>
      </p:sp>
      <p:pic>
        <p:nvPicPr>
          <p:cNvPr id="114694" name="Picture 6">
            <a:extLst>
              <a:ext uri="{FF2B5EF4-FFF2-40B4-BE49-F238E27FC236}">
                <a16:creationId xmlns:a16="http://schemas.microsoft.com/office/drawing/2014/main" id="{C65C33DA-AB07-7BEE-7E94-D3E454F0689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1295400"/>
            <a:ext cx="2943366" cy="1215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695" name="Slide Number Placeholder 4">
            <a:extLst>
              <a:ext uri="{FF2B5EF4-FFF2-40B4-BE49-F238E27FC236}">
                <a16:creationId xmlns:a16="http://schemas.microsoft.com/office/drawing/2014/main" id="{4CEF64E3-F35C-D22C-2C9E-AA2315A8CCA7}"/>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EE65D296-DF77-4D53-81CE-3077F256A568}" type="slidenum">
              <a:rPr lang="en-US" altLang="en-US" sz="1400" smtClean="0"/>
              <a:pPr>
                <a:spcBef>
                  <a:spcPct val="0"/>
                </a:spcBef>
                <a:buFontTx/>
                <a:buNone/>
              </a:pPr>
              <a:t>70</a:t>
            </a:fld>
            <a:endParaRPr lang="en-US" altLang="en-US" sz="1400"/>
          </a:p>
        </p:txBody>
      </p:sp>
      <p:pic>
        <p:nvPicPr>
          <p:cNvPr id="2" name="Picture 5" descr="2005005_640">
            <a:extLst>
              <a:ext uri="{FF2B5EF4-FFF2-40B4-BE49-F238E27FC236}">
                <a16:creationId xmlns:a16="http://schemas.microsoft.com/office/drawing/2014/main" id="{F28997C0-A5C1-011F-2043-CF930522507B}"/>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l="21375" t="7500" r="19125"/>
          <a:stretch>
            <a:fillRect/>
          </a:stretch>
        </p:blipFill>
        <p:spPr>
          <a:xfrm>
            <a:off x="5715000" y="2895600"/>
            <a:ext cx="2408238" cy="2806700"/>
          </a:xfrm>
        </p:spPr>
      </p:pic>
      <p:sp>
        <p:nvSpPr>
          <p:cNvPr id="3" name="Rectangle 7">
            <a:extLst>
              <a:ext uri="{FF2B5EF4-FFF2-40B4-BE49-F238E27FC236}">
                <a16:creationId xmlns:a16="http://schemas.microsoft.com/office/drawing/2014/main" id="{567540CD-66DA-CC71-2762-AEF4F6F7EB64}"/>
              </a:ext>
            </a:extLst>
          </p:cNvPr>
          <p:cNvSpPr>
            <a:spLocks noChangeArrowheads="1"/>
          </p:cNvSpPr>
          <p:nvPr/>
        </p:nvSpPr>
        <p:spPr bwMode="auto">
          <a:xfrm>
            <a:off x="5867400" y="5667131"/>
            <a:ext cx="2895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buFontTx/>
              <a:buNone/>
            </a:pPr>
            <a:r>
              <a:rPr lang="en-US" altLang="en-US" sz="2000" dirty="0">
                <a:solidFill>
                  <a:srgbClr val="FF9900"/>
                </a:solidFill>
              </a:rPr>
              <a:t>John Neil Clayton</a:t>
            </a:r>
          </a:p>
        </p:txBody>
      </p:sp>
    </p:spTree>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a:extLst>
              <a:ext uri="{FF2B5EF4-FFF2-40B4-BE49-F238E27FC236}">
                <a16:creationId xmlns:a16="http://schemas.microsoft.com/office/drawing/2014/main" id="{B3CBC80C-38D3-6E91-7192-57D894901F1A}"/>
              </a:ext>
            </a:extLst>
          </p:cNvPr>
          <p:cNvSpPr>
            <a:spLocks noGrp="1" noChangeArrowheads="1"/>
          </p:cNvSpPr>
          <p:nvPr>
            <p:ph type="title"/>
          </p:nvPr>
        </p:nvSpPr>
        <p:spPr>
          <a:xfrm>
            <a:off x="381000" y="0"/>
            <a:ext cx="8229600" cy="1143000"/>
          </a:xfrm>
        </p:spPr>
        <p:txBody>
          <a:bodyPr/>
          <a:lstStyle/>
          <a:p>
            <a:pPr eaLnBrk="1" hangingPunct="1"/>
            <a:r>
              <a:rPr lang="en-US" altLang="en-US" sz="2800" dirty="0"/>
              <a:t>5. Ruin Reconstruction Hypothesis</a:t>
            </a:r>
          </a:p>
        </p:txBody>
      </p:sp>
      <p:sp>
        <p:nvSpPr>
          <p:cNvPr id="116739" name="Rectangle 3">
            <a:extLst>
              <a:ext uri="{FF2B5EF4-FFF2-40B4-BE49-F238E27FC236}">
                <a16:creationId xmlns:a16="http://schemas.microsoft.com/office/drawing/2014/main" id="{D8B557EF-65F6-7A20-A733-16EBD9F37D0D}"/>
              </a:ext>
            </a:extLst>
          </p:cNvPr>
          <p:cNvSpPr>
            <a:spLocks noGrp="1" noChangeArrowheads="1"/>
          </p:cNvSpPr>
          <p:nvPr>
            <p:ph type="body" sz="half" idx="1"/>
          </p:nvPr>
        </p:nvSpPr>
        <p:spPr>
          <a:xfrm>
            <a:off x="457200" y="938213"/>
            <a:ext cx="8229600" cy="5516562"/>
          </a:xfrm>
        </p:spPr>
        <p:txBody>
          <a:bodyPr/>
          <a:lstStyle/>
          <a:p>
            <a:pPr eaLnBrk="1" hangingPunct="1"/>
            <a:r>
              <a:rPr lang="en-US" altLang="en-US" sz="2300" dirty="0"/>
              <a:t>Most popular of the gap hypotheses, introduced by Thomas Chalmers, (Presbyterian evangelist) in 1804.</a:t>
            </a:r>
          </a:p>
          <a:p>
            <a:pPr eaLnBrk="1" hangingPunct="1"/>
            <a:r>
              <a:rPr lang="en-US" altLang="en-US" sz="2300" dirty="0"/>
              <a:t>Teaches that in </a:t>
            </a:r>
            <a:r>
              <a:rPr lang="en-US" altLang="en-US" sz="2300" dirty="0">
                <a:solidFill>
                  <a:srgbClr val="FFC000"/>
                </a:solidFill>
              </a:rPr>
              <a:t>Gen. 1:2 </a:t>
            </a:r>
            <a:r>
              <a:rPr lang="en-US" altLang="en-US" sz="2300" dirty="0">
                <a:solidFill>
                  <a:srgbClr val="00FF00"/>
                </a:solidFill>
              </a:rPr>
              <a:t>“</a:t>
            </a:r>
            <a:r>
              <a:rPr lang="en-US" altLang="en-US" sz="2300" i="1" dirty="0">
                <a:solidFill>
                  <a:srgbClr val="00FF00"/>
                </a:solidFill>
              </a:rPr>
              <a:t>The earth was without form”</a:t>
            </a:r>
            <a:r>
              <a:rPr lang="en-US" altLang="en-US" sz="2300" i="1" dirty="0"/>
              <a:t> </a:t>
            </a:r>
            <a:r>
              <a:rPr lang="en-US" altLang="en-US" sz="2300" dirty="0"/>
              <a:t>should </a:t>
            </a:r>
            <a:r>
              <a:rPr lang="en-US" altLang="en-US" sz="2300" dirty="0">
                <a:solidFill>
                  <a:srgbClr val="00FF00"/>
                </a:solidFill>
              </a:rPr>
              <a:t>be translated, “</a:t>
            </a:r>
            <a:r>
              <a:rPr lang="en-US" altLang="en-US" sz="2300" b="1" i="1" u="sng" dirty="0">
                <a:solidFill>
                  <a:srgbClr val="00FF00"/>
                </a:solidFill>
              </a:rPr>
              <a:t>became</a:t>
            </a:r>
            <a:r>
              <a:rPr lang="en-US" altLang="en-US" sz="2300" i="1" dirty="0">
                <a:solidFill>
                  <a:srgbClr val="00FF00"/>
                </a:solidFill>
              </a:rPr>
              <a:t> without form and void.” </a:t>
            </a:r>
          </a:p>
          <a:p>
            <a:pPr eaLnBrk="1" hangingPunct="1"/>
            <a:endParaRPr lang="en-US" altLang="en-US" sz="2300" dirty="0"/>
          </a:p>
          <a:p>
            <a:pPr eaLnBrk="1" hangingPunct="1"/>
            <a:endParaRPr lang="en-US" altLang="en-US" sz="2300" dirty="0"/>
          </a:p>
        </p:txBody>
      </p:sp>
      <p:pic>
        <p:nvPicPr>
          <p:cNvPr id="116740" name="Picture 8" descr="220px-Thomas_Chalmers_by_David_Octavius_Hill,_c1843-47">
            <a:extLst>
              <a:ext uri="{FF2B5EF4-FFF2-40B4-BE49-F238E27FC236}">
                <a16:creationId xmlns:a16="http://schemas.microsoft.com/office/drawing/2014/main" id="{4D1C22F2-C7C6-981F-38CE-FC47D8F54C09}"/>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349976" y="2822574"/>
            <a:ext cx="2133600" cy="2860676"/>
          </a:xfrm>
        </p:spPr>
      </p:pic>
      <p:sp>
        <p:nvSpPr>
          <p:cNvPr id="116741" name="Rectangle 10">
            <a:extLst>
              <a:ext uri="{FF2B5EF4-FFF2-40B4-BE49-F238E27FC236}">
                <a16:creationId xmlns:a16="http://schemas.microsoft.com/office/drawing/2014/main" id="{977CFC9A-61DD-398E-170E-19E373FF6814}"/>
              </a:ext>
            </a:extLst>
          </p:cNvPr>
          <p:cNvSpPr>
            <a:spLocks noChangeArrowheads="1"/>
          </p:cNvSpPr>
          <p:nvPr/>
        </p:nvSpPr>
        <p:spPr bwMode="auto">
          <a:xfrm>
            <a:off x="3318045" y="5410200"/>
            <a:ext cx="28956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buFontTx/>
              <a:buNone/>
            </a:pPr>
            <a:r>
              <a:rPr lang="en-US" altLang="en-US" sz="2400" dirty="0">
                <a:solidFill>
                  <a:srgbClr val="FF9900"/>
                </a:solidFill>
              </a:rPr>
              <a:t>Thomas Chalmers</a:t>
            </a:r>
          </a:p>
        </p:txBody>
      </p:sp>
      <p:pic>
        <p:nvPicPr>
          <p:cNvPr id="116742" name="Picture 1">
            <a:extLst>
              <a:ext uri="{FF2B5EF4-FFF2-40B4-BE49-F238E27FC236}">
                <a16:creationId xmlns:a16="http://schemas.microsoft.com/office/drawing/2014/main" id="{C3C08D3C-A372-4685-6194-1AE949B0E8D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4005" y="2819400"/>
            <a:ext cx="2214342" cy="279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3" name="Picture 8" descr="https://assets.answersingenesis.org/img/cms/content/contentnode/header_image/the-flood.jpg">
            <a:extLst>
              <a:ext uri="{FF2B5EF4-FFF2-40B4-BE49-F238E27FC236}">
                <a16:creationId xmlns:a16="http://schemas.microsoft.com/office/drawing/2014/main" id="{6C25ECCB-2DC8-BC9C-DA7B-443752F7F91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6386" r="8319"/>
          <a:stretch>
            <a:fillRect/>
          </a:stretch>
        </p:blipFill>
        <p:spPr bwMode="auto">
          <a:xfrm>
            <a:off x="2945343" y="3910013"/>
            <a:ext cx="3253313"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44" name="Slide Number Placeholder 5">
            <a:extLst>
              <a:ext uri="{FF2B5EF4-FFF2-40B4-BE49-F238E27FC236}">
                <a16:creationId xmlns:a16="http://schemas.microsoft.com/office/drawing/2014/main" id="{70E5801A-9A17-F3EA-F93E-180A791EF611}"/>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CD7E5B21-9329-4F0A-8949-CD2256C24EBF}" type="slidenum">
              <a:rPr lang="en-US" altLang="en-US" sz="1400" smtClean="0"/>
              <a:pPr>
                <a:spcBef>
                  <a:spcPct val="0"/>
                </a:spcBef>
                <a:buFontTx/>
                <a:buNone/>
              </a:pPr>
              <a:t>71</a:t>
            </a:fld>
            <a:endParaRPr lang="en-US" altLang="en-US" sz="1400"/>
          </a:p>
        </p:txBody>
      </p:sp>
    </p:spTree>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id="{B4393419-3D2C-53DD-38C3-24FD2700D347}"/>
              </a:ext>
            </a:extLst>
          </p:cNvPr>
          <p:cNvSpPr>
            <a:spLocks noGrp="1" noChangeArrowheads="1"/>
          </p:cNvSpPr>
          <p:nvPr>
            <p:ph type="title"/>
          </p:nvPr>
        </p:nvSpPr>
        <p:spPr>
          <a:xfrm>
            <a:off x="457200" y="0"/>
            <a:ext cx="8229600" cy="1143000"/>
          </a:xfrm>
        </p:spPr>
        <p:txBody>
          <a:bodyPr/>
          <a:lstStyle/>
          <a:p>
            <a:pPr eaLnBrk="1" hangingPunct="1"/>
            <a:r>
              <a:rPr lang="en-US" altLang="en-US" sz="2600" dirty="0"/>
              <a:t>Ruin Reconstruction Hypothesis continued</a:t>
            </a:r>
          </a:p>
        </p:txBody>
      </p:sp>
      <p:sp>
        <p:nvSpPr>
          <p:cNvPr id="118787" name="Rectangle 3">
            <a:extLst>
              <a:ext uri="{FF2B5EF4-FFF2-40B4-BE49-F238E27FC236}">
                <a16:creationId xmlns:a16="http://schemas.microsoft.com/office/drawing/2014/main" id="{83507E3A-1380-B759-3B52-8D68C7958901}"/>
              </a:ext>
            </a:extLst>
          </p:cNvPr>
          <p:cNvSpPr>
            <a:spLocks noGrp="1" noChangeArrowheads="1"/>
          </p:cNvSpPr>
          <p:nvPr>
            <p:ph type="body" sz="half" idx="1"/>
          </p:nvPr>
        </p:nvSpPr>
        <p:spPr>
          <a:xfrm>
            <a:off x="457200" y="838200"/>
            <a:ext cx="8458200" cy="4525963"/>
          </a:xfrm>
        </p:spPr>
        <p:txBody>
          <a:bodyPr/>
          <a:lstStyle/>
          <a:p>
            <a:pPr eaLnBrk="1" hangingPunct="1">
              <a:lnSpc>
                <a:spcPct val="80000"/>
              </a:lnSpc>
            </a:pPr>
            <a:r>
              <a:rPr lang="en-US" altLang="en-US" sz="2200"/>
              <a:t>Affirms that prior to the earth becoming void, God created it with magnificent resplendency. However, after “Lucifer’s rebellion,” or the “Luciferian fall,” the earth became corrupt, so God destroyed the original earth (it became void) in “Lucifer’s flood” and He reconstructed the current world that we know.</a:t>
            </a:r>
          </a:p>
          <a:p>
            <a:pPr eaLnBrk="1" hangingPunct="1">
              <a:lnSpc>
                <a:spcPct val="80000"/>
              </a:lnSpc>
            </a:pPr>
            <a:r>
              <a:rPr lang="en-US" altLang="en-US" sz="2200"/>
              <a:t>This gap hypothesis was popularized by the Schofield Reference Bible in 1917 and is currently held by many, especially those of Calvinistic tendencies.  </a:t>
            </a:r>
          </a:p>
          <a:p>
            <a:pPr eaLnBrk="1" hangingPunct="1">
              <a:lnSpc>
                <a:spcPct val="80000"/>
              </a:lnSpc>
            </a:pPr>
            <a:endParaRPr lang="en-US" altLang="en-US" sz="2200"/>
          </a:p>
        </p:txBody>
      </p:sp>
      <p:sp>
        <p:nvSpPr>
          <p:cNvPr id="118788" name="Slide Number Placeholder 4">
            <a:extLst>
              <a:ext uri="{FF2B5EF4-FFF2-40B4-BE49-F238E27FC236}">
                <a16:creationId xmlns:a16="http://schemas.microsoft.com/office/drawing/2014/main" id="{EB16E29D-A97A-0AA3-B56E-A8A5FC42E223}"/>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80F9CE5D-77BE-4B48-9313-1BDDE04CF63D}" type="slidenum">
              <a:rPr lang="en-US" altLang="en-US" sz="1400" smtClean="0"/>
              <a:pPr>
                <a:spcBef>
                  <a:spcPct val="0"/>
                </a:spcBef>
                <a:buFontTx/>
                <a:buNone/>
              </a:pPr>
              <a:t>72</a:t>
            </a:fld>
            <a:endParaRPr lang="en-US" altLang="en-US" sz="1400"/>
          </a:p>
        </p:txBody>
      </p:sp>
      <p:pic>
        <p:nvPicPr>
          <p:cNvPr id="118789" name="Picture 8" descr="http://www.middletownbiblechurch.org/sciences/judgment.gif">
            <a:extLst>
              <a:ext uri="{FF2B5EF4-FFF2-40B4-BE49-F238E27FC236}">
                <a16:creationId xmlns:a16="http://schemas.microsoft.com/office/drawing/2014/main" id="{B93B0E3C-16E1-21AA-CB07-FE76B6559E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3276600"/>
            <a:ext cx="8812213"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a:extLst>
              <a:ext uri="{FF2B5EF4-FFF2-40B4-BE49-F238E27FC236}">
                <a16:creationId xmlns:a16="http://schemas.microsoft.com/office/drawing/2014/main" id="{AD301801-F7A0-5817-E34F-72A51FD90BAD}"/>
              </a:ext>
            </a:extLst>
          </p:cNvPr>
          <p:cNvSpPr>
            <a:spLocks noGrp="1" noChangeArrowheads="1"/>
          </p:cNvSpPr>
          <p:nvPr>
            <p:ph type="title"/>
          </p:nvPr>
        </p:nvSpPr>
        <p:spPr>
          <a:xfrm>
            <a:off x="457200" y="0"/>
            <a:ext cx="8229600" cy="1143000"/>
          </a:xfrm>
        </p:spPr>
        <p:txBody>
          <a:bodyPr/>
          <a:lstStyle/>
          <a:p>
            <a:pPr eaLnBrk="1" hangingPunct="1"/>
            <a:r>
              <a:rPr lang="en-US" altLang="en-US" sz="2600" dirty="0"/>
              <a:t>Ruin Reconstruction Hypothesis continued</a:t>
            </a:r>
          </a:p>
        </p:txBody>
      </p:sp>
      <p:sp>
        <p:nvSpPr>
          <p:cNvPr id="120835" name="Rectangle 3">
            <a:extLst>
              <a:ext uri="{FF2B5EF4-FFF2-40B4-BE49-F238E27FC236}">
                <a16:creationId xmlns:a16="http://schemas.microsoft.com/office/drawing/2014/main" id="{3277F00C-1F60-675B-451D-97C1D90C52C2}"/>
              </a:ext>
            </a:extLst>
          </p:cNvPr>
          <p:cNvSpPr>
            <a:spLocks noGrp="1" noChangeArrowheads="1"/>
          </p:cNvSpPr>
          <p:nvPr>
            <p:ph type="body" sz="half" idx="1"/>
          </p:nvPr>
        </p:nvSpPr>
        <p:spPr>
          <a:xfrm>
            <a:off x="457200" y="838200"/>
            <a:ext cx="8458200" cy="4525963"/>
          </a:xfrm>
        </p:spPr>
        <p:txBody>
          <a:bodyPr/>
          <a:lstStyle/>
          <a:p>
            <a:pPr eaLnBrk="1" hangingPunct="1">
              <a:lnSpc>
                <a:spcPct val="80000"/>
              </a:lnSpc>
            </a:pPr>
            <a:r>
              <a:rPr lang="en-US" altLang="en-US" sz="2200" dirty="0"/>
              <a:t>Affirms that prior to the earth becoming void, God created it with magnificent resplendency. However, after “Lucifer’s rebellion,” or the “Luciferian fall,” the earth became corrupt, so God destroyed the original earth (it became void) in “Lucifer’s flood” and He reconstructed the current world that we know.</a:t>
            </a:r>
          </a:p>
          <a:p>
            <a:pPr eaLnBrk="1" hangingPunct="1">
              <a:lnSpc>
                <a:spcPct val="80000"/>
              </a:lnSpc>
            </a:pPr>
            <a:r>
              <a:rPr lang="en-US" altLang="en-US" sz="2200" dirty="0"/>
              <a:t>This gap hypothesis was popularized by the Schofield Reference Bible in 1917 and is currently held by many, especially those of Calvinistic tendencies.  </a:t>
            </a:r>
          </a:p>
          <a:p>
            <a:pPr eaLnBrk="1" hangingPunct="1">
              <a:lnSpc>
                <a:spcPct val="80000"/>
              </a:lnSpc>
            </a:pPr>
            <a:endParaRPr lang="en-US" altLang="en-US" sz="2200" dirty="0"/>
          </a:p>
        </p:txBody>
      </p:sp>
      <p:pic>
        <p:nvPicPr>
          <p:cNvPr id="120836" name="Picture 9" descr="timeline">
            <a:extLst>
              <a:ext uri="{FF2B5EF4-FFF2-40B4-BE49-F238E27FC236}">
                <a16:creationId xmlns:a16="http://schemas.microsoft.com/office/drawing/2014/main" id="{756308F0-8779-BFAB-B174-59EE77807A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200400"/>
            <a:ext cx="8534400" cy="345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0837" name="Slide Number Placeholder 4">
            <a:extLst>
              <a:ext uri="{FF2B5EF4-FFF2-40B4-BE49-F238E27FC236}">
                <a16:creationId xmlns:a16="http://schemas.microsoft.com/office/drawing/2014/main" id="{75FA1AAF-BA58-DFA0-1FCD-91BFB1591F9A}"/>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58B92149-9017-481D-8E51-8607C084E411}" type="slidenum">
              <a:rPr lang="en-US" altLang="en-US" sz="1400" smtClean="0"/>
              <a:pPr>
                <a:spcBef>
                  <a:spcPct val="0"/>
                </a:spcBef>
                <a:buFontTx/>
                <a:buNone/>
              </a:pPr>
              <a:t>73</a:t>
            </a:fld>
            <a:endParaRPr lang="en-US" altLang="en-US" sz="1400"/>
          </a:p>
        </p:txBody>
      </p:sp>
    </p:spTree>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5" descr="big_SCOFIELD">
            <a:extLst>
              <a:ext uri="{FF2B5EF4-FFF2-40B4-BE49-F238E27FC236}">
                <a16:creationId xmlns:a16="http://schemas.microsoft.com/office/drawing/2014/main" id="{2510E723-E5A9-C3DD-ADA9-89BB175793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302" y="962891"/>
            <a:ext cx="3395662" cy="4634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883" name="Picture 7" descr="c822015eca6d860636a4f5a41674331414f6744">
            <a:extLst>
              <a:ext uri="{FF2B5EF4-FFF2-40B4-BE49-F238E27FC236}">
                <a16:creationId xmlns:a16="http://schemas.microsoft.com/office/drawing/2014/main" id="{5C71EA5B-ABA8-4382-04F2-5C07F6C652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7686" y="951917"/>
            <a:ext cx="3113314" cy="464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884" name="Slide Number Placeholder 4">
            <a:extLst>
              <a:ext uri="{FF2B5EF4-FFF2-40B4-BE49-F238E27FC236}">
                <a16:creationId xmlns:a16="http://schemas.microsoft.com/office/drawing/2014/main" id="{DFC25D8C-F79D-1ECD-C86B-EB48F0ACAE8A}"/>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FEBC220C-6CBA-4069-A724-F07B2AD8B606}" type="slidenum">
              <a:rPr lang="en-US" altLang="en-US" sz="1400" smtClean="0"/>
              <a:pPr>
                <a:spcBef>
                  <a:spcPct val="0"/>
                </a:spcBef>
                <a:buFontTx/>
                <a:buNone/>
              </a:pPr>
              <a:t>74</a:t>
            </a:fld>
            <a:endParaRPr lang="en-US" altLang="en-US" sz="1400"/>
          </a:p>
        </p:txBody>
      </p:sp>
    </p:spTree>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a:extLst>
              <a:ext uri="{FF2B5EF4-FFF2-40B4-BE49-F238E27FC236}">
                <a16:creationId xmlns:a16="http://schemas.microsoft.com/office/drawing/2014/main" id="{7B401EE5-A17F-3BED-1E8D-B465D72A478C}"/>
              </a:ext>
            </a:extLst>
          </p:cNvPr>
          <p:cNvSpPr>
            <a:spLocks noGrp="1" noChangeArrowheads="1"/>
          </p:cNvSpPr>
          <p:nvPr>
            <p:ph type="title"/>
          </p:nvPr>
        </p:nvSpPr>
        <p:spPr>
          <a:xfrm>
            <a:off x="671946" y="576262"/>
            <a:ext cx="3581400" cy="1143000"/>
          </a:xfrm>
        </p:spPr>
        <p:txBody>
          <a:bodyPr/>
          <a:lstStyle/>
          <a:p>
            <a:pPr eaLnBrk="1" hangingPunct="1"/>
            <a:r>
              <a:rPr lang="en-US" altLang="en-US" sz="2800" dirty="0"/>
              <a:t>6. Late Gap Hypothesis</a:t>
            </a:r>
          </a:p>
        </p:txBody>
      </p:sp>
      <p:sp>
        <p:nvSpPr>
          <p:cNvPr id="96259" name="Rectangle 3">
            <a:extLst>
              <a:ext uri="{FF2B5EF4-FFF2-40B4-BE49-F238E27FC236}">
                <a16:creationId xmlns:a16="http://schemas.microsoft.com/office/drawing/2014/main" id="{97EB9559-2205-6D52-F2E0-B79ED63373EE}"/>
              </a:ext>
            </a:extLst>
          </p:cNvPr>
          <p:cNvSpPr>
            <a:spLocks noGrp="1" noChangeArrowheads="1"/>
          </p:cNvSpPr>
          <p:nvPr>
            <p:ph type="body" sz="half" idx="1"/>
          </p:nvPr>
        </p:nvSpPr>
        <p:spPr>
          <a:xfrm>
            <a:off x="457200" y="1719262"/>
            <a:ext cx="3962401" cy="4525963"/>
          </a:xfrm>
        </p:spPr>
        <p:txBody>
          <a:bodyPr/>
          <a:lstStyle/>
          <a:p>
            <a:pPr eaLnBrk="1" hangingPunct="1">
              <a:defRPr/>
            </a:pPr>
            <a:r>
              <a:rPr lang="en-US" altLang="en-US" sz="2300" dirty="0"/>
              <a:t>Says that Adam and Eve existed in the Garden of Eden for millions or billions of years before the fall. Thus, the gap takes place between Genesis chapters 2 and 3. </a:t>
            </a:r>
            <a:r>
              <a:rPr lang="en-US" altLang="en-US" sz="2300" dirty="0">
                <a:solidFill>
                  <a:srgbClr val="00FF00"/>
                </a:solidFill>
              </a:rPr>
              <a:t>(What about Gen. 5:5?) </a:t>
            </a:r>
          </a:p>
          <a:p>
            <a:pPr marL="0" indent="0" eaLnBrk="1" hangingPunct="1">
              <a:buFontTx/>
              <a:buNone/>
              <a:defRPr/>
            </a:pPr>
            <a:endParaRPr lang="en-US" altLang="en-US" sz="2300" dirty="0"/>
          </a:p>
        </p:txBody>
      </p:sp>
      <p:pic>
        <p:nvPicPr>
          <p:cNvPr id="123908" name="Picture 5" descr="adding-millions-of-years-to-bible">
            <a:extLst>
              <a:ext uri="{FF2B5EF4-FFF2-40B4-BE49-F238E27FC236}">
                <a16:creationId xmlns:a16="http://schemas.microsoft.com/office/drawing/2014/main" id="{9E2D71CE-5598-B698-CB17-DBFEC98E8C1E}"/>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b="4918"/>
          <a:stretch>
            <a:fillRect/>
          </a:stretch>
        </p:blipFill>
        <p:spPr>
          <a:xfrm>
            <a:off x="4876800" y="1295400"/>
            <a:ext cx="2971800" cy="3760922"/>
          </a:xfrm>
        </p:spPr>
      </p:pic>
      <p:sp>
        <p:nvSpPr>
          <p:cNvPr id="123909" name="Slide Number Placeholder 4">
            <a:extLst>
              <a:ext uri="{FF2B5EF4-FFF2-40B4-BE49-F238E27FC236}">
                <a16:creationId xmlns:a16="http://schemas.microsoft.com/office/drawing/2014/main" id="{9CC8EF3C-2948-FE3D-3D7C-39F6DCA826A8}"/>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CF6EDDE8-37D7-422E-8114-C5BEC58FEC11}" type="slidenum">
              <a:rPr lang="en-US" altLang="en-US" sz="1400" smtClean="0"/>
              <a:pPr>
                <a:spcBef>
                  <a:spcPct val="0"/>
                </a:spcBef>
                <a:buFontTx/>
                <a:buNone/>
              </a:pPr>
              <a:t>75</a:t>
            </a:fld>
            <a:endParaRPr lang="en-US" altLang="en-US" sz="1400"/>
          </a:p>
        </p:txBody>
      </p:sp>
    </p:spTree>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a:extLst>
              <a:ext uri="{FF2B5EF4-FFF2-40B4-BE49-F238E27FC236}">
                <a16:creationId xmlns:a16="http://schemas.microsoft.com/office/drawing/2014/main" id="{776E916D-579D-7BD8-48F6-3A0C75E2CAA4}"/>
              </a:ext>
            </a:extLst>
          </p:cNvPr>
          <p:cNvSpPr>
            <a:spLocks noGrp="1" noChangeArrowheads="1"/>
          </p:cNvSpPr>
          <p:nvPr>
            <p:ph type="title"/>
          </p:nvPr>
        </p:nvSpPr>
        <p:spPr>
          <a:xfrm>
            <a:off x="457200" y="304800"/>
            <a:ext cx="8229600" cy="1143000"/>
          </a:xfrm>
        </p:spPr>
        <p:txBody>
          <a:bodyPr/>
          <a:lstStyle/>
          <a:p>
            <a:pPr eaLnBrk="1" hangingPunct="1"/>
            <a:r>
              <a:rPr lang="en-US" altLang="en-US" sz="2800" dirty="0"/>
              <a:t>7. Literal With Gaps Hypothesis</a:t>
            </a:r>
          </a:p>
        </p:txBody>
      </p:sp>
      <p:sp>
        <p:nvSpPr>
          <p:cNvPr id="130051" name="Rectangle 3">
            <a:extLst>
              <a:ext uri="{FF2B5EF4-FFF2-40B4-BE49-F238E27FC236}">
                <a16:creationId xmlns:a16="http://schemas.microsoft.com/office/drawing/2014/main" id="{0C1977A5-83FB-E7CA-61FD-3966FD11E951}"/>
              </a:ext>
            </a:extLst>
          </p:cNvPr>
          <p:cNvSpPr>
            <a:spLocks noGrp="1" noChangeArrowheads="1"/>
          </p:cNvSpPr>
          <p:nvPr>
            <p:ph type="body" sz="half" idx="1"/>
          </p:nvPr>
        </p:nvSpPr>
        <p:spPr>
          <a:xfrm>
            <a:off x="876300" y="1295400"/>
            <a:ext cx="7162800" cy="1676400"/>
          </a:xfrm>
        </p:spPr>
        <p:txBody>
          <a:bodyPr/>
          <a:lstStyle/>
          <a:p>
            <a:pPr eaLnBrk="1" hangingPunct="1"/>
            <a:r>
              <a:rPr lang="en-US" altLang="en-US" sz="2300" dirty="0"/>
              <a:t>Argues that each of the 6 days of creation were literal days; however, God inserted five eons of time amounting to 13.8 billion years into the gaps between each of the 6 days. </a:t>
            </a:r>
          </a:p>
          <a:p>
            <a:pPr eaLnBrk="1" hangingPunct="1"/>
            <a:endParaRPr lang="en-US" altLang="en-US" sz="2300" dirty="0"/>
          </a:p>
        </p:txBody>
      </p:sp>
      <p:pic>
        <p:nvPicPr>
          <p:cNvPr id="130052" name="Picture 5" descr="btg-014a">
            <a:extLst>
              <a:ext uri="{FF2B5EF4-FFF2-40B4-BE49-F238E27FC236}">
                <a16:creationId xmlns:a16="http://schemas.microsoft.com/office/drawing/2014/main" id="{C8E2BC4B-6276-E9DF-A982-E368A53AFA92}"/>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2057400" y="2989118"/>
            <a:ext cx="4191000" cy="2673197"/>
          </a:xfrm>
        </p:spPr>
      </p:pic>
      <p:sp>
        <p:nvSpPr>
          <p:cNvPr id="130053" name="Slide Number Placeholder 4">
            <a:extLst>
              <a:ext uri="{FF2B5EF4-FFF2-40B4-BE49-F238E27FC236}">
                <a16:creationId xmlns:a16="http://schemas.microsoft.com/office/drawing/2014/main" id="{2ED181FD-D52B-B8B7-4A2C-50943853004F}"/>
              </a:ext>
            </a:extLst>
          </p:cNvPr>
          <p:cNvSpPr>
            <a:spLocks noGrp="1"/>
          </p:cNvSpPr>
          <p:nvPr>
            <p:ph type="sldNum" sz="quarter" idx="12"/>
          </p:nvPr>
        </p:nvSpPr>
        <p:spPr>
          <a:xfrm>
            <a:off x="6553200" y="6550025"/>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9DC6F83B-41BF-4B1C-A68F-377A61CF8AF6}" type="slidenum">
              <a:rPr lang="en-US" altLang="en-US" sz="1400" smtClean="0"/>
              <a:pPr>
                <a:spcBef>
                  <a:spcPct val="0"/>
                </a:spcBef>
                <a:buFontTx/>
                <a:buNone/>
              </a:pPr>
              <a:t>76</a:t>
            </a:fld>
            <a:endParaRPr lang="en-US" altLang="en-US" sz="1400"/>
          </a:p>
        </p:txBody>
      </p:sp>
    </p:spTree>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2098" name="Rectangle 2">
            <a:extLst>
              <a:ext uri="{FF2B5EF4-FFF2-40B4-BE49-F238E27FC236}">
                <a16:creationId xmlns:a16="http://schemas.microsoft.com/office/drawing/2014/main" id="{3996C0FD-66EB-B0E4-1692-CA9157C5894F}"/>
              </a:ext>
            </a:extLst>
          </p:cNvPr>
          <p:cNvSpPr>
            <a:spLocks noGrp="1" noChangeArrowheads="1"/>
          </p:cNvSpPr>
          <p:nvPr>
            <p:ph type="title"/>
          </p:nvPr>
        </p:nvSpPr>
        <p:spPr>
          <a:xfrm>
            <a:off x="457200" y="136525"/>
            <a:ext cx="8229600" cy="1143000"/>
          </a:xfrm>
        </p:spPr>
        <p:txBody>
          <a:bodyPr/>
          <a:lstStyle/>
          <a:p>
            <a:pPr eaLnBrk="1" hangingPunct="1"/>
            <a:r>
              <a:rPr lang="en-US" altLang="en-US" sz="2800" dirty="0"/>
              <a:t>8. Framework Hypothesis</a:t>
            </a:r>
          </a:p>
        </p:txBody>
      </p:sp>
      <p:sp>
        <p:nvSpPr>
          <p:cNvPr id="54275" name="Rectangle 3">
            <a:extLst>
              <a:ext uri="{FF2B5EF4-FFF2-40B4-BE49-F238E27FC236}">
                <a16:creationId xmlns:a16="http://schemas.microsoft.com/office/drawing/2014/main" id="{1F1A3D50-33AE-65A9-8257-8BA32217BD85}"/>
              </a:ext>
            </a:extLst>
          </p:cNvPr>
          <p:cNvSpPr>
            <a:spLocks noGrp="1" noChangeArrowheads="1"/>
          </p:cNvSpPr>
          <p:nvPr>
            <p:ph type="body" sz="half" idx="1"/>
          </p:nvPr>
        </p:nvSpPr>
        <p:spPr>
          <a:xfrm>
            <a:off x="304800" y="1203325"/>
            <a:ext cx="3686175" cy="5364163"/>
          </a:xfrm>
        </p:spPr>
        <p:txBody>
          <a:bodyPr/>
          <a:lstStyle/>
          <a:p>
            <a:pPr marL="0" indent="0" eaLnBrk="1" hangingPunct="1">
              <a:lnSpc>
                <a:spcPct val="80000"/>
              </a:lnSpc>
              <a:buFontTx/>
              <a:buNone/>
              <a:defRPr/>
            </a:pPr>
            <a:r>
              <a:rPr lang="en-US" altLang="en-US" sz="2100" dirty="0"/>
              <a:t>Non-literal view of the whole creation account, allowing for an ancient earth. YEC advocates often describe the FH as the most confusing of alternative views in which the 6 days of creation represent </a:t>
            </a:r>
            <a:r>
              <a:rPr lang="en-US" altLang="en-US" sz="2100" u="sng" dirty="0"/>
              <a:t>neither literal days nor correspond to ages of time</a:t>
            </a:r>
            <a:r>
              <a:rPr lang="en-US" altLang="en-US" sz="2100" dirty="0"/>
              <a:t> </a:t>
            </a:r>
          </a:p>
          <a:p>
            <a:pPr eaLnBrk="1" hangingPunct="1">
              <a:lnSpc>
                <a:spcPct val="80000"/>
              </a:lnSpc>
              <a:buFontTx/>
              <a:buNone/>
              <a:defRPr/>
            </a:pPr>
            <a:r>
              <a:rPr lang="en-US" altLang="en-US" sz="500" dirty="0"/>
              <a:t> </a:t>
            </a:r>
          </a:p>
          <a:p>
            <a:pPr marL="0" indent="0" eaLnBrk="1" hangingPunct="1">
              <a:lnSpc>
                <a:spcPct val="80000"/>
              </a:lnSpc>
              <a:buFontTx/>
              <a:buNone/>
              <a:defRPr/>
            </a:pPr>
            <a:r>
              <a:rPr lang="en-US" altLang="en-US" sz="2100" dirty="0"/>
              <a:t>Views the </a:t>
            </a:r>
            <a:r>
              <a:rPr lang="en-US" altLang="en-US" sz="2100" i="1" dirty="0"/>
              <a:t>Genesis </a:t>
            </a:r>
            <a:r>
              <a:rPr lang="en-US" altLang="en-US" sz="2100" dirty="0"/>
              <a:t>creation account as a  “</a:t>
            </a:r>
            <a:r>
              <a:rPr lang="en-US" altLang="en-US" sz="2100" u="sng" dirty="0"/>
              <a:t>non-literal theological literary device</a:t>
            </a:r>
            <a:r>
              <a:rPr lang="en-US" altLang="en-US" sz="2100" dirty="0"/>
              <a:t>” used to account for creation. Instead of being an actual chronological sequence, the six days of creation are said to represent </a:t>
            </a:r>
            <a:r>
              <a:rPr lang="en-US" altLang="en-US" sz="2100" u="sng" dirty="0"/>
              <a:t>topical categories</a:t>
            </a:r>
            <a:r>
              <a:rPr lang="en-US" altLang="en-US" sz="2100" dirty="0"/>
              <a:t>. </a:t>
            </a:r>
          </a:p>
          <a:p>
            <a:pPr eaLnBrk="1" hangingPunct="1">
              <a:lnSpc>
                <a:spcPct val="80000"/>
              </a:lnSpc>
              <a:defRPr/>
            </a:pPr>
            <a:endParaRPr lang="en-US" altLang="en-US" sz="2000" dirty="0"/>
          </a:p>
        </p:txBody>
      </p:sp>
      <p:pic>
        <p:nvPicPr>
          <p:cNvPr id="132100" name="Picture 11" descr="http://assets.nydailynews.com/polopoly_fs/1.385700!/img/httpImage/image.jpg_gen/derivatives/landscape_635/alg-construction-house-jpg.jpg">
            <a:extLst>
              <a:ext uri="{FF2B5EF4-FFF2-40B4-BE49-F238E27FC236}">
                <a16:creationId xmlns:a16="http://schemas.microsoft.com/office/drawing/2014/main" id="{673323EA-0647-299C-D6BF-391FCE9DDC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19550" y="1584325"/>
            <a:ext cx="4876800" cy="3248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2101" name="TextBox 1">
            <a:extLst>
              <a:ext uri="{FF2B5EF4-FFF2-40B4-BE49-F238E27FC236}">
                <a16:creationId xmlns:a16="http://schemas.microsoft.com/office/drawing/2014/main" id="{DA7A9748-8D75-FB55-4CB7-A164E92A73D8}"/>
              </a:ext>
            </a:extLst>
          </p:cNvPr>
          <p:cNvSpPr txBox="1">
            <a:spLocks noChangeArrowheads="1"/>
          </p:cNvSpPr>
          <p:nvPr/>
        </p:nvSpPr>
        <p:spPr bwMode="auto">
          <a:xfrm>
            <a:off x="4029075" y="4832924"/>
            <a:ext cx="48768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000" dirty="0">
                <a:solidFill>
                  <a:srgbClr val="FFC000"/>
                </a:solidFill>
              </a:rPr>
              <a:t>Makes Genesis 1 an Allegory or Parable You Explain What it Means However             You See Fit</a:t>
            </a:r>
          </a:p>
        </p:txBody>
      </p:sp>
      <p:sp>
        <p:nvSpPr>
          <p:cNvPr id="132102" name="Slide Number Placeholder 4">
            <a:extLst>
              <a:ext uri="{FF2B5EF4-FFF2-40B4-BE49-F238E27FC236}">
                <a16:creationId xmlns:a16="http://schemas.microsoft.com/office/drawing/2014/main" id="{366D6EFA-EF6F-4C4C-9FB1-4C5DE06A4FB5}"/>
              </a:ext>
            </a:extLst>
          </p:cNvPr>
          <p:cNvSpPr>
            <a:spLocks noGrp="1"/>
          </p:cNvSpPr>
          <p:nvPr>
            <p:ph type="sldNum" sz="quarter" idx="12"/>
          </p:nvPr>
        </p:nvSpPr>
        <p:spPr>
          <a:xfrm>
            <a:off x="6553200" y="6381750"/>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FFCC2F51-2ED3-4270-9175-50E4F3C46AAE}" type="slidenum">
              <a:rPr lang="en-US" altLang="en-US" sz="1400" smtClean="0"/>
              <a:pPr>
                <a:spcBef>
                  <a:spcPct val="0"/>
                </a:spcBef>
                <a:buFontTx/>
                <a:buNone/>
              </a:pPr>
              <a:t>77</a:t>
            </a:fld>
            <a:endParaRPr lang="en-US" altLang="en-US" sz="1400"/>
          </a:p>
        </p:txBody>
      </p:sp>
    </p:spTree>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4C9C06A3-3C74-57AF-1AB7-E2607FC9A4F3}"/>
              </a:ext>
            </a:extLst>
          </p:cNvPr>
          <p:cNvSpPr>
            <a:spLocks noGrp="1" noChangeArrowheads="1"/>
          </p:cNvSpPr>
          <p:nvPr>
            <p:ph type="title"/>
          </p:nvPr>
        </p:nvSpPr>
        <p:spPr>
          <a:xfrm>
            <a:off x="457200" y="76200"/>
            <a:ext cx="8229600" cy="1143000"/>
          </a:xfrm>
        </p:spPr>
        <p:txBody>
          <a:bodyPr/>
          <a:lstStyle/>
          <a:p>
            <a:pPr eaLnBrk="1" hangingPunct="1"/>
            <a:r>
              <a:rPr lang="en-US" altLang="en-US" sz="2800" dirty="0"/>
              <a:t>9. Revelatory Day View</a:t>
            </a:r>
          </a:p>
        </p:txBody>
      </p:sp>
      <p:sp>
        <p:nvSpPr>
          <p:cNvPr id="133123" name="Rectangle 3">
            <a:extLst>
              <a:ext uri="{FF2B5EF4-FFF2-40B4-BE49-F238E27FC236}">
                <a16:creationId xmlns:a16="http://schemas.microsoft.com/office/drawing/2014/main" id="{2CAFA98B-CC89-5B83-E294-EF22D8BD82F6}"/>
              </a:ext>
            </a:extLst>
          </p:cNvPr>
          <p:cNvSpPr>
            <a:spLocks noGrp="1" noChangeArrowheads="1"/>
          </p:cNvSpPr>
          <p:nvPr>
            <p:ph type="body" sz="half" idx="1"/>
          </p:nvPr>
        </p:nvSpPr>
        <p:spPr>
          <a:xfrm>
            <a:off x="457200" y="914400"/>
            <a:ext cx="8001000" cy="4525963"/>
          </a:xfrm>
        </p:spPr>
        <p:txBody>
          <a:bodyPr/>
          <a:lstStyle/>
          <a:p>
            <a:pPr eaLnBrk="1" hangingPunct="1"/>
            <a:r>
              <a:rPr lang="en-US" altLang="en-US" sz="2300" dirty="0"/>
              <a:t>This idea contends that the 6 days of creation are actually a series of 6 visions, each one lasting 1 day, given to Moses to reveal Jehovah’s creative work</a:t>
            </a:r>
          </a:p>
          <a:p>
            <a:pPr eaLnBrk="1" hangingPunct="1"/>
            <a:endParaRPr lang="en-US" altLang="en-US" sz="2300" dirty="0"/>
          </a:p>
        </p:txBody>
      </p:sp>
      <p:sp>
        <p:nvSpPr>
          <p:cNvPr id="133124" name="Text Box 7">
            <a:extLst>
              <a:ext uri="{FF2B5EF4-FFF2-40B4-BE49-F238E27FC236}">
                <a16:creationId xmlns:a16="http://schemas.microsoft.com/office/drawing/2014/main" id="{6F962EB3-4390-607C-DC67-8EBB673D586D}"/>
              </a:ext>
            </a:extLst>
          </p:cNvPr>
          <p:cNvSpPr txBox="1">
            <a:spLocks noChangeArrowheads="1"/>
          </p:cNvSpPr>
          <p:nvPr/>
        </p:nvSpPr>
        <p:spPr bwMode="auto">
          <a:xfrm>
            <a:off x="228600" y="6034088"/>
            <a:ext cx="1905000" cy="3667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endParaRPr lang="en-US" altLang="en-US" sz="1800"/>
          </a:p>
        </p:txBody>
      </p:sp>
      <p:pic>
        <p:nvPicPr>
          <p:cNvPr id="133125" name="Picture 5" descr="mount_sinai_in_clouds_">
            <a:extLst>
              <a:ext uri="{FF2B5EF4-FFF2-40B4-BE49-F238E27FC236}">
                <a16:creationId xmlns:a16="http://schemas.microsoft.com/office/drawing/2014/main" id="{6ADD9A2C-282C-3FFF-89BA-00C2F10756FA}"/>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l="3908" t="4117" r="1953" b="4117"/>
          <a:stretch>
            <a:fillRect/>
          </a:stretch>
        </p:blipFill>
        <p:spPr>
          <a:xfrm>
            <a:off x="1638300" y="2209800"/>
            <a:ext cx="5867400" cy="4074150"/>
          </a:xfrm>
        </p:spPr>
      </p:pic>
      <p:sp>
        <p:nvSpPr>
          <p:cNvPr id="133126" name="Slide Number Placeholder 4">
            <a:extLst>
              <a:ext uri="{FF2B5EF4-FFF2-40B4-BE49-F238E27FC236}">
                <a16:creationId xmlns:a16="http://schemas.microsoft.com/office/drawing/2014/main" id="{88777FB6-851C-6BEC-640B-8AEE96B617D0}"/>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3F44F35F-477B-4209-9D3B-8AD153382848}" type="slidenum">
              <a:rPr lang="en-US" altLang="en-US" sz="1400" smtClean="0"/>
              <a:pPr>
                <a:spcBef>
                  <a:spcPct val="0"/>
                </a:spcBef>
                <a:buFontTx/>
                <a:buNone/>
              </a:pPr>
              <a:t>78</a:t>
            </a:fld>
            <a:endParaRPr lang="en-US" altLang="en-US" sz="1400"/>
          </a:p>
        </p:txBody>
      </p:sp>
    </p:spTree>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1">
            <a:extLst>
              <a:ext uri="{FF2B5EF4-FFF2-40B4-BE49-F238E27FC236}">
                <a16:creationId xmlns:a16="http://schemas.microsoft.com/office/drawing/2014/main" id="{3946B5A3-8A90-5D65-AB9F-5CD228162105}"/>
              </a:ext>
            </a:extLst>
          </p:cNvPr>
          <p:cNvPicPr>
            <a:picLocks noChangeAspect="1"/>
          </p:cNvPicPr>
          <p:nvPr/>
        </p:nvPicPr>
        <p:blipFill>
          <a:blip r:embed="rId2">
            <a:extLst>
              <a:ext uri="{28A0092B-C50C-407E-A947-70E740481C1C}">
                <a14:useLocalDpi xmlns:a14="http://schemas.microsoft.com/office/drawing/2010/main" val="0"/>
              </a:ext>
            </a:extLst>
          </a:blip>
          <a:srcRect l="5000" r="15833"/>
          <a:stretch>
            <a:fillRect/>
          </a:stretch>
        </p:blipFill>
        <p:spPr bwMode="auto">
          <a:xfrm>
            <a:off x="5638800" y="1439863"/>
            <a:ext cx="3194050" cy="272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4147" name="Rectangle 2">
            <a:extLst>
              <a:ext uri="{FF2B5EF4-FFF2-40B4-BE49-F238E27FC236}">
                <a16:creationId xmlns:a16="http://schemas.microsoft.com/office/drawing/2014/main" id="{44BE93AF-7CE3-D7AE-62C7-F7225E787C84}"/>
              </a:ext>
            </a:extLst>
          </p:cNvPr>
          <p:cNvSpPr>
            <a:spLocks noGrp="1" noChangeArrowheads="1"/>
          </p:cNvSpPr>
          <p:nvPr>
            <p:ph type="title"/>
          </p:nvPr>
        </p:nvSpPr>
        <p:spPr>
          <a:xfrm>
            <a:off x="457200" y="-76200"/>
            <a:ext cx="8229600" cy="1143000"/>
          </a:xfrm>
        </p:spPr>
        <p:txBody>
          <a:bodyPr/>
          <a:lstStyle/>
          <a:p>
            <a:pPr eaLnBrk="1" hangingPunct="1"/>
            <a:r>
              <a:rPr lang="en-US" altLang="en-US" sz="2800" dirty="0"/>
              <a:t>10. Progressive Creationism</a:t>
            </a:r>
          </a:p>
        </p:txBody>
      </p:sp>
      <p:sp>
        <p:nvSpPr>
          <p:cNvPr id="134148" name="Rectangle 3">
            <a:extLst>
              <a:ext uri="{FF2B5EF4-FFF2-40B4-BE49-F238E27FC236}">
                <a16:creationId xmlns:a16="http://schemas.microsoft.com/office/drawing/2014/main" id="{E0546D86-F2C8-DBDB-83EC-B4791D012F36}"/>
              </a:ext>
            </a:extLst>
          </p:cNvPr>
          <p:cNvSpPr>
            <a:spLocks noGrp="1" noChangeArrowheads="1"/>
          </p:cNvSpPr>
          <p:nvPr>
            <p:ph type="body" idx="1"/>
          </p:nvPr>
        </p:nvSpPr>
        <p:spPr>
          <a:xfrm>
            <a:off x="304800" y="1066800"/>
            <a:ext cx="5334000" cy="4525963"/>
          </a:xfrm>
        </p:spPr>
        <p:txBody>
          <a:bodyPr/>
          <a:lstStyle/>
          <a:p>
            <a:pPr eaLnBrk="1" hangingPunct="1">
              <a:lnSpc>
                <a:spcPct val="90000"/>
              </a:lnSpc>
            </a:pPr>
            <a:r>
              <a:rPr lang="en-US" altLang="en-US" sz="2300" dirty="0"/>
              <a:t>Advocated by </a:t>
            </a:r>
            <a:r>
              <a:rPr lang="en-US" altLang="en-US" sz="2300" dirty="0">
                <a:solidFill>
                  <a:srgbClr val="00FF00"/>
                </a:solidFill>
              </a:rPr>
              <a:t>Hugh Ross</a:t>
            </a:r>
            <a:r>
              <a:rPr lang="en-US" altLang="en-US" sz="2300" dirty="0"/>
              <a:t> - Typically includes some form of day-age or gap hypothesis.</a:t>
            </a:r>
          </a:p>
          <a:p>
            <a:pPr eaLnBrk="1" hangingPunct="1">
              <a:lnSpc>
                <a:spcPct val="90000"/>
              </a:lnSpc>
            </a:pPr>
            <a:r>
              <a:rPr lang="en-US" altLang="en-US" sz="2300" dirty="0"/>
              <a:t>Often denies that animal evolution occurred</a:t>
            </a:r>
          </a:p>
          <a:p>
            <a:pPr eaLnBrk="1" hangingPunct="1">
              <a:lnSpc>
                <a:spcPct val="90000"/>
              </a:lnSpc>
            </a:pPr>
            <a:r>
              <a:rPr lang="en-US" altLang="en-US" sz="2300" dirty="0"/>
              <a:t>Contends that during eons of time, God successively created animals and added them in a sequential fashion to the earth in ever increasing complexity</a:t>
            </a:r>
          </a:p>
          <a:p>
            <a:pPr eaLnBrk="1" hangingPunct="1">
              <a:lnSpc>
                <a:spcPct val="90000"/>
              </a:lnSpc>
            </a:pPr>
            <a:r>
              <a:rPr lang="en-US" altLang="en-US" sz="2300" dirty="0"/>
              <a:t>Over time, these simpler animals would become extinct and God would create more complex ones until finally he created man </a:t>
            </a:r>
          </a:p>
          <a:p>
            <a:pPr eaLnBrk="1" hangingPunct="1">
              <a:lnSpc>
                <a:spcPct val="90000"/>
              </a:lnSpc>
            </a:pPr>
            <a:endParaRPr lang="en-US" altLang="en-US" sz="2300" dirty="0"/>
          </a:p>
        </p:txBody>
      </p:sp>
      <p:sp>
        <p:nvSpPr>
          <p:cNvPr id="134149" name="Slide Number Placeholder 4">
            <a:extLst>
              <a:ext uri="{FF2B5EF4-FFF2-40B4-BE49-F238E27FC236}">
                <a16:creationId xmlns:a16="http://schemas.microsoft.com/office/drawing/2014/main" id="{439CDFAD-03E2-A2DB-C735-80616E274475}"/>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041D8D18-D836-4528-B82E-83E948D7F43A}" type="slidenum">
              <a:rPr lang="en-US" altLang="en-US" sz="1400" smtClean="0"/>
              <a:pPr>
                <a:spcBef>
                  <a:spcPct val="0"/>
                </a:spcBef>
                <a:buFontTx/>
                <a:buNone/>
              </a:pPr>
              <a:t>79</a:t>
            </a:fld>
            <a:endParaRPr lang="en-US" altLang="en-US" sz="1400"/>
          </a:p>
        </p:txBody>
      </p:sp>
    </p:spTree>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3" name="Rectangle 3">
            <a:extLst>
              <a:ext uri="{FF2B5EF4-FFF2-40B4-BE49-F238E27FC236}">
                <a16:creationId xmlns:a16="http://schemas.microsoft.com/office/drawing/2014/main" id="{CF870576-309B-5BFE-16A4-A99A96C6EDCF}"/>
              </a:ext>
            </a:extLst>
          </p:cNvPr>
          <p:cNvSpPr>
            <a:spLocks noGrp="1" noChangeArrowheads="1"/>
          </p:cNvSpPr>
          <p:nvPr>
            <p:ph type="body" idx="1"/>
          </p:nvPr>
        </p:nvSpPr>
        <p:spPr>
          <a:xfrm>
            <a:off x="304800" y="1066800"/>
            <a:ext cx="8534400" cy="4525963"/>
          </a:xfrm>
        </p:spPr>
        <p:txBody>
          <a:bodyPr/>
          <a:lstStyle/>
          <a:p>
            <a:pPr eaLnBrk="1" hangingPunct="1">
              <a:lnSpc>
                <a:spcPct val="80000"/>
              </a:lnSpc>
              <a:defRPr/>
            </a:pPr>
            <a:r>
              <a:rPr lang="en-US" altLang="en-US" sz="2300" dirty="0"/>
              <a:t>Teaches that for hundreds of thousands of years, pre-human primates that looked like humans, walked like humans, and talked like humans, lived on earth and drew on walls in caves, although they weren’t fully human because they didn’t have an eternal soul. </a:t>
            </a:r>
          </a:p>
          <a:p>
            <a:pPr marL="0" indent="0" eaLnBrk="1" hangingPunct="1">
              <a:lnSpc>
                <a:spcPct val="80000"/>
              </a:lnSpc>
              <a:buFontTx/>
              <a:buNone/>
              <a:defRPr/>
            </a:pPr>
            <a:r>
              <a:rPr lang="en-US" altLang="en-US" sz="800" dirty="0"/>
              <a:t>     </a:t>
            </a:r>
          </a:p>
          <a:p>
            <a:pPr eaLnBrk="1" hangingPunct="1">
              <a:lnSpc>
                <a:spcPct val="80000"/>
              </a:lnSpc>
              <a:defRPr/>
            </a:pPr>
            <a:r>
              <a:rPr lang="en-US" altLang="en-US" sz="2300" dirty="0"/>
              <a:t>These primates are                                                               sometimes called                                                                    </a:t>
            </a:r>
            <a:r>
              <a:rPr lang="en-US" altLang="en-US" sz="2300" dirty="0">
                <a:solidFill>
                  <a:srgbClr val="00FF00"/>
                </a:solidFill>
              </a:rPr>
              <a:t>“spiritless                                                                                               hominids”                                                                                                               </a:t>
            </a:r>
            <a:r>
              <a:rPr lang="en-US" altLang="en-US" sz="2300" dirty="0"/>
              <a:t>and include the                                                                                  earliest Africans,                                                                                    Native Americans,                                                                                                 Australian                                                                                      Aborigines, which                                                          were </a:t>
            </a:r>
            <a:r>
              <a:rPr lang="en-US" altLang="en-US" sz="2300" dirty="0" err="1"/>
              <a:t>were</a:t>
            </a:r>
            <a:r>
              <a:rPr lang="en-US" altLang="en-US" sz="2300" dirty="0"/>
              <a:t> not really                                                                            humans </a:t>
            </a:r>
          </a:p>
          <a:p>
            <a:pPr eaLnBrk="1" hangingPunct="1">
              <a:lnSpc>
                <a:spcPct val="80000"/>
              </a:lnSpc>
              <a:defRPr/>
            </a:pPr>
            <a:endParaRPr lang="en-US" altLang="en-US" sz="2300" b="1" dirty="0"/>
          </a:p>
        </p:txBody>
      </p:sp>
      <p:pic>
        <p:nvPicPr>
          <p:cNvPr id="135172" name="Picture 6" descr="http://i638.photobucket.com/albums/uu108/keno2012/devosiberiancave34.jpg">
            <a:extLst>
              <a:ext uri="{FF2B5EF4-FFF2-40B4-BE49-F238E27FC236}">
                <a16:creationId xmlns:a16="http://schemas.microsoft.com/office/drawing/2014/main" id="{63DE73C2-491B-AD00-2581-7C6B8ADDD6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0625" y="2741613"/>
            <a:ext cx="5400675" cy="411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1512AA94-DF7D-858A-591D-3E33D7F962D3}"/>
              </a:ext>
            </a:extLst>
          </p:cNvPr>
          <p:cNvSpPr txBox="1">
            <a:spLocks noChangeArrowheads="1"/>
          </p:cNvSpPr>
          <p:nvPr/>
        </p:nvSpPr>
        <p:spPr bwMode="auto">
          <a:xfrm>
            <a:off x="7677150" y="2392363"/>
            <a:ext cx="19700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2000" b="1" dirty="0">
                <a:solidFill>
                  <a:srgbClr val="00FF00"/>
                </a:solidFill>
              </a:rPr>
              <a:t>Not Real People (?)</a:t>
            </a:r>
          </a:p>
        </p:txBody>
      </p:sp>
      <p:cxnSp>
        <p:nvCxnSpPr>
          <p:cNvPr id="9" name="Straight Arrow Connector 8">
            <a:extLst>
              <a:ext uri="{FF2B5EF4-FFF2-40B4-BE49-F238E27FC236}">
                <a16:creationId xmlns:a16="http://schemas.microsoft.com/office/drawing/2014/main" id="{8391208A-2755-533B-09C4-611EDA1C6769}"/>
              </a:ext>
            </a:extLst>
          </p:cNvPr>
          <p:cNvCxnSpPr>
            <a:cxnSpLocks/>
          </p:cNvCxnSpPr>
          <p:nvPr/>
        </p:nvCxnSpPr>
        <p:spPr>
          <a:xfrm flipH="1">
            <a:off x="6202363" y="2967038"/>
            <a:ext cx="1535112" cy="1063625"/>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5175" name="Slide Number Placeholder 4">
            <a:extLst>
              <a:ext uri="{FF2B5EF4-FFF2-40B4-BE49-F238E27FC236}">
                <a16:creationId xmlns:a16="http://schemas.microsoft.com/office/drawing/2014/main" id="{98FE48C6-83BD-F4C1-C79A-249408DD45CA}"/>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A7326229-8362-450B-9EED-3C9D23325A40}" type="slidenum">
              <a:rPr lang="en-US" altLang="en-US" sz="1400" smtClean="0"/>
              <a:pPr>
                <a:spcBef>
                  <a:spcPct val="0"/>
                </a:spcBef>
                <a:buFontTx/>
                <a:buNone/>
              </a:pPr>
              <a:t>80</a:t>
            </a:fld>
            <a:endParaRPr lang="en-US" altLang="en-US" sz="1400"/>
          </a:p>
        </p:txBody>
      </p:sp>
      <p:sp>
        <p:nvSpPr>
          <p:cNvPr id="4" name="Rectangle 2">
            <a:extLst>
              <a:ext uri="{FF2B5EF4-FFF2-40B4-BE49-F238E27FC236}">
                <a16:creationId xmlns:a16="http://schemas.microsoft.com/office/drawing/2014/main" id="{FBA9245E-32E2-FF93-DBDC-BEB413E6F5E7}"/>
              </a:ext>
            </a:extLst>
          </p:cNvPr>
          <p:cNvSpPr>
            <a:spLocks noGrp="1" noChangeArrowheads="1"/>
          </p:cNvSpPr>
          <p:nvPr>
            <p:ph type="title"/>
          </p:nvPr>
        </p:nvSpPr>
        <p:spPr>
          <a:xfrm>
            <a:off x="457200" y="-76200"/>
            <a:ext cx="8229600" cy="1143000"/>
          </a:xfrm>
        </p:spPr>
        <p:txBody>
          <a:bodyPr/>
          <a:lstStyle/>
          <a:p>
            <a:pPr eaLnBrk="1" hangingPunct="1"/>
            <a:r>
              <a:rPr lang="en-US" altLang="en-US" sz="2800" dirty="0"/>
              <a:t>10. Progressive Creationism</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2000"/>
                                        <p:tgtEl>
                                          <p:spTgt spid="9"/>
                                        </p:tgtEl>
                                      </p:cBhvr>
                                    </p:animEffect>
                                  </p:childTnLst>
                                </p:cTn>
                              </p:par>
                              <p:par>
                                <p:cTn id="11" presetID="35" presetClass="emph" presetSubtype="0" repeatCount="indefinite" fill="hold" nodeType="withEffect">
                                  <p:stCondLst>
                                    <p:cond delay="0"/>
                                  </p:stCondLst>
                                  <p:endCondLst>
                                    <p:cond evt="onNext" delay="0">
                                      <p:tgtEl>
                                        <p:sldTgt/>
                                      </p:tgtEl>
                                    </p:cond>
                                  </p:endCondLst>
                                  <p:childTnLst>
                                    <p:anim calcmode="discrete" valueType="str">
                                      <p:cBhvr>
                                        <p:cTn id="12" dur="2000" fill="hold"/>
                                        <p:tgtEl>
                                          <p:spTgt spid="9"/>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5" name="Rectangle 3">
            <a:extLst>
              <a:ext uri="{FF2B5EF4-FFF2-40B4-BE49-F238E27FC236}">
                <a16:creationId xmlns:a16="http://schemas.microsoft.com/office/drawing/2014/main" id="{C435F5ED-7D9C-AB33-F7B6-C4FAF639F96B}"/>
              </a:ext>
            </a:extLst>
          </p:cNvPr>
          <p:cNvSpPr>
            <a:spLocks noGrp="1" noChangeArrowheads="1"/>
          </p:cNvSpPr>
          <p:nvPr>
            <p:ph type="body" sz="half" idx="1"/>
          </p:nvPr>
        </p:nvSpPr>
        <p:spPr>
          <a:xfrm>
            <a:off x="836613" y="1905000"/>
            <a:ext cx="4038600" cy="4525962"/>
          </a:xfrm>
        </p:spPr>
        <p:txBody>
          <a:bodyPr/>
          <a:lstStyle/>
          <a:p>
            <a:pPr eaLnBrk="1" hangingPunct="1">
              <a:lnSpc>
                <a:spcPct val="80000"/>
              </a:lnSpc>
            </a:pPr>
            <a:r>
              <a:rPr lang="en-US" altLang="en-US" sz="2300" dirty="0"/>
              <a:t>Says that, amid the spiritless hominids ca. 40,000 years ago, God gave one man and one woman souls. </a:t>
            </a:r>
          </a:p>
          <a:p>
            <a:pPr eaLnBrk="1" hangingPunct="1">
              <a:lnSpc>
                <a:spcPct val="80000"/>
              </a:lnSpc>
              <a:buFontTx/>
              <a:buNone/>
            </a:pPr>
            <a:r>
              <a:rPr lang="en-US" altLang="en-US" sz="600" dirty="0"/>
              <a:t>  </a:t>
            </a:r>
          </a:p>
          <a:p>
            <a:pPr eaLnBrk="1" hangingPunct="1">
              <a:lnSpc>
                <a:spcPct val="80000"/>
              </a:lnSpc>
            </a:pPr>
            <a:r>
              <a:rPr lang="en-US" altLang="en-US" sz="2300" dirty="0"/>
              <a:t>Canadian-born astronomer, Hugh Ross, has, in recent years, been the leading proponent of progressive creationism among evangelicals. </a:t>
            </a:r>
          </a:p>
          <a:p>
            <a:pPr eaLnBrk="1" hangingPunct="1">
              <a:lnSpc>
                <a:spcPct val="80000"/>
              </a:lnSpc>
            </a:pPr>
            <a:endParaRPr lang="en-US" altLang="en-US" sz="2300" dirty="0"/>
          </a:p>
        </p:txBody>
      </p:sp>
      <p:pic>
        <p:nvPicPr>
          <p:cNvPr id="136196" name="Picture 7" descr="http://hplusbiopolitics.files.wordpress.com/2008/11/adult_male_neanderthal.jpg">
            <a:extLst>
              <a:ext uri="{FF2B5EF4-FFF2-40B4-BE49-F238E27FC236}">
                <a16:creationId xmlns:a16="http://schemas.microsoft.com/office/drawing/2014/main" id="{3322CC5F-8468-88D5-B2A1-D04217D2F0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9175" y="822325"/>
            <a:ext cx="2587625"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6197" name="Picture 9" descr="http://www.rotorama.com/img/weird/surrogate_mother_for_child_neanderthal/child_neanderthal.jpg">
            <a:extLst>
              <a:ext uri="{FF2B5EF4-FFF2-40B4-BE49-F238E27FC236}">
                <a16:creationId xmlns:a16="http://schemas.microsoft.com/office/drawing/2014/main" id="{0D62876A-2853-842F-27C6-ED0754C000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7817"/>
          <a:stretch>
            <a:fillRect/>
          </a:stretch>
        </p:blipFill>
        <p:spPr bwMode="auto">
          <a:xfrm>
            <a:off x="6096000" y="3856038"/>
            <a:ext cx="2695575" cy="292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0D1CDDB1-A298-05ED-82AB-6EFB5FF0F90F}"/>
              </a:ext>
            </a:extLst>
          </p:cNvPr>
          <p:cNvSpPr txBox="1">
            <a:spLocks noChangeArrowheads="1"/>
          </p:cNvSpPr>
          <p:nvPr/>
        </p:nvSpPr>
        <p:spPr bwMode="auto">
          <a:xfrm>
            <a:off x="3886200" y="974725"/>
            <a:ext cx="1752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800" b="1" dirty="0">
                <a:solidFill>
                  <a:srgbClr val="00FF00"/>
                </a:solidFill>
              </a:rPr>
              <a:t>Not Real People (?)</a:t>
            </a:r>
          </a:p>
        </p:txBody>
      </p:sp>
      <p:cxnSp>
        <p:nvCxnSpPr>
          <p:cNvPr id="9" name="Straight Arrow Connector 8">
            <a:extLst>
              <a:ext uri="{FF2B5EF4-FFF2-40B4-BE49-F238E27FC236}">
                <a16:creationId xmlns:a16="http://schemas.microsoft.com/office/drawing/2014/main" id="{CDF94745-69A2-2671-2724-3C94F258CF07}"/>
              </a:ext>
            </a:extLst>
          </p:cNvPr>
          <p:cNvCxnSpPr/>
          <p:nvPr/>
        </p:nvCxnSpPr>
        <p:spPr>
          <a:xfrm>
            <a:off x="4953000" y="1203325"/>
            <a:ext cx="1371600" cy="3048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AA01F017-0163-6E1D-47A2-F23155D1A728}"/>
              </a:ext>
            </a:extLst>
          </p:cNvPr>
          <p:cNvCxnSpPr/>
          <p:nvPr/>
        </p:nvCxnSpPr>
        <p:spPr>
          <a:xfrm>
            <a:off x="5105400" y="1660525"/>
            <a:ext cx="1143000" cy="24384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6201" name="Slide Number Placeholder 4">
            <a:extLst>
              <a:ext uri="{FF2B5EF4-FFF2-40B4-BE49-F238E27FC236}">
                <a16:creationId xmlns:a16="http://schemas.microsoft.com/office/drawing/2014/main" id="{FDDFF5C8-6671-39BD-5C2A-B065D848AD06}"/>
              </a:ext>
            </a:extLst>
          </p:cNvPr>
          <p:cNvSpPr>
            <a:spLocks noGrp="1"/>
          </p:cNvSpPr>
          <p:nvPr>
            <p:ph type="sldNum" sz="quarter" idx="12"/>
          </p:nvPr>
        </p:nvSpPr>
        <p:spPr>
          <a:xfrm>
            <a:off x="6553200" y="6381750"/>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B87A4EB7-EE0C-492D-A775-B93B11663FE1}" type="slidenum">
              <a:rPr lang="en-US" altLang="en-US" sz="1400" smtClean="0"/>
              <a:pPr>
                <a:spcBef>
                  <a:spcPct val="0"/>
                </a:spcBef>
                <a:buFontTx/>
                <a:buNone/>
              </a:pPr>
              <a:t>81</a:t>
            </a:fld>
            <a:endParaRPr lang="en-US" altLang="en-US" sz="1400"/>
          </a:p>
        </p:txBody>
      </p:sp>
      <p:sp>
        <p:nvSpPr>
          <p:cNvPr id="3" name="Rectangle 2">
            <a:extLst>
              <a:ext uri="{FF2B5EF4-FFF2-40B4-BE49-F238E27FC236}">
                <a16:creationId xmlns:a16="http://schemas.microsoft.com/office/drawing/2014/main" id="{725ED7D7-9EEB-C61A-B794-9F8CF6127515}"/>
              </a:ext>
            </a:extLst>
          </p:cNvPr>
          <p:cNvSpPr>
            <a:spLocks noGrp="1" noChangeArrowheads="1"/>
          </p:cNvSpPr>
          <p:nvPr>
            <p:ph type="title"/>
          </p:nvPr>
        </p:nvSpPr>
        <p:spPr>
          <a:xfrm>
            <a:off x="457200" y="-76200"/>
            <a:ext cx="8229600" cy="1143000"/>
          </a:xfrm>
        </p:spPr>
        <p:txBody>
          <a:bodyPr/>
          <a:lstStyle/>
          <a:p>
            <a:pPr eaLnBrk="1" hangingPunct="1"/>
            <a:r>
              <a:rPr lang="en-US" altLang="en-US" sz="2800" dirty="0"/>
              <a:t>10. Progressive Creationism</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2000"/>
                                        <p:tgtEl>
                                          <p:spTgt spid="9"/>
                                        </p:tgtEl>
                                      </p:cBhvr>
                                    </p:animEffect>
                                  </p:childTnLst>
                                </p:cTn>
                              </p:par>
                              <p:par>
                                <p:cTn id="11" presetID="35" presetClass="emph" presetSubtype="0" repeatCount="indefinite" fill="hold" nodeType="withEffect">
                                  <p:stCondLst>
                                    <p:cond delay="0"/>
                                  </p:stCondLst>
                                  <p:childTnLst>
                                    <p:anim calcmode="discrete" valueType="str">
                                      <p:cBhvr>
                                        <p:cTn id="12" dur="2000" fill="hold"/>
                                        <p:tgtEl>
                                          <p:spTgt spid="9"/>
                                        </p:tgtEl>
                                        <p:attrNameLst>
                                          <p:attrName>style.visibility</p:attrName>
                                        </p:attrNameLst>
                                      </p:cBhvr>
                                      <p:tavLst>
                                        <p:tav tm="0">
                                          <p:val>
                                            <p:strVal val="hidden"/>
                                          </p:val>
                                        </p:tav>
                                        <p:tav tm="50000">
                                          <p:val>
                                            <p:strVal val="visible"/>
                                          </p:val>
                                        </p:tav>
                                      </p:tavLst>
                                    </p:anim>
                                  </p:childTnLst>
                                </p:cTn>
                              </p:par>
                              <p:par>
                                <p:cTn id="13" presetID="10"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2000"/>
                                        <p:tgtEl>
                                          <p:spTgt spid="12"/>
                                        </p:tgtEl>
                                      </p:cBhvr>
                                    </p:animEffect>
                                  </p:childTnLst>
                                </p:cTn>
                              </p:par>
                              <p:par>
                                <p:cTn id="16" presetID="35" presetClass="emph" presetSubtype="0" repeatCount="indefinite" fill="hold" nodeType="withEffect">
                                  <p:stCondLst>
                                    <p:cond delay="0"/>
                                  </p:stCondLst>
                                  <p:childTnLst>
                                    <p:anim calcmode="discrete" valueType="str">
                                      <p:cBhvr>
                                        <p:cTn id="17" dur="2000" fill="hold"/>
                                        <p:tgtEl>
                                          <p:spTgt spid="12"/>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5" name="Rectangle 3">
            <a:extLst>
              <a:ext uri="{FF2B5EF4-FFF2-40B4-BE49-F238E27FC236}">
                <a16:creationId xmlns:a16="http://schemas.microsoft.com/office/drawing/2014/main" id="{C435F5ED-7D9C-AB33-F7B6-C4FAF639F96B}"/>
              </a:ext>
            </a:extLst>
          </p:cNvPr>
          <p:cNvSpPr>
            <a:spLocks noGrp="1" noChangeArrowheads="1"/>
          </p:cNvSpPr>
          <p:nvPr>
            <p:ph type="body" sz="half" idx="1"/>
          </p:nvPr>
        </p:nvSpPr>
        <p:spPr>
          <a:xfrm>
            <a:off x="836613" y="1905000"/>
            <a:ext cx="4038600" cy="4525962"/>
          </a:xfrm>
        </p:spPr>
        <p:txBody>
          <a:bodyPr/>
          <a:lstStyle/>
          <a:p>
            <a:pPr eaLnBrk="1" hangingPunct="1">
              <a:lnSpc>
                <a:spcPct val="80000"/>
              </a:lnSpc>
            </a:pPr>
            <a:r>
              <a:rPr lang="en-US" altLang="en-US" sz="2300" dirty="0"/>
              <a:t>Says that, amid the spiritless hominids ca. 40,000 years ago, God gave one man and one woman souls. </a:t>
            </a:r>
          </a:p>
          <a:p>
            <a:pPr eaLnBrk="1" hangingPunct="1">
              <a:lnSpc>
                <a:spcPct val="80000"/>
              </a:lnSpc>
              <a:buFontTx/>
              <a:buNone/>
            </a:pPr>
            <a:r>
              <a:rPr lang="en-US" altLang="en-US" sz="600" dirty="0"/>
              <a:t>  </a:t>
            </a:r>
          </a:p>
          <a:p>
            <a:pPr eaLnBrk="1" hangingPunct="1">
              <a:lnSpc>
                <a:spcPct val="80000"/>
              </a:lnSpc>
            </a:pPr>
            <a:r>
              <a:rPr lang="en-US" altLang="en-US" sz="2300" dirty="0"/>
              <a:t>Canadian-born astronomer, Hugh Ross, has, in recent years, been the leading proponent of progressive creationism among evangelicals. </a:t>
            </a:r>
          </a:p>
          <a:p>
            <a:pPr eaLnBrk="1" hangingPunct="1">
              <a:lnSpc>
                <a:spcPct val="80000"/>
              </a:lnSpc>
            </a:pPr>
            <a:endParaRPr lang="en-US" altLang="en-US" sz="2300" dirty="0"/>
          </a:p>
        </p:txBody>
      </p:sp>
      <p:pic>
        <p:nvPicPr>
          <p:cNvPr id="136196" name="Picture 7" descr="http://hplusbiopolitics.files.wordpress.com/2008/11/adult_male_neanderthal.jpg">
            <a:extLst>
              <a:ext uri="{FF2B5EF4-FFF2-40B4-BE49-F238E27FC236}">
                <a16:creationId xmlns:a16="http://schemas.microsoft.com/office/drawing/2014/main" id="{3322CC5F-8468-88D5-B2A1-D04217D2F0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9175" y="822325"/>
            <a:ext cx="2587625"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6197" name="Picture 9" descr="http://www.rotorama.com/img/weird/surrogate_mother_for_child_neanderthal/child_neanderthal.jpg">
            <a:extLst>
              <a:ext uri="{FF2B5EF4-FFF2-40B4-BE49-F238E27FC236}">
                <a16:creationId xmlns:a16="http://schemas.microsoft.com/office/drawing/2014/main" id="{0D62876A-2853-842F-27C6-ED0754C000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7817"/>
          <a:stretch>
            <a:fillRect/>
          </a:stretch>
        </p:blipFill>
        <p:spPr bwMode="auto">
          <a:xfrm>
            <a:off x="6096000" y="3856038"/>
            <a:ext cx="2695575" cy="292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201" name="Slide Number Placeholder 4">
            <a:extLst>
              <a:ext uri="{FF2B5EF4-FFF2-40B4-BE49-F238E27FC236}">
                <a16:creationId xmlns:a16="http://schemas.microsoft.com/office/drawing/2014/main" id="{FDDFF5C8-6671-39BD-5C2A-B065D848AD06}"/>
              </a:ext>
            </a:extLst>
          </p:cNvPr>
          <p:cNvSpPr>
            <a:spLocks noGrp="1"/>
          </p:cNvSpPr>
          <p:nvPr>
            <p:ph type="sldNum" sz="quarter" idx="12"/>
          </p:nvPr>
        </p:nvSpPr>
        <p:spPr>
          <a:xfrm>
            <a:off x="6553200" y="6381750"/>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B87A4EB7-EE0C-492D-A775-B93B11663FE1}" type="slidenum">
              <a:rPr lang="en-US" altLang="en-US" sz="1400" smtClean="0"/>
              <a:pPr>
                <a:spcBef>
                  <a:spcPct val="0"/>
                </a:spcBef>
                <a:buFontTx/>
                <a:buNone/>
              </a:pPr>
              <a:t>82</a:t>
            </a:fld>
            <a:endParaRPr lang="en-US" altLang="en-US" sz="1400"/>
          </a:p>
        </p:txBody>
      </p:sp>
      <p:sp>
        <p:nvSpPr>
          <p:cNvPr id="3" name="Rectangle 2">
            <a:extLst>
              <a:ext uri="{FF2B5EF4-FFF2-40B4-BE49-F238E27FC236}">
                <a16:creationId xmlns:a16="http://schemas.microsoft.com/office/drawing/2014/main" id="{725ED7D7-9EEB-C61A-B794-9F8CF6127515}"/>
              </a:ext>
            </a:extLst>
          </p:cNvPr>
          <p:cNvSpPr>
            <a:spLocks noGrp="1" noChangeArrowheads="1"/>
          </p:cNvSpPr>
          <p:nvPr>
            <p:ph type="title"/>
          </p:nvPr>
        </p:nvSpPr>
        <p:spPr>
          <a:xfrm>
            <a:off x="457200" y="-76200"/>
            <a:ext cx="8229600" cy="1143000"/>
          </a:xfrm>
        </p:spPr>
        <p:txBody>
          <a:bodyPr/>
          <a:lstStyle/>
          <a:p>
            <a:pPr eaLnBrk="1" hangingPunct="1"/>
            <a:r>
              <a:rPr lang="en-US" altLang="en-US" sz="2800" dirty="0"/>
              <a:t>10. Progressive Creationism</a:t>
            </a:r>
          </a:p>
        </p:txBody>
      </p:sp>
      <p:sp>
        <p:nvSpPr>
          <p:cNvPr id="2" name="Rectangle 7">
            <a:extLst>
              <a:ext uri="{FF2B5EF4-FFF2-40B4-BE49-F238E27FC236}">
                <a16:creationId xmlns:a16="http://schemas.microsoft.com/office/drawing/2014/main" id="{B0356BE5-62F1-92E0-66F0-A85D07A86BBB}"/>
              </a:ext>
            </a:extLst>
          </p:cNvPr>
          <p:cNvSpPr>
            <a:spLocks noChangeArrowheads="1"/>
          </p:cNvSpPr>
          <p:nvPr/>
        </p:nvSpPr>
        <p:spPr bwMode="auto">
          <a:xfrm>
            <a:off x="5257800" y="4038600"/>
            <a:ext cx="914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buFontTx/>
              <a:buNone/>
            </a:pPr>
            <a:r>
              <a:rPr lang="en-US" altLang="en-US" sz="2800" dirty="0">
                <a:solidFill>
                  <a:srgbClr val="FF9900"/>
                </a:solidFill>
              </a:rPr>
              <a:t>Eve</a:t>
            </a:r>
          </a:p>
        </p:txBody>
      </p:sp>
      <p:sp>
        <p:nvSpPr>
          <p:cNvPr id="4" name="Rectangle 7">
            <a:extLst>
              <a:ext uri="{FF2B5EF4-FFF2-40B4-BE49-F238E27FC236}">
                <a16:creationId xmlns:a16="http://schemas.microsoft.com/office/drawing/2014/main" id="{E21A7860-1D80-F371-6A77-47DA9E486590}"/>
              </a:ext>
            </a:extLst>
          </p:cNvPr>
          <p:cNvSpPr>
            <a:spLocks noChangeArrowheads="1"/>
          </p:cNvSpPr>
          <p:nvPr/>
        </p:nvSpPr>
        <p:spPr bwMode="auto">
          <a:xfrm>
            <a:off x="4953000" y="715962"/>
            <a:ext cx="113347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buFontTx/>
              <a:buNone/>
            </a:pPr>
            <a:r>
              <a:rPr lang="en-US" altLang="en-US" sz="2800" dirty="0">
                <a:solidFill>
                  <a:srgbClr val="FF9900"/>
                </a:solidFill>
              </a:rPr>
              <a:t>Adam</a:t>
            </a:r>
          </a:p>
        </p:txBody>
      </p:sp>
    </p:spTree>
    <p:extLst>
      <p:ext uri="{BB962C8B-B14F-4D97-AF65-F5344CB8AC3E}">
        <p14:creationId xmlns:p14="http://schemas.microsoft.com/office/powerpoint/2010/main" val="3633975032"/>
      </p:ext>
    </p:extLst>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31079-D7CC-527A-DFD4-B003746D33C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0C149CE7-766D-657C-0A6A-3204C54D81CD}"/>
              </a:ext>
            </a:extLst>
          </p:cNvPr>
          <p:cNvSpPr>
            <a:spLocks noGrp="1"/>
          </p:cNvSpPr>
          <p:nvPr>
            <p:ph type="subTitle" idx="1"/>
          </p:nvPr>
        </p:nvSpPr>
        <p:spPr>
          <a:xfrm>
            <a:off x="1085850" y="914400"/>
            <a:ext cx="6972300" cy="4419600"/>
          </a:xfrm>
        </p:spPr>
        <p:txBody>
          <a:bodyPr/>
          <a:lstStyle/>
          <a:p>
            <a:pPr>
              <a:defRPr/>
            </a:pPr>
            <a:r>
              <a:rPr lang="en-US" altLang="en-US" sz="2800" dirty="0">
                <a:solidFill>
                  <a:srgbClr val="FFC000"/>
                </a:solidFill>
              </a:rPr>
              <a:t>  </a:t>
            </a:r>
          </a:p>
          <a:p>
            <a:pPr>
              <a:defRPr/>
            </a:pPr>
            <a:r>
              <a:rPr lang="en-US" altLang="en-US" sz="2800" dirty="0">
                <a:solidFill>
                  <a:srgbClr val="FFC000"/>
                </a:solidFill>
              </a:rPr>
              <a:t>Some Go Further. . .</a:t>
            </a:r>
            <a:endParaRPr lang="en-US" sz="2800" dirty="0">
              <a:solidFill>
                <a:srgbClr val="FFC000"/>
              </a:solidFill>
            </a:endParaRPr>
          </a:p>
          <a:p>
            <a:pPr>
              <a:defRPr/>
            </a:pPr>
            <a:r>
              <a:rPr lang="en-US" sz="2800" dirty="0"/>
              <a:t> </a:t>
            </a:r>
          </a:p>
          <a:p>
            <a:pPr marL="457200" indent="-457200" algn="l">
              <a:buFont typeface="Arial" panose="020B0604020202020204" pitchFamily="34" charset="0"/>
              <a:buChar char="•"/>
              <a:defRPr/>
            </a:pPr>
            <a:endParaRPr lang="en-US" sz="2800" dirty="0"/>
          </a:p>
        </p:txBody>
      </p:sp>
      <p:sp>
        <p:nvSpPr>
          <p:cNvPr id="140291" name="Slide Number Placeholder 4">
            <a:extLst>
              <a:ext uri="{FF2B5EF4-FFF2-40B4-BE49-F238E27FC236}">
                <a16:creationId xmlns:a16="http://schemas.microsoft.com/office/drawing/2014/main" id="{AD8C844A-D661-076B-4058-40BF6C007C2C}"/>
              </a:ext>
            </a:extLst>
          </p:cNvPr>
          <p:cNvSpPr>
            <a:spLocks noGrp="1"/>
          </p:cNvSpPr>
          <p:nvPr>
            <p:ph type="sldNum" sz="quarter" idx="12"/>
          </p:nvPr>
        </p:nvSpPr>
        <p:spPr>
          <a:xfrm>
            <a:off x="6553200" y="6267450"/>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EBA197E8-27CA-4FB6-B784-F469F759937C}" type="slidenum">
              <a:rPr lang="en-US" altLang="en-US" sz="1400" b="1" smtClean="0"/>
              <a:pPr>
                <a:spcBef>
                  <a:spcPct val="0"/>
                </a:spcBef>
                <a:buFontTx/>
                <a:buNone/>
              </a:pPr>
              <a:t>83</a:t>
            </a:fld>
            <a:endParaRPr lang="en-US" altLang="en-US" sz="1400" b="1"/>
          </a:p>
        </p:txBody>
      </p:sp>
    </p:spTree>
    <p:extLst>
      <p:ext uri="{BB962C8B-B14F-4D97-AF65-F5344CB8AC3E}">
        <p14:creationId xmlns:p14="http://schemas.microsoft.com/office/powerpoint/2010/main" val="4059358239"/>
      </p:ext>
    </p:extLst>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2">
            <a:extLst>
              <a:ext uri="{FF2B5EF4-FFF2-40B4-BE49-F238E27FC236}">
                <a16:creationId xmlns:a16="http://schemas.microsoft.com/office/drawing/2014/main" id="{6CDE1B26-0C25-7487-4203-9E31C22D0880}"/>
              </a:ext>
            </a:extLst>
          </p:cNvPr>
          <p:cNvSpPr>
            <a:spLocks noGrp="1" noChangeArrowheads="1"/>
          </p:cNvSpPr>
          <p:nvPr>
            <p:ph type="title" idx="4294967295"/>
          </p:nvPr>
        </p:nvSpPr>
        <p:spPr>
          <a:xfrm>
            <a:off x="276225" y="533400"/>
            <a:ext cx="7999413" cy="952500"/>
          </a:xfrm>
        </p:spPr>
        <p:txBody>
          <a:bodyPr/>
          <a:lstStyle/>
          <a:p>
            <a:pPr eaLnBrk="1" hangingPunct="1">
              <a:defRPr/>
            </a:pPr>
            <a:r>
              <a:rPr lang="en-US" sz="2600" kern="1200" dirty="0">
                <a:solidFill>
                  <a:srgbClr val="FFCC00"/>
                </a:solidFill>
                <a:effectLst>
                  <a:outerShdw blurRad="38100" dist="38100" dir="2700000" algn="tl">
                    <a:srgbClr val="000000">
                      <a:alpha val="43137"/>
                    </a:srgbClr>
                  </a:outerShdw>
                </a:effectLst>
              </a:rPr>
              <a:t>Article Posted Online Denies that Adam and Eve Were Real Historical Individuals</a:t>
            </a:r>
            <a:endParaRPr lang="en-US" sz="2600" dirty="0">
              <a:solidFill>
                <a:schemeClr val="tx1"/>
              </a:solidFill>
              <a:effectLst>
                <a:outerShdw blurRad="38100" dist="38100" dir="2700000" algn="tl">
                  <a:srgbClr val="000000">
                    <a:alpha val="43137"/>
                  </a:srgbClr>
                </a:outerShdw>
              </a:effectLst>
            </a:endParaRPr>
          </a:p>
        </p:txBody>
      </p:sp>
      <p:sp>
        <p:nvSpPr>
          <p:cNvPr id="7" name="Rectangle 4">
            <a:extLst>
              <a:ext uri="{FF2B5EF4-FFF2-40B4-BE49-F238E27FC236}">
                <a16:creationId xmlns:a16="http://schemas.microsoft.com/office/drawing/2014/main" id="{5A4ACCD9-3D64-989D-3765-6F80EA628398}"/>
              </a:ext>
            </a:extLst>
          </p:cNvPr>
          <p:cNvSpPr txBox="1">
            <a:spLocks noChangeArrowheads="1"/>
          </p:cNvSpPr>
          <p:nvPr/>
        </p:nvSpPr>
        <p:spPr bwMode="auto">
          <a:xfrm>
            <a:off x="463550" y="3289300"/>
            <a:ext cx="8382000" cy="854075"/>
          </a:xfrm>
          <a:prstGeom prst="rect">
            <a:avLst/>
          </a:prstGeom>
          <a:solidFill>
            <a:schemeClr val="bg2"/>
          </a:solidFill>
          <a:ln w="9525">
            <a:noFill/>
            <a:miter lim="800000"/>
            <a:headEnd/>
            <a:tailEnd/>
          </a:ln>
          <a:effectLst/>
        </p:spPr>
        <p:txBody>
          <a:bodyPr anchor="ct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algn="l">
              <a:defRPr/>
            </a:pPr>
            <a:r>
              <a:rPr lang="en-US" sz="2600" i="1" kern="0" dirty="0">
                <a:solidFill>
                  <a:srgbClr val="FFFFFF"/>
                </a:solidFill>
              </a:rPr>
              <a:t>“. . .we are persuaded by </a:t>
            </a:r>
            <a:r>
              <a:rPr lang="en-US" sz="2600" i="1" kern="0" dirty="0">
                <a:solidFill>
                  <a:srgbClr val="FFB3B5"/>
                </a:solidFill>
              </a:rPr>
              <a:t>the scientific evidence </a:t>
            </a:r>
            <a:r>
              <a:rPr lang="en-US" sz="2600" i="1" u="sng" kern="0" dirty="0">
                <a:solidFill>
                  <a:srgbClr val="00FF00"/>
                </a:solidFill>
              </a:rPr>
              <a:t>that human beings evolved</a:t>
            </a:r>
            <a:r>
              <a:rPr lang="en-US" sz="2600" i="1" kern="0" dirty="0">
                <a:solidFill>
                  <a:srgbClr val="FFFFFF"/>
                </a:solidFill>
              </a:rPr>
              <a:t>, sharing common ancestors with all other life on earth. . . the de novo creation of Adam and Eve </a:t>
            </a:r>
            <a:r>
              <a:rPr lang="en-US" sz="2600" i="1" u="sng" kern="0" dirty="0">
                <a:solidFill>
                  <a:srgbClr val="00FF00"/>
                </a:solidFill>
              </a:rPr>
              <a:t>is not compatible with what scientists have found</a:t>
            </a:r>
            <a:r>
              <a:rPr lang="en-US" sz="2600" i="1" kern="0" dirty="0">
                <a:solidFill>
                  <a:srgbClr val="FFFFFF"/>
                </a:solidFill>
              </a:rPr>
              <a:t> </a:t>
            </a:r>
            <a:r>
              <a:rPr lang="en-US" sz="2600" i="1" kern="0" dirty="0">
                <a:solidFill>
                  <a:srgbClr val="3366FF">
                    <a:lumMod val="75000"/>
                  </a:srgbClr>
                </a:solidFill>
              </a:rPr>
              <a:t>in God’s creation, the other views outlined here are consistent with both sound biblical interpretation and current scientific evidence.” </a:t>
            </a:r>
          </a:p>
        </p:txBody>
      </p:sp>
      <p:sp>
        <p:nvSpPr>
          <p:cNvPr id="2" name="TextBox 1">
            <a:extLst>
              <a:ext uri="{FF2B5EF4-FFF2-40B4-BE49-F238E27FC236}">
                <a16:creationId xmlns:a16="http://schemas.microsoft.com/office/drawing/2014/main" id="{9FDD5587-C97D-18FB-1DC6-037B846F2B9E}"/>
              </a:ext>
            </a:extLst>
          </p:cNvPr>
          <p:cNvSpPr txBox="1">
            <a:spLocks noChangeArrowheads="1"/>
          </p:cNvSpPr>
          <p:nvPr/>
        </p:nvSpPr>
        <p:spPr bwMode="auto">
          <a:xfrm>
            <a:off x="7924800" y="704850"/>
            <a:ext cx="990600" cy="1200150"/>
          </a:xfrm>
          <a:prstGeom prst="rect">
            <a:avLst/>
          </a:prstGeom>
          <a:noFill/>
          <a:ln>
            <a:noFill/>
          </a:ln>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r>
              <a:rPr lang="en-US" altLang="en-US" sz="1800" b="1" dirty="0">
                <a:solidFill>
                  <a:srgbClr val="FFFFFF"/>
                </a:solidFill>
                <a:latin typeface="+mj-lt"/>
                <a:ea typeface="Dotum" panose="020B0600000101010101" pitchFamily="34" charset="-127"/>
                <a:cs typeface="+mn-cs"/>
              </a:rPr>
              <a:t>NOTE: Not by God’s Word</a:t>
            </a:r>
          </a:p>
        </p:txBody>
      </p:sp>
      <p:sp>
        <p:nvSpPr>
          <p:cNvPr id="6" name="Oval 5">
            <a:extLst>
              <a:ext uri="{FF2B5EF4-FFF2-40B4-BE49-F238E27FC236}">
                <a16:creationId xmlns:a16="http://schemas.microsoft.com/office/drawing/2014/main" id="{A7E444F4-B19E-10AC-EE70-9A99C4BE517C}"/>
              </a:ext>
            </a:extLst>
          </p:cNvPr>
          <p:cNvSpPr>
            <a:spLocks noChangeArrowheads="1"/>
          </p:cNvSpPr>
          <p:nvPr/>
        </p:nvSpPr>
        <p:spPr bwMode="auto">
          <a:xfrm>
            <a:off x="5867401" y="3517899"/>
            <a:ext cx="1447800" cy="483195"/>
          </a:xfrm>
          <a:prstGeom prst="ellipse">
            <a:avLst/>
          </a:prstGeom>
          <a:noFill/>
          <a:ln w="31750" algn="ctr">
            <a:solidFill>
              <a:srgbClr val="FF0000"/>
            </a:solidFill>
            <a:round/>
            <a:headEnd/>
            <a:tailEnd/>
          </a:ln>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a:spcBef>
                <a:spcPct val="0"/>
              </a:spcBef>
              <a:buClrTx/>
              <a:buSzTx/>
              <a:buFontTx/>
              <a:buNone/>
              <a:defRPr/>
            </a:pPr>
            <a:endParaRPr lang="en-US" altLang="en-US" sz="1800">
              <a:solidFill>
                <a:srgbClr val="FFFFFF"/>
              </a:solidFill>
              <a:latin typeface="Bookman Old Style" panose="02050604050505020204" pitchFamily="18" charset="0"/>
              <a:ea typeface="Dotum" panose="020B0600000101010101" pitchFamily="34" charset="-127"/>
              <a:cs typeface="+mn-cs"/>
            </a:endParaRPr>
          </a:p>
        </p:txBody>
      </p:sp>
      <p:sp>
        <p:nvSpPr>
          <p:cNvPr id="8" name="Right Arrow 7">
            <a:extLst>
              <a:ext uri="{FF2B5EF4-FFF2-40B4-BE49-F238E27FC236}">
                <a16:creationId xmlns:a16="http://schemas.microsoft.com/office/drawing/2014/main" id="{BACD9FDF-70CE-286E-7A67-B709358F3B08}"/>
              </a:ext>
            </a:extLst>
          </p:cNvPr>
          <p:cNvSpPr>
            <a:spLocks noChangeArrowheads="1"/>
          </p:cNvSpPr>
          <p:nvPr/>
        </p:nvSpPr>
        <p:spPr bwMode="auto">
          <a:xfrm rot="6659860">
            <a:off x="6583267" y="2330715"/>
            <a:ext cx="1932156" cy="560388"/>
          </a:xfrm>
          <a:prstGeom prst="rightArrow">
            <a:avLst>
              <a:gd name="adj1" fmla="val 50000"/>
              <a:gd name="adj2" fmla="val 50028"/>
            </a:avLst>
          </a:prstGeom>
          <a:solidFill>
            <a:schemeClr val="accent1"/>
          </a:solidFill>
          <a:ln w="9525" algn="ctr">
            <a:solidFill>
              <a:schemeClr val="tx1"/>
            </a:solidFill>
            <a:round/>
            <a:headEnd/>
            <a:tailEnd/>
          </a:ln>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a:spcBef>
                <a:spcPct val="0"/>
              </a:spcBef>
              <a:buClrTx/>
              <a:buSzTx/>
              <a:buFontTx/>
              <a:buNone/>
              <a:defRPr/>
            </a:pPr>
            <a:endParaRPr lang="en-US" altLang="en-US" sz="1800">
              <a:solidFill>
                <a:srgbClr val="FFFFFF"/>
              </a:solidFill>
              <a:latin typeface="Bookman Old Style" panose="02050604050505020204" pitchFamily="18" charset="0"/>
              <a:ea typeface="Dotum" panose="020B0600000101010101" pitchFamily="34" charset="-127"/>
              <a:cs typeface="+mn-cs"/>
            </a:endParaRPr>
          </a:p>
        </p:txBody>
      </p:sp>
      <p:sp>
        <p:nvSpPr>
          <p:cNvPr id="3" name="Slide Number Placeholder 2">
            <a:extLst>
              <a:ext uri="{FF2B5EF4-FFF2-40B4-BE49-F238E27FC236}">
                <a16:creationId xmlns:a16="http://schemas.microsoft.com/office/drawing/2014/main" id="{698FAB32-68D1-501E-2BAA-E1ABDD5F9FBC}"/>
              </a:ext>
            </a:extLst>
          </p:cNvPr>
          <p:cNvSpPr>
            <a:spLocks noGrp="1"/>
          </p:cNvSpPr>
          <p:nvPr>
            <p:ph type="sldNum" sz="quarter" idx="12"/>
          </p:nvPr>
        </p:nvSpPr>
        <p:spPr>
          <a:xfrm>
            <a:off x="6591300" y="6175375"/>
            <a:ext cx="2133600" cy="457200"/>
          </a:xfrm>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9FF25483-CDBC-4C3A-BDAF-BD240221A3C6}" type="slidenum">
              <a:rPr lang="en-US" altLang="en-US" sz="1400" smtClean="0">
                <a:solidFill>
                  <a:srgbClr val="FFFFFF"/>
                </a:solidFill>
              </a:rPr>
              <a:pPr>
                <a:spcBef>
                  <a:spcPct val="0"/>
                </a:spcBef>
                <a:buClrTx/>
                <a:buSzTx/>
                <a:buFontTx/>
                <a:buNone/>
                <a:defRPr/>
              </a:pPr>
              <a:t>84</a:t>
            </a:fld>
            <a:endParaRPr lang="en-US" altLang="en-US" sz="1400">
              <a:solidFill>
                <a:srgbClr val="FFFFFF"/>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8" presetClass="emph" presetSubtype="0" fill="hold" nodeType="withEffect">
                                  <p:stCondLst>
                                    <p:cond delay="0"/>
                                  </p:stCondLst>
                                  <p:childTnLst>
                                    <p:animRot by="43200000">
                                      <p:cBhvr>
                                        <p:cTn id="10" dur="5000" fill="hold"/>
                                        <p:tgtEl>
                                          <p:spTgt spid="6"/>
                                        </p:tgtEl>
                                        <p:attrNameLst>
                                          <p:attrName>r</p:attrName>
                                        </p:attrNameLst>
                                      </p:cBhvr>
                                    </p:animRot>
                                  </p:childTnLst>
                                </p:cTn>
                              </p:par>
                              <p:par>
                                <p:cTn id="11" presetID="26" presetClass="emph" presetSubtype="0" repeatCount="indefinite" fill="hold" nodeType="withEffect">
                                  <p:stCondLst>
                                    <p:cond delay="0"/>
                                  </p:stCondLst>
                                  <p:endCondLst>
                                    <p:cond evt="onNext" delay="0">
                                      <p:tgtEl>
                                        <p:sldTgt/>
                                      </p:tgtEl>
                                    </p:cond>
                                  </p:endCondLst>
                                  <p:childTnLst>
                                    <p:animEffect transition="out" filter="fade">
                                      <p:cBhvr>
                                        <p:cTn id="12" dur="1000" tmFilter="0, 0; .2, .5; .8, .5; 1, 0"/>
                                        <p:tgtEl>
                                          <p:spTgt spid="8"/>
                                        </p:tgtEl>
                                      </p:cBhvr>
                                    </p:animEffect>
                                    <p:animScale>
                                      <p:cBhvr>
                                        <p:cTn id="13" dur="500" autoRev="1" fill="hold"/>
                                        <p:tgtEl>
                                          <p:spTgt spid="8"/>
                                        </p:tgtEl>
                                      </p:cBhvr>
                                      <p:by x="105000" y="105000"/>
                                    </p:animScale>
                                  </p:childTnLst>
                                </p:cTn>
                              </p:par>
                              <p:par>
                                <p:cTn id="14" presetID="1" presetClass="entr" presetSubtype="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6" grpId="1" animBg="1"/>
      <p:bldP spid="8" grpId="0" animBg="1"/>
      <p:bldP spid="8" grpId="1"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853700C-AE59-C392-8108-2E4091F2E1B5}"/>
              </a:ext>
            </a:extLst>
          </p:cNvPr>
          <p:cNvSpPr>
            <a:spLocks noGrp="1"/>
          </p:cNvSpPr>
          <p:nvPr>
            <p:ph type="subTitle" idx="1"/>
          </p:nvPr>
        </p:nvSpPr>
        <p:spPr>
          <a:xfrm>
            <a:off x="923925" y="990600"/>
            <a:ext cx="7296150" cy="4419600"/>
          </a:xfrm>
        </p:spPr>
        <p:txBody>
          <a:bodyPr/>
          <a:lstStyle/>
          <a:p>
            <a:pPr>
              <a:defRPr/>
            </a:pPr>
            <a:r>
              <a:rPr lang="en-US" altLang="en-US" sz="1000" dirty="0">
                <a:solidFill>
                  <a:srgbClr val="FFC000"/>
                </a:solidFill>
              </a:rPr>
              <a:t>  </a:t>
            </a:r>
          </a:p>
          <a:p>
            <a:pPr>
              <a:defRPr/>
            </a:pPr>
            <a:r>
              <a:rPr lang="en-US" altLang="en-US" sz="2800" dirty="0">
                <a:solidFill>
                  <a:srgbClr val="FFC000"/>
                </a:solidFill>
              </a:rPr>
              <a:t>Some Go Even Further. . .</a:t>
            </a:r>
            <a:endParaRPr lang="en-US" sz="2800" dirty="0">
              <a:solidFill>
                <a:srgbClr val="FFC000"/>
              </a:solidFill>
            </a:endParaRPr>
          </a:p>
          <a:p>
            <a:pPr>
              <a:defRPr/>
            </a:pPr>
            <a:r>
              <a:rPr lang="en-US" sz="1200" dirty="0"/>
              <a:t>  </a:t>
            </a:r>
          </a:p>
          <a:p>
            <a:pPr>
              <a:defRPr/>
            </a:pPr>
            <a:r>
              <a:rPr lang="en-US" sz="2300" dirty="0"/>
              <a:t>Some say Not Only is Genesis 1 not to be taken literally, God adopted ANE pagan myths into the Biblical creation and flood accounts in Genesis 1 and 7</a:t>
            </a:r>
          </a:p>
          <a:p>
            <a:pPr marL="457200" indent="-457200" algn="l">
              <a:buFont typeface="Arial" panose="020B0604020202020204" pitchFamily="34" charset="0"/>
              <a:buChar char="•"/>
              <a:defRPr/>
            </a:pPr>
            <a:endParaRPr lang="en-US" sz="2300" dirty="0"/>
          </a:p>
        </p:txBody>
      </p:sp>
      <p:sp>
        <p:nvSpPr>
          <p:cNvPr id="140291" name="Slide Number Placeholder 4">
            <a:extLst>
              <a:ext uri="{FF2B5EF4-FFF2-40B4-BE49-F238E27FC236}">
                <a16:creationId xmlns:a16="http://schemas.microsoft.com/office/drawing/2014/main" id="{8404E8A4-C059-9DF8-36D1-F41B7D4D2277}"/>
              </a:ext>
            </a:extLst>
          </p:cNvPr>
          <p:cNvSpPr>
            <a:spLocks noGrp="1"/>
          </p:cNvSpPr>
          <p:nvPr>
            <p:ph type="sldNum" sz="quarter" idx="12"/>
          </p:nvPr>
        </p:nvSpPr>
        <p:spPr>
          <a:xfrm>
            <a:off x="6553200" y="6305550"/>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EBA197E8-27CA-4FB6-B784-F469F759937C}" type="slidenum">
              <a:rPr lang="en-US" altLang="en-US" sz="1400" smtClean="0"/>
              <a:pPr>
                <a:spcBef>
                  <a:spcPct val="0"/>
                </a:spcBef>
                <a:buFontTx/>
                <a:buNone/>
              </a:pPr>
              <a:t>85</a:t>
            </a:fld>
            <a:endParaRPr lang="en-US" altLang="en-US" sz="1400"/>
          </a:p>
        </p:txBody>
      </p:sp>
    </p:spTree>
  </p:cSld>
  <p:clrMapOvr>
    <a:masterClrMapping/>
  </p:clrMapOvr>
  <p:transition spd="med">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itle 1">
            <a:extLst>
              <a:ext uri="{FF2B5EF4-FFF2-40B4-BE49-F238E27FC236}">
                <a16:creationId xmlns:a16="http://schemas.microsoft.com/office/drawing/2014/main" id="{C8402C36-C25B-9562-C2D8-1F596A2DAF57}"/>
              </a:ext>
            </a:extLst>
          </p:cNvPr>
          <p:cNvSpPr>
            <a:spLocks noGrp="1" noChangeArrowheads="1"/>
          </p:cNvSpPr>
          <p:nvPr>
            <p:ph type="ctrTitle"/>
          </p:nvPr>
        </p:nvSpPr>
        <p:spPr>
          <a:xfrm>
            <a:off x="304800" y="83955"/>
            <a:ext cx="8610600" cy="1470025"/>
          </a:xfrm>
        </p:spPr>
        <p:txBody>
          <a:bodyPr/>
          <a:lstStyle/>
          <a:p>
            <a:r>
              <a:rPr lang="en-US" altLang="en-US" sz="2800" dirty="0">
                <a:solidFill>
                  <a:srgbClr val="FFC000"/>
                </a:solidFill>
              </a:rPr>
              <a:t>Peter Enns</a:t>
            </a:r>
          </a:p>
        </p:txBody>
      </p:sp>
      <p:sp>
        <p:nvSpPr>
          <p:cNvPr id="3" name="Subtitle 2">
            <a:extLst>
              <a:ext uri="{FF2B5EF4-FFF2-40B4-BE49-F238E27FC236}">
                <a16:creationId xmlns:a16="http://schemas.microsoft.com/office/drawing/2014/main" id="{C08A5E3C-66AE-E69D-F420-3F80CBBADF2D}"/>
              </a:ext>
            </a:extLst>
          </p:cNvPr>
          <p:cNvSpPr>
            <a:spLocks noGrp="1"/>
          </p:cNvSpPr>
          <p:nvPr>
            <p:ph type="subTitle" idx="1"/>
          </p:nvPr>
        </p:nvSpPr>
        <p:spPr>
          <a:xfrm>
            <a:off x="723900" y="1219200"/>
            <a:ext cx="7772400" cy="4419600"/>
          </a:xfrm>
        </p:spPr>
        <p:txBody>
          <a:bodyPr/>
          <a:lstStyle/>
          <a:p>
            <a:pPr algn="l">
              <a:defRPr/>
            </a:pPr>
            <a:r>
              <a:rPr lang="en-US" sz="2300" i="1" dirty="0"/>
              <a:t>“The reason the opening chapters of Genesis look so much like the literature of ancient Mesopotamia is that the worldview categories of the ancient Near East were ubiquitous and normative at the time. . . God adopted Abraham as the forefather of a new people and in so doing </a:t>
            </a:r>
            <a:r>
              <a:rPr lang="en-US" sz="2300" i="1" u="sng" dirty="0"/>
              <a:t>he [God] </a:t>
            </a:r>
            <a:r>
              <a:rPr lang="en-US" sz="2300" b="1" i="1" u="sng" dirty="0"/>
              <a:t>adopted the mythic categories</a:t>
            </a:r>
            <a:r>
              <a:rPr lang="en-US" sz="2300" b="1" i="1" dirty="0"/>
              <a:t> </a:t>
            </a:r>
            <a:r>
              <a:rPr lang="en-US" sz="2300" i="1" dirty="0"/>
              <a:t>within which Abraham – and everyone else – thought. . . </a:t>
            </a:r>
            <a:r>
              <a:rPr lang="en-US" sz="2300" i="1" dirty="0">
                <a:solidFill>
                  <a:schemeClr val="bg1">
                    <a:lumMod val="75000"/>
                    <a:lumOff val="25000"/>
                  </a:schemeClr>
                </a:solidFill>
              </a:rPr>
              <a:t>It is wholly incomprehensible to think that thousands of years ago God would have felt constrained to speak in a way that would be meaningful only to Westerners several thousand years later.  To do so borders on modern Western arrogance” </a:t>
            </a:r>
            <a:r>
              <a:rPr lang="en-US" sz="2300" dirty="0"/>
              <a:t>- Enns, 2005</a:t>
            </a:r>
          </a:p>
          <a:p>
            <a:pPr marL="457200" indent="-457200" algn="l">
              <a:buFont typeface="Arial" panose="020B0604020202020204" pitchFamily="34" charset="0"/>
              <a:buChar char="•"/>
              <a:defRPr/>
            </a:pPr>
            <a:endParaRPr lang="en-US" sz="2300" dirty="0"/>
          </a:p>
        </p:txBody>
      </p:sp>
      <p:sp>
        <p:nvSpPr>
          <p:cNvPr id="142340" name="Slide Number Placeholder 4">
            <a:extLst>
              <a:ext uri="{FF2B5EF4-FFF2-40B4-BE49-F238E27FC236}">
                <a16:creationId xmlns:a16="http://schemas.microsoft.com/office/drawing/2014/main" id="{31350C92-38F0-EFBD-908D-4EFA1F6971B0}"/>
              </a:ext>
            </a:extLst>
          </p:cNvPr>
          <p:cNvSpPr>
            <a:spLocks noGrp="1"/>
          </p:cNvSpPr>
          <p:nvPr>
            <p:ph type="sldNum" sz="quarter" idx="12"/>
          </p:nvPr>
        </p:nvSpPr>
        <p:spPr>
          <a:xfrm>
            <a:off x="6553200" y="6267450"/>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03A3E6F2-05E4-4E30-A8E9-940308F99E08}" type="slidenum">
              <a:rPr lang="en-US" altLang="en-US" sz="1400" smtClean="0"/>
              <a:pPr>
                <a:spcBef>
                  <a:spcPct val="0"/>
                </a:spcBef>
                <a:buFontTx/>
                <a:buNone/>
              </a:pPr>
              <a:t>86</a:t>
            </a:fld>
            <a:endParaRPr lang="en-US" altLang="en-US" sz="1400"/>
          </a:p>
        </p:txBody>
      </p:sp>
    </p:spTree>
  </p:cSld>
  <p:clrMapOvr>
    <a:masterClrMapping/>
  </p:clrMapOvr>
  <p:transition spd="med">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E2F0DEB-56A5-33DE-30A1-04578DF26BAF}"/>
              </a:ext>
            </a:extLst>
          </p:cNvPr>
          <p:cNvSpPr>
            <a:spLocks noGrp="1"/>
          </p:cNvSpPr>
          <p:nvPr>
            <p:ph type="subTitle" idx="1"/>
          </p:nvPr>
        </p:nvSpPr>
        <p:spPr>
          <a:xfrm>
            <a:off x="342900" y="685800"/>
            <a:ext cx="8458200" cy="4419600"/>
          </a:xfrm>
        </p:spPr>
        <p:txBody>
          <a:bodyPr/>
          <a:lstStyle/>
          <a:p>
            <a:pPr>
              <a:defRPr/>
            </a:pPr>
            <a:r>
              <a:rPr lang="en-US" altLang="en-US" sz="2600" dirty="0">
                <a:solidFill>
                  <a:srgbClr val="FFC000"/>
                </a:solidFill>
              </a:rPr>
              <a:t>OK, Then “</a:t>
            </a:r>
            <a:r>
              <a:rPr lang="en-US" altLang="en-US" sz="2600" i="1" dirty="0">
                <a:solidFill>
                  <a:srgbClr val="FFC000"/>
                </a:solidFill>
              </a:rPr>
              <a:t>Why Are There Similarities Between Accounts in Genesis and Pagan Legends?”</a:t>
            </a:r>
            <a:endParaRPr lang="en-US" sz="2600" i="1" dirty="0"/>
          </a:p>
          <a:p>
            <a:pPr>
              <a:defRPr/>
            </a:pPr>
            <a:r>
              <a:rPr lang="en-US" altLang="en-US" sz="2600" dirty="0">
                <a:solidFill>
                  <a:srgbClr val="FFC000"/>
                </a:solidFill>
              </a:rPr>
              <a:t>  </a:t>
            </a:r>
          </a:p>
          <a:p>
            <a:pPr>
              <a:defRPr/>
            </a:pPr>
            <a:r>
              <a:rPr lang="en-US" altLang="en-US" sz="2600" dirty="0">
                <a:solidFill>
                  <a:schemeClr val="bg1"/>
                </a:solidFill>
              </a:rPr>
              <a:t>Some Go Further</a:t>
            </a:r>
            <a:endParaRPr lang="en-US" sz="2600" dirty="0">
              <a:solidFill>
                <a:schemeClr val="bg1"/>
              </a:solidFill>
            </a:endParaRPr>
          </a:p>
          <a:p>
            <a:pPr>
              <a:defRPr/>
            </a:pPr>
            <a:r>
              <a:rPr lang="en-US" sz="2600" dirty="0">
                <a:solidFill>
                  <a:schemeClr val="bg1"/>
                </a:solidFill>
              </a:rPr>
              <a:t> </a:t>
            </a:r>
          </a:p>
          <a:p>
            <a:pPr>
              <a:defRPr/>
            </a:pPr>
            <a:r>
              <a:rPr lang="en-US" sz="2600" dirty="0">
                <a:solidFill>
                  <a:schemeClr val="bg1"/>
                </a:solidFill>
              </a:rPr>
              <a:t>Some say Not Only is Genesis 1 not to be taken literally, God adopted ANE pagan mythology into the Biblical creation and flood accounts in Genesis 1 and 7</a:t>
            </a:r>
          </a:p>
          <a:p>
            <a:pPr marL="457200" indent="-457200" algn="l">
              <a:buFont typeface="Arial" panose="020B0604020202020204" pitchFamily="34" charset="0"/>
              <a:buChar char="•"/>
              <a:defRPr/>
            </a:pPr>
            <a:endParaRPr lang="en-US" sz="2600" dirty="0"/>
          </a:p>
        </p:txBody>
      </p:sp>
      <p:sp>
        <p:nvSpPr>
          <p:cNvPr id="144387" name="Slide Number Placeholder 4">
            <a:extLst>
              <a:ext uri="{FF2B5EF4-FFF2-40B4-BE49-F238E27FC236}">
                <a16:creationId xmlns:a16="http://schemas.microsoft.com/office/drawing/2014/main" id="{CFA6F237-9A5C-7910-59C2-ADAB458E2305}"/>
              </a:ext>
            </a:extLst>
          </p:cNvPr>
          <p:cNvSpPr>
            <a:spLocks noGrp="1"/>
          </p:cNvSpPr>
          <p:nvPr>
            <p:ph type="sldNum" sz="quarter" idx="12"/>
          </p:nvPr>
        </p:nvSpPr>
        <p:spPr>
          <a:xfrm>
            <a:off x="6553200" y="6267450"/>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237C1A5D-1CF5-4C65-9765-FCB457D38D5A}" type="slidenum">
              <a:rPr lang="en-US" altLang="en-US" sz="1400" b="1" smtClean="0"/>
              <a:pPr>
                <a:spcBef>
                  <a:spcPct val="0"/>
                </a:spcBef>
                <a:buFontTx/>
                <a:buNone/>
              </a:pPr>
              <a:t>87</a:t>
            </a:fld>
            <a:endParaRPr lang="en-US" altLang="en-US" sz="1400" b="1"/>
          </a:p>
        </p:txBody>
      </p:sp>
    </p:spTree>
  </p:cSld>
  <p:clrMapOvr>
    <a:masterClrMapping/>
  </p:clrMapOvr>
  <p:transition spd="med">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erson standing at a podium&#10;&#10;Description automatically generated">
            <a:extLst>
              <a:ext uri="{FF2B5EF4-FFF2-40B4-BE49-F238E27FC236}">
                <a16:creationId xmlns:a16="http://schemas.microsoft.com/office/drawing/2014/main" id="{332A4996-266A-AA82-1E84-13B9D7C3543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304800"/>
            <a:ext cx="2971800" cy="2971800"/>
          </a:xfrm>
          <a:prstGeom prst="rect">
            <a:avLst/>
          </a:prstGeom>
          <a:noFill/>
          <a:ln>
            <a:noFill/>
          </a:ln>
        </p:spPr>
      </p:pic>
      <p:sp>
        <p:nvSpPr>
          <p:cNvPr id="3" name="Subtitle 2">
            <a:extLst>
              <a:ext uri="{FF2B5EF4-FFF2-40B4-BE49-F238E27FC236}">
                <a16:creationId xmlns:a16="http://schemas.microsoft.com/office/drawing/2014/main" id="{53FF98BC-BC06-F972-6FDA-1B31A25F24B5}"/>
              </a:ext>
            </a:extLst>
          </p:cNvPr>
          <p:cNvSpPr>
            <a:spLocks noGrp="1"/>
          </p:cNvSpPr>
          <p:nvPr>
            <p:ph type="subTitle" idx="1"/>
          </p:nvPr>
        </p:nvSpPr>
        <p:spPr>
          <a:xfrm>
            <a:off x="457200" y="381000"/>
            <a:ext cx="5257800" cy="4419600"/>
          </a:xfrm>
        </p:spPr>
        <p:txBody>
          <a:bodyPr/>
          <a:lstStyle/>
          <a:p>
            <a:pPr algn="l">
              <a:defRPr/>
            </a:pPr>
            <a:r>
              <a:rPr lang="en-US" sz="2100" i="1" dirty="0"/>
              <a:t> “. . . it is not surprising at all that ANE myths contain vestiges of the (correct) Biblical account, since the Bible states that all civilizations came from Adam (and later, Noah). As Noel Weeks states simply, ‘It would be rather ridiculous to argue that God chose to convey certain theological truths in terms of the flood concepts already possessed by the Mesopotamians. Obviously both Bible and Sumerian traditions mention a flood </a:t>
            </a:r>
            <a:r>
              <a:rPr lang="en-US" sz="2100" i="1" u="sng" dirty="0"/>
              <a:t>because there was a flood</a:t>
            </a:r>
            <a:r>
              <a:rPr lang="en-US" sz="2100" i="1" dirty="0"/>
              <a:t>. . .’”</a:t>
            </a:r>
            <a:r>
              <a:rPr lang="en-US" sz="2100" i="1" dirty="0">
                <a:solidFill>
                  <a:schemeClr val="bg1">
                    <a:lumMod val="75000"/>
                    <a:lumOff val="25000"/>
                  </a:schemeClr>
                </a:solidFill>
              </a:rPr>
              <a:t> </a:t>
            </a:r>
            <a:r>
              <a:rPr lang="en-US" sz="1200" i="1" dirty="0">
                <a:solidFill>
                  <a:schemeClr val="bg1">
                    <a:lumMod val="75000"/>
                    <a:lumOff val="25000"/>
                  </a:schemeClr>
                </a:solidFill>
              </a:rPr>
              <a:t>Furthermore, if Genesis 1-11 is to be taken as a parable and not as history, there should be indications in the text to this effect. For instance, in the NT parables, either the word ‘parable’ or a formula such as ‘a certain man’. . .or some other literary device [is used].  But there are no such devices used in Gen. 1-11. . . It is more consistent to view all of the </a:t>
            </a:r>
            <a:r>
              <a:rPr lang="en-US" sz="1200" i="1" dirty="0" err="1">
                <a:solidFill>
                  <a:schemeClr val="bg1">
                    <a:lumMod val="75000"/>
                    <a:lumOff val="25000"/>
                  </a:schemeClr>
                </a:solidFill>
              </a:rPr>
              <a:t>Penteteuch</a:t>
            </a:r>
            <a:r>
              <a:rPr lang="en-US" sz="1200" i="1" dirty="0">
                <a:solidFill>
                  <a:schemeClr val="bg1">
                    <a:lumMod val="75000"/>
                    <a:lumOff val="25000"/>
                  </a:schemeClr>
                </a:solidFill>
              </a:rPr>
              <a:t> as non-historical rather than to see only Genesis 1-11 as non-historical. </a:t>
            </a:r>
            <a:r>
              <a:rPr lang="en-US" sz="1200" b="1" i="1" u="sng" dirty="0">
                <a:solidFill>
                  <a:schemeClr val="bg1">
                    <a:lumMod val="75000"/>
                    <a:lumOff val="25000"/>
                  </a:schemeClr>
                </a:solidFill>
              </a:rPr>
              <a:t>They must be taken together</a:t>
            </a:r>
            <a:r>
              <a:rPr lang="en-US" sz="1200" i="1" dirty="0">
                <a:solidFill>
                  <a:schemeClr val="bg1">
                    <a:lumMod val="75000"/>
                    <a:lumOff val="25000"/>
                  </a:schemeClr>
                </a:solidFill>
              </a:rPr>
              <a:t>, since there is absolutely no indication that the NT writers saw it any other way”</a:t>
            </a:r>
            <a:r>
              <a:rPr lang="en-US" sz="1200" dirty="0">
                <a:solidFill>
                  <a:schemeClr val="bg1">
                    <a:lumMod val="75000"/>
                    <a:lumOff val="25000"/>
                  </a:schemeClr>
                </a:solidFill>
              </a:rPr>
              <a:t> </a:t>
            </a:r>
          </a:p>
          <a:p>
            <a:pPr algn="l">
              <a:defRPr/>
            </a:pPr>
            <a:r>
              <a:rPr lang="en-US" sz="1600" dirty="0">
                <a:solidFill>
                  <a:srgbClr val="FFC000"/>
                </a:solidFill>
              </a:rPr>
              <a:t>- Dr. Todd Beall (Professor of Hebrew Studies), 2008, </a:t>
            </a:r>
            <a:r>
              <a:rPr lang="en-US" sz="1600" u="sng" dirty="0">
                <a:solidFill>
                  <a:srgbClr val="FFC000"/>
                </a:solidFill>
              </a:rPr>
              <a:t>Coming to Grips with Genesis: Biblical Authority and the Age of the Earth</a:t>
            </a:r>
            <a:r>
              <a:rPr lang="en-US" sz="1600" dirty="0">
                <a:solidFill>
                  <a:srgbClr val="FFC000"/>
                </a:solidFill>
              </a:rPr>
              <a:t>, Edited by Dr. Terry Mortenson, p. 148.</a:t>
            </a:r>
          </a:p>
        </p:txBody>
      </p:sp>
      <p:sp>
        <p:nvSpPr>
          <p:cNvPr id="146435" name="Slide Number Placeholder 4">
            <a:extLst>
              <a:ext uri="{FF2B5EF4-FFF2-40B4-BE49-F238E27FC236}">
                <a16:creationId xmlns:a16="http://schemas.microsoft.com/office/drawing/2014/main" id="{6EA0FE92-936D-2F3D-3A1E-EE915BF13693}"/>
              </a:ext>
            </a:extLst>
          </p:cNvPr>
          <p:cNvSpPr>
            <a:spLocks noGrp="1"/>
          </p:cNvSpPr>
          <p:nvPr>
            <p:ph type="sldNum" sz="quarter" idx="12"/>
          </p:nvPr>
        </p:nvSpPr>
        <p:spPr>
          <a:xfrm>
            <a:off x="6629400" y="6399213"/>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F8F19D06-69E1-4D9B-AFA8-7932CF0C7091}" type="slidenum">
              <a:rPr lang="en-US" altLang="en-US" sz="1400" b="1" smtClean="0"/>
              <a:pPr>
                <a:spcBef>
                  <a:spcPct val="0"/>
                </a:spcBef>
                <a:buFontTx/>
                <a:buNone/>
              </a:pPr>
              <a:t>88</a:t>
            </a:fld>
            <a:endParaRPr lang="en-US" altLang="en-US" sz="1400" b="1"/>
          </a:p>
        </p:txBody>
      </p:sp>
      <p:pic>
        <p:nvPicPr>
          <p:cNvPr id="4" name="Picture 2" descr="Coming to Grips with Genesis">
            <a:extLst>
              <a:ext uri="{FF2B5EF4-FFF2-40B4-BE49-F238E27FC236}">
                <a16:creationId xmlns:a16="http://schemas.microsoft.com/office/drawing/2014/main" id="{FA3F3B01-0B2A-E825-D96B-E0B2C0ECC6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35804" y="3429000"/>
            <a:ext cx="1987391" cy="2971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4">
            <a:extLst>
              <a:ext uri="{FF2B5EF4-FFF2-40B4-BE49-F238E27FC236}">
                <a16:creationId xmlns:a16="http://schemas.microsoft.com/office/drawing/2014/main" id="{79F679A2-5C1E-A383-F987-8E474B118C8B}"/>
              </a:ext>
            </a:extLst>
          </p:cNvPr>
          <p:cNvSpPr>
            <a:spLocks noGrp="1" noChangeArrowheads="1"/>
          </p:cNvSpPr>
          <p:nvPr>
            <p:ph type="title"/>
          </p:nvPr>
        </p:nvSpPr>
        <p:spPr>
          <a:xfrm>
            <a:off x="457200" y="228600"/>
            <a:ext cx="8229600" cy="1143000"/>
          </a:xfrm>
        </p:spPr>
        <p:txBody>
          <a:bodyPr/>
          <a:lstStyle/>
          <a:p>
            <a:pPr eaLnBrk="1" hangingPunct="1"/>
            <a:r>
              <a:rPr lang="en-US" altLang="en-US" sz="2800" dirty="0"/>
              <a:t>Theistic Organic Macroevolution</a:t>
            </a:r>
          </a:p>
        </p:txBody>
      </p:sp>
      <p:sp>
        <p:nvSpPr>
          <p:cNvPr id="148483" name="Rectangle 6">
            <a:extLst>
              <a:ext uri="{FF2B5EF4-FFF2-40B4-BE49-F238E27FC236}">
                <a16:creationId xmlns:a16="http://schemas.microsoft.com/office/drawing/2014/main" id="{66A101BE-3F4B-B632-A281-9233D02C4C46}"/>
              </a:ext>
            </a:extLst>
          </p:cNvPr>
          <p:cNvSpPr>
            <a:spLocks noGrp="1" noChangeArrowheads="1"/>
          </p:cNvSpPr>
          <p:nvPr>
            <p:ph type="body" sz="half" idx="1"/>
          </p:nvPr>
        </p:nvSpPr>
        <p:spPr>
          <a:xfrm>
            <a:off x="5029200" y="1646238"/>
            <a:ext cx="3810000" cy="4525962"/>
          </a:xfrm>
        </p:spPr>
        <p:txBody>
          <a:bodyPr/>
          <a:lstStyle/>
          <a:p>
            <a:pPr eaLnBrk="1" hangingPunct="1"/>
            <a:r>
              <a:rPr lang="en-US" altLang="en-US" sz="2300" dirty="0"/>
              <a:t>Employs one or more of the previous ten views in order to negate the six 24-hour days of creation in Genesis 1 to support macroevolution</a:t>
            </a:r>
          </a:p>
        </p:txBody>
      </p:sp>
      <p:pic>
        <p:nvPicPr>
          <p:cNvPr id="148484" name="Picture 8" descr="theistic-evolution-2-276x300">
            <a:extLst>
              <a:ext uri="{FF2B5EF4-FFF2-40B4-BE49-F238E27FC236}">
                <a16:creationId xmlns:a16="http://schemas.microsoft.com/office/drawing/2014/main" id="{7B0B7CF2-78AD-D48B-6F15-5528E6B98FED}"/>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381000" y="1219200"/>
            <a:ext cx="4557713" cy="4953000"/>
          </a:xfrm>
        </p:spPr>
      </p:pic>
      <p:sp>
        <p:nvSpPr>
          <p:cNvPr id="148485" name="Slide Number Placeholder 4">
            <a:extLst>
              <a:ext uri="{FF2B5EF4-FFF2-40B4-BE49-F238E27FC236}">
                <a16:creationId xmlns:a16="http://schemas.microsoft.com/office/drawing/2014/main" id="{69512C30-27C8-F3CA-1A59-8134A515C796}"/>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1DBCB532-1EE6-43D0-A8FD-0C49A3AEF59A}" type="slidenum">
              <a:rPr lang="en-US" altLang="en-US" sz="1400" smtClean="0"/>
              <a:pPr>
                <a:spcBef>
                  <a:spcPct val="0"/>
                </a:spcBef>
                <a:buFontTx/>
                <a:buNone/>
              </a:pPr>
              <a:t>89</a:t>
            </a:fld>
            <a:endParaRPr lang="en-US" altLang="en-US" sz="1400"/>
          </a:p>
        </p:txBody>
      </p:sp>
    </p:spTree>
  </p:cSld>
  <p:clrMapOvr>
    <a:masterClrMapping/>
  </p:clrMapOvr>
  <p:transition spd="med">
    <p:fade/>
  </p:transition>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2578" name="Rectangle 2">
            <a:extLst>
              <a:ext uri="{FF2B5EF4-FFF2-40B4-BE49-F238E27FC236}">
                <a16:creationId xmlns:a16="http://schemas.microsoft.com/office/drawing/2014/main" id="{99E5BF9B-1011-7E8E-6471-80AB5AA48ABF}"/>
              </a:ext>
            </a:extLst>
          </p:cNvPr>
          <p:cNvSpPr>
            <a:spLocks noGrp="1" noChangeArrowheads="1"/>
          </p:cNvSpPr>
          <p:nvPr>
            <p:ph type="title"/>
          </p:nvPr>
        </p:nvSpPr>
        <p:spPr>
          <a:xfrm>
            <a:off x="800100" y="228600"/>
            <a:ext cx="6934200" cy="1143000"/>
          </a:xfrm>
        </p:spPr>
        <p:txBody>
          <a:bodyPr/>
          <a:lstStyle/>
          <a:p>
            <a:pPr eaLnBrk="1" hangingPunct="1"/>
            <a:r>
              <a:rPr lang="en-US" altLang="en-US" sz="2600" dirty="0">
                <a:solidFill>
                  <a:schemeClr val="tx1"/>
                </a:solidFill>
              </a:rPr>
              <a:t>Percentage of People In Religious Groups Who Believe Theistic Evolution</a:t>
            </a:r>
          </a:p>
        </p:txBody>
      </p:sp>
      <p:sp>
        <p:nvSpPr>
          <p:cNvPr id="152579" name="Slide Number Placeholder 4">
            <a:extLst>
              <a:ext uri="{FF2B5EF4-FFF2-40B4-BE49-F238E27FC236}">
                <a16:creationId xmlns:a16="http://schemas.microsoft.com/office/drawing/2014/main" id="{B789644B-E561-9D6F-4889-AE36EAE1BEE7}"/>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BA614383-A31D-481F-8DA0-ED199E61AA3F}" type="slidenum">
              <a:rPr lang="en-US" altLang="en-US" sz="1400" smtClean="0"/>
              <a:pPr>
                <a:spcBef>
                  <a:spcPct val="0"/>
                </a:spcBef>
                <a:buFontTx/>
                <a:buNone/>
              </a:pPr>
              <a:t>90</a:t>
            </a:fld>
            <a:endParaRPr lang="en-US" altLang="en-US" sz="1400"/>
          </a:p>
        </p:txBody>
      </p:sp>
      <p:pic>
        <p:nvPicPr>
          <p:cNvPr id="2" name="Picture 8" descr="Theistic Evolution - Point of View - Point of View">
            <a:extLst>
              <a:ext uri="{FF2B5EF4-FFF2-40B4-BE49-F238E27FC236}">
                <a16:creationId xmlns:a16="http://schemas.microsoft.com/office/drawing/2014/main" id="{5F7E731E-589B-D2B8-9324-8B9003E182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3450" y="3843338"/>
            <a:ext cx="3333750" cy="230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7" name="Rectangle 8">
            <a:extLst>
              <a:ext uri="{FF2B5EF4-FFF2-40B4-BE49-F238E27FC236}">
                <a16:creationId xmlns:a16="http://schemas.microsoft.com/office/drawing/2014/main" id="{F45BA029-D109-8120-87D6-71D744FD3F50}"/>
              </a:ext>
            </a:extLst>
          </p:cNvPr>
          <p:cNvSpPr>
            <a:spLocks noChangeArrowheads="1"/>
          </p:cNvSpPr>
          <p:nvPr/>
        </p:nvSpPr>
        <p:spPr bwMode="auto">
          <a:xfrm>
            <a:off x="609600" y="1066800"/>
            <a:ext cx="46482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endParaRPr lang="en-US" altLang="en-US" sz="2400" dirty="0"/>
          </a:p>
          <a:p>
            <a:pPr eaLnBrk="1" hangingPunct="1"/>
            <a:r>
              <a:rPr lang="en-US" altLang="en-US" sz="2400" dirty="0"/>
              <a:t>Buddhists (81%)</a:t>
            </a:r>
          </a:p>
          <a:p>
            <a:pPr eaLnBrk="1" hangingPunct="1"/>
            <a:r>
              <a:rPr lang="en-US" altLang="en-US" sz="2400" dirty="0"/>
              <a:t>Hindus (80%)</a:t>
            </a:r>
          </a:p>
          <a:p>
            <a:pPr eaLnBrk="1" hangingPunct="1"/>
            <a:r>
              <a:rPr lang="en-US" altLang="en-US" sz="2400" dirty="0"/>
              <a:t>Jews (77%)</a:t>
            </a:r>
          </a:p>
          <a:p>
            <a:pPr eaLnBrk="1" hangingPunct="1"/>
            <a:r>
              <a:rPr lang="en-US" altLang="en-US" sz="2400" dirty="0"/>
              <a:t>Catholics (58%)</a:t>
            </a:r>
          </a:p>
          <a:p>
            <a:pPr eaLnBrk="1" hangingPunct="1"/>
            <a:r>
              <a:rPr lang="en-US" altLang="en-US" sz="2400" dirty="0"/>
              <a:t>Orthodox Believers (54%)</a:t>
            </a:r>
          </a:p>
          <a:p>
            <a:pPr eaLnBrk="1" hangingPunct="1"/>
            <a:endParaRPr lang="en-US" altLang="en-US" sz="2400" dirty="0"/>
          </a:p>
        </p:txBody>
      </p:sp>
      <p:sp>
        <p:nvSpPr>
          <p:cNvPr id="154628" name="Rectangle 9">
            <a:extLst>
              <a:ext uri="{FF2B5EF4-FFF2-40B4-BE49-F238E27FC236}">
                <a16:creationId xmlns:a16="http://schemas.microsoft.com/office/drawing/2014/main" id="{196EDD1E-7F25-A534-4896-B8395EF8D9AE}"/>
              </a:ext>
            </a:extLst>
          </p:cNvPr>
          <p:cNvSpPr>
            <a:spLocks noChangeArrowheads="1"/>
          </p:cNvSpPr>
          <p:nvPr/>
        </p:nvSpPr>
        <p:spPr bwMode="auto">
          <a:xfrm>
            <a:off x="4876800" y="1482725"/>
            <a:ext cx="4038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r>
              <a:rPr lang="en-US" altLang="en-US" sz="2400" dirty="0"/>
              <a:t>Mainline Protestants (51%)</a:t>
            </a:r>
          </a:p>
          <a:p>
            <a:pPr eaLnBrk="1" hangingPunct="1"/>
            <a:r>
              <a:rPr lang="en-US" altLang="en-US" sz="2400" dirty="0"/>
              <a:t>Muslims (45%)</a:t>
            </a:r>
          </a:p>
          <a:p>
            <a:pPr eaLnBrk="1" hangingPunct="1"/>
            <a:r>
              <a:rPr lang="en-US" altLang="en-US" sz="2400" dirty="0"/>
              <a:t>Historically Black Protestant Groups (38%)</a:t>
            </a:r>
          </a:p>
          <a:p>
            <a:pPr eaLnBrk="1" hangingPunct="1"/>
            <a:r>
              <a:rPr lang="en-US" altLang="en-US" sz="2400" dirty="0"/>
              <a:t>Evangelical Protestants (24%)</a:t>
            </a:r>
          </a:p>
          <a:p>
            <a:pPr eaLnBrk="1" hangingPunct="1"/>
            <a:r>
              <a:rPr lang="en-US" altLang="en-US" sz="2400" dirty="0"/>
              <a:t> Mormons (22%)</a:t>
            </a:r>
          </a:p>
          <a:p>
            <a:pPr eaLnBrk="1" hangingPunct="1"/>
            <a:r>
              <a:rPr lang="en-US" altLang="en-US" sz="2400" dirty="0"/>
              <a:t>“Jehovah’s Witnesses” (8%)</a:t>
            </a:r>
          </a:p>
        </p:txBody>
      </p:sp>
      <p:sp>
        <p:nvSpPr>
          <p:cNvPr id="154629" name="Slide Number Placeholder 4">
            <a:extLst>
              <a:ext uri="{FF2B5EF4-FFF2-40B4-BE49-F238E27FC236}">
                <a16:creationId xmlns:a16="http://schemas.microsoft.com/office/drawing/2014/main" id="{ECB1206B-07DF-200C-8F4E-393D14FE2B08}"/>
              </a:ext>
            </a:extLst>
          </p:cNvPr>
          <p:cNvSpPr>
            <a:spLocks noGrp="1"/>
          </p:cNvSpPr>
          <p:nvPr>
            <p:ph type="sldNum" sz="quarter" idx="12"/>
          </p:nvPr>
        </p:nvSpPr>
        <p:spPr>
          <a:xfrm>
            <a:off x="6553200" y="6051550"/>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976A0ADA-DAA8-442D-921F-4875EB34DD3E}" type="slidenum">
              <a:rPr lang="en-US" altLang="en-US" sz="1400" smtClean="0"/>
              <a:pPr>
                <a:spcBef>
                  <a:spcPct val="0"/>
                </a:spcBef>
                <a:buFontTx/>
                <a:buNone/>
              </a:pPr>
              <a:t>91</a:t>
            </a:fld>
            <a:endParaRPr lang="en-US" altLang="en-US" sz="1400"/>
          </a:p>
        </p:txBody>
      </p:sp>
      <p:pic>
        <p:nvPicPr>
          <p:cNvPr id="154630" name="Picture 8" descr="Theistic Evolution - Point of View - Point of View">
            <a:extLst>
              <a:ext uri="{FF2B5EF4-FFF2-40B4-BE49-F238E27FC236}">
                <a16:creationId xmlns:a16="http://schemas.microsoft.com/office/drawing/2014/main" id="{FABAC569-01C4-05E5-7653-2E64EE129A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3450" y="3843338"/>
            <a:ext cx="3333750" cy="230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2C932E06-A01D-EC8D-63F6-A7AC7169AE53}"/>
              </a:ext>
            </a:extLst>
          </p:cNvPr>
          <p:cNvSpPr txBox="1">
            <a:spLocks noChangeArrowheads="1"/>
          </p:cNvSpPr>
          <p:nvPr/>
        </p:nvSpPr>
        <p:spPr bwMode="auto">
          <a:xfrm>
            <a:off x="800100" y="228600"/>
            <a:ext cx="6934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eaLnBrk="1" hangingPunct="1"/>
            <a:r>
              <a:rPr lang="en-US" altLang="en-US" sz="2600" kern="0" dirty="0">
                <a:solidFill>
                  <a:schemeClr val="tx1"/>
                </a:solidFill>
              </a:rPr>
              <a:t>Percentage of People In Religious Groups Who Believe Theistic Evolution</a:t>
            </a:r>
          </a:p>
        </p:txBody>
      </p:sp>
    </p:spTree>
  </p:cSld>
  <p:clrMapOvr>
    <a:masterClrMapping/>
  </p:clrMapOvr>
  <p:transition spd="med">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a:extLst>
              <a:ext uri="{FF2B5EF4-FFF2-40B4-BE49-F238E27FC236}">
                <a16:creationId xmlns:a16="http://schemas.microsoft.com/office/drawing/2014/main" id="{FE11E9EA-77F2-C255-3A4C-7E9BFA4434D1}"/>
              </a:ext>
            </a:extLst>
          </p:cNvPr>
          <p:cNvSpPr>
            <a:spLocks noGrp="1" noChangeArrowheads="1"/>
          </p:cNvSpPr>
          <p:nvPr>
            <p:ph type="title"/>
          </p:nvPr>
        </p:nvSpPr>
        <p:spPr>
          <a:xfrm>
            <a:off x="2057400" y="304800"/>
            <a:ext cx="5029200" cy="1143000"/>
          </a:xfrm>
        </p:spPr>
        <p:txBody>
          <a:bodyPr/>
          <a:lstStyle/>
          <a:p>
            <a:pPr eaLnBrk="1" hangingPunct="1"/>
            <a:r>
              <a:rPr lang="en-US" altLang="en-US" sz="2900" dirty="0">
                <a:solidFill>
                  <a:schemeClr val="tx1"/>
                </a:solidFill>
              </a:rPr>
              <a:t>Denominations that Allow for Theistic Evolution</a:t>
            </a:r>
          </a:p>
        </p:txBody>
      </p:sp>
      <p:sp>
        <p:nvSpPr>
          <p:cNvPr id="156675" name="Text Box 7">
            <a:extLst>
              <a:ext uri="{FF2B5EF4-FFF2-40B4-BE49-F238E27FC236}">
                <a16:creationId xmlns:a16="http://schemas.microsoft.com/office/drawing/2014/main" id="{8A340583-326A-4E8B-EFE4-66BC4366442B}"/>
              </a:ext>
            </a:extLst>
          </p:cNvPr>
          <p:cNvSpPr txBox="1">
            <a:spLocks noChangeArrowheads="1"/>
          </p:cNvSpPr>
          <p:nvPr/>
        </p:nvSpPr>
        <p:spPr bwMode="auto">
          <a:xfrm>
            <a:off x="3276600" y="5867400"/>
            <a:ext cx="6172200" cy="3667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endParaRPr lang="en-US" altLang="en-US" sz="1800" b="1"/>
          </a:p>
        </p:txBody>
      </p:sp>
      <p:sp>
        <p:nvSpPr>
          <p:cNvPr id="156676" name="Slide Number Placeholder 4">
            <a:extLst>
              <a:ext uri="{FF2B5EF4-FFF2-40B4-BE49-F238E27FC236}">
                <a16:creationId xmlns:a16="http://schemas.microsoft.com/office/drawing/2014/main" id="{4864C53B-58BD-3C32-4394-10FE0EEF6B0E}"/>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A2CDD494-FB8C-412E-8F7D-BB8A46D84B9D}" type="slidenum">
              <a:rPr lang="en-US" altLang="en-US" sz="1400" smtClean="0"/>
              <a:pPr>
                <a:spcBef>
                  <a:spcPct val="0"/>
                </a:spcBef>
                <a:buFontTx/>
                <a:buNone/>
              </a:pPr>
              <a:t>92</a:t>
            </a:fld>
            <a:endParaRPr lang="en-US" altLang="en-US" sz="1400"/>
          </a:p>
        </p:txBody>
      </p:sp>
    </p:spTree>
  </p:cSld>
  <p:clrMapOvr>
    <a:masterClrMapping/>
  </p:clrMapOvr>
  <p:transition spd="med">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9" name="Rectangle 3">
            <a:extLst>
              <a:ext uri="{FF2B5EF4-FFF2-40B4-BE49-F238E27FC236}">
                <a16:creationId xmlns:a16="http://schemas.microsoft.com/office/drawing/2014/main" id="{C98C477E-4105-63AA-6C1C-DF4D184A5DF0}"/>
              </a:ext>
            </a:extLst>
          </p:cNvPr>
          <p:cNvSpPr>
            <a:spLocks noGrp="1" noChangeArrowheads="1"/>
          </p:cNvSpPr>
          <p:nvPr>
            <p:ph type="body" sz="half" idx="1"/>
          </p:nvPr>
        </p:nvSpPr>
        <p:spPr>
          <a:xfrm>
            <a:off x="533400" y="1622425"/>
            <a:ext cx="4038600" cy="4525963"/>
          </a:xfrm>
        </p:spPr>
        <p:txBody>
          <a:bodyPr/>
          <a:lstStyle/>
          <a:p>
            <a:pPr eaLnBrk="1" hangingPunct="1"/>
            <a:r>
              <a:rPr lang="en-US" altLang="en-US" sz="2500" dirty="0"/>
              <a:t>Presbyterian Church (U.S.A.)</a:t>
            </a:r>
          </a:p>
          <a:p>
            <a:pPr eaLnBrk="1" hangingPunct="1"/>
            <a:r>
              <a:rPr lang="en-US" altLang="en-US" sz="2500" dirty="0"/>
              <a:t>Nazarene Church </a:t>
            </a:r>
          </a:p>
          <a:p>
            <a:pPr eaLnBrk="1" hangingPunct="1"/>
            <a:r>
              <a:rPr lang="en-US" altLang="en-US" sz="2500" dirty="0"/>
              <a:t>Anglican Church</a:t>
            </a:r>
          </a:p>
          <a:p>
            <a:pPr eaLnBrk="1" hangingPunct="1"/>
            <a:r>
              <a:rPr lang="en-US" altLang="en-US" sz="2500" dirty="0"/>
              <a:t>Episcopal Church</a:t>
            </a:r>
          </a:p>
          <a:p>
            <a:pPr eaLnBrk="1" hangingPunct="1">
              <a:buFontTx/>
              <a:buNone/>
            </a:pPr>
            <a:endParaRPr lang="en-US" altLang="en-US" sz="2500" dirty="0"/>
          </a:p>
        </p:txBody>
      </p:sp>
      <p:sp>
        <p:nvSpPr>
          <p:cNvPr id="157700" name="Rectangle 4">
            <a:extLst>
              <a:ext uri="{FF2B5EF4-FFF2-40B4-BE49-F238E27FC236}">
                <a16:creationId xmlns:a16="http://schemas.microsoft.com/office/drawing/2014/main" id="{D56AC8EA-8C7B-139D-E50C-6D72C949146D}"/>
              </a:ext>
            </a:extLst>
          </p:cNvPr>
          <p:cNvSpPr>
            <a:spLocks noGrp="1" noChangeArrowheads="1"/>
          </p:cNvSpPr>
          <p:nvPr>
            <p:ph type="body" sz="half" idx="2"/>
          </p:nvPr>
        </p:nvSpPr>
        <p:spPr>
          <a:xfrm>
            <a:off x="4791075" y="1687513"/>
            <a:ext cx="4038600" cy="4525962"/>
          </a:xfrm>
        </p:spPr>
        <p:txBody>
          <a:bodyPr/>
          <a:lstStyle/>
          <a:p>
            <a:pPr eaLnBrk="1" hangingPunct="1"/>
            <a:r>
              <a:rPr lang="en-US" altLang="en-US" sz="2500" dirty="0"/>
              <a:t>Lutheran Church</a:t>
            </a:r>
          </a:p>
          <a:p>
            <a:pPr eaLnBrk="1" hangingPunct="1"/>
            <a:r>
              <a:rPr lang="en-US" altLang="en-US" sz="2500" dirty="0">
                <a:solidFill>
                  <a:srgbClr val="00FF00"/>
                </a:solidFill>
              </a:rPr>
              <a:t>“United</a:t>
            </a:r>
            <a:r>
              <a:rPr lang="en-US" altLang="en-US" sz="2500" dirty="0"/>
              <a:t> Church of Christ”</a:t>
            </a:r>
          </a:p>
          <a:p>
            <a:pPr eaLnBrk="1" hangingPunct="1"/>
            <a:r>
              <a:rPr lang="en-US" altLang="en-US" sz="2500" dirty="0"/>
              <a:t>United Methodist Church </a:t>
            </a:r>
          </a:p>
          <a:p>
            <a:pPr eaLnBrk="1" hangingPunct="1"/>
            <a:r>
              <a:rPr lang="en-US" altLang="en-US" sz="2500" dirty="0"/>
              <a:t>Roman Catholic Church by sanction of Pope John Paul II in 1996</a:t>
            </a:r>
          </a:p>
          <a:p>
            <a:pPr eaLnBrk="1" hangingPunct="1"/>
            <a:endParaRPr lang="en-US" altLang="en-US" sz="2500" dirty="0"/>
          </a:p>
        </p:txBody>
      </p:sp>
      <p:sp>
        <p:nvSpPr>
          <p:cNvPr id="157701" name="Text Box 7">
            <a:extLst>
              <a:ext uri="{FF2B5EF4-FFF2-40B4-BE49-F238E27FC236}">
                <a16:creationId xmlns:a16="http://schemas.microsoft.com/office/drawing/2014/main" id="{6B496AB6-2B64-708C-828E-7E0EC6CC85AE}"/>
              </a:ext>
            </a:extLst>
          </p:cNvPr>
          <p:cNvSpPr txBox="1">
            <a:spLocks noChangeArrowheads="1"/>
          </p:cNvSpPr>
          <p:nvPr/>
        </p:nvSpPr>
        <p:spPr bwMode="auto">
          <a:xfrm>
            <a:off x="3276600" y="5867400"/>
            <a:ext cx="6172200" cy="3667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endParaRPr lang="en-US" altLang="en-US" sz="1800" b="1"/>
          </a:p>
        </p:txBody>
      </p:sp>
      <p:pic>
        <p:nvPicPr>
          <p:cNvPr id="157702" name="Picture 9" descr="http://www.canyonlakeumc.org/images/UMWlogoWithTypenew800.jpg">
            <a:extLst>
              <a:ext uri="{FF2B5EF4-FFF2-40B4-BE49-F238E27FC236}">
                <a16:creationId xmlns:a16="http://schemas.microsoft.com/office/drawing/2014/main" id="{B99EADC7-E86A-CA19-0210-0CE9586970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3926" y="3970338"/>
            <a:ext cx="3429000" cy="227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7703" name="Slide Number Placeholder 4">
            <a:extLst>
              <a:ext uri="{FF2B5EF4-FFF2-40B4-BE49-F238E27FC236}">
                <a16:creationId xmlns:a16="http://schemas.microsoft.com/office/drawing/2014/main" id="{313A3DAD-B656-8E66-CCA9-CC90A9A1F98A}"/>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82021111-F3CE-461A-8292-9535F4851307}" type="slidenum">
              <a:rPr lang="en-US" altLang="en-US" sz="1400" smtClean="0"/>
              <a:pPr>
                <a:spcBef>
                  <a:spcPct val="0"/>
                </a:spcBef>
                <a:buFontTx/>
                <a:buNone/>
              </a:pPr>
              <a:t>93</a:t>
            </a:fld>
            <a:endParaRPr lang="en-US" altLang="en-US" sz="1400"/>
          </a:p>
        </p:txBody>
      </p:sp>
      <p:sp>
        <p:nvSpPr>
          <p:cNvPr id="3" name="Rectangle 2">
            <a:extLst>
              <a:ext uri="{FF2B5EF4-FFF2-40B4-BE49-F238E27FC236}">
                <a16:creationId xmlns:a16="http://schemas.microsoft.com/office/drawing/2014/main" id="{12B8BA26-A1BB-CAC6-E2AA-C486535C2060}"/>
              </a:ext>
            </a:extLst>
          </p:cNvPr>
          <p:cNvSpPr txBox="1">
            <a:spLocks noChangeArrowheads="1"/>
          </p:cNvSpPr>
          <p:nvPr/>
        </p:nvSpPr>
        <p:spPr bwMode="auto">
          <a:xfrm>
            <a:off x="2057400" y="304800"/>
            <a:ext cx="5029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eaLnBrk="1" hangingPunct="1"/>
            <a:r>
              <a:rPr lang="en-US" altLang="en-US" sz="2900" kern="0" dirty="0"/>
              <a:t>Denominations that Allow for Theistic Evolution</a:t>
            </a:r>
          </a:p>
        </p:txBody>
      </p:sp>
    </p:spTree>
  </p:cSld>
  <p:clrMapOvr>
    <a:masterClrMapping/>
  </p:clrMapOvr>
  <p:transition spd="med">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a:extLst>
              <a:ext uri="{FF2B5EF4-FFF2-40B4-BE49-F238E27FC236}">
                <a16:creationId xmlns:a16="http://schemas.microsoft.com/office/drawing/2014/main" id="{C884B482-F535-65D3-1A49-48DA32247AA2}"/>
              </a:ext>
            </a:extLst>
          </p:cNvPr>
          <p:cNvSpPr>
            <a:spLocks noGrp="1" noChangeArrowheads="1"/>
          </p:cNvSpPr>
          <p:nvPr>
            <p:ph type="title"/>
          </p:nvPr>
        </p:nvSpPr>
        <p:spPr>
          <a:xfrm>
            <a:off x="2133600" y="457200"/>
            <a:ext cx="4876800" cy="1143000"/>
          </a:xfrm>
        </p:spPr>
        <p:txBody>
          <a:bodyPr/>
          <a:lstStyle/>
          <a:p>
            <a:pPr eaLnBrk="1" hangingPunct="1"/>
            <a:r>
              <a:rPr lang="en-US" altLang="en-US" sz="2900" dirty="0">
                <a:solidFill>
                  <a:schemeClr val="tx1"/>
                </a:solidFill>
              </a:rPr>
              <a:t>Other Institutions Who Allow for Macroevolution</a:t>
            </a:r>
          </a:p>
        </p:txBody>
      </p:sp>
      <p:sp>
        <p:nvSpPr>
          <p:cNvPr id="158723" name="Slide Number Placeholder 4">
            <a:extLst>
              <a:ext uri="{FF2B5EF4-FFF2-40B4-BE49-F238E27FC236}">
                <a16:creationId xmlns:a16="http://schemas.microsoft.com/office/drawing/2014/main" id="{998C9A0A-1057-9642-82A2-88EBBEC764A9}"/>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F56FB37E-D3FF-4C1A-9BCD-924AB1DFE668}" type="slidenum">
              <a:rPr lang="en-US" altLang="en-US" sz="1400" smtClean="0"/>
              <a:pPr>
                <a:spcBef>
                  <a:spcPct val="0"/>
                </a:spcBef>
                <a:buFontTx/>
                <a:buNone/>
              </a:pPr>
              <a:t>94</a:t>
            </a:fld>
            <a:endParaRPr lang="en-US" altLang="en-US" sz="1400"/>
          </a:p>
        </p:txBody>
      </p:sp>
    </p:spTree>
  </p:cSld>
  <p:clrMapOvr>
    <a:masterClrMapping/>
  </p:clrMapOvr>
  <p:transition spd="med">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3" name="Rectangle 3">
            <a:extLst>
              <a:ext uri="{FF2B5EF4-FFF2-40B4-BE49-F238E27FC236}">
                <a16:creationId xmlns:a16="http://schemas.microsoft.com/office/drawing/2014/main" id="{7C117E33-9D3A-F4F6-0199-1D03696228D5}"/>
              </a:ext>
            </a:extLst>
          </p:cNvPr>
          <p:cNvSpPr>
            <a:spLocks noGrp="1" noChangeArrowheads="1"/>
          </p:cNvSpPr>
          <p:nvPr>
            <p:ph type="body" sz="half" idx="1"/>
          </p:nvPr>
        </p:nvSpPr>
        <p:spPr>
          <a:xfrm>
            <a:off x="381000" y="1905000"/>
            <a:ext cx="4191000" cy="2590800"/>
          </a:xfrm>
        </p:spPr>
        <p:txBody>
          <a:bodyPr/>
          <a:lstStyle/>
          <a:p>
            <a:pPr eaLnBrk="1" hangingPunct="1">
              <a:defRPr/>
            </a:pPr>
            <a:r>
              <a:rPr lang="en-US" altLang="en-US" sz="2000" dirty="0"/>
              <a:t>Abilene Christian </a:t>
            </a:r>
          </a:p>
          <a:p>
            <a:pPr marL="0" indent="0" eaLnBrk="1" hangingPunct="1">
              <a:buFontTx/>
              <a:buNone/>
              <a:defRPr/>
            </a:pPr>
            <a:r>
              <a:rPr lang="en-US" altLang="en-US" sz="2000" dirty="0"/>
              <a:t>     University (since                          </a:t>
            </a:r>
          </a:p>
          <a:p>
            <a:pPr marL="0" indent="0" eaLnBrk="1" hangingPunct="1">
              <a:buFontTx/>
              <a:buNone/>
              <a:defRPr/>
            </a:pPr>
            <a:r>
              <a:rPr lang="en-US" altLang="en-US" sz="2000" dirty="0"/>
              <a:t>     at least 1986)</a:t>
            </a:r>
          </a:p>
          <a:p>
            <a:pPr eaLnBrk="1" hangingPunct="1">
              <a:defRPr/>
            </a:pPr>
            <a:r>
              <a:rPr lang="en-US" altLang="en-US" sz="2000" dirty="0"/>
              <a:t>Pepperdine University            (since at least 1984)</a:t>
            </a:r>
          </a:p>
          <a:p>
            <a:pPr eaLnBrk="1" hangingPunct="1">
              <a:defRPr/>
            </a:pPr>
            <a:r>
              <a:rPr lang="en-US" altLang="en-US" sz="2000" dirty="0"/>
              <a:t>Harding University</a:t>
            </a:r>
          </a:p>
          <a:p>
            <a:pPr eaLnBrk="1" hangingPunct="1">
              <a:defRPr/>
            </a:pPr>
            <a:endParaRPr lang="en-US" altLang="en-US" sz="2000" dirty="0"/>
          </a:p>
        </p:txBody>
      </p:sp>
      <p:pic>
        <p:nvPicPr>
          <p:cNvPr id="159748" name="Picture 5" descr="http://www.collegeactingprograms.com/userfiles/image/texas/abilene%20christian/acu1.jpg">
            <a:extLst>
              <a:ext uri="{FF2B5EF4-FFF2-40B4-BE49-F238E27FC236}">
                <a16:creationId xmlns:a16="http://schemas.microsoft.com/office/drawing/2014/main" id="{83A40CEE-DA6E-351E-0DD5-5013BA8249B6}"/>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776658" y="1830768"/>
            <a:ext cx="1789113" cy="3124591"/>
          </a:xfrm>
        </p:spPr>
      </p:pic>
      <p:pic>
        <p:nvPicPr>
          <p:cNvPr id="159749" name="Picture 7" descr="http://www.naicu.edu/imgLib/20070913_Pepperdine_Stack_Med.jpg">
            <a:extLst>
              <a:ext uri="{FF2B5EF4-FFF2-40B4-BE49-F238E27FC236}">
                <a16:creationId xmlns:a16="http://schemas.microsoft.com/office/drawing/2014/main" id="{47B73315-5107-254E-DB04-01F9655878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4325220"/>
            <a:ext cx="3533774" cy="1260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50" name="Picture 7" descr="http://www.yaf.org/uploadedImages/Blogs/Harding.jpg?n=7324">
            <a:extLst>
              <a:ext uri="{FF2B5EF4-FFF2-40B4-BE49-F238E27FC236}">
                <a16:creationId xmlns:a16="http://schemas.microsoft.com/office/drawing/2014/main" id="{B1DF7331-2E9D-DAA6-26AC-8D37EE5E27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6258" y="1830768"/>
            <a:ext cx="2909888" cy="1776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9751" name="Slide Number Placeholder 4">
            <a:extLst>
              <a:ext uri="{FF2B5EF4-FFF2-40B4-BE49-F238E27FC236}">
                <a16:creationId xmlns:a16="http://schemas.microsoft.com/office/drawing/2014/main" id="{CCB23A12-4E53-2FDF-18FE-364CCB6782D5}"/>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800F7288-AC48-4349-8FB3-1C612BC3B985}" type="slidenum">
              <a:rPr lang="en-US" altLang="en-US" sz="1400" smtClean="0"/>
              <a:pPr>
                <a:spcBef>
                  <a:spcPct val="0"/>
                </a:spcBef>
                <a:buFontTx/>
                <a:buNone/>
              </a:pPr>
              <a:t>95</a:t>
            </a:fld>
            <a:endParaRPr lang="en-US" altLang="en-US" sz="1400"/>
          </a:p>
        </p:txBody>
      </p:sp>
      <p:sp>
        <p:nvSpPr>
          <p:cNvPr id="3" name="Rectangle 2">
            <a:extLst>
              <a:ext uri="{FF2B5EF4-FFF2-40B4-BE49-F238E27FC236}">
                <a16:creationId xmlns:a16="http://schemas.microsoft.com/office/drawing/2014/main" id="{D3888005-9EDA-2175-906F-2D6D60CB9AC1}"/>
              </a:ext>
            </a:extLst>
          </p:cNvPr>
          <p:cNvSpPr>
            <a:spLocks noGrp="1" noChangeArrowheads="1"/>
          </p:cNvSpPr>
          <p:nvPr>
            <p:ph type="title"/>
          </p:nvPr>
        </p:nvSpPr>
        <p:spPr>
          <a:xfrm>
            <a:off x="2133600" y="457200"/>
            <a:ext cx="4876800" cy="1143000"/>
          </a:xfrm>
        </p:spPr>
        <p:txBody>
          <a:bodyPr/>
          <a:lstStyle/>
          <a:p>
            <a:pPr eaLnBrk="1" hangingPunct="1"/>
            <a:r>
              <a:rPr lang="en-US" altLang="en-US" sz="2900" dirty="0"/>
              <a:t>Other Institutions Who Allow for Macroevolution</a:t>
            </a:r>
          </a:p>
        </p:txBody>
      </p:sp>
    </p:spTree>
  </p:cSld>
  <p:clrMapOvr>
    <a:masterClrMapping/>
  </p:clrMapOvr>
  <p:transition spd="med">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Picture 1">
            <a:extLst>
              <a:ext uri="{FF2B5EF4-FFF2-40B4-BE49-F238E27FC236}">
                <a16:creationId xmlns:a16="http://schemas.microsoft.com/office/drawing/2014/main" id="{50A4A872-D0D9-97ED-BFD5-A57009EB139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4013" y="533400"/>
            <a:ext cx="8435975" cy="539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0771" name="TextBox 2">
            <a:extLst>
              <a:ext uri="{FF2B5EF4-FFF2-40B4-BE49-F238E27FC236}">
                <a16:creationId xmlns:a16="http://schemas.microsoft.com/office/drawing/2014/main" id="{CEF30703-561E-6F77-1DF7-3AA19E905E36}"/>
              </a:ext>
            </a:extLst>
          </p:cNvPr>
          <p:cNvSpPr txBox="1">
            <a:spLocks noChangeArrowheads="1"/>
          </p:cNvSpPr>
          <p:nvPr/>
        </p:nvSpPr>
        <p:spPr bwMode="auto">
          <a:xfrm>
            <a:off x="354013" y="5945188"/>
            <a:ext cx="64008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1600"/>
              <a:t>http://pepperdineevolution.weebly.com/clint-loveness.html</a:t>
            </a:r>
          </a:p>
        </p:txBody>
      </p:sp>
      <p:sp>
        <p:nvSpPr>
          <p:cNvPr id="160772" name="Slide Number Placeholder 4">
            <a:extLst>
              <a:ext uri="{FF2B5EF4-FFF2-40B4-BE49-F238E27FC236}">
                <a16:creationId xmlns:a16="http://schemas.microsoft.com/office/drawing/2014/main" id="{CE9121DA-756D-D1E1-2441-D7FDF7C4BE46}"/>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DFBF5B0E-62C3-4BF5-A4EB-7B5A496C1263}" type="slidenum">
              <a:rPr lang="en-US" altLang="en-US" sz="1400" smtClean="0"/>
              <a:pPr>
                <a:spcBef>
                  <a:spcPct val="0"/>
                </a:spcBef>
                <a:buFontTx/>
                <a:buNone/>
              </a:pPr>
              <a:t>96</a:t>
            </a:fld>
            <a:endParaRPr lang="en-US" altLang="en-US" sz="1400"/>
          </a:p>
        </p:txBody>
      </p:sp>
    </p:spTree>
  </p:cSld>
  <p:clrMapOvr>
    <a:masterClrMapping/>
  </p:clrMapOvr>
  <p:transition spd="med">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5">
            <a:extLst>
              <a:ext uri="{FF2B5EF4-FFF2-40B4-BE49-F238E27FC236}">
                <a16:creationId xmlns:a16="http://schemas.microsoft.com/office/drawing/2014/main" id="{27802AF6-4D64-7B28-5E34-CE3FE8DDF82C}"/>
              </a:ext>
            </a:extLst>
          </p:cNvPr>
          <p:cNvSpPr>
            <a:spLocks noGrp="1" noChangeArrowheads="1"/>
          </p:cNvSpPr>
          <p:nvPr>
            <p:ph type="title"/>
          </p:nvPr>
        </p:nvSpPr>
        <p:spPr>
          <a:xfrm>
            <a:off x="1028700" y="795478"/>
            <a:ext cx="7086600" cy="1143000"/>
          </a:xfrm>
        </p:spPr>
        <p:txBody>
          <a:bodyPr/>
          <a:lstStyle/>
          <a:p>
            <a:pPr eaLnBrk="1" hangingPunct="1">
              <a:defRPr/>
            </a:pPr>
            <a:r>
              <a:rPr lang="en-US" sz="3000" dirty="0">
                <a:solidFill>
                  <a:srgbClr val="FFC000"/>
                </a:solidFill>
                <a:effectLst>
                  <a:outerShdw blurRad="38100" dist="38100" dir="2700000" algn="tl">
                    <a:srgbClr val="000000">
                      <a:alpha val="43137"/>
                    </a:srgbClr>
                  </a:outerShdw>
                </a:effectLst>
              </a:rPr>
              <a:t>Seven Scriptural Problems with Old Earth Creationism and Theistic Evolution</a:t>
            </a:r>
          </a:p>
        </p:txBody>
      </p:sp>
      <p:pic>
        <p:nvPicPr>
          <p:cNvPr id="107524" name="Picture 6" descr="http://n.b5z.net/i/u/68100167/i/july12/0720cut-up-bible.jpg">
            <a:extLst>
              <a:ext uri="{FF2B5EF4-FFF2-40B4-BE49-F238E27FC236}">
                <a16:creationId xmlns:a16="http://schemas.microsoft.com/office/drawing/2014/main" id="{D4DB2316-AB98-337D-C41C-B03F96E6A9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44291" y="2379052"/>
            <a:ext cx="3894114" cy="1842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5" name="Picture 7" descr="http://biologos.org/uploads/static-content/Jefferson-Source-Bible-web.jpg">
            <a:extLst>
              <a:ext uri="{FF2B5EF4-FFF2-40B4-BE49-F238E27FC236}">
                <a16:creationId xmlns:a16="http://schemas.microsoft.com/office/drawing/2014/main" id="{19C1F965-82D9-122B-E407-DE8A6335FA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379052"/>
            <a:ext cx="3276600" cy="184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6" name="Slide Number Placeholder 4">
            <a:extLst>
              <a:ext uri="{FF2B5EF4-FFF2-40B4-BE49-F238E27FC236}">
                <a16:creationId xmlns:a16="http://schemas.microsoft.com/office/drawing/2014/main" id="{0D54142E-2A55-5491-574E-4727E2753F85}"/>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2EB23E53-712F-4A97-833E-58121C602236}" type="slidenum">
              <a:rPr lang="en-US" altLang="en-US" sz="1400" smtClean="0"/>
              <a:pPr>
                <a:spcBef>
                  <a:spcPct val="0"/>
                </a:spcBef>
                <a:buFontTx/>
                <a:buNone/>
              </a:pPr>
              <a:t>97</a:t>
            </a:fld>
            <a:endParaRPr lang="en-US" altLang="en-US" sz="1400"/>
          </a:p>
        </p:txBody>
      </p:sp>
    </p:spTree>
    <p:extLst>
      <p:ext uri="{BB962C8B-B14F-4D97-AF65-F5344CB8AC3E}">
        <p14:creationId xmlns:p14="http://schemas.microsoft.com/office/powerpoint/2010/main" val="3722315854"/>
      </p:ext>
    </p:extLst>
  </p:cSld>
  <p:clrMapOvr>
    <a:masterClrMapping/>
  </p:clrMapOvr>
  <p:transition spd="med">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Picture 5" descr="http://www.educatetruth.com/wp-content/uploads/2011/03/creation.jpg">
            <a:extLst>
              <a:ext uri="{FF2B5EF4-FFF2-40B4-BE49-F238E27FC236}">
                <a16:creationId xmlns:a16="http://schemas.microsoft.com/office/drawing/2014/main" id="{6B9C1482-1F2A-803A-1592-5EA80A113A2E}"/>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019869" y="533400"/>
            <a:ext cx="4646944" cy="5791200"/>
          </a:xfrm>
        </p:spPr>
      </p:pic>
      <p:sp>
        <p:nvSpPr>
          <p:cNvPr id="163843" name="Rectangle 2">
            <a:extLst>
              <a:ext uri="{FF2B5EF4-FFF2-40B4-BE49-F238E27FC236}">
                <a16:creationId xmlns:a16="http://schemas.microsoft.com/office/drawing/2014/main" id="{767EDCFA-CEB0-410E-007F-C1773CC127CB}"/>
              </a:ext>
            </a:extLst>
          </p:cNvPr>
          <p:cNvSpPr>
            <a:spLocks noGrp="1" noChangeArrowheads="1"/>
          </p:cNvSpPr>
          <p:nvPr>
            <p:ph type="title"/>
          </p:nvPr>
        </p:nvSpPr>
        <p:spPr>
          <a:xfrm>
            <a:off x="533400" y="266700"/>
            <a:ext cx="2895600" cy="1143000"/>
          </a:xfrm>
        </p:spPr>
        <p:txBody>
          <a:bodyPr/>
          <a:lstStyle/>
          <a:p>
            <a:pPr eaLnBrk="1" hangingPunct="1"/>
            <a:r>
              <a:rPr lang="en-US" altLang="en-US" sz="2600" dirty="0">
                <a:solidFill>
                  <a:schemeClr val="tx1"/>
                </a:solidFill>
              </a:rPr>
              <a:t>Problems With Theistic Evolution</a:t>
            </a:r>
          </a:p>
        </p:txBody>
      </p:sp>
      <p:sp>
        <p:nvSpPr>
          <p:cNvPr id="163844" name="Rectangle 3">
            <a:extLst>
              <a:ext uri="{FF2B5EF4-FFF2-40B4-BE49-F238E27FC236}">
                <a16:creationId xmlns:a16="http://schemas.microsoft.com/office/drawing/2014/main" id="{E5894B09-A38F-ABD8-34B0-39781435EA40}"/>
              </a:ext>
            </a:extLst>
          </p:cNvPr>
          <p:cNvSpPr>
            <a:spLocks noGrp="1" noChangeArrowheads="1"/>
          </p:cNvSpPr>
          <p:nvPr>
            <p:ph type="body" sz="half" idx="1"/>
          </p:nvPr>
        </p:nvSpPr>
        <p:spPr>
          <a:xfrm>
            <a:off x="270934" y="1493837"/>
            <a:ext cx="3276600" cy="4525963"/>
          </a:xfrm>
        </p:spPr>
        <p:txBody>
          <a:bodyPr/>
          <a:lstStyle/>
          <a:p>
            <a:pPr eaLnBrk="1" hangingPunct="1">
              <a:buFontTx/>
              <a:buNone/>
            </a:pPr>
            <a:r>
              <a:rPr lang="en-US" altLang="en-US" sz="2100" dirty="0"/>
              <a:t>1. The scriptures say that creation occurred instantaneously at the command of God </a:t>
            </a:r>
            <a:r>
              <a:rPr lang="en-US" altLang="en-US" sz="2100" dirty="0">
                <a:solidFill>
                  <a:srgbClr val="00FF00"/>
                </a:solidFill>
              </a:rPr>
              <a:t>(Gen. 1:3, 6, 9, 14, 20, 24; </a:t>
            </a:r>
            <a:r>
              <a:rPr lang="en-US" altLang="en-US" sz="2100" u="sng" dirty="0">
                <a:solidFill>
                  <a:srgbClr val="00FF00"/>
                </a:solidFill>
              </a:rPr>
              <a:t>Psa. 33:6-9</a:t>
            </a:r>
            <a:r>
              <a:rPr lang="en-US" altLang="en-US" sz="2100" dirty="0">
                <a:solidFill>
                  <a:srgbClr val="00FF00"/>
                </a:solidFill>
              </a:rPr>
              <a:t>; 148:1-5; Heb. 11:3). </a:t>
            </a:r>
          </a:p>
          <a:p>
            <a:pPr eaLnBrk="1" hangingPunct="1"/>
            <a:r>
              <a:rPr lang="en-US" altLang="en-US" sz="2100" dirty="0"/>
              <a:t>Old earth creationism teaches that the universe and all life evolved over </a:t>
            </a:r>
            <a:r>
              <a:rPr lang="en-US" altLang="en-US" sz="2100" b="1" i="1" u="sng" dirty="0"/>
              <a:t>13.8 billion years</a:t>
            </a:r>
            <a:endParaRPr lang="en-US" altLang="en-US" sz="2100" dirty="0"/>
          </a:p>
          <a:p>
            <a:pPr eaLnBrk="1" hangingPunct="1"/>
            <a:endParaRPr lang="en-US" altLang="en-US" sz="2400" dirty="0"/>
          </a:p>
        </p:txBody>
      </p:sp>
      <p:sp>
        <p:nvSpPr>
          <p:cNvPr id="163845" name="Slide Number Placeholder 4">
            <a:extLst>
              <a:ext uri="{FF2B5EF4-FFF2-40B4-BE49-F238E27FC236}">
                <a16:creationId xmlns:a16="http://schemas.microsoft.com/office/drawing/2014/main" id="{2E4F16B8-AB1C-4886-FDD4-16F6D2BD11C0}"/>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ABF71DC7-9CC5-4835-95F1-DD26A0F811BB}" type="slidenum">
              <a:rPr lang="en-US" altLang="en-US" sz="1400" smtClean="0"/>
              <a:pPr>
                <a:spcBef>
                  <a:spcPct val="0"/>
                </a:spcBef>
                <a:buFontTx/>
                <a:buNone/>
              </a:pPr>
              <a:t>98</a:t>
            </a:fld>
            <a:endParaRPr lang="en-US" altLang="en-US" sz="1400"/>
          </a:p>
        </p:txBody>
      </p:sp>
    </p:spTree>
  </p:cSld>
  <p:clrMapOvr>
    <a:masterClrMapping/>
  </p:clrMapOvr>
  <p:transition spd="med">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a:extLst>
              <a:ext uri="{FF2B5EF4-FFF2-40B4-BE49-F238E27FC236}">
                <a16:creationId xmlns:a16="http://schemas.microsoft.com/office/drawing/2014/main" id="{0DC54514-98F9-21EF-B837-BC9B7454E10F}"/>
              </a:ext>
            </a:extLst>
          </p:cNvPr>
          <p:cNvSpPr>
            <a:spLocks noGrp="1" noChangeArrowheads="1"/>
          </p:cNvSpPr>
          <p:nvPr>
            <p:ph type="title"/>
          </p:nvPr>
        </p:nvSpPr>
        <p:spPr>
          <a:xfrm>
            <a:off x="457200" y="-152400"/>
            <a:ext cx="8229600" cy="1143000"/>
          </a:xfrm>
        </p:spPr>
        <p:txBody>
          <a:bodyPr/>
          <a:lstStyle/>
          <a:p>
            <a:pPr eaLnBrk="1" hangingPunct="1"/>
            <a:r>
              <a:rPr lang="en-US" altLang="en-US" sz="2000" dirty="0"/>
              <a:t>Problems With Theistic Evolution, continued</a:t>
            </a:r>
          </a:p>
        </p:txBody>
      </p:sp>
      <p:sp>
        <p:nvSpPr>
          <p:cNvPr id="164867" name="Rectangle 3">
            <a:extLst>
              <a:ext uri="{FF2B5EF4-FFF2-40B4-BE49-F238E27FC236}">
                <a16:creationId xmlns:a16="http://schemas.microsoft.com/office/drawing/2014/main" id="{C4FDAD14-843B-FF26-3821-0259D58A9BBA}"/>
              </a:ext>
            </a:extLst>
          </p:cNvPr>
          <p:cNvSpPr>
            <a:spLocks noGrp="1" noChangeArrowheads="1"/>
          </p:cNvSpPr>
          <p:nvPr>
            <p:ph type="body" sz="half" idx="1"/>
          </p:nvPr>
        </p:nvSpPr>
        <p:spPr>
          <a:xfrm>
            <a:off x="457200" y="671946"/>
            <a:ext cx="8382000" cy="4525963"/>
          </a:xfrm>
        </p:spPr>
        <p:txBody>
          <a:bodyPr/>
          <a:lstStyle/>
          <a:p>
            <a:pPr eaLnBrk="1" hangingPunct="1">
              <a:lnSpc>
                <a:spcPct val="90000"/>
              </a:lnSpc>
              <a:buFontTx/>
              <a:buNone/>
            </a:pPr>
            <a:r>
              <a:rPr lang="en-US" altLang="en-US" sz="2200" dirty="0"/>
              <a:t>2. The Bible says that the </a:t>
            </a:r>
            <a:r>
              <a:rPr lang="en-US" altLang="en-US" sz="2200" u="sng" dirty="0"/>
              <a:t>earth</a:t>
            </a:r>
            <a:r>
              <a:rPr lang="en-US" altLang="en-US" sz="2200" dirty="0"/>
              <a:t> was created on day 1 and the </a:t>
            </a:r>
            <a:r>
              <a:rPr lang="en-US" altLang="en-US" sz="2200" u="sng" dirty="0"/>
              <a:t>stars</a:t>
            </a:r>
            <a:r>
              <a:rPr lang="en-US" altLang="en-US" sz="2200" dirty="0"/>
              <a:t> were created on day 4 </a:t>
            </a:r>
            <a:r>
              <a:rPr lang="en-US" altLang="en-US" sz="2200" dirty="0">
                <a:solidFill>
                  <a:srgbClr val="00FF00"/>
                </a:solidFill>
              </a:rPr>
              <a:t>(Gen. 1:1-5, 14-19)</a:t>
            </a:r>
          </a:p>
          <a:p>
            <a:pPr eaLnBrk="1" hangingPunct="1">
              <a:lnSpc>
                <a:spcPct val="90000"/>
              </a:lnSpc>
            </a:pPr>
            <a:r>
              <a:rPr lang="en-US" altLang="en-US" sz="2200" dirty="0"/>
              <a:t>Old earth creationism says that the stars were formed </a:t>
            </a:r>
            <a:r>
              <a:rPr lang="en-US" altLang="en-US" sz="2200" b="1" i="1" u="sng" dirty="0"/>
              <a:t>9 billion years before</a:t>
            </a:r>
            <a:r>
              <a:rPr lang="en-US" altLang="en-US" sz="2200" b="1" dirty="0"/>
              <a:t> </a:t>
            </a:r>
            <a:r>
              <a:rPr lang="en-US" altLang="en-US" sz="2200" dirty="0"/>
              <a:t>the earth</a:t>
            </a:r>
          </a:p>
          <a:p>
            <a:pPr eaLnBrk="1" hangingPunct="1">
              <a:lnSpc>
                <a:spcPct val="90000"/>
              </a:lnSpc>
            </a:pPr>
            <a:endParaRPr lang="en-US" altLang="en-US" sz="2200" dirty="0"/>
          </a:p>
        </p:txBody>
      </p:sp>
      <p:pic>
        <p:nvPicPr>
          <p:cNvPr id="164868" name="Picture 5" descr="creation">
            <a:extLst>
              <a:ext uri="{FF2B5EF4-FFF2-40B4-BE49-F238E27FC236}">
                <a16:creationId xmlns:a16="http://schemas.microsoft.com/office/drawing/2014/main" id="{49F5417B-3E37-B9D6-454F-52904B062E14}"/>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1219200" y="2153817"/>
            <a:ext cx="6858000" cy="4492625"/>
          </a:xfrm>
        </p:spPr>
      </p:pic>
      <p:sp>
        <p:nvSpPr>
          <p:cNvPr id="164869" name="Slide Number Placeholder 4">
            <a:extLst>
              <a:ext uri="{FF2B5EF4-FFF2-40B4-BE49-F238E27FC236}">
                <a16:creationId xmlns:a16="http://schemas.microsoft.com/office/drawing/2014/main" id="{E0EF258F-1C88-DB83-456D-8E33A124B41C}"/>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2045039A-33E2-4D03-B795-7C710D4C2A89}" type="slidenum">
              <a:rPr lang="en-US" altLang="en-US" sz="1400" smtClean="0"/>
              <a:pPr>
                <a:spcBef>
                  <a:spcPct val="0"/>
                </a:spcBef>
                <a:buFontTx/>
                <a:buNone/>
              </a:pPr>
              <a:t>99</a:t>
            </a:fld>
            <a:endParaRPr lang="en-US" altLang="en-US" sz="1400"/>
          </a:p>
        </p:txBody>
      </p:sp>
    </p:spTree>
  </p:cSld>
  <p:clrMapOvr>
    <a:masterClrMapping/>
  </p:clrMapOvr>
  <p:transition spd="med">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1" name="Rectangle 3">
            <a:extLst>
              <a:ext uri="{FF2B5EF4-FFF2-40B4-BE49-F238E27FC236}">
                <a16:creationId xmlns:a16="http://schemas.microsoft.com/office/drawing/2014/main" id="{34D22A69-8A3C-0686-4667-1EEB95E263A8}"/>
              </a:ext>
            </a:extLst>
          </p:cNvPr>
          <p:cNvSpPr>
            <a:spLocks noGrp="1" noChangeArrowheads="1"/>
          </p:cNvSpPr>
          <p:nvPr>
            <p:ph type="body" sz="half" idx="1"/>
          </p:nvPr>
        </p:nvSpPr>
        <p:spPr>
          <a:xfrm>
            <a:off x="457200" y="762000"/>
            <a:ext cx="8229600" cy="4525963"/>
          </a:xfrm>
        </p:spPr>
        <p:txBody>
          <a:bodyPr/>
          <a:lstStyle/>
          <a:p>
            <a:pPr eaLnBrk="1" hangingPunct="1">
              <a:buFontTx/>
              <a:buNone/>
            </a:pPr>
            <a:r>
              <a:rPr lang="en-US" altLang="en-US" sz="2300" dirty="0"/>
              <a:t>3. </a:t>
            </a:r>
            <a:r>
              <a:rPr lang="en-US" altLang="en-US" sz="2300" dirty="0">
                <a:solidFill>
                  <a:srgbClr val="00FF00"/>
                </a:solidFill>
              </a:rPr>
              <a:t>Genesis 1:16-19</a:t>
            </a:r>
            <a:r>
              <a:rPr lang="en-US" altLang="en-US" sz="2300" dirty="0"/>
              <a:t> says that the </a:t>
            </a:r>
            <a:r>
              <a:rPr lang="en-US" altLang="en-US" sz="2300" u="sng" dirty="0"/>
              <a:t>sun and the moon</a:t>
            </a:r>
            <a:r>
              <a:rPr lang="en-US" altLang="en-US" sz="2300" dirty="0"/>
              <a:t> were BOTH created on day 4, but </a:t>
            </a:r>
            <a:r>
              <a:rPr lang="en-US" altLang="en-US" sz="2400" dirty="0"/>
              <a:t>old earth creationism </a:t>
            </a:r>
            <a:r>
              <a:rPr lang="en-US" altLang="en-US" sz="2300" dirty="0"/>
              <a:t>says that the </a:t>
            </a:r>
            <a:r>
              <a:rPr lang="en-US" altLang="en-US" sz="2300" u="sng" dirty="0"/>
              <a:t>sun</a:t>
            </a:r>
            <a:r>
              <a:rPr lang="en-US" altLang="en-US" sz="2300" dirty="0"/>
              <a:t> evolved </a:t>
            </a:r>
            <a:r>
              <a:rPr lang="en-US" altLang="en-US" sz="2300" b="1" i="1" u="sng" dirty="0"/>
              <a:t>90 million years before</a:t>
            </a:r>
            <a:r>
              <a:rPr lang="en-US" altLang="en-US" sz="2300" dirty="0"/>
              <a:t> the </a:t>
            </a:r>
            <a:r>
              <a:rPr lang="en-US" altLang="en-US" sz="2300" u="sng" dirty="0"/>
              <a:t>moon</a:t>
            </a:r>
            <a:endParaRPr lang="en-US" altLang="en-US" sz="2300" dirty="0"/>
          </a:p>
          <a:p>
            <a:pPr eaLnBrk="1" hangingPunct="1"/>
            <a:endParaRPr lang="en-US" altLang="en-US" sz="2300" dirty="0"/>
          </a:p>
        </p:txBody>
      </p:sp>
      <p:pic>
        <p:nvPicPr>
          <p:cNvPr id="165892" name="Picture 8" descr="http://thewatchers.adorraeli.com/wp-content/uploads/2011/09/moon-and-sun.gif">
            <a:extLst>
              <a:ext uri="{FF2B5EF4-FFF2-40B4-BE49-F238E27FC236}">
                <a16:creationId xmlns:a16="http://schemas.microsoft.com/office/drawing/2014/main" id="{310C255F-E328-06C9-4996-5CFA951FF396}"/>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2327276"/>
            <a:ext cx="6096000" cy="433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5893" name="Slide Number Placeholder 4">
            <a:extLst>
              <a:ext uri="{FF2B5EF4-FFF2-40B4-BE49-F238E27FC236}">
                <a16:creationId xmlns:a16="http://schemas.microsoft.com/office/drawing/2014/main" id="{8C1D24A9-F4AE-F62C-C839-D9885D647610}"/>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5EF93E25-16BD-4CB1-A3DC-6F81B5BCA5D2}" type="slidenum">
              <a:rPr lang="en-US" altLang="en-US" sz="1400" smtClean="0"/>
              <a:pPr>
                <a:spcBef>
                  <a:spcPct val="0"/>
                </a:spcBef>
                <a:buFontTx/>
                <a:buNone/>
              </a:pPr>
              <a:t>100</a:t>
            </a:fld>
            <a:endParaRPr lang="en-US" altLang="en-US" sz="1400"/>
          </a:p>
        </p:txBody>
      </p:sp>
      <p:sp>
        <p:nvSpPr>
          <p:cNvPr id="4" name="Rectangle 2">
            <a:extLst>
              <a:ext uri="{FF2B5EF4-FFF2-40B4-BE49-F238E27FC236}">
                <a16:creationId xmlns:a16="http://schemas.microsoft.com/office/drawing/2014/main" id="{2779584F-A5B9-386D-0E8B-B518FB5D0951}"/>
              </a:ext>
            </a:extLst>
          </p:cNvPr>
          <p:cNvSpPr txBox="1">
            <a:spLocks noChangeArrowheads="1"/>
          </p:cNvSpPr>
          <p:nvPr/>
        </p:nvSpPr>
        <p:spPr bwMode="auto">
          <a:xfrm>
            <a:off x="457200" y="-1524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eaLnBrk="1" hangingPunct="1"/>
            <a:r>
              <a:rPr lang="en-US" altLang="en-US" sz="2000" kern="0"/>
              <a:t>Problems With Theistic Evolution, continued</a:t>
            </a:r>
            <a:endParaRPr lang="en-US" altLang="en-US" sz="2000" kern="0" dirty="0"/>
          </a:p>
        </p:txBody>
      </p:sp>
    </p:spTree>
  </p:cSld>
  <p:clrMapOvr>
    <a:masterClrMapping/>
  </p:clrMapOvr>
  <p:transition spd="med">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5" name="Rectangle 3">
            <a:extLst>
              <a:ext uri="{FF2B5EF4-FFF2-40B4-BE49-F238E27FC236}">
                <a16:creationId xmlns:a16="http://schemas.microsoft.com/office/drawing/2014/main" id="{D7B9B862-8758-1966-0F69-2422D3C1070F}"/>
              </a:ext>
            </a:extLst>
          </p:cNvPr>
          <p:cNvSpPr>
            <a:spLocks noGrp="1" noChangeArrowheads="1"/>
          </p:cNvSpPr>
          <p:nvPr>
            <p:ph type="body" sz="half" idx="1"/>
          </p:nvPr>
        </p:nvSpPr>
        <p:spPr>
          <a:xfrm>
            <a:off x="241300" y="1370012"/>
            <a:ext cx="3744912" cy="5029200"/>
          </a:xfrm>
        </p:spPr>
        <p:txBody>
          <a:bodyPr/>
          <a:lstStyle/>
          <a:p>
            <a:pPr eaLnBrk="1" hangingPunct="1">
              <a:lnSpc>
                <a:spcPct val="80000"/>
              </a:lnSpc>
              <a:buFontTx/>
              <a:buNone/>
            </a:pPr>
            <a:r>
              <a:rPr lang="en-US" altLang="en-US" sz="2300" dirty="0"/>
              <a:t>4. The Bible says that </a:t>
            </a:r>
            <a:r>
              <a:rPr lang="en-US" altLang="en-US" sz="2300" u="sng" dirty="0"/>
              <a:t>plant</a:t>
            </a:r>
            <a:r>
              <a:rPr lang="en-US" altLang="en-US" sz="2300" dirty="0"/>
              <a:t> life was created on day 3 and </a:t>
            </a:r>
            <a:r>
              <a:rPr lang="en-US" altLang="en-US" sz="2300" u="sng" dirty="0"/>
              <a:t>animal</a:t>
            </a:r>
            <a:r>
              <a:rPr lang="en-US" altLang="en-US" sz="2300" dirty="0"/>
              <a:t> life on day 6 </a:t>
            </a:r>
            <a:r>
              <a:rPr lang="en-US" altLang="en-US" sz="2300" dirty="0">
                <a:solidFill>
                  <a:srgbClr val="00FF00"/>
                </a:solidFill>
              </a:rPr>
              <a:t>(Gen. 1:10-13, 24, 25).</a:t>
            </a:r>
            <a:r>
              <a:rPr lang="en-US" altLang="en-US" sz="2300" dirty="0"/>
              <a:t> </a:t>
            </a:r>
          </a:p>
          <a:p>
            <a:pPr eaLnBrk="1" hangingPunct="1">
              <a:lnSpc>
                <a:spcPct val="80000"/>
              </a:lnSpc>
              <a:buFontTx/>
              <a:buNone/>
            </a:pPr>
            <a:r>
              <a:rPr lang="en-US" altLang="en-US" sz="500" dirty="0"/>
              <a:t>  </a:t>
            </a:r>
          </a:p>
          <a:p>
            <a:pPr eaLnBrk="1" hangingPunct="1">
              <a:lnSpc>
                <a:spcPct val="80000"/>
              </a:lnSpc>
            </a:pPr>
            <a:r>
              <a:rPr lang="en-US" altLang="en-US" sz="2300" dirty="0"/>
              <a:t>Theistic evolution says that plant and animal life evolved </a:t>
            </a:r>
            <a:r>
              <a:rPr lang="en-US" altLang="en-US" sz="2300" b="1" i="1" u="sng" dirty="0"/>
              <a:t>alongside</a:t>
            </a:r>
            <a:r>
              <a:rPr lang="en-US" altLang="en-US" sz="2300" dirty="0"/>
              <a:t> one another for over                         </a:t>
            </a:r>
            <a:r>
              <a:rPr lang="en-US" altLang="en-US" sz="2300" b="1" i="1" u="sng" dirty="0"/>
              <a:t>1 billion years</a:t>
            </a:r>
          </a:p>
        </p:txBody>
      </p:sp>
      <p:pic>
        <p:nvPicPr>
          <p:cNvPr id="166916" name="Picture 2" descr="http://www.ratcliffefamily.org/lds_images/old_testament/creation_living_creatures.jpg?1.0.2">
            <a:extLst>
              <a:ext uri="{FF2B5EF4-FFF2-40B4-BE49-F238E27FC236}">
                <a16:creationId xmlns:a16="http://schemas.microsoft.com/office/drawing/2014/main" id="{1F41489A-4C1F-5DB9-484F-DAD134EBC011}"/>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300537" y="944562"/>
            <a:ext cx="4071938" cy="5287963"/>
          </a:xfrm>
        </p:spPr>
      </p:pic>
      <p:sp>
        <p:nvSpPr>
          <p:cNvPr id="9" name="TextBox 8">
            <a:extLst>
              <a:ext uri="{FF2B5EF4-FFF2-40B4-BE49-F238E27FC236}">
                <a16:creationId xmlns:a16="http://schemas.microsoft.com/office/drawing/2014/main" id="{27B9B8B9-9D72-CD86-C013-E11E907C3D38}"/>
              </a:ext>
            </a:extLst>
          </p:cNvPr>
          <p:cNvSpPr txBox="1"/>
          <p:nvPr/>
        </p:nvSpPr>
        <p:spPr>
          <a:xfrm>
            <a:off x="4202112" y="6291262"/>
            <a:ext cx="4495800" cy="215900"/>
          </a:xfrm>
          <a:prstGeom prst="rect">
            <a:avLst/>
          </a:prstGeom>
          <a:noFill/>
        </p:spPr>
        <p:txBody>
          <a:bodyPr>
            <a:spAutoFit/>
          </a:bodyPr>
          <a:lstStyle/>
          <a:p>
            <a:pPr algn="ctr">
              <a:defRPr/>
            </a:pPr>
            <a:r>
              <a:rPr lang="en-US" sz="800" b="1" dirty="0">
                <a:latin typeface="+mn-lt"/>
                <a:ea typeface="Dotum" pitchFamily="34" charset="-127"/>
                <a:cs typeface="+mn-cs"/>
              </a:rPr>
              <a:t>www.ratcliffefamily.org</a:t>
            </a:r>
          </a:p>
        </p:txBody>
      </p:sp>
      <p:sp>
        <p:nvSpPr>
          <p:cNvPr id="166918" name="Slide Number Placeholder 4">
            <a:extLst>
              <a:ext uri="{FF2B5EF4-FFF2-40B4-BE49-F238E27FC236}">
                <a16:creationId xmlns:a16="http://schemas.microsoft.com/office/drawing/2014/main" id="{AF3517AC-DE2B-C3C8-66FA-2E5C8D12EF75}"/>
              </a:ext>
            </a:extLst>
          </p:cNvPr>
          <p:cNvSpPr>
            <a:spLocks noGrp="1"/>
          </p:cNvSpPr>
          <p:nvPr>
            <p:ph type="sldNum" sz="quarter" idx="12"/>
          </p:nvPr>
        </p:nvSpPr>
        <p:spPr>
          <a:xfrm>
            <a:off x="6553200" y="5970587"/>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6B8147DC-72EE-48D5-B299-D9C9826F37B3}" type="slidenum">
              <a:rPr lang="en-US" altLang="en-US" sz="1400" smtClean="0"/>
              <a:pPr>
                <a:spcBef>
                  <a:spcPct val="0"/>
                </a:spcBef>
                <a:buFontTx/>
                <a:buNone/>
              </a:pPr>
              <a:t>101</a:t>
            </a:fld>
            <a:endParaRPr lang="en-US" altLang="en-US" sz="1400"/>
          </a:p>
        </p:txBody>
      </p:sp>
      <p:sp>
        <p:nvSpPr>
          <p:cNvPr id="3" name="Rectangle 2">
            <a:extLst>
              <a:ext uri="{FF2B5EF4-FFF2-40B4-BE49-F238E27FC236}">
                <a16:creationId xmlns:a16="http://schemas.microsoft.com/office/drawing/2014/main" id="{FE5C64F7-47F9-FA0B-53D4-1BAADC73F59B}"/>
              </a:ext>
            </a:extLst>
          </p:cNvPr>
          <p:cNvSpPr>
            <a:spLocks noGrp="1" noChangeArrowheads="1"/>
          </p:cNvSpPr>
          <p:nvPr>
            <p:ph type="title"/>
          </p:nvPr>
        </p:nvSpPr>
        <p:spPr>
          <a:xfrm>
            <a:off x="457200" y="-152400"/>
            <a:ext cx="8229600" cy="1143000"/>
          </a:xfrm>
        </p:spPr>
        <p:txBody>
          <a:bodyPr/>
          <a:lstStyle/>
          <a:p>
            <a:pPr eaLnBrk="1" hangingPunct="1"/>
            <a:r>
              <a:rPr lang="en-US" altLang="en-US" sz="2000" dirty="0"/>
              <a:t>Problems With Theistic Evolution, continued</a:t>
            </a:r>
          </a:p>
        </p:txBody>
      </p:sp>
    </p:spTree>
  </p:cSld>
  <p:clrMapOvr>
    <a:masterClrMapping/>
  </p:clrMapOvr>
  <p:transition spd="med">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A6EC838-A272-204F-53BC-F6F226F7189A}"/>
              </a:ext>
            </a:extLst>
          </p:cNvPr>
          <p:cNvSpPr>
            <a:spLocks noGrp="1" noChangeArrowheads="1"/>
          </p:cNvSpPr>
          <p:nvPr>
            <p:ph type="title"/>
          </p:nvPr>
        </p:nvSpPr>
        <p:spPr>
          <a:xfrm>
            <a:off x="457200" y="-152400"/>
            <a:ext cx="8229600" cy="1143000"/>
          </a:xfrm>
        </p:spPr>
        <p:txBody>
          <a:bodyPr/>
          <a:lstStyle/>
          <a:p>
            <a:pPr eaLnBrk="1" hangingPunct="1"/>
            <a:r>
              <a:rPr lang="en-US" altLang="en-US" sz="2000" dirty="0"/>
              <a:t>Problems With Theistic Evolution, continued</a:t>
            </a:r>
          </a:p>
        </p:txBody>
      </p:sp>
      <p:sp>
        <p:nvSpPr>
          <p:cNvPr id="167941" name="Rectangle 3">
            <a:extLst>
              <a:ext uri="{FF2B5EF4-FFF2-40B4-BE49-F238E27FC236}">
                <a16:creationId xmlns:a16="http://schemas.microsoft.com/office/drawing/2014/main" id="{0C8F29FA-D53A-028D-791D-E9BACF1BAA4C}"/>
              </a:ext>
            </a:extLst>
          </p:cNvPr>
          <p:cNvSpPr>
            <a:spLocks noGrp="1" noChangeArrowheads="1"/>
          </p:cNvSpPr>
          <p:nvPr>
            <p:ph type="body" sz="half" idx="1"/>
          </p:nvPr>
        </p:nvSpPr>
        <p:spPr>
          <a:xfrm>
            <a:off x="457200" y="707592"/>
            <a:ext cx="8229600" cy="4525963"/>
          </a:xfrm>
        </p:spPr>
        <p:txBody>
          <a:bodyPr/>
          <a:lstStyle/>
          <a:p>
            <a:pPr eaLnBrk="1" hangingPunct="1">
              <a:lnSpc>
                <a:spcPct val="90000"/>
              </a:lnSpc>
              <a:buFontTx/>
              <a:buNone/>
            </a:pPr>
            <a:r>
              <a:rPr lang="en-US" altLang="en-US" sz="2200" dirty="0"/>
              <a:t>5. The Bible says that fish and birds were BOTH created on day 5 (</a:t>
            </a:r>
            <a:r>
              <a:rPr lang="en-US" altLang="en-US" sz="2200" dirty="0">
                <a:solidFill>
                  <a:srgbClr val="00FF00"/>
                </a:solidFill>
              </a:rPr>
              <a:t>Gen. 1:20-23</a:t>
            </a:r>
            <a:r>
              <a:rPr lang="en-US" altLang="en-US" sz="2200" dirty="0"/>
              <a:t>). </a:t>
            </a:r>
          </a:p>
          <a:p>
            <a:pPr eaLnBrk="1" hangingPunct="1">
              <a:lnSpc>
                <a:spcPct val="90000"/>
              </a:lnSpc>
            </a:pPr>
            <a:r>
              <a:rPr lang="en-US" altLang="en-US" sz="2200" dirty="0"/>
              <a:t>Theistic evolution says that fish evolved </a:t>
            </a:r>
            <a:r>
              <a:rPr lang="en-US" altLang="en-US" sz="2200" b="1" i="1" u="sng" dirty="0"/>
              <a:t>380 million years before</a:t>
            </a:r>
            <a:r>
              <a:rPr lang="en-US" altLang="en-US" sz="2200" dirty="0"/>
              <a:t> birds</a:t>
            </a:r>
          </a:p>
        </p:txBody>
      </p:sp>
      <p:pic>
        <p:nvPicPr>
          <p:cNvPr id="167938" name="Picture 11" descr="http://ichef.bbci.co.uk/naturelibrary/images/ic/credit/640x395/a/ar/archaeopteryx/archaeopteryx_1.jpg">
            <a:extLst>
              <a:ext uri="{FF2B5EF4-FFF2-40B4-BE49-F238E27FC236}">
                <a16:creationId xmlns:a16="http://schemas.microsoft.com/office/drawing/2014/main" id="{AFC5023A-D8B5-B414-0038-A870CC7595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2116138"/>
            <a:ext cx="6248400" cy="385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3" name="Picture 17" descr="Preserved adult coelacanth or &lt;em&gt;Latimeria chalumnae&lt;/em&gt;, SAIAB 34464, from the Comoros. This specimen is on loan to the National Museum of Natural History, from the South African Institute of Aquatic Biodiversity (SAIAB) and is currently on display at the NMNH Ocean Hall Exhibit. Photograph by Don Hurlburt. ">
            <a:hlinkClick r:id="rId3"/>
            <a:extLst>
              <a:ext uri="{FF2B5EF4-FFF2-40B4-BE49-F238E27FC236}">
                <a16:creationId xmlns:a16="http://schemas.microsoft.com/office/drawing/2014/main" id="{2484FB47-A053-62B0-8999-079D9EB8BA3B}"/>
              </a:ext>
            </a:extLst>
          </p:cNvPr>
          <p:cNvPicPr>
            <a:picLocks noChangeAspect="1" noChangeArrowheads="1"/>
          </p:cNvPicPr>
          <p:nvPr/>
        </p:nvPicPr>
        <p:blipFill>
          <a:blip r:embed="rId4"/>
          <a:srcRect/>
          <a:stretch>
            <a:fillRect/>
          </a:stretch>
        </p:blipFill>
        <p:spPr bwMode="auto">
          <a:xfrm rot="2876034">
            <a:off x="-1107755" y="3720898"/>
            <a:ext cx="6064250" cy="2174875"/>
          </a:xfrm>
          <a:prstGeom prst="rect">
            <a:avLst/>
          </a:prstGeom>
          <a:noFill/>
          <a:ln w="9525">
            <a:noFill/>
            <a:miter lim="800000"/>
            <a:headEnd/>
            <a:tailEnd/>
          </a:ln>
          <a:effectLst>
            <a:outerShdw blurRad="50800" dist="50800" dir="5400000" algn="ctr" rotWithShape="0">
              <a:srgbClr val="000000">
                <a:alpha val="0"/>
              </a:srgbClr>
            </a:outerShdw>
          </a:effectLst>
        </p:spPr>
      </p:pic>
      <p:sp>
        <p:nvSpPr>
          <p:cNvPr id="167942" name="TextBox 8">
            <a:extLst>
              <a:ext uri="{FF2B5EF4-FFF2-40B4-BE49-F238E27FC236}">
                <a16:creationId xmlns:a16="http://schemas.microsoft.com/office/drawing/2014/main" id="{B5A5ECE8-B703-593B-9A2A-739F6D77F1A4}"/>
              </a:ext>
            </a:extLst>
          </p:cNvPr>
          <p:cNvSpPr txBox="1">
            <a:spLocks noChangeArrowheads="1"/>
          </p:cNvSpPr>
          <p:nvPr/>
        </p:nvSpPr>
        <p:spPr bwMode="auto">
          <a:xfrm rot="3044345">
            <a:off x="-706437" y="5434013"/>
            <a:ext cx="44958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800" b="1">
                <a:ea typeface="Dotum" panose="020B0600000101010101" pitchFamily="34" charset="-127"/>
              </a:rPr>
              <a:t>www.emmacarlson.wordpress.com</a:t>
            </a:r>
          </a:p>
        </p:txBody>
      </p:sp>
      <p:sp>
        <p:nvSpPr>
          <p:cNvPr id="167943" name="TextBox 8">
            <a:extLst>
              <a:ext uri="{FF2B5EF4-FFF2-40B4-BE49-F238E27FC236}">
                <a16:creationId xmlns:a16="http://schemas.microsoft.com/office/drawing/2014/main" id="{39BEB9F0-D178-3CDF-7401-ABCEA532146A}"/>
              </a:ext>
            </a:extLst>
          </p:cNvPr>
          <p:cNvSpPr txBox="1">
            <a:spLocks noChangeArrowheads="1"/>
          </p:cNvSpPr>
          <p:nvPr/>
        </p:nvSpPr>
        <p:spPr bwMode="auto">
          <a:xfrm>
            <a:off x="4572000" y="5956300"/>
            <a:ext cx="44958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800" b="1">
                <a:ea typeface="Dotum" panose="020B0600000101010101" pitchFamily="34" charset="-127"/>
              </a:rPr>
              <a:t>www.ehow.com</a:t>
            </a:r>
          </a:p>
        </p:txBody>
      </p:sp>
      <p:sp>
        <p:nvSpPr>
          <p:cNvPr id="167944" name="Slide Number Placeholder 4">
            <a:extLst>
              <a:ext uri="{FF2B5EF4-FFF2-40B4-BE49-F238E27FC236}">
                <a16:creationId xmlns:a16="http://schemas.microsoft.com/office/drawing/2014/main" id="{D2ECEE59-CB0B-3C29-D42B-345D43FCDDA8}"/>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FDE75464-3DF1-4FBB-B360-9D6057EB6E11}" type="slidenum">
              <a:rPr lang="en-US" altLang="en-US" sz="1400" smtClean="0"/>
              <a:pPr>
                <a:spcBef>
                  <a:spcPct val="0"/>
                </a:spcBef>
                <a:buFontTx/>
                <a:buNone/>
              </a:pPr>
              <a:t>102</a:t>
            </a:fld>
            <a:endParaRPr lang="en-US" altLang="en-US" sz="1400"/>
          </a:p>
        </p:txBody>
      </p:sp>
    </p:spTree>
  </p:cSld>
  <p:clrMapOvr>
    <a:masterClrMapping/>
  </p:clrMapOvr>
  <p:transition spd="med">
    <p:fad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Picture 15" descr="http://monacoeye.com/birds/index_files/opisthocomus_hoazin_hoatzin_02.jpg">
            <a:extLst>
              <a:ext uri="{FF2B5EF4-FFF2-40B4-BE49-F238E27FC236}">
                <a16:creationId xmlns:a16="http://schemas.microsoft.com/office/drawing/2014/main" id="{E01F73F0-FC67-93D4-8345-601B5BE90C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4290" r="29568" b="6325"/>
          <a:stretch>
            <a:fillRect/>
          </a:stretch>
        </p:blipFill>
        <p:spPr bwMode="auto">
          <a:xfrm>
            <a:off x="176438" y="2397464"/>
            <a:ext cx="3704194"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8963" name="Picture 10" descr="flat,550x550,075,f">
            <a:extLst>
              <a:ext uri="{FF2B5EF4-FFF2-40B4-BE49-F238E27FC236}">
                <a16:creationId xmlns:a16="http://schemas.microsoft.com/office/drawing/2014/main" id="{AA415A45-0C7E-7853-A6B1-F3E111543DE9}"/>
              </a:ext>
            </a:extLst>
          </p:cNvPr>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r="9636"/>
          <a:stretch>
            <a:fillRect/>
          </a:stretch>
        </p:blipFill>
        <p:spPr>
          <a:xfrm>
            <a:off x="4037081" y="2397464"/>
            <a:ext cx="4949825" cy="4114800"/>
          </a:xfrm>
        </p:spPr>
      </p:pic>
      <p:sp>
        <p:nvSpPr>
          <p:cNvPr id="168965" name="Rectangle 3">
            <a:extLst>
              <a:ext uri="{FF2B5EF4-FFF2-40B4-BE49-F238E27FC236}">
                <a16:creationId xmlns:a16="http://schemas.microsoft.com/office/drawing/2014/main" id="{3931A706-A8A6-2085-4AB5-EC3D7A708F6C}"/>
              </a:ext>
            </a:extLst>
          </p:cNvPr>
          <p:cNvSpPr>
            <a:spLocks noGrp="1" noChangeArrowheads="1"/>
          </p:cNvSpPr>
          <p:nvPr>
            <p:ph type="body" sz="half" idx="1"/>
          </p:nvPr>
        </p:nvSpPr>
        <p:spPr>
          <a:xfrm>
            <a:off x="76200" y="732020"/>
            <a:ext cx="8686800" cy="1905000"/>
          </a:xfrm>
        </p:spPr>
        <p:txBody>
          <a:bodyPr/>
          <a:lstStyle/>
          <a:p>
            <a:pPr eaLnBrk="1" hangingPunct="1">
              <a:buFontTx/>
              <a:buNone/>
            </a:pPr>
            <a:r>
              <a:rPr lang="en-US" altLang="en-US" sz="2200" dirty="0"/>
              <a:t>    6. Although </a:t>
            </a:r>
            <a:r>
              <a:rPr lang="en-US" altLang="en-US" sz="2200" dirty="0">
                <a:solidFill>
                  <a:srgbClr val="00FF00"/>
                </a:solidFill>
              </a:rPr>
              <a:t>Genesis 1:20-25</a:t>
            </a:r>
            <a:r>
              <a:rPr lang="en-US" altLang="en-US" sz="2200" dirty="0"/>
              <a:t> says that </a:t>
            </a:r>
            <a:r>
              <a:rPr lang="en-US" altLang="en-US" sz="2200" u="sng" dirty="0"/>
              <a:t>birds</a:t>
            </a:r>
            <a:r>
              <a:rPr lang="en-US" altLang="en-US" sz="2200" dirty="0"/>
              <a:t> were created </a:t>
            </a:r>
            <a:r>
              <a:rPr lang="en-US" altLang="en-US" sz="2200" b="1" i="1" u="sng" dirty="0"/>
              <a:t>first</a:t>
            </a:r>
            <a:r>
              <a:rPr lang="en-US" altLang="en-US" sz="2200" dirty="0"/>
              <a:t> (day 5) and then </a:t>
            </a:r>
            <a:r>
              <a:rPr lang="en-US" altLang="en-US" sz="2200" u="sng" dirty="0"/>
              <a:t>reptiles</a:t>
            </a:r>
            <a:r>
              <a:rPr lang="en-US" altLang="en-US" sz="2200" dirty="0"/>
              <a:t> were created the </a:t>
            </a:r>
            <a:r>
              <a:rPr lang="en-US" altLang="en-US" sz="2200" b="1" i="1" u="sng" dirty="0"/>
              <a:t>following day </a:t>
            </a:r>
            <a:r>
              <a:rPr lang="en-US" altLang="en-US" sz="2200" dirty="0"/>
              <a:t>(day 6), theistic evolution states the </a:t>
            </a:r>
            <a:r>
              <a:rPr lang="en-US" altLang="en-US" sz="2200" b="1" i="1" u="sng" dirty="0"/>
              <a:t>opposite</a:t>
            </a:r>
            <a:r>
              <a:rPr lang="en-US" altLang="en-US" sz="2200" dirty="0"/>
              <a:t> - reptiles evolved </a:t>
            </a:r>
            <a:r>
              <a:rPr lang="en-US" altLang="en-US" sz="2200" b="1" i="1" u="sng" dirty="0"/>
              <a:t>over 170 million years before birds</a:t>
            </a:r>
            <a:endParaRPr lang="en-US" altLang="en-US" sz="2200" dirty="0"/>
          </a:p>
        </p:txBody>
      </p:sp>
      <p:sp>
        <p:nvSpPr>
          <p:cNvPr id="168966" name="TextBox 8">
            <a:extLst>
              <a:ext uri="{FF2B5EF4-FFF2-40B4-BE49-F238E27FC236}">
                <a16:creationId xmlns:a16="http://schemas.microsoft.com/office/drawing/2014/main" id="{73D28F11-3E57-ABD6-7193-76DF8680C022}"/>
              </a:ext>
            </a:extLst>
          </p:cNvPr>
          <p:cNvSpPr txBox="1">
            <a:spLocks noChangeArrowheads="1"/>
          </p:cNvSpPr>
          <p:nvPr/>
        </p:nvSpPr>
        <p:spPr bwMode="auto">
          <a:xfrm>
            <a:off x="-914400" y="6642100"/>
            <a:ext cx="44958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800" b="1">
                <a:ea typeface="Dotum" panose="020B0600000101010101" pitchFamily="34" charset="-127"/>
              </a:rPr>
              <a:t>www.keepyourpetshelathy.com</a:t>
            </a:r>
          </a:p>
        </p:txBody>
      </p:sp>
      <p:sp>
        <p:nvSpPr>
          <p:cNvPr id="168967" name="TextBox 8">
            <a:extLst>
              <a:ext uri="{FF2B5EF4-FFF2-40B4-BE49-F238E27FC236}">
                <a16:creationId xmlns:a16="http://schemas.microsoft.com/office/drawing/2014/main" id="{7D81370C-BB40-E097-58A5-375CEAC3D6D8}"/>
              </a:ext>
            </a:extLst>
          </p:cNvPr>
          <p:cNvSpPr txBox="1">
            <a:spLocks noChangeArrowheads="1"/>
          </p:cNvSpPr>
          <p:nvPr/>
        </p:nvSpPr>
        <p:spPr bwMode="auto">
          <a:xfrm>
            <a:off x="5715000" y="6324600"/>
            <a:ext cx="44958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800" b="1">
                <a:ea typeface="Dotum" panose="020B0600000101010101" pitchFamily="34" charset="-127"/>
              </a:rPr>
              <a:t>www.redbubble.com</a:t>
            </a:r>
          </a:p>
        </p:txBody>
      </p:sp>
      <p:sp>
        <p:nvSpPr>
          <p:cNvPr id="168968" name="Slide Number Placeholder 4">
            <a:extLst>
              <a:ext uri="{FF2B5EF4-FFF2-40B4-BE49-F238E27FC236}">
                <a16:creationId xmlns:a16="http://schemas.microsoft.com/office/drawing/2014/main" id="{71B9B2B1-61B1-E1E5-EF82-52441ED3FC98}"/>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11D401E2-0F8C-422D-8DC8-33EBA0CC5F9A}" type="slidenum">
              <a:rPr lang="en-US" altLang="en-US" sz="1400" smtClean="0"/>
              <a:pPr>
                <a:spcBef>
                  <a:spcPct val="0"/>
                </a:spcBef>
                <a:buFontTx/>
                <a:buNone/>
              </a:pPr>
              <a:t>103</a:t>
            </a:fld>
            <a:endParaRPr lang="en-US" altLang="en-US" sz="1400"/>
          </a:p>
        </p:txBody>
      </p:sp>
      <p:sp>
        <p:nvSpPr>
          <p:cNvPr id="3" name="Rectangle 2">
            <a:extLst>
              <a:ext uri="{FF2B5EF4-FFF2-40B4-BE49-F238E27FC236}">
                <a16:creationId xmlns:a16="http://schemas.microsoft.com/office/drawing/2014/main" id="{FA82CD24-B0CD-685B-E5CA-64C53B2D0F03}"/>
              </a:ext>
            </a:extLst>
          </p:cNvPr>
          <p:cNvSpPr>
            <a:spLocks noGrp="1" noChangeArrowheads="1"/>
          </p:cNvSpPr>
          <p:nvPr>
            <p:ph type="title"/>
          </p:nvPr>
        </p:nvSpPr>
        <p:spPr>
          <a:xfrm>
            <a:off x="457200" y="-152400"/>
            <a:ext cx="8229600" cy="1143000"/>
          </a:xfrm>
        </p:spPr>
        <p:txBody>
          <a:bodyPr/>
          <a:lstStyle/>
          <a:p>
            <a:pPr eaLnBrk="1" hangingPunct="1"/>
            <a:r>
              <a:rPr lang="en-US" altLang="en-US" sz="2000" dirty="0"/>
              <a:t>Problems With Theistic Evolution, continued</a:t>
            </a:r>
          </a:p>
        </p:txBody>
      </p:sp>
    </p:spTree>
  </p:cSld>
  <p:clrMapOvr>
    <a:masterClrMapping/>
  </p:clrMapOvr>
  <p:transition spd="med">
    <p:fade/>
  </p:transition>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9986" name="Picture 10" descr="http://0342aae.netsolhost.com/t/patterns-12.jpg">
            <a:extLst>
              <a:ext uri="{FF2B5EF4-FFF2-40B4-BE49-F238E27FC236}">
                <a16:creationId xmlns:a16="http://schemas.microsoft.com/office/drawing/2014/main" id="{F3BF2AE9-03DC-2FDF-3A32-08CA168000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796" y="2410731"/>
            <a:ext cx="7085806" cy="3639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9988" name="Rectangle 3">
            <a:extLst>
              <a:ext uri="{FF2B5EF4-FFF2-40B4-BE49-F238E27FC236}">
                <a16:creationId xmlns:a16="http://schemas.microsoft.com/office/drawing/2014/main" id="{13E05FE6-A47C-984E-B387-7CF21762200F}"/>
              </a:ext>
            </a:extLst>
          </p:cNvPr>
          <p:cNvSpPr>
            <a:spLocks noGrp="1" noChangeArrowheads="1"/>
          </p:cNvSpPr>
          <p:nvPr>
            <p:ph type="body" sz="half" idx="1"/>
          </p:nvPr>
        </p:nvSpPr>
        <p:spPr>
          <a:xfrm>
            <a:off x="267096" y="884237"/>
            <a:ext cx="8381206" cy="1706563"/>
          </a:xfrm>
        </p:spPr>
        <p:txBody>
          <a:bodyPr/>
          <a:lstStyle/>
          <a:p>
            <a:pPr eaLnBrk="1" hangingPunct="1">
              <a:buFontTx/>
              <a:buNone/>
            </a:pPr>
            <a:r>
              <a:rPr lang="en-US" altLang="en-US" sz="2300" dirty="0"/>
              <a:t>    7. </a:t>
            </a:r>
            <a:r>
              <a:rPr lang="en-US" altLang="en-US" sz="2300" dirty="0">
                <a:solidFill>
                  <a:srgbClr val="00FF00"/>
                </a:solidFill>
              </a:rPr>
              <a:t>Genesis 2:18-23</a:t>
            </a:r>
            <a:r>
              <a:rPr lang="en-US" altLang="en-US" sz="2300" dirty="0"/>
              <a:t> says that woman was fashioned from a rib taken from the side of man. Theistic evolution says that woman evolved alongside man over 6 million years</a:t>
            </a:r>
          </a:p>
        </p:txBody>
      </p:sp>
      <p:sp>
        <p:nvSpPr>
          <p:cNvPr id="169989" name="Slide Number Placeholder 4">
            <a:extLst>
              <a:ext uri="{FF2B5EF4-FFF2-40B4-BE49-F238E27FC236}">
                <a16:creationId xmlns:a16="http://schemas.microsoft.com/office/drawing/2014/main" id="{CCCE8070-AF4C-7C4E-3425-8C8882F2BC6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B9074E79-235F-4087-BF26-71FFAB31DA26}" type="slidenum">
              <a:rPr lang="en-US" altLang="en-US" sz="1400" smtClean="0"/>
              <a:pPr>
                <a:spcBef>
                  <a:spcPct val="0"/>
                </a:spcBef>
                <a:buFontTx/>
                <a:buNone/>
              </a:pPr>
              <a:t>104</a:t>
            </a:fld>
            <a:endParaRPr lang="en-US" altLang="en-US" sz="1400"/>
          </a:p>
        </p:txBody>
      </p:sp>
      <p:sp>
        <p:nvSpPr>
          <p:cNvPr id="3" name="Rectangle 2">
            <a:extLst>
              <a:ext uri="{FF2B5EF4-FFF2-40B4-BE49-F238E27FC236}">
                <a16:creationId xmlns:a16="http://schemas.microsoft.com/office/drawing/2014/main" id="{1134322F-B123-09E6-0F4B-C96F7D6C491E}"/>
              </a:ext>
            </a:extLst>
          </p:cNvPr>
          <p:cNvSpPr>
            <a:spLocks noGrp="1" noChangeArrowheads="1"/>
          </p:cNvSpPr>
          <p:nvPr>
            <p:ph type="title"/>
          </p:nvPr>
        </p:nvSpPr>
        <p:spPr>
          <a:xfrm>
            <a:off x="457200" y="-152400"/>
            <a:ext cx="8229600" cy="1143000"/>
          </a:xfrm>
        </p:spPr>
        <p:txBody>
          <a:bodyPr/>
          <a:lstStyle/>
          <a:p>
            <a:pPr eaLnBrk="1" hangingPunct="1"/>
            <a:r>
              <a:rPr lang="en-US" altLang="en-US" sz="2000" dirty="0"/>
              <a:t>Problems With Theistic Evolution, continued</a:t>
            </a:r>
          </a:p>
        </p:txBody>
      </p:sp>
    </p:spTree>
  </p:cSld>
  <p:clrMapOvr>
    <a:masterClrMapping/>
  </p:clrMapOvr>
  <p:transition spd="med">
    <p:fad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Picture 2">
            <a:extLst>
              <a:ext uri="{FF2B5EF4-FFF2-40B4-BE49-F238E27FC236}">
                <a16:creationId xmlns:a16="http://schemas.microsoft.com/office/drawing/2014/main" id="{2FA05B1B-A6D7-3305-8BBA-81085B1156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16826"/>
          <a:stretch>
            <a:fillRect/>
          </a:stretch>
        </p:blipFill>
        <p:spPr bwMode="auto">
          <a:xfrm>
            <a:off x="6827838" y="3976688"/>
            <a:ext cx="2241550" cy="279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ubtitle 2">
            <a:extLst>
              <a:ext uri="{FF2B5EF4-FFF2-40B4-BE49-F238E27FC236}">
                <a16:creationId xmlns:a16="http://schemas.microsoft.com/office/drawing/2014/main" id="{0E0198FD-7CBC-97F0-DE1C-097BAE64F4F1}"/>
              </a:ext>
            </a:extLst>
          </p:cNvPr>
          <p:cNvSpPr txBox="1">
            <a:spLocks/>
          </p:cNvSpPr>
          <p:nvPr/>
        </p:nvSpPr>
        <p:spPr bwMode="auto">
          <a:xfrm>
            <a:off x="381000" y="381000"/>
            <a:ext cx="8382000" cy="1905000"/>
          </a:xfrm>
          <a:prstGeom prst="rect">
            <a:avLst/>
          </a:prstGeom>
          <a:noFill/>
          <a:ln>
            <a:noFill/>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eaLnBrk="1" hangingPunct="1">
              <a:spcBef>
                <a:spcPts val="0"/>
              </a:spcBef>
              <a:buFontTx/>
              <a:buNone/>
              <a:defRPr/>
            </a:pPr>
            <a:r>
              <a:rPr lang="en-US" sz="2100" i="1" kern="0" dirty="0">
                <a:effectLst>
                  <a:outerShdw blurRad="38100" dist="38100" dir="2700000" algn="tl">
                    <a:srgbClr val="000000">
                      <a:alpha val="43137"/>
                    </a:srgbClr>
                  </a:outerShdw>
                </a:effectLst>
              </a:rPr>
              <a:t>“In other words, if you reject the creation account in Genesis, you </a:t>
            </a:r>
            <a:r>
              <a:rPr lang="en-US" sz="2100" i="1" u="sng" kern="0" dirty="0">
                <a:effectLst>
                  <a:outerShdw blurRad="38100" dist="38100" dir="2700000" algn="tl">
                    <a:srgbClr val="000000">
                      <a:alpha val="43137"/>
                    </a:srgbClr>
                  </a:outerShdw>
                </a:effectLst>
              </a:rPr>
              <a:t>have no basis</a:t>
            </a:r>
            <a:r>
              <a:rPr lang="en-US" sz="2100" i="1" kern="0" dirty="0">
                <a:effectLst>
                  <a:outerShdw blurRad="38100" dist="38100" dir="2700000" algn="tl">
                    <a:srgbClr val="000000">
                      <a:alpha val="43137"/>
                    </a:srgbClr>
                  </a:outerShdw>
                </a:effectLst>
              </a:rPr>
              <a:t> for believing the Bible at all. If you doubt or explain away the Bible’s account of the</a:t>
            </a:r>
            <a:r>
              <a:rPr lang="en-US" sz="2100" i="1" kern="0" dirty="0">
                <a:solidFill>
                  <a:schemeClr val="accent1">
                    <a:lumMod val="60000"/>
                    <a:lumOff val="40000"/>
                  </a:schemeClr>
                </a:solidFill>
                <a:effectLst>
                  <a:outerShdw blurRad="38100" dist="38100" dir="2700000" algn="tl">
                    <a:srgbClr val="000000">
                      <a:alpha val="43137"/>
                    </a:srgbClr>
                  </a:outerShdw>
                </a:effectLst>
              </a:rPr>
              <a:t> </a:t>
            </a:r>
            <a:r>
              <a:rPr lang="en-US" sz="2100" i="1" kern="0" dirty="0">
                <a:effectLst>
                  <a:outerShdw blurRad="38100" dist="38100" dir="2700000" algn="tl">
                    <a:srgbClr val="000000">
                      <a:alpha val="43137"/>
                    </a:srgbClr>
                  </a:outerShdw>
                </a:effectLst>
              </a:rPr>
              <a:t>6 days of creation, where do you put the </a:t>
            </a:r>
            <a:r>
              <a:rPr lang="en-US" sz="2100" i="1" u="sng" kern="0" dirty="0">
                <a:effectLst>
                  <a:outerShdw blurRad="38100" dist="38100" dir="2700000" algn="tl">
                    <a:srgbClr val="000000">
                      <a:alpha val="43137"/>
                    </a:srgbClr>
                  </a:outerShdw>
                </a:effectLst>
              </a:rPr>
              <a:t>reins on your skepticism</a:t>
            </a:r>
            <a:r>
              <a:rPr lang="en-US" sz="2100" i="1" kern="0" dirty="0">
                <a:effectLst>
                  <a:outerShdw blurRad="38100" dist="38100" dir="2700000" algn="tl">
                    <a:srgbClr val="000000">
                      <a:alpha val="43137"/>
                    </a:srgbClr>
                  </a:outerShdw>
                </a:effectLst>
              </a:rPr>
              <a:t>? Do you start with Genesis 3, which explains the origin of sin . . . ? Or maybe you don’t sign on until sometime after chapter 6, because the Flood is invariably questioned by scientists, too.</a:t>
            </a:r>
            <a:r>
              <a:rPr lang="en-US" sz="2100" i="1" kern="0" dirty="0">
                <a:solidFill>
                  <a:schemeClr val="accent1">
                    <a:lumMod val="60000"/>
                    <a:lumOff val="40000"/>
                  </a:schemeClr>
                </a:solidFill>
                <a:effectLst>
                  <a:outerShdw blurRad="38100" dist="38100" dir="2700000" algn="tl">
                    <a:srgbClr val="000000">
                      <a:alpha val="43137"/>
                    </a:srgbClr>
                  </a:outerShdw>
                </a:effectLst>
              </a:rPr>
              <a:t> </a:t>
            </a:r>
            <a:r>
              <a:rPr lang="en-US" sz="2100" i="1" kern="0" dirty="0">
                <a:effectLst>
                  <a:outerShdw blurRad="38100" dist="38100" dir="2700000" algn="tl">
                    <a:srgbClr val="000000">
                      <a:alpha val="43137"/>
                    </a:srgbClr>
                  </a:outerShdw>
                </a:effectLst>
              </a:rPr>
              <a:t>Or perhaps you find the Tower of Babel too hard to reconcile with the linguists’ theories about how languages originated and evolved. So maybe you start taking the Bible as literal history beginning with the life of Abraham. But when you get to Moses’ plagues against Egypt, will you deny those, too? What about the miracles of the New Testament? Is there any reason                                              to regard </a:t>
            </a:r>
            <a:r>
              <a:rPr lang="en-US" sz="2100" i="1" u="sng" kern="0" dirty="0">
                <a:effectLst>
                  <a:outerShdw blurRad="38100" dist="38100" dir="2700000" algn="tl">
                    <a:srgbClr val="000000">
                      <a:alpha val="43137"/>
                    </a:srgbClr>
                  </a:outerShdw>
                </a:effectLst>
              </a:rPr>
              <a:t>any</a:t>
            </a:r>
            <a:r>
              <a:rPr lang="en-US" sz="2100" i="1" kern="0" dirty="0">
                <a:effectLst>
                  <a:outerShdw blurRad="38100" dist="38100" dir="2700000" algn="tl">
                    <a:srgbClr val="000000">
                      <a:alpha val="43137"/>
                    </a:srgbClr>
                  </a:outerShdw>
                </a:effectLst>
              </a:rPr>
              <a:t> of the supernatural elements of </a:t>
            </a:r>
          </a:p>
          <a:p>
            <a:pPr marL="0" indent="0" eaLnBrk="1" hangingPunct="1">
              <a:spcBef>
                <a:spcPts val="0"/>
              </a:spcBef>
              <a:buFontTx/>
              <a:buNone/>
              <a:defRPr/>
            </a:pPr>
            <a:r>
              <a:rPr lang="en-US" sz="2100" i="1" kern="0" dirty="0">
                <a:effectLst>
                  <a:outerShdw blurRad="38100" dist="38100" dir="2700000" algn="tl">
                    <a:srgbClr val="000000">
                      <a:alpha val="43137"/>
                    </a:srgbClr>
                  </a:outerShdw>
                </a:effectLst>
              </a:rPr>
              <a:t>biblical history as anything other than poetic </a:t>
            </a:r>
          </a:p>
          <a:p>
            <a:pPr marL="0" indent="0" eaLnBrk="1" hangingPunct="1">
              <a:spcBef>
                <a:spcPts val="0"/>
              </a:spcBef>
              <a:buFontTx/>
              <a:buNone/>
              <a:defRPr/>
            </a:pPr>
            <a:r>
              <a:rPr lang="en-US" sz="2100" i="1" kern="0" dirty="0">
                <a:effectLst>
                  <a:outerShdw blurRad="38100" dist="38100" dir="2700000" algn="tl">
                    <a:srgbClr val="000000">
                      <a:alpha val="43137"/>
                    </a:srgbClr>
                  </a:outerShdw>
                </a:effectLst>
              </a:rPr>
              <a:t>symbolism?. . . </a:t>
            </a:r>
            <a:r>
              <a:rPr lang="en-US" sz="2100" i="1" u="sng" kern="0" dirty="0">
                <a:effectLst>
                  <a:outerShdw blurRad="38100" dist="38100" dir="2700000" algn="tl">
                    <a:srgbClr val="000000">
                      <a:alpha val="43137"/>
                    </a:srgbClr>
                  </a:outerShdw>
                </a:effectLst>
              </a:rPr>
              <a:t>If we’re worried about appearing </a:t>
            </a:r>
          </a:p>
          <a:p>
            <a:pPr marL="0" indent="0" eaLnBrk="1" hangingPunct="1">
              <a:spcBef>
                <a:spcPts val="0"/>
              </a:spcBef>
              <a:buFontTx/>
              <a:buNone/>
              <a:defRPr/>
            </a:pPr>
            <a:r>
              <a:rPr lang="en-US" sz="2100" i="1" u="sng" kern="0" dirty="0">
                <a:effectLst>
                  <a:outerShdw blurRad="38100" dist="38100" dir="2700000" algn="tl">
                    <a:srgbClr val="000000">
                      <a:alpha val="43137"/>
                    </a:srgbClr>
                  </a:outerShdw>
                </a:effectLst>
              </a:rPr>
              <a:t>‘unscientific’ in the eyes of  naturalists, we’re going </a:t>
            </a:r>
          </a:p>
          <a:p>
            <a:pPr marL="0" indent="0" eaLnBrk="1" hangingPunct="1">
              <a:spcBef>
                <a:spcPts val="0"/>
              </a:spcBef>
              <a:buFontTx/>
              <a:buNone/>
              <a:defRPr/>
            </a:pPr>
            <a:r>
              <a:rPr lang="en-US" sz="2100" i="1" u="sng" kern="0" dirty="0">
                <a:effectLst>
                  <a:outerShdw blurRad="38100" dist="38100" dir="2700000" algn="tl">
                    <a:srgbClr val="000000">
                      <a:alpha val="43137"/>
                    </a:srgbClr>
                  </a:outerShdw>
                </a:effectLst>
              </a:rPr>
              <a:t>to have to reject a lot more than Genesis 1-3</a:t>
            </a:r>
            <a:r>
              <a:rPr lang="en-US" sz="2100" i="1" kern="0" dirty="0">
                <a:effectLst>
                  <a:outerShdw blurRad="38100" dist="38100" dir="2700000" algn="tl">
                    <a:srgbClr val="000000">
                      <a:alpha val="43137"/>
                    </a:srgbClr>
                  </a:outerShdw>
                </a:effectLst>
              </a:rPr>
              <a:t>.” </a:t>
            </a:r>
          </a:p>
          <a:p>
            <a:pPr marL="0" indent="0" eaLnBrk="1" hangingPunct="1">
              <a:spcBef>
                <a:spcPts val="0"/>
              </a:spcBef>
              <a:buFontTx/>
              <a:buNone/>
              <a:defRPr/>
            </a:pPr>
            <a:r>
              <a:rPr lang="en-US" sz="300" i="1" kern="0" dirty="0">
                <a:effectLst>
                  <a:outerShdw blurRad="38100" dist="38100" dir="2700000" algn="tl">
                    <a:srgbClr val="000000">
                      <a:alpha val="43137"/>
                    </a:srgbClr>
                  </a:outerShdw>
                </a:effectLst>
              </a:rPr>
              <a:t> </a:t>
            </a:r>
          </a:p>
          <a:p>
            <a:pPr marL="0" indent="0" eaLnBrk="1" hangingPunct="1">
              <a:spcBef>
                <a:spcPts val="0"/>
              </a:spcBef>
              <a:buFontTx/>
              <a:buNone/>
              <a:defRPr/>
            </a:pPr>
            <a:r>
              <a:rPr lang="en-US" sz="1750" i="1" kern="0" dirty="0">
                <a:solidFill>
                  <a:srgbClr val="FFC000"/>
                </a:solidFill>
                <a:effectLst>
                  <a:outerShdw blurRad="38100" dist="38100" dir="2700000" algn="tl">
                    <a:srgbClr val="000000">
                      <a:alpha val="43137"/>
                    </a:srgbClr>
                  </a:outerShdw>
                </a:effectLst>
              </a:rPr>
              <a:t>-</a:t>
            </a:r>
            <a:r>
              <a:rPr lang="en-US" sz="1750" kern="0" dirty="0">
                <a:solidFill>
                  <a:srgbClr val="FFC000"/>
                </a:solidFill>
                <a:effectLst>
                  <a:outerShdw blurRad="38100" dist="38100" dir="2700000" algn="tl">
                    <a:srgbClr val="000000">
                      <a:alpha val="43137"/>
                    </a:srgbClr>
                  </a:outerShdw>
                </a:effectLst>
              </a:rPr>
              <a:t>John, MacArthur. 2000. </a:t>
            </a:r>
            <a:r>
              <a:rPr lang="en-US" sz="1750" u="sng" kern="0" dirty="0">
                <a:solidFill>
                  <a:srgbClr val="FFC000"/>
                </a:solidFill>
                <a:effectLst>
                  <a:outerShdw blurRad="38100" dist="38100" dir="2700000" algn="tl">
                    <a:srgbClr val="000000">
                      <a:alpha val="43137"/>
                    </a:srgbClr>
                  </a:outerShdw>
                </a:effectLst>
              </a:rPr>
              <a:t>The Battle for the Beginning</a:t>
            </a:r>
            <a:r>
              <a:rPr lang="en-US" sz="1750" i="1" kern="0" dirty="0">
                <a:solidFill>
                  <a:srgbClr val="FFC000"/>
                </a:solidFill>
                <a:effectLst>
                  <a:outerShdw blurRad="38100" dist="38100" dir="2700000" algn="tl">
                    <a:srgbClr val="000000">
                      <a:alpha val="43137"/>
                    </a:srgbClr>
                  </a:outerShdw>
                </a:effectLst>
              </a:rPr>
              <a:t>,  </a:t>
            </a:r>
            <a:r>
              <a:rPr lang="en-US" sz="1750" kern="0" dirty="0">
                <a:solidFill>
                  <a:srgbClr val="FFC000"/>
                </a:solidFill>
                <a:effectLst>
                  <a:outerShdw blurRad="38100" dist="38100" dir="2700000" algn="tl">
                    <a:srgbClr val="000000">
                      <a:alpha val="43137"/>
                    </a:srgbClr>
                  </a:outerShdw>
                </a:effectLst>
              </a:rPr>
              <a:t>p. 44.</a:t>
            </a:r>
          </a:p>
        </p:txBody>
      </p:sp>
      <p:sp>
        <p:nvSpPr>
          <p:cNvPr id="171013" name="Slide Number Placeholder 7">
            <a:extLst>
              <a:ext uri="{FF2B5EF4-FFF2-40B4-BE49-F238E27FC236}">
                <a16:creationId xmlns:a16="http://schemas.microsoft.com/office/drawing/2014/main" id="{7BF090E6-CDB6-589E-0688-15CFADDD870C}"/>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661BBEEA-D9B2-4668-BFDB-E669D3CABA7D}" type="slidenum">
              <a:rPr lang="en-US" altLang="en-US" sz="1400" smtClean="0"/>
              <a:pPr>
                <a:spcBef>
                  <a:spcPct val="0"/>
                </a:spcBef>
                <a:buFontTx/>
                <a:buNone/>
              </a:pPr>
              <a:t>105</a:t>
            </a:fld>
            <a:endParaRPr lang="en-US" altLang="en-US" sz="1400"/>
          </a:p>
        </p:txBody>
      </p:sp>
      <p:pic>
        <p:nvPicPr>
          <p:cNvPr id="2" name="Picture 10" descr="http://rlv.zcache.com/science_worship_funny_geek_atheist_anti_religion_t_shirts-rf6a006c320864cb2a7385b73283ae0cc_i5xsu_1024.jpg">
            <a:extLst>
              <a:ext uri="{FF2B5EF4-FFF2-40B4-BE49-F238E27FC236}">
                <a16:creationId xmlns:a16="http://schemas.microsoft.com/office/drawing/2014/main" id="{801C5D96-E846-42EE-7306-3C1E389BD4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0594" t="4877" r="9273" b="8395"/>
          <a:stretch>
            <a:fillRect/>
          </a:stretch>
        </p:blipFill>
        <p:spPr bwMode="auto">
          <a:xfrm>
            <a:off x="5235575" y="2619375"/>
            <a:ext cx="3525838" cy="381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10" descr="http://images.christianpost.com/full/59450/throwing-away-the-rulebook.jpg">
            <a:extLst>
              <a:ext uri="{FF2B5EF4-FFF2-40B4-BE49-F238E27FC236}">
                <a16:creationId xmlns:a16="http://schemas.microsoft.com/office/drawing/2014/main" id="{C9F99EE1-DEF5-3D3F-CF22-BD37F6D2DB0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7981" y="592667"/>
            <a:ext cx="4740275" cy="582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Picture 6" descr="http://creationcrusade.weebly.com/uploads/4/6/0/4/4604061/3451221_orig.gif">
            <a:extLst>
              <a:ext uri="{FF2B5EF4-FFF2-40B4-BE49-F238E27FC236}">
                <a16:creationId xmlns:a16="http://schemas.microsoft.com/office/drawing/2014/main" id="{59051E40-54CC-B33E-6227-5119AF05DF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6193" y="2309055"/>
            <a:ext cx="6551613" cy="2239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2035" name="Slide Number Placeholder 5">
            <a:extLst>
              <a:ext uri="{FF2B5EF4-FFF2-40B4-BE49-F238E27FC236}">
                <a16:creationId xmlns:a16="http://schemas.microsoft.com/office/drawing/2014/main" id="{AD13453C-0334-76C5-A0C9-46FC212924D8}"/>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9AB9550E-CBD9-4724-8BB0-CDB962CF4C72}" type="slidenum">
              <a:rPr lang="en-US" altLang="en-US" sz="1400" smtClean="0"/>
              <a:pPr>
                <a:spcBef>
                  <a:spcPct val="0"/>
                </a:spcBef>
                <a:buFontTx/>
                <a:buNone/>
              </a:pPr>
              <a:t>106</a:t>
            </a:fld>
            <a:endParaRPr lang="en-US" altLang="en-US" sz="1400"/>
          </a:p>
        </p:txBody>
      </p:sp>
    </p:spTree>
  </p:cSld>
  <p:clrMapOvr>
    <a:masterClrMapping/>
  </p:clrMapOvr>
  <p:transition spd="med">
    <p:fade/>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6F9DB532-A699-4480-D540-5C9B435F65E2}"/>
              </a:ext>
            </a:extLst>
          </p:cNvPr>
          <p:cNvSpPr txBox="1">
            <a:spLocks noGrp="1"/>
          </p:cNvSpPr>
          <p:nvPr/>
        </p:nvSpPr>
        <p:spPr bwMode="auto">
          <a:xfrm>
            <a:off x="6553200" y="6243638"/>
            <a:ext cx="2133600" cy="457200"/>
          </a:xfrm>
          <a:prstGeom prst="rect">
            <a:avLst/>
          </a:prstGeom>
          <a:noFill/>
          <a:ln>
            <a:miter lim="800000"/>
            <a:headEnd/>
            <a:tailEnd/>
          </a:ln>
        </p:spPr>
        <p:txBody>
          <a:bodyPr anchor="b"/>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defRPr/>
            </a:pPr>
            <a:fld id="{36072969-F0A5-423F-BA79-959A8926EE1A}" type="slidenum">
              <a:rPr lang="en-US" altLang="en-US" sz="1200" smtClean="0">
                <a:effectLst>
                  <a:outerShdw blurRad="38100" dist="38100" dir="2700000" algn="tl">
                    <a:srgbClr val="336699"/>
                  </a:outerShdw>
                </a:effectLst>
                <a:ea typeface="Dotum" panose="020B0600000101010101" pitchFamily="34" charset="-127"/>
              </a:rPr>
              <a:pPr algn="r" eaLnBrk="1" hangingPunct="1">
                <a:spcBef>
                  <a:spcPct val="0"/>
                </a:spcBef>
                <a:buFontTx/>
                <a:buNone/>
                <a:defRPr/>
              </a:pPr>
              <a:t>107</a:t>
            </a:fld>
            <a:endParaRPr lang="en-US" altLang="en-US" sz="1200">
              <a:effectLst>
                <a:outerShdw blurRad="38100" dist="38100" dir="2700000" algn="tl">
                  <a:srgbClr val="336699"/>
                </a:outerShdw>
              </a:effectLst>
              <a:ea typeface="Dotum" panose="020B0600000101010101" pitchFamily="34" charset="-127"/>
            </a:endParaRPr>
          </a:p>
        </p:txBody>
      </p:sp>
      <p:sp>
        <p:nvSpPr>
          <p:cNvPr id="882690" name="Rectangle 2">
            <a:extLst>
              <a:ext uri="{FF2B5EF4-FFF2-40B4-BE49-F238E27FC236}">
                <a16:creationId xmlns:a16="http://schemas.microsoft.com/office/drawing/2014/main" id="{B21BDBB3-1CE6-EEDB-B7CD-A41C4543FE2B}"/>
              </a:ext>
            </a:extLst>
          </p:cNvPr>
          <p:cNvSpPr>
            <a:spLocks noGrp="1" noChangeArrowheads="1"/>
          </p:cNvSpPr>
          <p:nvPr>
            <p:ph type="title" idx="4294967295"/>
          </p:nvPr>
        </p:nvSpPr>
        <p:spPr>
          <a:xfrm>
            <a:off x="481013" y="32480"/>
            <a:ext cx="8278812" cy="1143000"/>
          </a:xfrm>
        </p:spPr>
        <p:txBody>
          <a:bodyPr/>
          <a:lstStyle/>
          <a:p>
            <a:pPr algn="l" eaLnBrk="1" hangingPunct="1">
              <a:defRPr/>
            </a:pPr>
            <a:br>
              <a:rPr lang="en-US" sz="2800" b="1" dirty="0">
                <a:effectLst>
                  <a:outerShdw blurRad="38100" dist="38100" dir="2700000" algn="tl">
                    <a:srgbClr val="FFFFFF"/>
                  </a:outerShdw>
                </a:effectLst>
              </a:rPr>
            </a:br>
            <a:r>
              <a:rPr lang="en-US" sz="2500" b="1" dirty="0">
                <a:effectLst>
                  <a:outerShdw blurRad="38100" dist="38100" dir="2700000" algn="tl">
                    <a:srgbClr val="FFFFFF"/>
                  </a:outerShdw>
                </a:effectLst>
              </a:rPr>
              <a:t>                                 </a:t>
            </a:r>
            <a:r>
              <a:rPr lang="en-US" sz="2300" dirty="0">
                <a:solidFill>
                  <a:srgbClr val="FFCC00"/>
                </a:solidFill>
                <a:effectLst>
                  <a:outerShdw blurRad="38100" dist="38100" dir="2700000" algn="tl">
                    <a:srgbClr val="FFFFFF"/>
                  </a:outerShdw>
                </a:effectLst>
              </a:rPr>
              <a:t>CONCLUSION</a:t>
            </a:r>
            <a:br>
              <a:rPr lang="en-US" sz="2500" dirty="0">
                <a:solidFill>
                  <a:srgbClr val="FFCC00"/>
                </a:solidFill>
                <a:effectLst>
                  <a:outerShdw blurRad="38100" dist="38100" dir="2700000" algn="tl">
                    <a:srgbClr val="FFFFFF"/>
                  </a:outerShdw>
                </a:effectLst>
              </a:rPr>
            </a:br>
            <a:r>
              <a:rPr lang="en-US" sz="400" dirty="0">
                <a:solidFill>
                  <a:srgbClr val="FFCC00"/>
                </a:solidFill>
                <a:effectLst>
                  <a:outerShdw blurRad="38100" dist="38100" dir="2700000" algn="tl">
                    <a:srgbClr val="FFFFFF"/>
                  </a:outerShdw>
                </a:effectLst>
              </a:rPr>
              <a:t>   </a:t>
            </a:r>
            <a:br>
              <a:rPr lang="en-US" sz="400" b="1" dirty="0">
                <a:solidFill>
                  <a:schemeClr val="tx1"/>
                </a:solidFill>
                <a:effectLst>
                  <a:outerShdw blurRad="38100" dist="38100" dir="2700000" algn="tl">
                    <a:srgbClr val="336699"/>
                  </a:outerShdw>
                </a:effectLst>
              </a:rPr>
            </a:br>
            <a:r>
              <a:rPr lang="en-US" sz="2300" dirty="0">
                <a:solidFill>
                  <a:schemeClr val="tx1"/>
                </a:solidFill>
                <a:effectLst>
                  <a:outerShdw blurRad="38100" dist="38100" dir="2700000" algn="tl">
                    <a:srgbClr val="336699"/>
                  </a:outerShdw>
                </a:effectLst>
              </a:rPr>
              <a:t> </a:t>
            </a:r>
            <a:r>
              <a:rPr lang="en-US" sz="2000" i="1" dirty="0">
                <a:solidFill>
                  <a:schemeClr val="tx1"/>
                </a:solidFill>
                <a:effectLst>
                  <a:outerShdw blurRad="38100" dist="38100" dir="2700000" algn="tl">
                    <a:srgbClr val="336699"/>
                  </a:outerShdw>
                </a:effectLst>
              </a:rPr>
              <a:t>"For in six days the LORD made the heavens and the earth, and on the seventh day He rested.  </a:t>
            </a:r>
            <a:r>
              <a:rPr lang="en-US" sz="2000" i="1" dirty="0">
                <a:solidFill>
                  <a:srgbClr val="FFCC00"/>
                </a:solidFill>
                <a:effectLst>
                  <a:outerShdw blurRad="38100" dist="38100" dir="2700000" algn="tl">
                    <a:srgbClr val="FFFFFF"/>
                  </a:outerShdw>
                </a:effectLst>
              </a:rPr>
              <a:t>- </a:t>
            </a:r>
            <a:r>
              <a:rPr lang="en-US" sz="2000" dirty="0">
                <a:solidFill>
                  <a:srgbClr val="FFCC00"/>
                </a:solidFill>
                <a:effectLst>
                  <a:outerShdw blurRad="38100" dist="38100" dir="2700000" algn="tl">
                    <a:srgbClr val="FFFFFF"/>
                  </a:outerShdw>
                </a:effectLst>
              </a:rPr>
              <a:t>Exo. 31:17</a:t>
            </a:r>
          </a:p>
        </p:txBody>
      </p:sp>
      <p:sp>
        <p:nvSpPr>
          <p:cNvPr id="4" name="Footer Placeholder 3">
            <a:extLst>
              <a:ext uri="{FF2B5EF4-FFF2-40B4-BE49-F238E27FC236}">
                <a16:creationId xmlns:a16="http://schemas.microsoft.com/office/drawing/2014/main" id="{7AA37990-DC61-F53F-1868-50CBC2BAA77C}"/>
              </a:ext>
            </a:extLst>
          </p:cNvPr>
          <p:cNvSpPr txBox="1">
            <a:spLocks noGrp="1"/>
          </p:cNvSpPr>
          <p:nvPr/>
        </p:nvSpPr>
        <p:spPr bwMode="auto">
          <a:xfrm>
            <a:off x="3124200" y="6248400"/>
            <a:ext cx="2895600" cy="457200"/>
          </a:xfrm>
          <a:prstGeom prst="rect">
            <a:avLst/>
          </a:prstGeom>
          <a:noFill/>
          <a:ln>
            <a:miter lim="800000"/>
            <a:headEnd/>
            <a:tailEnd/>
          </a:ln>
        </p:spPr>
        <p:txBody>
          <a:bodyPr anchor="b"/>
          <a:lstStyle/>
          <a:p>
            <a:pPr algn="ctr" eaLnBrk="1" hangingPunct="1">
              <a:defRPr/>
            </a:pPr>
            <a:r>
              <a:rPr lang="en-US" sz="1200">
                <a:effectLst>
                  <a:outerShdw blurRad="38100" dist="38100" dir="2700000" algn="tl">
                    <a:srgbClr val="000000"/>
                  </a:outerShdw>
                </a:effectLst>
                <a:latin typeface="Arial" charset="0"/>
                <a:ea typeface="Dotum" pitchFamily="34" charset="-127"/>
                <a:cs typeface="+mn-cs"/>
              </a:rPr>
              <a:t>Joshua Gurtler  6/23/12 www.ExtonChurch.org</a:t>
            </a:r>
          </a:p>
        </p:txBody>
      </p:sp>
      <p:pic>
        <p:nvPicPr>
          <p:cNvPr id="173061" name="Picture 6" descr="http://holisticwords.files.wordpress.com/2012/08/creation-of-the-universe.jpg">
            <a:extLst>
              <a:ext uri="{FF2B5EF4-FFF2-40B4-BE49-F238E27FC236}">
                <a16:creationId xmlns:a16="http://schemas.microsoft.com/office/drawing/2014/main" id="{73AD5AFA-09BE-DEBE-4391-EEDB955B3E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63" y="1504950"/>
            <a:ext cx="9351963" cy="535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3062" name="Slide Number Placeholder 6">
            <a:extLst>
              <a:ext uri="{FF2B5EF4-FFF2-40B4-BE49-F238E27FC236}">
                <a16:creationId xmlns:a16="http://schemas.microsoft.com/office/drawing/2014/main" id="{B6424DEF-96B0-C5A9-1EB8-6FCCBD8D6746}"/>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F3FB35F6-F775-437E-85D9-AA6C07244A7C}" type="slidenum">
              <a:rPr lang="en-US" altLang="en-US" sz="1400" smtClean="0"/>
              <a:pPr>
                <a:spcBef>
                  <a:spcPct val="0"/>
                </a:spcBef>
                <a:buFontTx/>
                <a:buNone/>
              </a:pPr>
              <a:t>107</a:t>
            </a:fld>
            <a:endParaRPr lang="en-US" altLang="en-US" sz="1400"/>
          </a:p>
        </p:txBody>
      </p:sp>
    </p:spTree>
  </p:cSld>
  <p:clrMapOvr>
    <a:masterClrMapping/>
  </p:clrMapOvr>
  <p:transition spd="med">
    <p:fade/>
  </p:transition>
</p:sld>
</file>

<file path=ppt/theme/theme1.xml><?xml version="1.0" encoding="utf-8"?>
<a:theme xmlns:a="http://schemas.openxmlformats.org/drawingml/2006/main" name="Default Design">
  <a:themeElements>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eam">
  <a:themeElements>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Bea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Bookman Old Style" pitchFamily="18" charset="0"/>
            <a:ea typeface="Dotum" pitchFamily="34"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Bookman Old Style" pitchFamily="18" charset="0"/>
            <a:ea typeface="Dotum" pitchFamily="34" charset="-127"/>
          </a:defRPr>
        </a:defPPr>
      </a:lstStyle>
    </a:lnDef>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12740</TotalTime>
  <Words>5946</Words>
  <Application>Microsoft Office PowerPoint</Application>
  <PresentationFormat>On-screen Show (4:3)</PresentationFormat>
  <Paragraphs>599</Paragraphs>
  <Slides>107</Slides>
  <Notes>63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107</vt:i4>
      </vt:variant>
    </vt:vector>
  </HeadingPairs>
  <TitlesOfParts>
    <vt:vector size="115" baseType="lpstr">
      <vt:lpstr>Batang</vt:lpstr>
      <vt:lpstr>Dotum</vt:lpstr>
      <vt:lpstr>Arial</vt:lpstr>
      <vt:lpstr>Bookman Old Style</vt:lpstr>
      <vt:lpstr>Georgia</vt:lpstr>
      <vt:lpstr>Wingdings</vt:lpstr>
      <vt:lpstr>Default Design</vt:lpstr>
      <vt:lpstr>Beam</vt:lpstr>
      <vt:lpstr>PowerPoint Presentation</vt:lpstr>
      <vt:lpstr>PowerPoint Presentation</vt:lpstr>
      <vt:lpstr>PowerPoint Presentation</vt:lpstr>
      <vt:lpstr>PowerPoint Presentation</vt:lpstr>
      <vt:lpstr>PowerPoint Presentation</vt:lpstr>
      <vt:lpstr>PowerPoint Presentation</vt:lpstr>
      <vt:lpstr>Early Young Earth Creation Advocates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CONSIDER THIS. . . </vt:lpstr>
      <vt:lpstr>PowerPoint Presentation</vt:lpstr>
      <vt:lpstr>PowerPoint Presentation</vt:lpstr>
      <vt:lpstr>PowerPoint Presentation</vt:lpstr>
      <vt:lpstr>PowerPoint Presentation</vt:lpstr>
      <vt:lpstr>PowerPoint Presentation</vt:lpstr>
      <vt:lpstr>What About Thorns and Thistles in the Curse?</vt:lpstr>
      <vt:lpstr>What About Thorns and Thistles in the Curse?</vt:lpstr>
      <vt:lpstr>What About Thorns and Thistles in the Curse?</vt:lpstr>
      <vt:lpstr>What About Thorns and Thistles in the Curse?</vt:lpstr>
      <vt:lpstr>What About Thorns and Thistles in the Curse?</vt:lpstr>
      <vt:lpstr>PowerPoint Presentation</vt:lpstr>
      <vt:lpstr>PowerPoint Presentation</vt:lpstr>
      <vt:lpstr>PowerPoint Presentation</vt:lpstr>
      <vt:lpstr>PowerPoint Presentation</vt:lpstr>
      <vt:lpstr>PowerPoint Presentation</vt:lpstr>
      <vt:lpstr>PowerPoint Presentation</vt:lpstr>
      <vt:lpstr>Grand Canyon Cardenas Basalt Flowed Over Grand Canyon Strata after the strata was in place</vt:lpstr>
      <vt:lpstr>PowerPoint Presentation</vt:lpstr>
      <vt:lpstr>So What is the Correct Age of the Cardenas Basalt?  </vt:lpstr>
      <vt:lpstr>Conventional Geological Grand Canyon Radiometric Dating is Wrong</vt:lpstr>
      <vt:lpstr>PowerPoint Presentation</vt:lpstr>
      <vt:lpstr>Commentary on Genesis 1</vt:lpstr>
      <vt:lpstr>PowerPoint Presentation</vt:lpstr>
      <vt:lpstr>PowerPoint Presentation</vt:lpstr>
      <vt:lpstr>PowerPoint Presentation</vt:lpstr>
      <vt:lpstr>PowerPoint Presentation</vt:lpstr>
      <vt:lpstr>How Do They Decide Which Supernatural Accounts in the Bible to Accept and Which to Reject?   If they throw out the literal 6-day creation week,   Then what do they do with. . . </vt:lpstr>
      <vt:lpstr>Do You Reject Other Supernatural Accounts?</vt:lpstr>
      <vt:lpstr>Do You Reject Other Supernatural Accounts in Bible?</vt:lpstr>
      <vt:lpstr>Do You Reject Other Supernatural Accounts in the Bible?</vt:lpstr>
      <vt:lpstr>Do You Reject Other Supernatural Accounts in Bible?</vt:lpstr>
      <vt:lpstr>Do You Reject Other Supernatural Accounts in Bible?</vt:lpstr>
      <vt:lpstr>Do You Reject Other Supernatural Accounts in Bible?</vt:lpstr>
      <vt:lpstr>Do You Reject Other Supernatural Accounts in Bible?</vt:lpstr>
      <vt:lpstr>Do You Reject Other Supernatural Accounts in Bible?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 Need More Emphasis on God’s Word and Less faith in the World</vt:lpstr>
      <vt:lpstr>Ten Doctrinally Incorrect Alternatives to the                Six 24-Hour Days of Creation in Genesis 1</vt:lpstr>
      <vt:lpstr>1. Day-Age Hypothesis</vt:lpstr>
      <vt:lpstr>2. The Gap Hypothesis</vt:lpstr>
      <vt:lpstr>3. The Soft Gap Hypothesis</vt:lpstr>
      <vt:lpstr>4. Modified Gap Hypothesis</vt:lpstr>
      <vt:lpstr>5. Ruin Reconstruction Hypothesis</vt:lpstr>
      <vt:lpstr>Ruin Reconstruction Hypothesis continued</vt:lpstr>
      <vt:lpstr>Ruin Reconstruction Hypothesis continued</vt:lpstr>
      <vt:lpstr>PowerPoint Presentation</vt:lpstr>
      <vt:lpstr>6. Late Gap Hypothesis</vt:lpstr>
      <vt:lpstr>7. Literal With Gaps Hypothesis</vt:lpstr>
      <vt:lpstr>8. Framework Hypothesis</vt:lpstr>
      <vt:lpstr>9. Revelatory Day View</vt:lpstr>
      <vt:lpstr>10. Progressive Creationism</vt:lpstr>
      <vt:lpstr>10. Progressive Creationism</vt:lpstr>
      <vt:lpstr>10. Progressive Creationism</vt:lpstr>
      <vt:lpstr>10. Progressive Creationism</vt:lpstr>
      <vt:lpstr>PowerPoint Presentation</vt:lpstr>
      <vt:lpstr>Article Posted Online Denies that Adam and Eve Were Real Historical Individuals</vt:lpstr>
      <vt:lpstr>PowerPoint Presentation</vt:lpstr>
      <vt:lpstr>Peter Enns</vt:lpstr>
      <vt:lpstr>PowerPoint Presentation</vt:lpstr>
      <vt:lpstr>PowerPoint Presentation</vt:lpstr>
      <vt:lpstr>Theistic Organic Macroevolution</vt:lpstr>
      <vt:lpstr>Percentage of People In Religious Groups Who Believe Theistic Evolution</vt:lpstr>
      <vt:lpstr>PowerPoint Presentation</vt:lpstr>
      <vt:lpstr>Denominations that Allow for Theistic Evolution</vt:lpstr>
      <vt:lpstr>PowerPoint Presentation</vt:lpstr>
      <vt:lpstr>Other Institutions Who Allow for Macroevolution</vt:lpstr>
      <vt:lpstr>Other Institutions Who Allow for Macroevolution</vt:lpstr>
      <vt:lpstr>PowerPoint Presentation</vt:lpstr>
      <vt:lpstr>Seven Scriptural Problems with Old Earth Creationism and Theistic Evolution</vt:lpstr>
      <vt:lpstr>Problems With Theistic Evolution</vt:lpstr>
      <vt:lpstr>Problems With Theistic Evolution, continued</vt:lpstr>
      <vt:lpstr>PowerPoint Presentation</vt:lpstr>
      <vt:lpstr>Problems With Theistic Evolution, continued</vt:lpstr>
      <vt:lpstr>Problems With Theistic Evolution, continued</vt:lpstr>
      <vt:lpstr>Problems With Theistic Evolution, continued</vt:lpstr>
      <vt:lpstr>Problems With Theistic Evolution, continued</vt:lpstr>
      <vt:lpstr>PowerPoint Presentation</vt:lpstr>
      <vt:lpstr>PowerPoint Presentation</vt:lpstr>
      <vt:lpstr>                                  CONCLUSION      "For in six days the LORD made the heavens and the earth, and on the seventh day He rested.  - Exo. 31:17</vt:lpstr>
    </vt:vector>
  </TitlesOfParts>
  <Company>Gurtler 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Theistic Evolution     (Organic Theistic Evolution)</dc:title>
  <dc:creator>Josh Gurtler</dc:creator>
  <cp:lastModifiedBy>Dathan Rader</cp:lastModifiedBy>
  <cp:revision>317</cp:revision>
  <dcterms:created xsi:type="dcterms:W3CDTF">2012-06-25T15:22:51Z</dcterms:created>
  <dcterms:modified xsi:type="dcterms:W3CDTF">2025-03-24T02:31:42Z</dcterms:modified>
</cp:coreProperties>
</file>