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52"/>
  </p:notesMasterIdLst>
  <p:handoutMasterIdLst>
    <p:handoutMasterId r:id="rId53"/>
  </p:handoutMasterIdLst>
  <p:sldIdLst>
    <p:sldId id="363" r:id="rId2"/>
    <p:sldId id="959" r:id="rId3"/>
    <p:sldId id="1029" r:id="rId4"/>
    <p:sldId id="612" r:id="rId5"/>
    <p:sldId id="623" r:id="rId6"/>
    <p:sldId id="625" r:id="rId7"/>
    <p:sldId id="613" r:id="rId8"/>
    <p:sldId id="1052" r:id="rId9"/>
    <p:sldId id="546" r:id="rId10"/>
    <p:sldId id="606" r:id="rId11"/>
    <p:sldId id="1041" r:id="rId12"/>
    <p:sldId id="580" r:id="rId13"/>
    <p:sldId id="1044" r:id="rId14"/>
    <p:sldId id="1037" r:id="rId15"/>
    <p:sldId id="581" r:id="rId16"/>
    <p:sldId id="289" r:id="rId17"/>
    <p:sldId id="582" r:id="rId18"/>
    <p:sldId id="936" r:id="rId19"/>
    <p:sldId id="1042" r:id="rId20"/>
    <p:sldId id="600" r:id="rId21"/>
    <p:sldId id="628" r:id="rId22"/>
    <p:sldId id="290" r:id="rId23"/>
    <p:sldId id="610" r:id="rId24"/>
    <p:sldId id="591" r:id="rId25"/>
    <p:sldId id="1045" r:id="rId26"/>
    <p:sldId id="595" r:id="rId27"/>
    <p:sldId id="604" r:id="rId28"/>
    <p:sldId id="605" r:id="rId29"/>
    <p:sldId id="602" r:id="rId30"/>
    <p:sldId id="584" r:id="rId31"/>
    <p:sldId id="629" r:id="rId32"/>
    <p:sldId id="614" r:id="rId33"/>
    <p:sldId id="615" r:id="rId34"/>
    <p:sldId id="603" r:id="rId35"/>
    <p:sldId id="1048" r:id="rId36"/>
    <p:sldId id="616" r:id="rId37"/>
    <p:sldId id="585" r:id="rId38"/>
    <p:sldId id="598" r:id="rId39"/>
    <p:sldId id="1050" r:id="rId40"/>
    <p:sldId id="601" r:id="rId41"/>
    <p:sldId id="586" r:id="rId42"/>
    <p:sldId id="587" r:id="rId43"/>
    <p:sldId id="1049" r:id="rId44"/>
    <p:sldId id="1053" r:id="rId45"/>
    <p:sldId id="1046" r:id="rId46"/>
    <p:sldId id="300" r:id="rId47"/>
    <p:sldId id="299" r:id="rId48"/>
    <p:sldId id="594" r:id="rId49"/>
    <p:sldId id="1039" r:id="rId50"/>
    <p:sldId id="607" r:id="rId5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1pPr>
    <a:lvl2pPr marL="4572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FF00"/>
    <a:srgbClr val="0000CC"/>
    <a:srgbClr val="FF9393"/>
    <a:srgbClr val="FF8181"/>
    <a:srgbClr val="9A001D"/>
    <a:srgbClr val="FF505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685" autoAdjust="0"/>
  </p:normalViewPr>
  <p:slideViewPr>
    <p:cSldViewPr>
      <p:cViewPr varScale="1">
        <p:scale>
          <a:sx n="81" d="100"/>
          <a:sy n="81" d="100"/>
        </p:scale>
        <p:origin x="2442" y="30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6" d="100"/>
          <a:sy n="56" d="100"/>
        </p:scale>
        <p:origin x="-1854"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4BBA259F-2835-D94E-2DAC-62CC74075CE0}"/>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267267" name="Rectangle 3">
            <a:extLst>
              <a:ext uri="{FF2B5EF4-FFF2-40B4-BE49-F238E27FC236}">
                <a16:creationId xmlns:a16="http://schemas.microsoft.com/office/drawing/2014/main" id="{F082AEF3-7571-F91B-597E-64652FABFC6A}"/>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defTabSz="935038" eaLnBrk="1" hangingPunct="1">
              <a:defRPr sz="1200">
                <a:latin typeface="Arial" charset="0"/>
              </a:defRPr>
            </a:lvl1pPr>
          </a:lstStyle>
          <a:p>
            <a:pPr>
              <a:defRPr/>
            </a:pPr>
            <a:endParaRPr lang="en-US"/>
          </a:p>
        </p:txBody>
      </p:sp>
      <p:sp>
        <p:nvSpPr>
          <p:cNvPr id="267268" name="Rectangle 4">
            <a:extLst>
              <a:ext uri="{FF2B5EF4-FFF2-40B4-BE49-F238E27FC236}">
                <a16:creationId xmlns:a16="http://schemas.microsoft.com/office/drawing/2014/main" id="{60129959-1ED8-09A6-6EF5-1B638114FDBA}"/>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267269" name="Rectangle 5">
            <a:extLst>
              <a:ext uri="{FF2B5EF4-FFF2-40B4-BE49-F238E27FC236}">
                <a16:creationId xmlns:a16="http://schemas.microsoft.com/office/drawing/2014/main" id="{F9CFC3CB-3179-8C95-F3DC-00B6F084657D}"/>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defTabSz="935038" eaLnBrk="1" hangingPunct="1">
              <a:defRPr sz="1200">
                <a:latin typeface="Arial" panose="020B0604020202020204" pitchFamily="34" charset="0"/>
              </a:defRPr>
            </a:lvl1pPr>
          </a:lstStyle>
          <a:p>
            <a:pPr>
              <a:defRPr/>
            </a:pPr>
            <a:fld id="{A1142C63-73FE-40FC-8D80-8E74FEB15005}"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8866" name="Rectangle 2">
            <a:extLst>
              <a:ext uri="{FF2B5EF4-FFF2-40B4-BE49-F238E27FC236}">
                <a16:creationId xmlns:a16="http://schemas.microsoft.com/office/drawing/2014/main" id="{683B3202-F40C-3416-0FA7-23B8B256ADFC}"/>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548867" name="Rectangle 3">
            <a:extLst>
              <a:ext uri="{FF2B5EF4-FFF2-40B4-BE49-F238E27FC236}">
                <a16:creationId xmlns:a16="http://schemas.microsoft.com/office/drawing/2014/main" id="{FB78AD3B-5BCE-F39E-BE40-DB66D4B98E95}"/>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defTabSz="935038" eaLnBrk="1" hangingPunct="1">
              <a:defRPr sz="1200">
                <a:latin typeface="Arial" charset="0"/>
              </a:defRPr>
            </a:lvl1pPr>
          </a:lstStyle>
          <a:p>
            <a:pPr>
              <a:defRPr/>
            </a:pPr>
            <a:endParaRPr lang="en-US"/>
          </a:p>
        </p:txBody>
      </p:sp>
      <p:sp>
        <p:nvSpPr>
          <p:cNvPr id="15364" name="Rectangle 4">
            <a:extLst>
              <a:ext uri="{FF2B5EF4-FFF2-40B4-BE49-F238E27FC236}">
                <a16:creationId xmlns:a16="http://schemas.microsoft.com/office/drawing/2014/main" id="{B908941A-E21D-B623-B62C-C460E1247F2F}"/>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8869" name="Rectangle 5">
            <a:extLst>
              <a:ext uri="{FF2B5EF4-FFF2-40B4-BE49-F238E27FC236}">
                <a16:creationId xmlns:a16="http://schemas.microsoft.com/office/drawing/2014/main" id="{120E22D0-0EFE-63DF-4BAF-BF0D63A09553}"/>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8870" name="Rectangle 6">
            <a:extLst>
              <a:ext uri="{FF2B5EF4-FFF2-40B4-BE49-F238E27FC236}">
                <a16:creationId xmlns:a16="http://schemas.microsoft.com/office/drawing/2014/main" id="{617FC92D-1140-DE12-7A3E-914F70143806}"/>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548871" name="Rectangle 7">
            <a:extLst>
              <a:ext uri="{FF2B5EF4-FFF2-40B4-BE49-F238E27FC236}">
                <a16:creationId xmlns:a16="http://schemas.microsoft.com/office/drawing/2014/main" id="{D0537A28-FF71-0EC1-E63C-D8CF6D896053}"/>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defTabSz="935038" eaLnBrk="1" hangingPunct="1">
              <a:defRPr sz="1200">
                <a:latin typeface="Arial" panose="020B0604020202020204" pitchFamily="34" charset="0"/>
              </a:defRPr>
            </a:lvl1pPr>
          </a:lstStyle>
          <a:p>
            <a:pPr>
              <a:defRPr/>
            </a:pPr>
            <a:fld id="{7D015E5D-1540-4AA0-A054-42CBE80A842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B97F546F-0011-E80F-1A58-D67579189C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623A22F-33EB-4ADE-8466-F16098AD3DB5}" type="slidenum">
              <a:rPr lang="en-US" altLang="en-US" smtClean="0">
                <a:latin typeface="Arial" panose="020B0604020202020204" pitchFamily="34" charset="0"/>
              </a:rPr>
              <a:pPr/>
              <a:t>1</a:t>
            </a:fld>
            <a:endParaRPr lang="en-US" altLang="en-US">
              <a:latin typeface="Arial" panose="020B0604020202020204" pitchFamily="34" charset="0"/>
            </a:endParaRPr>
          </a:p>
        </p:txBody>
      </p:sp>
      <p:sp>
        <p:nvSpPr>
          <p:cNvPr id="18435" name="Rectangle 2">
            <a:extLst>
              <a:ext uri="{FF2B5EF4-FFF2-40B4-BE49-F238E27FC236}">
                <a16:creationId xmlns:a16="http://schemas.microsoft.com/office/drawing/2014/main" id="{5F8DF871-B213-597A-3319-5BD5DD49029E}"/>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98363D73-0EF8-EA2A-8664-54AA69CDFA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FF9A721D-43A2-2402-9A7C-86209A4C1799}"/>
              </a:ext>
            </a:extLst>
          </p:cNvPr>
          <p:cNvSpPr txBox="1">
            <a:spLocks noGrp="1" noChangeArrowheads="1"/>
          </p:cNvSpPr>
          <p:nvPr/>
        </p:nvSpPr>
        <p:spPr bwMode="auto">
          <a:xfrm>
            <a:off x="3938588" y="8843963"/>
            <a:ext cx="30146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9B047D9C-5EF6-4C72-B05C-5996EA2E71D0}" type="slidenum">
              <a:rPr lang="en-US" altLang="en-US" sz="1300">
                <a:latin typeface="Arial" panose="020B0604020202020204" pitchFamily="34" charset="0"/>
              </a:rPr>
              <a:pPr algn="r" eaLnBrk="1" hangingPunct="1"/>
              <a:t>2</a:t>
            </a:fld>
            <a:endParaRPr lang="en-US" altLang="en-US" sz="1300">
              <a:latin typeface="Arial" panose="020B0604020202020204" pitchFamily="34" charset="0"/>
            </a:endParaRPr>
          </a:p>
        </p:txBody>
      </p:sp>
      <p:sp>
        <p:nvSpPr>
          <p:cNvPr id="20483" name="Rectangle 2">
            <a:extLst>
              <a:ext uri="{FF2B5EF4-FFF2-40B4-BE49-F238E27FC236}">
                <a16:creationId xmlns:a16="http://schemas.microsoft.com/office/drawing/2014/main" id="{AED557F2-0FAF-E8CC-C9DE-1EF42DA17033}"/>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36B462F6-8E12-27E9-F2BF-40BA180D9512}"/>
              </a:ext>
            </a:extLst>
          </p:cNvPr>
          <p:cNvSpPr>
            <a:spLocks noGrp="1" noChangeArrowheads="1"/>
          </p:cNvSpPr>
          <p:nvPr>
            <p:ph type="body" idx="1"/>
          </p:nvPr>
        </p:nvSpPr>
        <p:spPr>
          <a:ln/>
        </p:spPr>
        <p:txBody>
          <a:bodyPr/>
          <a:lstStyle/>
          <a:p>
            <a:pPr marL="171450" indent="-171450" eaLnBrk="1" hangingPunct="1">
              <a:buFontTx/>
              <a:buChar char="-"/>
              <a:defRPr/>
            </a:pPr>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4AE1307B-7527-B368-82B2-51AEA8D14D2C}"/>
              </a:ext>
            </a:extLst>
          </p:cNvPr>
          <p:cNvSpPr txBox="1">
            <a:spLocks noGrp="1" noChangeArrowheads="1"/>
          </p:cNvSpPr>
          <p:nvPr/>
        </p:nvSpPr>
        <p:spPr bwMode="auto">
          <a:xfrm>
            <a:off x="3938588" y="8843963"/>
            <a:ext cx="30146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89873F24-0984-4BB1-A6C3-B17C2DDABD4A}" type="slidenum">
              <a:rPr lang="en-US" altLang="en-US" sz="1300">
                <a:latin typeface="Arial" panose="020B0604020202020204" pitchFamily="34" charset="0"/>
              </a:rPr>
              <a:pPr algn="r" eaLnBrk="1" hangingPunct="1"/>
              <a:t>3</a:t>
            </a:fld>
            <a:endParaRPr lang="en-US" altLang="en-US" sz="1300">
              <a:latin typeface="Arial" panose="020B0604020202020204" pitchFamily="34" charset="0"/>
            </a:endParaRPr>
          </a:p>
        </p:txBody>
      </p:sp>
      <p:sp>
        <p:nvSpPr>
          <p:cNvPr id="22531" name="Rectangle 2">
            <a:extLst>
              <a:ext uri="{FF2B5EF4-FFF2-40B4-BE49-F238E27FC236}">
                <a16:creationId xmlns:a16="http://schemas.microsoft.com/office/drawing/2014/main" id="{921FAC92-17B4-4222-5240-C84804E18D7B}"/>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B35912C9-863B-3F70-05FE-FC31EF6B0534}"/>
              </a:ext>
            </a:extLst>
          </p:cNvPr>
          <p:cNvSpPr>
            <a:spLocks noGrp="1" noChangeArrowheads="1"/>
          </p:cNvSpPr>
          <p:nvPr>
            <p:ph type="body" idx="1"/>
          </p:nvPr>
        </p:nvSpPr>
        <p:spPr>
          <a:ln/>
        </p:spPr>
        <p:txBody>
          <a:bodyPr/>
          <a:lstStyle/>
          <a:p>
            <a:pPr marL="171450" indent="-171450" eaLnBrk="1" hangingPunct="1">
              <a:buFontTx/>
              <a:buChar char="-"/>
              <a:defRPr/>
            </a:pPr>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C1783F3F-DDFA-F705-F370-7675DCDAE955}"/>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9D47A265-30D9-E349-CB8F-39DAC4898A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a:p>
        </p:txBody>
      </p:sp>
      <p:sp>
        <p:nvSpPr>
          <p:cNvPr id="24580" name="Slide Number Placeholder 3">
            <a:extLst>
              <a:ext uri="{FF2B5EF4-FFF2-40B4-BE49-F238E27FC236}">
                <a16:creationId xmlns:a16="http://schemas.microsoft.com/office/drawing/2014/main" id="{B453DF0D-75BC-B4C1-BCA3-0C8E2E5F44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AD841E4-AA70-4FF4-878B-76FD53002421}" type="slidenum">
              <a:rPr lang="en-US" altLang="en-US" smtClean="0">
                <a:latin typeface="Arial" panose="020B0604020202020204" pitchFamily="34" charset="0"/>
              </a:rPr>
              <a:pPr/>
              <a:t>4</a:t>
            </a:fld>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7C34D0D2-8A45-AB81-9A75-C2B62A734106}"/>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AE85DB4E-5622-AE2B-7AD8-4739BB85EA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6628" name="Slide Number Placeholder 3">
            <a:extLst>
              <a:ext uri="{FF2B5EF4-FFF2-40B4-BE49-F238E27FC236}">
                <a16:creationId xmlns:a16="http://schemas.microsoft.com/office/drawing/2014/main" id="{CED3DC43-7D49-51D3-6563-BD8410E1D0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B9FA783-03AF-4830-B40A-061E1B32F523}" type="slidenum">
              <a:rPr lang="en-US" altLang="en-US" smtClean="0">
                <a:latin typeface="Arial" panose="020B0604020202020204" pitchFamily="34" charset="0"/>
              </a:rPr>
              <a:pPr/>
              <a:t>5</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6FBE4C4B-B61F-639A-7D54-C7261BA456EF}"/>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093FF6EB-71C4-8447-8A28-BD6A2573FD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8676" name="Slide Number Placeholder 3">
            <a:extLst>
              <a:ext uri="{FF2B5EF4-FFF2-40B4-BE49-F238E27FC236}">
                <a16:creationId xmlns:a16="http://schemas.microsoft.com/office/drawing/2014/main" id="{938FC0DA-4E6B-9789-B99C-924810DC20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848E7B7-AFAA-4299-8CB5-52FFE9B8F1F4}" type="slidenum">
              <a:rPr lang="en-US" altLang="en-US" smtClean="0">
                <a:latin typeface="Arial" panose="020B0604020202020204" pitchFamily="34" charset="0"/>
              </a:rPr>
              <a:pPr/>
              <a:t>6</a:t>
            </a:fld>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9645709-602C-F05E-5BD2-42810185C609}"/>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54BFCE4D-5D15-4829-9505-C5F320A9BD80}" type="slidenum">
              <a:rPr lang="en-US" altLang="en-US" sz="1200">
                <a:latin typeface="Arial" panose="020B0604020202020204" pitchFamily="34" charset="0"/>
              </a:rPr>
              <a:pPr algn="r" eaLnBrk="1" hangingPunct="1"/>
              <a:t>7</a:t>
            </a:fld>
            <a:endParaRPr lang="en-US" altLang="en-US" sz="1200">
              <a:latin typeface="Arial" panose="020B0604020202020204" pitchFamily="34" charset="0"/>
            </a:endParaRPr>
          </a:p>
        </p:txBody>
      </p:sp>
      <p:sp>
        <p:nvSpPr>
          <p:cNvPr id="30723" name="Rectangle 2">
            <a:extLst>
              <a:ext uri="{FF2B5EF4-FFF2-40B4-BE49-F238E27FC236}">
                <a16:creationId xmlns:a16="http://schemas.microsoft.com/office/drawing/2014/main" id="{D7393AF6-6C45-24B2-3D3E-FFEAA077CB68}"/>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1D3151BA-87E8-56B0-0522-85508C5F5F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A1ECD488-9044-A3AB-9431-71D189C981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1B9B2C1-B727-4D34-AF09-A5196E621E24}" type="slidenum">
              <a:rPr lang="en-US" altLang="en-US" smtClean="0">
                <a:latin typeface="Arial" panose="020B0604020202020204" pitchFamily="34" charset="0"/>
              </a:rPr>
              <a:pPr/>
              <a:t>8</a:t>
            </a:fld>
            <a:endParaRPr lang="en-US" altLang="en-US">
              <a:latin typeface="Arial" panose="020B0604020202020204" pitchFamily="34" charset="0"/>
            </a:endParaRPr>
          </a:p>
        </p:txBody>
      </p:sp>
      <p:sp>
        <p:nvSpPr>
          <p:cNvPr id="40963" name="Rectangle 2">
            <a:extLst>
              <a:ext uri="{FF2B5EF4-FFF2-40B4-BE49-F238E27FC236}">
                <a16:creationId xmlns:a16="http://schemas.microsoft.com/office/drawing/2014/main" id="{893CC41F-607F-160B-BB95-F847EFEC28AB}"/>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C7189CB9-6D1B-4C13-E428-5534A7F569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a:p>
        </p:txBody>
      </p:sp>
    </p:spTree>
    <p:extLst>
      <p:ext uri="{BB962C8B-B14F-4D97-AF65-F5344CB8AC3E}">
        <p14:creationId xmlns:p14="http://schemas.microsoft.com/office/powerpoint/2010/main" val="420957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1149181C-EF59-29C2-9130-53DCA9D521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04FBDAB-E04E-4D83-8830-DBE7E25FFEA3}" type="slidenum">
              <a:rPr lang="en-US" altLang="en-US" smtClean="0">
                <a:latin typeface="Arial" panose="020B0604020202020204" pitchFamily="34" charset="0"/>
              </a:rPr>
              <a:pPr/>
              <a:t>9</a:t>
            </a:fld>
            <a:endParaRPr lang="en-US" altLang="en-US">
              <a:latin typeface="Arial" panose="020B0604020202020204" pitchFamily="34" charset="0"/>
            </a:endParaRPr>
          </a:p>
        </p:txBody>
      </p:sp>
      <p:sp>
        <p:nvSpPr>
          <p:cNvPr id="43011" name="Rectangle 2">
            <a:extLst>
              <a:ext uri="{FF2B5EF4-FFF2-40B4-BE49-F238E27FC236}">
                <a16:creationId xmlns:a16="http://schemas.microsoft.com/office/drawing/2014/main" id="{A67EA6F3-6C6F-A51D-2A3A-61EF6001F15B}"/>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8B3C0B00-CD64-1E1E-5A84-FC2A39A56A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9DC5E3-8BDA-A895-263F-753B7DADDE62}"/>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25C5A1E2-A23A-4672-9BE3-4EAB87B36234}" type="slidenum">
              <a:rPr lang="en-US" altLang="en-US" sz="1200">
                <a:latin typeface="Arial" panose="020B0604020202020204" pitchFamily="34" charset="0"/>
              </a:rPr>
              <a:pPr algn="r" eaLnBrk="1" hangingPunct="1"/>
              <a:t>10</a:t>
            </a:fld>
            <a:endParaRPr lang="en-US" altLang="en-US" sz="1200">
              <a:latin typeface="Arial" panose="020B0604020202020204" pitchFamily="34" charset="0"/>
            </a:endParaRPr>
          </a:p>
        </p:txBody>
      </p:sp>
      <p:sp>
        <p:nvSpPr>
          <p:cNvPr id="49155" name="Rectangle 2">
            <a:extLst>
              <a:ext uri="{FF2B5EF4-FFF2-40B4-BE49-F238E27FC236}">
                <a16:creationId xmlns:a16="http://schemas.microsoft.com/office/drawing/2014/main" id="{6432B553-34EE-BD13-ED0B-D3F104E97DEB}"/>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706CB2E8-7FF9-EC08-1313-613124809B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E2E0095F-9246-5B3F-3674-88CC47DFF023}"/>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AAD285DD-B836-463A-B5D0-8132CD8F85EC}" type="slidenum">
              <a:rPr lang="en-US" altLang="en-US" sz="1200">
                <a:latin typeface="Arial" panose="020B0604020202020204" pitchFamily="34" charset="0"/>
              </a:rPr>
              <a:pPr algn="r" eaLnBrk="1" hangingPunct="1"/>
              <a:t>11</a:t>
            </a:fld>
            <a:endParaRPr lang="en-US" altLang="en-US" sz="1200">
              <a:latin typeface="Arial" panose="020B0604020202020204" pitchFamily="34" charset="0"/>
            </a:endParaRPr>
          </a:p>
        </p:txBody>
      </p:sp>
      <p:sp>
        <p:nvSpPr>
          <p:cNvPr id="51203" name="Rectangle 2">
            <a:extLst>
              <a:ext uri="{FF2B5EF4-FFF2-40B4-BE49-F238E27FC236}">
                <a16:creationId xmlns:a16="http://schemas.microsoft.com/office/drawing/2014/main" id="{5BAFBCA4-C8E3-B751-DCE3-EA93165D6A0D}"/>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EA70D6D1-BBF8-A6D6-8224-6A0D61EFE1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6428353B-335F-E86E-BA4F-BD284FA5EC49}"/>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A4532D92-40C8-426D-8FE8-D760227B9593}" type="slidenum">
              <a:rPr lang="en-US" altLang="en-US" sz="1200">
                <a:latin typeface="Arial" panose="020B0604020202020204" pitchFamily="34" charset="0"/>
              </a:rPr>
              <a:pPr algn="r" eaLnBrk="1" hangingPunct="1"/>
              <a:t>12</a:t>
            </a:fld>
            <a:endParaRPr lang="en-US" altLang="en-US" sz="1200">
              <a:latin typeface="Arial" panose="020B0604020202020204" pitchFamily="34" charset="0"/>
            </a:endParaRPr>
          </a:p>
        </p:txBody>
      </p:sp>
      <p:sp>
        <p:nvSpPr>
          <p:cNvPr id="53251" name="Rectangle 2">
            <a:extLst>
              <a:ext uri="{FF2B5EF4-FFF2-40B4-BE49-F238E27FC236}">
                <a16:creationId xmlns:a16="http://schemas.microsoft.com/office/drawing/2014/main" id="{CB83E886-BB36-8989-B6A4-F60100DDA34C}"/>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AB7E8F45-F54C-278E-D8F5-86BC244BEE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DFF3AFEB-92B9-3B6A-B2D4-E84C94FC2FD7}"/>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EE0033AD-1A98-4CD5-A87F-B753EE4061D1}" type="slidenum">
              <a:rPr lang="en-US" altLang="en-US" sz="1200">
                <a:latin typeface="Arial" panose="020B0604020202020204" pitchFamily="34" charset="0"/>
              </a:rPr>
              <a:pPr algn="r" eaLnBrk="1" hangingPunct="1"/>
              <a:t>13</a:t>
            </a:fld>
            <a:endParaRPr lang="en-US" altLang="en-US" sz="1200">
              <a:latin typeface="Arial" panose="020B0604020202020204" pitchFamily="34" charset="0"/>
            </a:endParaRPr>
          </a:p>
        </p:txBody>
      </p:sp>
      <p:sp>
        <p:nvSpPr>
          <p:cNvPr id="55299" name="Rectangle 2">
            <a:extLst>
              <a:ext uri="{FF2B5EF4-FFF2-40B4-BE49-F238E27FC236}">
                <a16:creationId xmlns:a16="http://schemas.microsoft.com/office/drawing/2014/main" id="{3ED566CC-3E91-829C-6706-563EE14BFD2D}"/>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2AA43D74-B488-079B-0C17-661CBA0183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C050BC80-402B-57EC-0EDE-D9479FC06B45}"/>
              </a:ext>
            </a:extLst>
          </p:cNvPr>
          <p:cNvSpPr txBox="1">
            <a:spLocks noGrp="1" noChangeArrowheads="1"/>
          </p:cNvSpPr>
          <p:nvPr/>
        </p:nvSpPr>
        <p:spPr bwMode="auto">
          <a:xfrm>
            <a:off x="3938588" y="8843963"/>
            <a:ext cx="30146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F86B3385-CE6A-4E21-9F6D-6EDA011E360C}" type="slidenum">
              <a:rPr lang="en-US" altLang="en-US" sz="1300">
                <a:latin typeface="Arial" panose="020B0604020202020204" pitchFamily="34" charset="0"/>
              </a:rPr>
              <a:pPr algn="r" eaLnBrk="1" hangingPunct="1"/>
              <a:t>14</a:t>
            </a:fld>
            <a:endParaRPr lang="en-US" altLang="en-US" sz="1300">
              <a:latin typeface="Arial" panose="020B0604020202020204" pitchFamily="34" charset="0"/>
            </a:endParaRPr>
          </a:p>
        </p:txBody>
      </p:sp>
      <p:sp>
        <p:nvSpPr>
          <p:cNvPr id="57347" name="Rectangle 2">
            <a:extLst>
              <a:ext uri="{FF2B5EF4-FFF2-40B4-BE49-F238E27FC236}">
                <a16:creationId xmlns:a16="http://schemas.microsoft.com/office/drawing/2014/main" id="{E9F4BB75-5C2E-8C65-540F-CADF1BF8272B}"/>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ABFB4EBD-0031-8023-3ED2-056FEB9A92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753C18B0-BA72-C03D-D5BC-1279F271A282}"/>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4AA6E44C-636C-407E-A253-9FBEBF61FECC}" type="slidenum">
              <a:rPr lang="en-US" altLang="en-US" sz="1200">
                <a:latin typeface="Arial" panose="020B0604020202020204" pitchFamily="34" charset="0"/>
              </a:rPr>
              <a:pPr algn="r" eaLnBrk="1" hangingPunct="1"/>
              <a:t>15</a:t>
            </a:fld>
            <a:endParaRPr lang="en-US" altLang="en-US" sz="1200">
              <a:latin typeface="Arial" panose="020B0604020202020204" pitchFamily="34" charset="0"/>
            </a:endParaRPr>
          </a:p>
        </p:txBody>
      </p:sp>
      <p:sp>
        <p:nvSpPr>
          <p:cNvPr id="59395" name="Rectangle 2">
            <a:extLst>
              <a:ext uri="{FF2B5EF4-FFF2-40B4-BE49-F238E27FC236}">
                <a16:creationId xmlns:a16="http://schemas.microsoft.com/office/drawing/2014/main" id="{33BA2B7F-9F8D-4C6B-4825-0E7F348ECC69}"/>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9F7A06C6-F32E-0CB9-0871-5A04A99AA8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BC557D2-9CCC-AFF8-3EC3-D399B6B60F49}"/>
              </a:ext>
            </a:extLst>
          </p:cNvPr>
          <p:cNvSpPr txBox="1">
            <a:spLocks noGrp="1" noChangeArrowheads="1"/>
          </p:cNvSpPr>
          <p:nvPr/>
        </p:nvSpPr>
        <p:spPr bwMode="auto">
          <a:xfrm>
            <a:off x="4059238" y="8977313"/>
            <a:ext cx="31051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29" tIns="47665" rIns="95329" bIns="47665"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8841CB8B-09C4-42B1-96E5-5A108E6DC982}" type="slidenum">
              <a:rPr lang="en-US" altLang="en-US" sz="1200">
                <a:latin typeface="Arial" panose="020B0604020202020204" pitchFamily="34" charset="0"/>
              </a:rPr>
              <a:pPr algn="r" eaLnBrk="1" hangingPunct="1"/>
              <a:t>16</a:t>
            </a:fld>
            <a:endParaRPr lang="en-US" altLang="en-US" sz="1200">
              <a:latin typeface="Arial" panose="020B0604020202020204" pitchFamily="34" charset="0"/>
            </a:endParaRPr>
          </a:p>
        </p:txBody>
      </p:sp>
      <p:sp>
        <p:nvSpPr>
          <p:cNvPr id="61443" name="Rectangle 2">
            <a:extLst>
              <a:ext uri="{FF2B5EF4-FFF2-40B4-BE49-F238E27FC236}">
                <a16:creationId xmlns:a16="http://schemas.microsoft.com/office/drawing/2014/main" id="{72C1E41E-B176-3726-2A7A-66D3EC80029F}"/>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5AA8C6EA-4F1F-19B6-8AC4-0F728C98E0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6771E9FB-641E-3201-D173-04DCFE72E046}"/>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48A22400-DDA0-42A5-846E-0520D26DEB66}" type="slidenum">
              <a:rPr lang="en-US" altLang="en-US" sz="1200">
                <a:latin typeface="Arial" panose="020B0604020202020204" pitchFamily="34" charset="0"/>
              </a:rPr>
              <a:pPr algn="r" eaLnBrk="1" hangingPunct="1"/>
              <a:t>17</a:t>
            </a:fld>
            <a:endParaRPr lang="en-US" altLang="en-US" sz="1200">
              <a:latin typeface="Arial" panose="020B0604020202020204" pitchFamily="34" charset="0"/>
            </a:endParaRPr>
          </a:p>
        </p:txBody>
      </p:sp>
      <p:sp>
        <p:nvSpPr>
          <p:cNvPr id="63491" name="Rectangle 2">
            <a:extLst>
              <a:ext uri="{FF2B5EF4-FFF2-40B4-BE49-F238E27FC236}">
                <a16:creationId xmlns:a16="http://schemas.microsoft.com/office/drawing/2014/main" id="{CDBAE6BE-4EC4-E024-A37A-F3264C8A49BC}"/>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8C42B107-69F1-436F-E629-1AB5A913A7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5645A31A-13DB-FAD2-1A6B-B66F82AC13A5}"/>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336DFF7C-7F17-42EF-A64A-30A6DFC2850A}" type="slidenum">
              <a:rPr lang="en-US" altLang="en-US" sz="1200">
                <a:latin typeface="Arial" panose="020B0604020202020204" pitchFamily="34" charset="0"/>
              </a:rPr>
              <a:pPr algn="r" eaLnBrk="1" hangingPunct="1"/>
              <a:t>18</a:t>
            </a:fld>
            <a:endParaRPr lang="en-US" altLang="en-US" sz="1200">
              <a:latin typeface="Arial" panose="020B0604020202020204" pitchFamily="34" charset="0"/>
            </a:endParaRPr>
          </a:p>
        </p:txBody>
      </p:sp>
      <p:sp>
        <p:nvSpPr>
          <p:cNvPr id="65539" name="Rectangle 2">
            <a:extLst>
              <a:ext uri="{FF2B5EF4-FFF2-40B4-BE49-F238E27FC236}">
                <a16:creationId xmlns:a16="http://schemas.microsoft.com/office/drawing/2014/main" id="{7D9323F0-714D-C54B-8504-A9F7BBDDF699}"/>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05322A11-8186-A460-AEDB-7DB2E679A5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D951350-3C06-AB1A-A3F5-5D5446691117}"/>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A145F965-6D53-4B25-BD54-DFB4B7F45A29}" type="slidenum">
              <a:rPr lang="en-US" altLang="en-US" sz="1200">
                <a:latin typeface="Arial" panose="020B0604020202020204" pitchFamily="34" charset="0"/>
              </a:rPr>
              <a:pPr algn="r" eaLnBrk="1" hangingPunct="1"/>
              <a:t>19</a:t>
            </a:fld>
            <a:endParaRPr lang="en-US" altLang="en-US" sz="1200">
              <a:latin typeface="Arial" panose="020B0604020202020204" pitchFamily="34" charset="0"/>
            </a:endParaRPr>
          </a:p>
        </p:txBody>
      </p:sp>
      <p:sp>
        <p:nvSpPr>
          <p:cNvPr id="67587" name="Rectangle 2">
            <a:extLst>
              <a:ext uri="{FF2B5EF4-FFF2-40B4-BE49-F238E27FC236}">
                <a16:creationId xmlns:a16="http://schemas.microsoft.com/office/drawing/2014/main" id="{C9614921-4E70-F118-15F2-618C67DC6491}"/>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A5E12F20-ABF9-7CCB-692A-93C7AD6C31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DBF2C061-FDFB-43DF-B236-6C2838FBFE87}"/>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C070B3C-2BDF-4AF7-9F40-EF1A2E66618C}" type="slidenum">
              <a:rPr lang="en-US" altLang="en-US" sz="1200">
                <a:latin typeface="Arial" panose="020B0604020202020204" pitchFamily="34" charset="0"/>
              </a:rPr>
              <a:pPr algn="r" eaLnBrk="1" hangingPunct="1"/>
              <a:t>20</a:t>
            </a:fld>
            <a:endParaRPr lang="en-US" altLang="en-US" sz="1200">
              <a:latin typeface="Arial" panose="020B0604020202020204" pitchFamily="34" charset="0"/>
            </a:endParaRPr>
          </a:p>
        </p:txBody>
      </p:sp>
      <p:sp>
        <p:nvSpPr>
          <p:cNvPr id="69635" name="Rectangle 2">
            <a:extLst>
              <a:ext uri="{FF2B5EF4-FFF2-40B4-BE49-F238E27FC236}">
                <a16:creationId xmlns:a16="http://schemas.microsoft.com/office/drawing/2014/main" id="{B49F688E-B2A0-8B02-6653-3784918BA181}"/>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22E22FA7-BE06-2431-9935-14D075DE51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9E319275-01AF-DEB6-F4FC-D6642503DF21}"/>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5109BEBA-3B63-474E-A311-EFE526C3CA59}" type="slidenum">
              <a:rPr lang="en-US" altLang="en-US" sz="1200">
                <a:latin typeface="Arial" panose="020B0604020202020204" pitchFamily="34" charset="0"/>
              </a:rPr>
              <a:pPr algn="r" eaLnBrk="1" hangingPunct="1"/>
              <a:t>21</a:t>
            </a:fld>
            <a:endParaRPr lang="en-US" altLang="en-US" sz="1200">
              <a:latin typeface="Arial" panose="020B0604020202020204" pitchFamily="34" charset="0"/>
            </a:endParaRPr>
          </a:p>
        </p:txBody>
      </p:sp>
      <p:sp>
        <p:nvSpPr>
          <p:cNvPr id="71683" name="Rectangle 2">
            <a:extLst>
              <a:ext uri="{FF2B5EF4-FFF2-40B4-BE49-F238E27FC236}">
                <a16:creationId xmlns:a16="http://schemas.microsoft.com/office/drawing/2014/main" id="{4E805A51-7C23-C340-DAE3-63B5D3D42DA2}"/>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12B7ACAF-B717-E960-B69A-152A702F9A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4399850D-FA96-9FD2-7937-EB967BDB76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a:solidFill>
                  <a:schemeClr val="tx1"/>
                </a:solidFill>
                <a:latin typeface="Bookman Old Style" panose="02050604050505020204" pitchFamily="18" charset="0"/>
                <a:ea typeface="Dotum" panose="020B0600000101010101" pitchFamily="34" charset="-127"/>
              </a:defRPr>
            </a:lvl1pPr>
            <a:lvl2pPr marL="755650" indent="-290513" defTabSz="952500">
              <a:defRPr>
                <a:solidFill>
                  <a:schemeClr val="tx1"/>
                </a:solidFill>
                <a:latin typeface="Bookman Old Style" panose="02050604050505020204" pitchFamily="18" charset="0"/>
                <a:ea typeface="Dotum" panose="020B0600000101010101" pitchFamily="34" charset="-127"/>
              </a:defRPr>
            </a:lvl2pPr>
            <a:lvl3pPr marL="1163638" indent="-231775" defTabSz="952500">
              <a:defRPr>
                <a:solidFill>
                  <a:schemeClr val="tx1"/>
                </a:solidFill>
                <a:latin typeface="Bookman Old Style" panose="02050604050505020204" pitchFamily="18" charset="0"/>
                <a:ea typeface="Dotum" panose="020B0600000101010101" pitchFamily="34" charset="-127"/>
              </a:defRPr>
            </a:lvl3pPr>
            <a:lvl4pPr marL="1630363" indent="-231775" defTabSz="952500">
              <a:defRPr>
                <a:solidFill>
                  <a:schemeClr val="tx1"/>
                </a:solidFill>
                <a:latin typeface="Bookman Old Style" panose="02050604050505020204" pitchFamily="18" charset="0"/>
                <a:ea typeface="Dotum" panose="020B0600000101010101" pitchFamily="34" charset="-127"/>
              </a:defRPr>
            </a:lvl4pPr>
            <a:lvl5pPr marL="2095500" indent="-231775" defTabSz="952500">
              <a:defRPr>
                <a:solidFill>
                  <a:schemeClr val="tx1"/>
                </a:solidFill>
                <a:latin typeface="Bookman Old Style" panose="02050604050505020204" pitchFamily="18" charset="0"/>
                <a:ea typeface="Dotum" panose="020B0600000101010101" pitchFamily="34" charset="-127"/>
              </a:defRPr>
            </a:lvl5pPr>
            <a:lvl6pPr marL="25527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099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671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243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DB8FB11-01CC-4C38-A830-541DFC3D5CF4}" type="slidenum">
              <a:rPr lang="en-US" altLang="en-US" smtClean="0">
                <a:latin typeface="Arial" panose="020B0604020202020204" pitchFamily="34" charset="0"/>
              </a:rPr>
              <a:pPr/>
              <a:t>22</a:t>
            </a:fld>
            <a:endParaRPr lang="en-US" altLang="en-US">
              <a:latin typeface="Arial" panose="020B0604020202020204" pitchFamily="34" charset="0"/>
            </a:endParaRPr>
          </a:p>
        </p:txBody>
      </p:sp>
      <p:sp>
        <p:nvSpPr>
          <p:cNvPr id="73731" name="Rectangle 2">
            <a:extLst>
              <a:ext uri="{FF2B5EF4-FFF2-40B4-BE49-F238E27FC236}">
                <a16:creationId xmlns:a16="http://schemas.microsoft.com/office/drawing/2014/main" id="{EEC73981-EC63-9595-1E8C-49008E6D2EAC}"/>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3B8552FA-53B3-0EAE-48C1-84E14E5FC5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6D03DEB5-A212-B47E-84C2-F817236536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63E791F-05FD-46DE-BF07-FD9BEB4324DB}" type="slidenum">
              <a:rPr lang="en-US" altLang="en-US" smtClean="0">
                <a:latin typeface="Arial" panose="020B0604020202020204" pitchFamily="34" charset="0"/>
              </a:rPr>
              <a:pPr/>
              <a:t>23</a:t>
            </a:fld>
            <a:endParaRPr lang="en-US" altLang="en-US">
              <a:latin typeface="Arial" panose="020B0604020202020204" pitchFamily="34" charset="0"/>
            </a:endParaRPr>
          </a:p>
        </p:txBody>
      </p:sp>
      <p:sp>
        <p:nvSpPr>
          <p:cNvPr id="75779" name="Rectangle 2">
            <a:extLst>
              <a:ext uri="{FF2B5EF4-FFF2-40B4-BE49-F238E27FC236}">
                <a16:creationId xmlns:a16="http://schemas.microsoft.com/office/drawing/2014/main" id="{E1760D36-BEA6-4786-6C26-F44A7DAF4265}"/>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C40D916A-277C-C35D-46BA-9F6D086942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a:defRPr/>
            </a:pPr>
            <a:fld id="{7D015E5D-1540-4AA0-A054-42CBE80A8427}" type="slidenum">
              <a:rPr lang="en-US" altLang="en-US" smtClean="0"/>
              <a:pPr>
                <a:defRPr/>
              </a:pPr>
              <a:t>24</a:t>
            </a:fld>
            <a:endParaRPr lang="en-US" altLang="en-US"/>
          </a:p>
        </p:txBody>
      </p:sp>
    </p:spTree>
    <p:extLst>
      <p:ext uri="{BB962C8B-B14F-4D97-AF65-F5344CB8AC3E}">
        <p14:creationId xmlns:p14="http://schemas.microsoft.com/office/powerpoint/2010/main" val="1546856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93AACDA0-9604-CCF0-A5A4-6D967F53B3CE}"/>
              </a:ext>
            </a:extLst>
          </p:cNvPr>
          <p:cNvSpPr>
            <a:spLocks noGrp="1" noRot="1" noChangeAspect="1" noChangeArrowheads="1" noTextEdit="1"/>
          </p:cNvSpPr>
          <p:nvPr>
            <p:ph type="sldImg"/>
          </p:nvPr>
        </p:nvSpPr>
        <p:spPr>
          <a:ln/>
        </p:spPr>
      </p:sp>
      <p:sp>
        <p:nvSpPr>
          <p:cNvPr id="80899" name="Notes Placeholder 2">
            <a:extLst>
              <a:ext uri="{FF2B5EF4-FFF2-40B4-BE49-F238E27FC236}">
                <a16:creationId xmlns:a16="http://schemas.microsoft.com/office/drawing/2014/main" id="{08CF5E09-B232-1190-4CFE-B397159241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80900" name="Slide Number Placeholder 3">
            <a:extLst>
              <a:ext uri="{FF2B5EF4-FFF2-40B4-BE49-F238E27FC236}">
                <a16:creationId xmlns:a16="http://schemas.microsoft.com/office/drawing/2014/main" id="{ACA9364E-926F-D1D1-6EDC-F0E40C956A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D1963E6-7BDD-4B44-9CCE-1EE6A7D75C47}" type="slidenum">
              <a:rPr lang="en-US" altLang="en-US" smtClean="0">
                <a:latin typeface="Arial" panose="020B0604020202020204" pitchFamily="34" charset="0"/>
              </a:rPr>
              <a:pPr/>
              <a:t>25</a:t>
            </a:fld>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47761C03-EBCE-27F4-4A7D-F5219000AC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A1BFD99-1D4A-4F6C-8984-86FD266A8028}" type="slidenum">
              <a:rPr lang="en-US" altLang="en-US" smtClean="0">
                <a:latin typeface="Arial" panose="020B0604020202020204" pitchFamily="34" charset="0"/>
              </a:rPr>
              <a:pPr/>
              <a:t>26</a:t>
            </a:fld>
            <a:endParaRPr lang="en-US" altLang="en-US">
              <a:latin typeface="Arial" panose="020B0604020202020204" pitchFamily="34" charset="0"/>
            </a:endParaRPr>
          </a:p>
        </p:txBody>
      </p:sp>
      <p:sp>
        <p:nvSpPr>
          <p:cNvPr id="82947" name="Rectangle 2">
            <a:extLst>
              <a:ext uri="{FF2B5EF4-FFF2-40B4-BE49-F238E27FC236}">
                <a16:creationId xmlns:a16="http://schemas.microsoft.com/office/drawing/2014/main" id="{3045BD67-44CC-5688-0FD5-5A5B3C216C9F}"/>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0E89F21C-B475-2FED-3FEA-0998B9B95F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6A01CDAF-986D-5C33-4719-496255F7B9E8}"/>
              </a:ext>
            </a:extLst>
          </p:cNvPr>
          <p:cNvSpPr>
            <a:spLocks noGrp="1" noRot="1" noChangeAspect="1" noChangeArrowheads="1" noTextEdit="1"/>
          </p:cNvSpPr>
          <p:nvPr>
            <p:ph type="sldImg"/>
          </p:nvPr>
        </p:nvSpPr>
        <p:spPr>
          <a:ln/>
        </p:spPr>
      </p:sp>
      <p:sp>
        <p:nvSpPr>
          <p:cNvPr id="87043" name="Notes Placeholder 2">
            <a:extLst>
              <a:ext uri="{FF2B5EF4-FFF2-40B4-BE49-F238E27FC236}">
                <a16:creationId xmlns:a16="http://schemas.microsoft.com/office/drawing/2014/main" id="{37E63749-C5FC-4AFB-164D-4338BCCF34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87044" name="Slide Number Placeholder 3">
            <a:extLst>
              <a:ext uri="{FF2B5EF4-FFF2-40B4-BE49-F238E27FC236}">
                <a16:creationId xmlns:a16="http://schemas.microsoft.com/office/drawing/2014/main" id="{59B34FC7-90A7-9C28-493B-942CBB194F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D01DF62-A217-4DA8-8D56-57A175F0CBA4}" type="slidenum">
              <a:rPr lang="en-US" altLang="en-US" smtClean="0">
                <a:latin typeface="Arial" panose="020B0604020202020204" pitchFamily="34" charset="0"/>
              </a:rPr>
              <a:pPr/>
              <a:t>28</a:t>
            </a:fld>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D015E5D-1540-4AA0-A054-42CBE80A8427}" type="slidenum">
              <a:rPr lang="en-US" altLang="en-US" smtClean="0"/>
              <a:pPr>
                <a:defRPr/>
              </a:pPr>
              <a:t>29</a:t>
            </a:fld>
            <a:endParaRPr lang="en-US" altLang="en-US"/>
          </a:p>
        </p:txBody>
      </p:sp>
    </p:spTree>
    <p:extLst>
      <p:ext uri="{BB962C8B-B14F-4D97-AF65-F5344CB8AC3E}">
        <p14:creationId xmlns:p14="http://schemas.microsoft.com/office/powerpoint/2010/main" val="9416261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BA360A02-9210-3AC6-BA1D-129BEC804430}"/>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F05C46B-9416-4BD2-B85E-384167968F54}" type="slidenum">
              <a:rPr lang="en-US" altLang="en-US" sz="1200">
                <a:latin typeface="Arial" panose="020B0604020202020204" pitchFamily="34" charset="0"/>
              </a:rPr>
              <a:pPr algn="r" eaLnBrk="1" hangingPunct="1"/>
              <a:t>30</a:t>
            </a:fld>
            <a:endParaRPr lang="en-US" altLang="en-US" sz="1200">
              <a:latin typeface="Arial" panose="020B0604020202020204" pitchFamily="34" charset="0"/>
            </a:endParaRPr>
          </a:p>
        </p:txBody>
      </p:sp>
      <p:sp>
        <p:nvSpPr>
          <p:cNvPr id="93187" name="Rectangle 2">
            <a:extLst>
              <a:ext uri="{FF2B5EF4-FFF2-40B4-BE49-F238E27FC236}">
                <a16:creationId xmlns:a16="http://schemas.microsoft.com/office/drawing/2014/main" id="{B1D104C0-C469-39EB-0E71-F308ECED695D}"/>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3431AF2A-0E79-BD4F-6764-31FC24DA94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4E3D3EDB-0BC1-0210-30E5-8FA69248A4F9}"/>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A9F0A69-8294-4379-AA8A-B23AECC1663B}" type="slidenum">
              <a:rPr lang="en-US" altLang="en-US" sz="1200">
                <a:latin typeface="Arial" panose="020B0604020202020204" pitchFamily="34" charset="0"/>
              </a:rPr>
              <a:pPr algn="r" eaLnBrk="1" hangingPunct="1"/>
              <a:t>31</a:t>
            </a:fld>
            <a:endParaRPr lang="en-US" altLang="en-US" sz="1200">
              <a:latin typeface="Arial" panose="020B0604020202020204" pitchFamily="34" charset="0"/>
            </a:endParaRPr>
          </a:p>
        </p:txBody>
      </p:sp>
      <p:sp>
        <p:nvSpPr>
          <p:cNvPr id="95235" name="Rectangle 2">
            <a:extLst>
              <a:ext uri="{FF2B5EF4-FFF2-40B4-BE49-F238E27FC236}">
                <a16:creationId xmlns:a16="http://schemas.microsoft.com/office/drawing/2014/main" id="{735743DD-2931-1D36-67BE-4F64FDB6EF88}"/>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BAC36331-C21D-BF3D-E00C-B9E6F9AA3B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32EF5B84-F495-D016-6A49-67952FCCC89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DF6B755F-BE5B-4879-A45C-5F4ADF27C06C}" type="slidenum">
              <a:rPr lang="en-US" altLang="en-US" sz="1200">
                <a:latin typeface="Arial" panose="020B0604020202020204" pitchFamily="34" charset="0"/>
              </a:rPr>
              <a:pPr algn="r" eaLnBrk="1" hangingPunct="1"/>
              <a:t>32</a:t>
            </a:fld>
            <a:endParaRPr lang="en-US" altLang="en-US" sz="1200">
              <a:latin typeface="Arial" panose="020B0604020202020204" pitchFamily="34" charset="0"/>
            </a:endParaRPr>
          </a:p>
        </p:txBody>
      </p:sp>
      <p:sp>
        <p:nvSpPr>
          <p:cNvPr id="97283" name="Rectangle 2">
            <a:extLst>
              <a:ext uri="{FF2B5EF4-FFF2-40B4-BE49-F238E27FC236}">
                <a16:creationId xmlns:a16="http://schemas.microsoft.com/office/drawing/2014/main" id="{58747450-B1FB-90A2-7F94-86BC7192110A}"/>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F17A532D-93C1-75F7-5EE1-D00C5FEB7E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867A6309-EE90-E702-AECD-7169451A3876}"/>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353A6489-37DD-4694-A6B7-FD4DA90F8EA7}" type="slidenum">
              <a:rPr lang="en-US" altLang="en-US" sz="1200">
                <a:latin typeface="Arial" panose="020B0604020202020204" pitchFamily="34" charset="0"/>
              </a:rPr>
              <a:pPr algn="r" eaLnBrk="1" hangingPunct="1"/>
              <a:t>33</a:t>
            </a:fld>
            <a:endParaRPr lang="en-US" altLang="en-US" sz="1200">
              <a:latin typeface="Arial" panose="020B0604020202020204" pitchFamily="34" charset="0"/>
            </a:endParaRPr>
          </a:p>
        </p:txBody>
      </p:sp>
      <p:sp>
        <p:nvSpPr>
          <p:cNvPr id="99331" name="Rectangle 2">
            <a:extLst>
              <a:ext uri="{FF2B5EF4-FFF2-40B4-BE49-F238E27FC236}">
                <a16:creationId xmlns:a16="http://schemas.microsoft.com/office/drawing/2014/main" id="{AED9406D-0952-10EB-5F34-3C6C54C96DF7}"/>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4F7909BC-DF40-B097-2D71-113BDFCC81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E182B035-5BFD-F7DE-AFE0-2729F338D772}"/>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BB0A5FF9-8816-491C-ADE9-EC0E68E82719}" type="slidenum">
              <a:rPr lang="en-US" altLang="en-US" sz="1200">
                <a:latin typeface="Arial" panose="020B0604020202020204" pitchFamily="34" charset="0"/>
              </a:rPr>
              <a:pPr algn="r" eaLnBrk="1" hangingPunct="1"/>
              <a:t>34</a:t>
            </a:fld>
            <a:endParaRPr lang="en-US" altLang="en-US" sz="1200">
              <a:latin typeface="Arial" panose="020B0604020202020204" pitchFamily="34" charset="0"/>
            </a:endParaRPr>
          </a:p>
        </p:txBody>
      </p:sp>
      <p:sp>
        <p:nvSpPr>
          <p:cNvPr id="101379" name="Rectangle 2">
            <a:extLst>
              <a:ext uri="{FF2B5EF4-FFF2-40B4-BE49-F238E27FC236}">
                <a16:creationId xmlns:a16="http://schemas.microsoft.com/office/drawing/2014/main" id="{C7A7FEFC-3546-478E-58A3-25BDA17A4F42}"/>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8F69E57F-A659-D9C2-3077-55392AEB70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61420DAA-CBD0-0B1A-6A61-84C76574939B}"/>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31D70391-8C8E-4671-A6E2-F780E4762D26}" type="slidenum">
              <a:rPr lang="en-US" altLang="en-US" sz="1200">
                <a:latin typeface="Arial" panose="020B0604020202020204" pitchFamily="34" charset="0"/>
              </a:rPr>
              <a:pPr algn="r" eaLnBrk="1" hangingPunct="1"/>
              <a:t>35</a:t>
            </a:fld>
            <a:endParaRPr lang="en-US" altLang="en-US" sz="1200">
              <a:latin typeface="Arial" panose="020B0604020202020204" pitchFamily="34" charset="0"/>
            </a:endParaRPr>
          </a:p>
        </p:txBody>
      </p:sp>
      <p:sp>
        <p:nvSpPr>
          <p:cNvPr id="103427" name="Rectangle 2">
            <a:extLst>
              <a:ext uri="{FF2B5EF4-FFF2-40B4-BE49-F238E27FC236}">
                <a16:creationId xmlns:a16="http://schemas.microsoft.com/office/drawing/2014/main" id="{C19EE9F4-3024-9C6E-12A6-F5EACFCEA095}"/>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AE32C172-FC93-D834-C375-12FB914C04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526676F7-15A1-F146-ABD8-1344156D7761}"/>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3574F7B-287C-4F7D-AEF1-209BB61B1AAF}" type="slidenum">
              <a:rPr lang="en-US" altLang="en-US" sz="1200">
                <a:latin typeface="Arial" panose="020B0604020202020204" pitchFamily="34" charset="0"/>
              </a:rPr>
              <a:pPr algn="r" eaLnBrk="1" hangingPunct="1"/>
              <a:t>36</a:t>
            </a:fld>
            <a:endParaRPr lang="en-US" altLang="en-US" sz="1200">
              <a:latin typeface="Arial" panose="020B0604020202020204" pitchFamily="34" charset="0"/>
            </a:endParaRPr>
          </a:p>
        </p:txBody>
      </p:sp>
      <p:sp>
        <p:nvSpPr>
          <p:cNvPr id="105475" name="Rectangle 2">
            <a:extLst>
              <a:ext uri="{FF2B5EF4-FFF2-40B4-BE49-F238E27FC236}">
                <a16:creationId xmlns:a16="http://schemas.microsoft.com/office/drawing/2014/main" id="{D6FB159E-8CA4-DEC4-D541-932E04868A8E}"/>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A44BEC2E-242A-7297-3836-F77C34897F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690D896-844C-275F-42F8-B3B099E643DD}"/>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EB58FFBE-3B9E-493F-99AA-F3F756D5F50B}" type="slidenum">
              <a:rPr lang="en-US" altLang="en-US" sz="1200">
                <a:latin typeface="Arial" panose="020B0604020202020204" pitchFamily="34" charset="0"/>
              </a:rPr>
              <a:pPr algn="r" eaLnBrk="1" hangingPunct="1"/>
              <a:t>37</a:t>
            </a:fld>
            <a:endParaRPr lang="en-US" altLang="en-US" sz="1200">
              <a:latin typeface="Arial" panose="020B0604020202020204" pitchFamily="34" charset="0"/>
            </a:endParaRPr>
          </a:p>
        </p:txBody>
      </p:sp>
      <p:sp>
        <p:nvSpPr>
          <p:cNvPr id="107523" name="Rectangle 2">
            <a:extLst>
              <a:ext uri="{FF2B5EF4-FFF2-40B4-BE49-F238E27FC236}">
                <a16:creationId xmlns:a16="http://schemas.microsoft.com/office/drawing/2014/main" id="{20B75B18-6EAF-5857-FD94-9795D361B238}"/>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3A00DAEA-D788-9B74-35EC-84C88F0A12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F8373429-D6F2-F655-1EBF-152E1E5A8DC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83E2F46-B514-464A-A385-6E9B13378698}" type="slidenum">
              <a:rPr lang="en-US" altLang="en-US" sz="1200">
                <a:latin typeface="Arial" panose="020B0604020202020204" pitchFamily="34" charset="0"/>
              </a:rPr>
              <a:pPr algn="r" eaLnBrk="1" hangingPunct="1"/>
              <a:t>38</a:t>
            </a:fld>
            <a:endParaRPr lang="en-US" altLang="en-US" sz="1200">
              <a:latin typeface="Arial" panose="020B0604020202020204" pitchFamily="34" charset="0"/>
            </a:endParaRPr>
          </a:p>
        </p:txBody>
      </p:sp>
      <p:sp>
        <p:nvSpPr>
          <p:cNvPr id="109571" name="Rectangle 2">
            <a:extLst>
              <a:ext uri="{FF2B5EF4-FFF2-40B4-BE49-F238E27FC236}">
                <a16:creationId xmlns:a16="http://schemas.microsoft.com/office/drawing/2014/main" id="{DC077468-3F73-9915-A50A-F3FD4D7B51ED}"/>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0F3AA224-FE12-A0A3-77D7-A9652F7073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4E28A-F373-881D-BB5C-BAA02B3FD11F}"/>
            </a:ext>
          </a:extLst>
        </p:cNvPr>
        <p:cNvGrpSpPr/>
        <p:nvPr/>
      </p:nvGrpSpPr>
      <p:grpSpPr>
        <a:xfrm>
          <a:off x="0" y="0"/>
          <a:ext cx="0" cy="0"/>
          <a:chOff x="0" y="0"/>
          <a:chExt cx="0" cy="0"/>
        </a:xfrm>
      </p:grpSpPr>
      <p:sp>
        <p:nvSpPr>
          <p:cNvPr id="109570" name="Rectangle 7">
            <a:extLst>
              <a:ext uri="{FF2B5EF4-FFF2-40B4-BE49-F238E27FC236}">
                <a16:creationId xmlns:a16="http://schemas.microsoft.com/office/drawing/2014/main" id="{7CD13F2C-01E6-9A93-3164-66653B9E2D89}"/>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83E2F46-B514-464A-A385-6E9B13378698}" type="slidenum">
              <a:rPr lang="en-US" altLang="en-US" sz="1200">
                <a:latin typeface="Arial" panose="020B0604020202020204" pitchFamily="34" charset="0"/>
              </a:rPr>
              <a:pPr algn="r" eaLnBrk="1" hangingPunct="1"/>
              <a:t>39</a:t>
            </a:fld>
            <a:endParaRPr lang="en-US" altLang="en-US" sz="1200">
              <a:latin typeface="Arial" panose="020B0604020202020204" pitchFamily="34" charset="0"/>
            </a:endParaRPr>
          </a:p>
        </p:txBody>
      </p:sp>
      <p:sp>
        <p:nvSpPr>
          <p:cNvPr id="109571" name="Rectangle 2">
            <a:extLst>
              <a:ext uri="{FF2B5EF4-FFF2-40B4-BE49-F238E27FC236}">
                <a16:creationId xmlns:a16="http://schemas.microsoft.com/office/drawing/2014/main" id="{81E24AAC-6811-AF83-28EA-6327A1B6E161}"/>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0535FA2A-FB8D-A6FB-1F43-3CA605CF02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334603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FECA3A38-29BB-05B1-4FD7-9256BC8AA0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11FB94C-3731-4BF6-A31A-C97D119F2087}" type="slidenum">
              <a:rPr lang="en-US" altLang="en-US" smtClean="0">
                <a:latin typeface="Arial" panose="020B0604020202020204" pitchFamily="34" charset="0"/>
              </a:rPr>
              <a:pPr/>
              <a:t>40</a:t>
            </a:fld>
            <a:endParaRPr lang="en-US" altLang="en-US">
              <a:latin typeface="Arial" panose="020B0604020202020204" pitchFamily="34" charset="0"/>
            </a:endParaRPr>
          </a:p>
        </p:txBody>
      </p:sp>
      <p:sp>
        <p:nvSpPr>
          <p:cNvPr id="111619" name="Rectangle 2">
            <a:extLst>
              <a:ext uri="{FF2B5EF4-FFF2-40B4-BE49-F238E27FC236}">
                <a16:creationId xmlns:a16="http://schemas.microsoft.com/office/drawing/2014/main" id="{9E184405-BED2-D19D-E8E2-C15E404150BE}"/>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C640A1CC-EECC-FAC4-FEFF-5B320F5C8C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A0A5A9F0-7AD3-1A81-1011-B202009D80AA}"/>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0016A156-DFA2-4A4A-AEEB-390E519DEB93}" type="slidenum">
              <a:rPr lang="en-US" altLang="en-US" sz="1200">
                <a:latin typeface="Arial" panose="020B0604020202020204" pitchFamily="34" charset="0"/>
              </a:rPr>
              <a:pPr algn="r" eaLnBrk="1" hangingPunct="1"/>
              <a:t>41</a:t>
            </a:fld>
            <a:endParaRPr lang="en-US" altLang="en-US" sz="1200">
              <a:latin typeface="Arial" panose="020B0604020202020204" pitchFamily="34" charset="0"/>
            </a:endParaRPr>
          </a:p>
        </p:txBody>
      </p:sp>
      <p:sp>
        <p:nvSpPr>
          <p:cNvPr id="113667" name="Rectangle 2">
            <a:extLst>
              <a:ext uri="{FF2B5EF4-FFF2-40B4-BE49-F238E27FC236}">
                <a16:creationId xmlns:a16="http://schemas.microsoft.com/office/drawing/2014/main" id="{6BC3840D-DAE2-BA2B-B3C6-C5B4EC560FDD}"/>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307D8DDC-F2C2-2E27-C46C-F32061F294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710F498F-4C16-F0FA-05E3-D97E8B3C2DA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2793A187-62E2-41C9-BFB3-008995C45FF0}" type="slidenum">
              <a:rPr lang="en-US" altLang="en-US" sz="1200">
                <a:latin typeface="Arial" panose="020B0604020202020204" pitchFamily="34" charset="0"/>
              </a:rPr>
              <a:pPr algn="r" eaLnBrk="1" hangingPunct="1"/>
              <a:t>42</a:t>
            </a:fld>
            <a:endParaRPr lang="en-US" altLang="en-US" sz="1200">
              <a:latin typeface="Arial" panose="020B0604020202020204" pitchFamily="34" charset="0"/>
            </a:endParaRPr>
          </a:p>
        </p:txBody>
      </p:sp>
      <p:sp>
        <p:nvSpPr>
          <p:cNvPr id="115715" name="Rectangle 2">
            <a:extLst>
              <a:ext uri="{FF2B5EF4-FFF2-40B4-BE49-F238E27FC236}">
                <a16:creationId xmlns:a16="http://schemas.microsoft.com/office/drawing/2014/main" id="{63E88AE8-4CB2-68CB-ABF1-4B792458365B}"/>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8219E47F-FDC8-579F-FEDE-5D926F203C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472FF412-1828-46BA-AA48-07FE5CC40D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a:solidFill>
                  <a:schemeClr val="tx1"/>
                </a:solidFill>
                <a:latin typeface="Bookman Old Style" panose="02050604050505020204" pitchFamily="18" charset="0"/>
                <a:ea typeface="Dotum" panose="020B0600000101010101" pitchFamily="34" charset="-127"/>
              </a:defRPr>
            </a:lvl1pPr>
            <a:lvl2pPr marL="755650" indent="-290513" defTabSz="952500">
              <a:defRPr>
                <a:solidFill>
                  <a:schemeClr val="tx1"/>
                </a:solidFill>
                <a:latin typeface="Bookman Old Style" panose="02050604050505020204" pitchFamily="18" charset="0"/>
                <a:ea typeface="Dotum" panose="020B0600000101010101" pitchFamily="34" charset="-127"/>
              </a:defRPr>
            </a:lvl2pPr>
            <a:lvl3pPr marL="1163638" indent="-231775" defTabSz="952500">
              <a:defRPr>
                <a:solidFill>
                  <a:schemeClr val="tx1"/>
                </a:solidFill>
                <a:latin typeface="Bookman Old Style" panose="02050604050505020204" pitchFamily="18" charset="0"/>
                <a:ea typeface="Dotum" panose="020B0600000101010101" pitchFamily="34" charset="-127"/>
              </a:defRPr>
            </a:lvl3pPr>
            <a:lvl4pPr marL="1630363" indent="-231775" defTabSz="952500">
              <a:defRPr>
                <a:solidFill>
                  <a:schemeClr val="tx1"/>
                </a:solidFill>
                <a:latin typeface="Bookman Old Style" panose="02050604050505020204" pitchFamily="18" charset="0"/>
                <a:ea typeface="Dotum" panose="020B0600000101010101" pitchFamily="34" charset="-127"/>
              </a:defRPr>
            </a:lvl4pPr>
            <a:lvl5pPr marL="2095500" indent="-231775" defTabSz="952500">
              <a:defRPr>
                <a:solidFill>
                  <a:schemeClr val="tx1"/>
                </a:solidFill>
                <a:latin typeface="Bookman Old Style" panose="02050604050505020204" pitchFamily="18" charset="0"/>
                <a:ea typeface="Dotum" panose="020B0600000101010101" pitchFamily="34" charset="-127"/>
              </a:defRPr>
            </a:lvl5pPr>
            <a:lvl6pPr marL="25527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099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671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243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93BDACB-79B4-4D79-B38F-D5591EFEF560}" type="slidenum">
              <a:rPr lang="en-US" altLang="en-US" smtClean="0">
                <a:latin typeface="Arial" panose="020B0604020202020204" pitchFamily="34" charset="0"/>
              </a:rPr>
              <a:pPr/>
              <a:t>43</a:t>
            </a:fld>
            <a:endParaRPr lang="en-US" altLang="en-US">
              <a:latin typeface="Arial" panose="020B0604020202020204" pitchFamily="34" charset="0"/>
            </a:endParaRPr>
          </a:p>
        </p:txBody>
      </p:sp>
      <p:sp>
        <p:nvSpPr>
          <p:cNvPr id="119811" name="Rectangle 2">
            <a:extLst>
              <a:ext uri="{FF2B5EF4-FFF2-40B4-BE49-F238E27FC236}">
                <a16:creationId xmlns:a16="http://schemas.microsoft.com/office/drawing/2014/main" id="{D2F32041-EE19-F1B0-BB9E-67CAE227C4C0}"/>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50C0053A-A45C-2729-50D4-9FD1404684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2C8D1-E669-3675-1C19-B5DAE08B2D11}"/>
            </a:ext>
          </a:extLst>
        </p:cNvPr>
        <p:cNvGrpSpPr/>
        <p:nvPr/>
      </p:nvGrpSpPr>
      <p:grpSpPr>
        <a:xfrm>
          <a:off x="0" y="0"/>
          <a:ext cx="0" cy="0"/>
          <a:chOff x="0" y="0"/>
          <a:chExt cx="0" cy="0"/>
        </a:xfrm>
      </p:grpSpPr>
      <p:sp>
        <p:nvSpPr>
          <p:cNvPr id="119810" name="Rectangle 7">
            <a:extLst>
              <a:ext uri="{FF2B5EF4-FFF2-40B4-BE49-F238E27FC236}">
                <a16:creationId xmlns:a16="http://schemas.microsoft.com/office/drawing/2014/main" id="{0A4BDE4E-B4FF-2007-47EF-6050CB2175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a:solidFill>
                  <a:schemeClr val="tx1"/>
                </a:solidFill>
                <a:latin typeface="Bookman Old Style" panose="02050604050505020204" pitchFamily="18" charset="0"/>
                <a:ea typeface="Dotum" panose="020B0600000101010101" pitchFamily="34" charset="-127"/>
              </a:defRPr>
            </a:lvl1pPr>
            <a:lvl2pPr marL="755650" indent="-290513" defTabSz="952500">
              <a:defRPr>
                <a:solidFill>
                  <a:schemeClr val="tx1"/>
                </a:solidFill>
                <a:latin typeface="Bookman Old Style" panose="02050604050505020204" pitchFamily="18" charset="0"/>
                <a:ea typeface="Dotum" panose="020B0600000101010101" pitchFamily="34" charset="-127"/>
              </a:defRPr>
            </a:lvl2pPr>
            <a:lvl3pPr marL="1163638" indent="-231775" defTabSz="952500">
              <a:defRPr>
                <a:solidFill>
                  <a:schemeClr val="tx1"/>
                </a:solidFill>
                <a:latin typeface="Bookman Old Style" panose="02050604050505020204" pitchFamily="18" charset="0"/>
                <a:ea typeface="Dotum" panose="020B0600000101010101" pitchFamily="34" charset="-127"/>
              </a:defRPr>
            </a:lvl3pPr>
            <a:lvl4pPr marL="1630363" indent="-231775" defTabSz="952500">
              <a:defRPr>
                <a:solidFill>
                  <a:schemeClr val="tx1"/>
                </a:solidFill>
                <a:latin typeface="Bookman Old Style" panose="02050604050505020204" pitchFamily="18" charset="0"/>
                <a:ea typeface="Dotum" panose="020B0600000101010101" pitchFamily="34" charset="-127"/>
              </a:defRPr>
            </a:lvl4pPr>
            <a:lvl5pPr marL="2095500" indent="-231775" defTabSz="952500">
              <a:defRPr>
                <a:solidFill>
                  <a:schemeClr val="tx1"/>
                </a:solidFill>
                <a:latin typeface="Bookman Old Style" panose="02050604050505020204" pitchFamily="18" charset="0"/>
                <a:ea typeface="Dotum" panose="020B0600000101010101" pitchFamily="34" charset="-127"/>
              </a:defRPr>
            </a:lvl5pPr>
            <a:lvl6pPr marL="25527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099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671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243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93BDACB-79B4-4D79-B38F-D5591EFEF560}" type="slidenum">
              <a:rPr lang="en-US" altLang="en-US" smtClean="0">
                <a:latin typeface="Arial" panose="020B0604020202020204" pitchFamily="34" charset="0"/>
              </a:rPr>
              <a:pPr/>
              <a:t>44</a:t>
            </a:fld>
            <a:endParaRPr lang="en-US" altLang="en-US">
              <a:latin typeface="Arial" panose="020B0604020202020204" pitchFamily="34" charset="0"/>
            </a:endParaRPr>
          </a:p>
        </p:txBody>
      </p:sp>
      <p:sp>
        <p:nvSpPr>
          <p:cNvPr id="119811" name="Rectangle 2">
            <a:extLst>
              <a:ext uri="{FF2B5EF4-FFF2-40B4-BE49-F238E27FC236}">
                <a16:creationId xmlns:a16="http://schemas.microsoft.com/office/drawing/2014/main" id="{B3026F30-3FEE-CAE5-63B8-89E1BE62A708}"/>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EABDDD55-5C65-866F-9C81-EE31E826F2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14351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2554087-5AB2-7E5D-E97C-4DF3969C49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a:solidFill>
                  <a:schemeClr val="tx1"/>
                </a:solidFill>
                <a:latin typeface="Bookman Old Style" panose="02050604050505020204" pitchFamily="18" charset="0"/>
                <a:ea typeface="Dotum" panose="020B0600000101010101" pitchFamily="34" charset="-127"/>
              </a:defRPr>
            </a:lvl1pPr>
            <a:lvl2pPr marL="755650" indent="-290513" defTabSz="952500">
              <a:defRPr>
                <a:solidFill>
                  <a:schemeClr val="tx1"/>
                </a:solidFill>
                <a:latin typeface="Bookman Old Style" panose="02050604050505020204" pitchFamily="18" charset="0"/>
                <a:ea typeface="Dotum" panose="020B0600000101010101" pitchFamily="34" charset="-127"/>
              </a:defRPr>
            </a:lvl2pPr>
            <a:lvl3pPr marL="1163638" indent="-231775" defTabSz="952500">
              <a:defRPr>
                <a:solidFill>
                  <a:schemeClr val="tx1"/>
                </a:solidFill>
                <a:latin typeface="Bookman Old Style" panose="02050604050505020204" pitchFamily="18" charset="0"/>
                <a:ea typeface="Dotum" panose="020B0600000101010101" pitchFamily="34" charset="-127"/>
              </a:defRPr>
            </a:lvl3pPr>
            <a:lvl4pPr marL="1630363" indent="-231775" defTabSz="952500">
              <a:defRPr>
                <a:solidFill>
                  <a:schemeClr val="tx1"/>
                </a:solidFill>
                <a:latin typeface="Bookman Old Style" panose="02050604050505020204" pitchFamily="18" charset="0"/>
                <a:ea typeface="Dotum" panose="020B0600000101010101" pitchFamily="34" charset="-127"/>
              </a:defRPr>
            </a:lvl4pPr>
            <a:lvl5pPr marL="2095500" indent="-231775" defTabSz="952500">
              <a:defRPr>
                <a:solidFill>
                  <a:schemeClr val="tx1"/>
                </a:solidFill>
                <a:latin typeface="Bookman Old Style" panose="02050604050505020204" pitchFamily="18" charset="0"/>
                <a:ea typeface="Dotum" panose="020B0600000101010101" pitchFamily="34" charset="-127"/>
              </a:defRPr>
            </a:lvl5pPr>
            <a:lvl6pPr marL="25527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099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671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243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72C5383-2FC4-489C-AB89-E183C56CF4C6}" type="slidenum">
              <a:rPr lang="en-US" altLang="en-US" smtClean="0">
                <a:latin typeface="Arial" panose="020B0604020202020204" pitchFamily="34" charset="0"/>
              </a:rPr>
              <a:pPr/>
              <a:t>45</a:t>
            </a:fld>
            <a:endParaRPr lang="en-US" altLang="en-US">
              <a:latin typeface="Arial" panose="020B0604020202020204" pitchFamily="34" charset="0"/>
            </a:endParaRPr>
          </a:p>
        </p:txBody>
      </p:sp>
      <p:sp>
        <p:nvSpPr>
          <p:cNvPr id="121859" name="Rectangle 2">
            <a:extLst>
              <a:ext uri="{FF2B5EF4-FFF2-40B4-BE49-F238E27FC236}">
                <a16:creationId xmlns:a16="http://schemas.microsoft.com/office/drawing/2014/main" id="{48DBE77B-FC06-F37A-C923-8ACE448FA367}"/>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E319FC63-29EF-D237-1AB9-81ADB7C4A1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0F4C82FF-8E36-3681-5907-EDC16C9FBE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a:solidFill>
                  <a:schemeClr val="tx1"/>
                </a:solidFill>
                <a:latin typeface="Bookman Old Style" panose="02050604050505020204" pitchFamily="18" charset="0"/>
                <a:ea typeface="Dotum" panose="020B0600000101010101" pitchFamily="34" charset="-127"/>
              </a:defRPr>
            </a:lvl1pPr>
            <a:lvl2pPr marL="755650" indent="-290513" defTabSz="952500">
              <a:defRPr>
                <a:solidFill>
                  <a:schemeClr val="tx1"/>
                </a:solidFill>
                <a:latin typeface="Bookman Old Style" panose="02050604050505020204" pitchFamily="18" charset="0"/>
                <a:ea typeface="Dotum" panose="020B0600000101010101" pitchFamily="34" charset="-127"/>
              </a:defRPr>
            </a:lvl2pPr>
            <a:lvl3pPr marL="1163638" indent="-231775" defTabSz="952500">
              <a:defRPr>
                <a:solidFill>
                  <a:schemeClr val="tx1"/>
                </a:solidFill>
                <a:latin typeface="Bookman Old Style" panose="02050604050505020204" pitchFamily="18" charset="0"/>
                <a:ea typeface="Dotum" panose="020B0600000101010101" pitchFamily="34" charset="-127"/>
              </a:defRPr>
            </a:lvl3pPr>
            <a:lvl4pPr marL="1630363" indent="-231775" defTabSz="952500">
              <a:defRPr>
                <a:solidFill>
                  <a:schemeClr val="tx1"/>
                </a:solidFill>
                <a:latin typeface="Bookman Old Style" panose="02050604050505020204" pitchFamily="18" charset="0"/>
                <a:ea typeface="Dotum" panose="020B0600000101010101" pitchFamily="34" charset="-127"/>
              </a:defRPr>
            </a:lvl4pPr>
            <a:lvl5pPr marL="2095500" indent="-231775" defTabSz="952500">
              <a:defRPr>
                <a:solidFill>
                  <a:schemeClr val="tx1"/>
                </a:solidFill>
                <a:latin typeface="Bookman Old Style" panose="02050604050505020204" pitchFamily="18" charset="0"/>
                <a:ea typeface="Dotum" panose="020B0600000101010101" pitchFamily="34" charset="-127"/>
              </a:defRPr>
            </a:lvl5pPr>
            <a:lvl6pPr marL="25527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099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671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243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61973E6-7B32-4DA7-8A0E-DEE4457D2A4B}" type="slidenum">
              <a:rPr lang="en-US" altLang="en-US" smtClean="0">
                <a:latin typeface="Arial" panose="020B0604020202020204" pitchFamily="34" charset="0"/>
              </a:rPr>
              <a:pPr/>
              <a:t>46</a:t>
            </a:fld>
            <a:endParaRPr lang="en-US" altLang="en-US">
              <a:latin typeface="Arial" panose="020B0604020202020204" pitchFamily="34" charset="0"/>
            </a:endParaRPr>
          </a:p>
        </p:txBody>
      </p:sp>
      <p:sp>
        <p:nvSpPr>
          <p:cNvPr id="123907" name="Rectangle 2">
            <a:extLst>
              <a:ext uri="{FF2B5EF4-FFF2-40B4-BE49-F238E27FC236}">
                <a16:creationId xmlns:a16="http://schemas.microsoft.com/office/drawing/2014/main" id="{8DA91B5F-9805-6D0E-1FE5-571E72CF6B2D}"/>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7D3C87AC-59BC-BD03-667B-546CD6D386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1A619EA9-647C-E579-385C-961B607D76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a:solidFill>
                  <a:schemeClr val="tx1"/>
                </a:solidFill>
                <a:latin typeface="Bookman Old Style" panose="02050604050505020204" pitchFamily="18" charset="0"/>
                <a:ea typeface="Dotum" panose="020B0600000101010101" pitchFamily="34" charset="-127"/>
              </a:defRPr>
            </a:lvl1pPr>
            <a:lvl2pPr marL="755650" indent="-290513" defTabSz="952500">
              <a:defRPr>
                <a:solidFill>
                  <a:schemeClr val="tx1"/>
                </a:solidFill>
                <a:latin typeface="Bookman Old Style" panose="02050604050505020204" pitchFamily="18" charset="0"/>
                <a:ea typeface="Dotum" panose="020B0600000101010101" pitchFamily="34" charset="-127"/>
              </a:defRPr>
            </a:lvl2pPr>
            <a:lvl3pPr marL="1163638" indent="-231775" defTabSz="952500">
              <a:defRPr>
                <a:solidFill>
                  <a:schemeClr val="tx1"/>
                </a:solidFill>
                <a:latin typeface="Bookman Old Style" panose="02050604050505020204" pitchFamily="18" charset="0"/>
                <a:ea typeface="Dotum" panose="020B0600000101010101" pitchFamily="34" charset="-127"/>
              </a:defRPr>
            </a:lvl3pPr>
            <a:lvl4pPr marL="1630363" indent="-231775" defTabSz="952500">
              <a:defRPr>
                <a:solidFill>
                  <a:schemeClr val="tx1"/>
                </a:solidFill>
                <a:latin typeface="Bookman Old Style" panose="02050604050505020204" pitchFamily="18" charset="0"/>
                <a:ea typeface="Dotum" panose="020B0600000101010101" pitchFamily="34" charset="-127"/>
              </a:defRPr>
            </a:lvl4pPr>
            <a:lvl5pPr marL="2095500" indent="-231775" defTabSz="952500">
              <a:defRPr>
                <a:solidFill>
                  <a:schemeClr val="tx1"/>
                </a:solidFill>
                <a:latin typeface="Bookman Old Style" panose="02050604050505020204" pitchFamily="18" charset="0"/>
                <a:ea typeface="Dotum" panose="020B0600000101010101" pitchFamily="34" charset="-127"/>
              </a:defRPr>
            </a:lvl5pPr>
            <a:lvl6pPr marL="25527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099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671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24300" indent="-231775" defTabSz="9525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2A4D2B6-8737-4E0E-BCD7-50149F7568A0}" type="slidenum">
              <a:rPr lang="en-US" altLang="en-US" smtClean="0">
                <a:latin typeface="Arial" panose="020B0604020202020204" pitchFamily="34" charset="0"/>
              </a:rPr>
              <a:pPr/>
              <a:t>47</a:t>
            </a:fld>
            <a:endParaRPr lang="en-US" altLang="en-US">
              <a:latin typeface="Arial" panose="020B0604020202020204" pitchFamily="34" charset="0"/>
            </a:endParaRPr>
          </a:p>
        </p:txBody>
      </p:sp>
      <p:sp>
        <p:nvSpPr>
          <p:cNvPr id="125955" name="Rectangle 2">
            <a:extLst>
              <a:ext uri="{FF2B5EF4-FFF2-40B4-BE49-F238E27FC236}">
                <a16:creationId xmlns:a16="http://schemas.microsoft.com/office/drawing/2014/main" id="{7AD1315D-F557-CE88-05E7-87ABDBC4355F}"/>
              </a:ext>
            </a:extLst>
          </p:cNvPr>
          <p:cNvSpPr>
            <a:spLocks noGrp="1" noRot="1" noChangeAspect="1" noChangeArrowheads="1" noTextEdit="1"/>
          </p:cNvSpPr>
          <p:nvPr>
            <p:ph type="sldImg"/>
          </p:nvPr>
        </p:nvSpPr>
        <p:spPr>
          <a:ln/>
        </p:spPr>
      </p:sp>
      <p:sp>
        <p:nvSpPr>
          <p:cNvPr id="125956" name="Rectangle 3">
            <a:extLst>
              <a:ext uri="{FF2B5EF4-FFF2-40B4-BE49-F238E27FC236}">
                <a16:creationId xmlns:a16="http://schemas.microsoft.com/office/drawing/2014/main" id="{17ABFCB8-5E7F-D44A-BA5B-1777EE2407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DAAAF7CB-2F6A-4F9E-DC14-6B8DB9EB47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00521C8-7A1E-4D8C-A8D1-E2E05ACE3BA8}" type="slidenum">
              <a:rPr lang="en-US" altLang="en-US" smtClean="0">
                <a:latin typeface="Arial" panose="020B0604020202020204" pitchFamily="34" charset="0"/>
              </a:rPr>
              <a:pPr/>
              <a:t>48</a:t>
            </a:fld>
            <a:endParaRPr lang="en-US" altLang="en-US">
              <a:latin typeface="Arial" panose="020B0604020202020204" pitchFamily="34" charset="0"/>
            </a:endParaRPr>
          </a:p>
        </p:txBody>
      </p:sp>
      <p:sp>
        <p:nvSpPr>
          <p:cNvPr id="128003" name="Rectangle 2">
            <a:extLst>
              <a:ext uri="{FF2B5EF4-FFF2-40B4-BE49-F238E27FC236}">
                <a16:creationId xmlns:a16="http://schemas.microsoft.com/office/drawing/2014/main" id="{4F4FC2D9-08B3-2727-0570-9C30ECC166A7}"/>
              </a:ext>
            </a:extLst>
          </p:cNvPr>
          <p:cNvSpPr>
            <a:spLocks noGrp="1" noRot="1" noChangeAspect="1" noChangeArrowheads="1" noTextEdit="1"/>
          </p:cNvSpPr>
          <p:nvPr>
            <p:ph type="sldImg"/>
          </p:nvPr>
        </p:nvSpPr>
        <p:spPr>
          <a:ln/>
        </p:spPr>
      </p:sp>
      <p:sp>
        <p:nvSpPr>
          <p:cNvPr id="128004" name="Rectangle 3">
            <a:extLst>
              <a:ext uri="{FF2B5EF4-FFF2-40B4-BE49-F238E27FC236}">
                <a16:creationId xmlns:a16="http://schemas.microsoft.com/office/drawing/2014/main" id="{61D4B48F-58E3-9C01-5734-D1EBEABA9A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F4EB059E-4F5A-0A8A-7815-3C0E7E7A1A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C59359A-4B31-4901-8C82-1C0A754620F6}" type="slidenum">
              <a:rPr lang="en-US" altLang="en-US" smtClean="0">
                <a:latin typeface="Arial" panose="020B0604020202020204" pitchFamily="34" charset="0"/>
              </a:rPr>
              <a:pPr/>
              <a:t>49</a:t>
            </a:fld>
            <a:endParaRPr lang="en-US" altLang="en-US">
              <a:latin typeface="Arial" panose="020B0604020202020204" pitchFamily="34" charset="0"/>
            </a:endParaRPr>
          </a:p>
        </p:txBody>
      </p:sp>
      <p:sp>
        <p:nvSpPr>
          <p:cNvPr id="130051" name="Rectangle 2">
            <a:extLst>
              <a:ext uri="{FF2B5EF4-FFF2-40B4-BE49-F238E27FC236}">
                <a16:creationId xmlns:a16="http://schemas.microsoft.com/office/drawing/2014/main" id="{47936956-CFAF-9FAF-EBD8-CDEBAE0C9E6F}"/>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5BD3DA67-0DE5-A556-4033-D83CD5AC9F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D015E5D-1540-4AA0-A054-42CBE80A8427}" type="slidenum">
              <a:rPr lang="en-US" altLang="en-US" smtClean="0"/>
              <a:pPr>
                <a:defRPr/>
              </a:pPr>
              <a:t>50</a:t>
            </a:fld>
            <a:endParaRPr lang="en-US" altLang="en-US"/>
          </a:p>
        </p:txBody>
      </p:sp>
    </p:spTree>
    <p:extLst>
      <p:ext uri="{BB962C8B-B14F-4D97-AF65-F5344CB8AC3E}">
        <p14:creationId xmlns:p14="http://schemas.microsoft.com/office/powerpoint/2010/main" val="246188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1972158F-D092-7F69-4EE0-99DB4357FF95}"/>
              </a:ext>
            </a:extLst>
          </p:cNvPr>
          <p:cNvGrpSpPr>
            <a:grpSpLocks/>
          </p:cNvGrpSpPr>
          <p:nvPr/>
        </p:nvGrpSpPr>
        <p:grpSpPr bwMode="auto">
          <a:xfrm>
            <a:off x="0" y="0"/>
            <a:ext cx="9144000" cy="6856413"/>
            <a:chOff x="0" y="0"/>
            <a:chExt cx="5760" cy="4319"/>
          </a:xfrm>
        </p:grpSpPr>
        <p:sp>
          <p:nvSpPr>
            <p:cNvPr id="3" name="Freeform 3">
              <a:extLst>
                <a:ext uri="{FF2B5EF4-FFF2-40B4-BE49-F238E27FC236}">
                  <a16:creationId xmlns:a16="http://schemas.microsoft.com/office/drawing/2014/main" id="{34F37F39-BD08-245E-5DB0-52E0645E6CA4}"/>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p>
          </p:txBody>
        </p:sp>
        <p:sp>
          <p:nvSpPr>
            <p:cNvPr id="4" name="Freeform 4">
              <a:extLst>
                <a:ext uri="{FF2B5EF4-FFF2-40B4-BE49-F238E27FC236}">
                  <a16:creationId xmlns:a16="http://schemas.microsoft.com/office/drawing/2014/main" id="{CB8C4DD6-38E6-EE12-DAE6-040247A7CCF1}"/>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5" name="Freeform 5">
              <a:extLst>
                <a:ext uri="{FF2B5EF4-FFF2-40B4-BE49-F238E27FC236}">
                  <a16:creationId xmlns:a16="http://schemas.microsoft.com/office/drawing/2014/main" id="{E044938A-F128-29EC-3FC0-DEEBEFCD1717}"/>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p>
          </p:txBody>
        </p:sp>
        <p:sp>
          <p:nvSpPr>
            <p:cNvPr id="6" name="Freeform 6">
              <a:extLst>
                <a:ext uri="{FF2B5EF4-FFF2-40B4-BE49-F238E27FC236}">
                  <a16:creationId xmlns:a16="http://schemas.microsoft.com/office/drawing/2014/main" id="{15E6AD67-E406-15C7-5E01-FAAE1D486F64}"/>
                </a:ext>
              </a:extLst>
            </p:cNvPr>
            <p:cNvSpPr>
              <a:spLocks/>
            </p:cNvSpPr>
            <p:nvPr/>
          </p:nvSpPr>
          <p:spPr bwMode="hidden">
            <a:xfrm>
              <a:off x="4038" y="3577"/>
              <a:ext cx="1720" cy="65"/>
            </a:xfrm>
            <a:custGeom>
              <a:avLst/>
              <a:gdLst>
                <a:gd name="T0" fmla="*/ 1606 w 1722"/>
                <a:gd name="T1" fmla="*/ 33 h 66"/>
                <a:gd name="T2" fmla="*/ 1606 w 1722"/>
                <a:gd name="T3" fmla="*/ 33 h 66"/>
                <a:gd name="T4" fmla="*/ 0 w 1722"/>
                <a:gd name="T5" fmla="*/ 0 h 66"/>
                <a:gd name="T6" fmla="*/ 0 w 1722"/>
                <a:gd name="T7" fmla="*/ 33 h 66"/>
                <a:gd name="T8" fmla="*/ 1606 w 1722"/>
                <a:gd name="T9" fmla="*/ 33 h 66"/>
                <a:gd name="T10" fmla="*/ 160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7">
              <a:extLst>
                <a:ext uri="{FF2B5EF4-FFF2-40B4-BE49-F238E27FC236}">
                  <a16:creationId xmlns:a16="http://schemas.microsoft.com/office/drawing/2014/main" id="{687CA414-1826-58AA-2379-B9695FBAAA38}"/>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p>
          </p:txBody>
        </p:sp>
        <p:sp>
          <p:nvSpPr>
            <p:cNvPr id="8" name="Freeform 8">
              <a:extLst>
                <a:ext uri="{FF2B5EF4-FFF2-40B4-BE49-F238E27FC236}">
                  <a16:creationId xmlns:a16="http://schemas.microsoft.com/office/drawing/2014/main" id="{822B311E-903A-B8BB-6B1D-B443BEC3F0D2}"/>
                </a:ext>
              </a:extLst>
            </p:cNvPr>
            <p:cNvSpPr>
              <a:spLocks/>
            </p:cNvSpPr>
            <p:nvPr/>
          </p:nvSpPr>
          <p:spPr bwMode="hidden">
            <a:xfrm>
              <a:off x="4784" y="3702"/>
              <a:ext cx="974" cy="101"/>
            </a:xfrm>
            <a:custGeom>
              <a:avLst/>
              <a:gdLst>
                <a:gd name="T0" fmla="*/ 917 w 975"/>
                <a:gd name="T1" fmla="*/ 48 h 101"/>
                <a:gd name="T2" fmla="*/ 917 w 975"/>
                <a:gd name="T3" fmla="*/ 0 h 101"/>
                <a:gd name="T4" fmla="*/ 0 w 975"/>
                <a:gd name="T5" fmla="*/ 24 h 101"/>
                <a:gd name="T6" fmla="*/ 0 w 975"/>
                <a:gd name="T7" fmla="*/ 101 h 101"/>
                <a:gd name="T8" fmla="*/ 917 w 975"/>
                <a:gd name="T9" fmla="*/ 48 h 101"/>
                <a:gd name="T10" fmla="*/ 91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9">
              <a:extLst>
                <a:ext uri="{FF2B5EF4-FFF2-40B4-BE49-F238E27FC236}">
                  <a16:creationId xmlns:a16="http://schemas.microsoft.com/office/drawing/2014/main" id="{63149565-5351-86E2-31B9-F55CB401E6AB}"/>
                </a:ext>
              </a:extLst>
            </p:cNvPr>
            <p:cNvSpPr>
              <a:spLocks/>
            </p:cNvSpPr>
            <p:nvPr/>
          </p:nvSpPr>
          <p:spPr bwMode="hidden">
            <a:xfrm>
              <a:off x="3619" y="3815"/>
              <a:ext cx="2139" cy="198"/>
            </a:xfrm>
            <a:custGeom>
              <a:avLst/>
              <a:gdLst>
                <a:gd name="T0" fmla="*/ 2025 w 2141"/>
                <a:gd name="T1" fmla="*/ 0 h 198"/>
                <a:gd name="T2" fmla="*/ 0 w 2141"/>
                <a:gd name="T3" fmla="*/ 156 h 198"/>
                <a:gd name="T4" fmla="*/ 0 w 2141"/>
                <a:gd name="T5" fmla="*/ 198 h 198"/>
                <a:gd name="T6" fmla="*/ 2025 w 2141"/>
                <a:gd name="T7" fmla="*/ 0 h 198"/>
                <a:gd name="T8" fmla="*/ 202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0">
              <a:extLst>
                <a:ext uri="{FF2B5EF4-FFF2-40B4-BE49-F238E27FC236}">
                  <a16:creationId xmlns:a16="http://schemas.microsoft.com/office/drawing/2014/main" id="{3AD08A0A-ECF7-23C3-B72F-3789AD3BB7F1}"/>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11" name="Freeform 11">
              <a:extLst>
                <a:ext uri="{FF2B5EF4-FFF2-40B4-BE49-F238E27FC236}">
                  <a16:creationId xmlns:a16="http://schemas.microsoft.com/office/drawing/2014/main" id="{AF80C6C3-FC12-02E8-17E1-B130DA5115B6}"/>
                </a:ext>
              </a:extLst>
            </p:cNvPr>
            <p:cNvSpPr>
              <a:spLocks/>
            </p:cNvSpPr>
            <p:nvPr/>
          </p:nvSpPr>
          <p:spPr bwMode="hidden">
            <a:xfrm>
              <a:off x="2097" y="4043"/>
              <a:ext cx="2514" cy="276"/>
            </a:xfrm>
            <a:custGeom>
              <a:avLst/>
              <a:gdLst>
                <a:gd name="T0" fmla="*/ 2037 w 2517"/>
                <a:gd name="T1" fmla="*/ 276 h 276"/>
                <a:gd name="T2" fmla="*/ 2343 w 2517"/>
                <a:gd name="T3" fmla="*/ 204 h 276"/>
                <a:gd name="T4" fmla="*/ 2089 w 2517"/>
                <a:gd name="T5" fmla="*/ 0 h 276"/>
                <a:gd name="T6" fmla="*/ 0 w 2517"/>
                <a:gd name="T7" fmla="*/ 276 h 276"/>
                <a:gd name="T8" fmla="*/ 2037 w 2517"/>
                <a:gd name="T9" fmla="*/ 276 h 276"/>
                <a:gd name="T10" fmla="*/ 203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8ADBA987-85AD-0DDF-C5BF-93E1EE292CD8}"/>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p>
          </p:txBody>
        </p:sp>
        <p:sp>
          <p:nvSpPr>
            <p:cNvPr id="13" name="Freeform 13">
              <a:extLst>
                <a:ext uri="{FF2B5EF4-FFF2-40B4-BE49-F238E27FC236}">
                  <a16:creationId xmlns:a16="http://schemas.microsoft.com/office/drawing/2014/main" id="{86AC08A1-9BC8-79E1-2405-55518AB31004}"/>
                </a:ext>
              </a:extLst>
            </p:cNvPr>
            <p:cNvSpPr>
              <a:spLocks/>
            </p:cNvSpPr>
            <p:nvPr/>
          </p:nvSpPr>
          <p:spPr bwMode="hidden">
            <a:xfrm>
              <a:off x="5030" y="3151"/>
              <a:ext cx="728" cy="240"/>
            </a:xfrm>
            <a:custGeom>
              <a:avLst/>
              <a:gdLst>
                <a:gd name="T0" fmla="*/ 671 w 729"/>
                <a:gd name="T1" fmla="*/ 240 h 240"/>
                <a:gd name="T2" fmla="*/ 0 w 729"/>
                <a:gd name="T3" fmla="*/ 0 h 240"/>
                <a:gd name="T4" fmla="*/ 0 w 729"/>
                <a:gd name="T5" fmla="*/ 6 h 240"/>
                <a:gd name="T6" fmla="*/ 671 w 729"/>
                <a:gd name="T7" fmla="*/ 240 h 240"/>
                <a:gd name="T8" fmla="*/ 67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DBC220DE-B989-77F9-B1CD-C153E04C632F}"/>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p>
          </p:txBody>
        </p:sp>
        <p:sp>
          <p:nvSpPr>
            <p:cNvPr id="15" name="Freeform 15">
              <a:extLst>
                <a:ext uri="{FF2B5EF4-FFF2-40B4-BE49-F238E27FC236}">
                  <a16:creationId xmlns:a16="http://schemas.microsoft.com/office/drawing/2014/main" id="{3E693E17-947D-1155-32C6-039D809FE9B0}"/>
                </a:ext>
              </a:extLst>
            </p:cNvPr>
            <p:cNvSpPr>
              <a:spLocks/>
            </p:cNvSpPr>
            <p:nvPr/>
          </p:nvSpPr>
          <p:spPr bwMode="hidden">
            <a:xfrm>
              <a:off x="5030" y="3049"/>
              <a:ext cx="728" cy="318"/>
            </a:xfrm>
            <a:custGeom>
              <a:avLst/>
              <a:gdLst>
                <a:gd name="T0" fmla="*/ 671 w 729"/>
                <a:gd name="T1" fmla="*/ 318 h 318"/>
                <a:gd name="T2" fmla="*/ 671 w 729"/>
                <a:gd name="T3" fmla="*/ 312 h 318"/>
                <a:gd name="T4" fmla="*/ 0 w 729"/>
                <a:gd name="T5" fmla="*/ 0 h 318"/>
                <a:gd name="T6" fmla="*/ 0 w 729"/>
                <a:gd name="T7" fmla="*/ 54 h 318"/>
                <a:gd name="T8" fmla="*/ 671 w 729"/>
                <a:gd name="T9" fmla="*/ 318 h 318"/>
                <a:gd name="T10" fmla="*/ 67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6">
              <a:extLst>
                <a:ext uri="{FF2B5EF4-FFF2-40B4-BE49-F238E27FC236}">
                  <a16:creationId xmlns:a16="http://schemas.microsoft.com/office/drawing/2014/main" id="{5C7F5D5C-CC96-E67D-79FA-8291D679C9D2}"/>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p>
          </p:txBody>
        </p:sp>
        <p:sp>
          <p:nvSpPr>
            <p:cNvPr id="17" name="Freeform 17">
              <a:extLst>
                <a:ext uri="{FF2B5EF4-FFF2-40B4-BE49-F238E27FC236}">
                  <a16:creationId xmlns:a16="http://schemas.microsoft.com/office/drawing/2014/main" id="{6F536278-EA68-92AF-ACA1-535B4561BBDB}"/>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p>
          </p:txBody>
        </p:sp>
        <p:sp>
          <p:nvSpPr>
            <p:cNvPr id="18" name="Freeform 18">
              <a:extLst>
                <a:ext uri="{FF2B5EF4-FFF2-40B4-BE49-F238E27FC236}">
                  <a16:creationId xmlns:a16="http://schemas.microsoft.com/office/drawing/2014/main" id="{0EA893BE-F988-9079-053E-704D6A21F02E}"/>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p>
          </p:txBody>
        </p:sp>
        <p:sp>
          <p:nvSpPr>
            <p:cNvPr id="19" name="Freeform 19">
              <a:extLst>
                <a:ext uri="{FF2B5EF4-FFF2-40B4-BE49-F238E27FC236}">
                  <a16:creationId xmlns:a16="http://schemas.microsoft.com/office/drawing/2014/main" id="{203DFF0C-4988-EA88-0CFB-711FAC79777A}"/>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0">
              <a:extLst>
                <a:ext uri="{FF2B5EF4-FFF2-40B4-BE49-F238E27FC236}">
                  <a16:creationId xmlns:a16="http://schemas.microsoft.com/office/drawing/2014/main" id="{AFA2846B-EB52-0D8A-7624-CB264E862C25}"/>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p>
          </p:txBody>
        </p:sp>
        <p:sp>
          <p:nvSpPr>
            <p:cNvPr id="21" name="Freeform 21">
              <a:extLst>
                <a:ext uri="{FF2B5EF4-FFF2-40B4-BE49-F238E27FC236}">
                  <a16:creationId xmlns:a16="http://schemas.microsoft.com/office/drawing/2014/main" id="{905F343C-517E-47C1-6056-F5A67EE50B4D}"/>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2">
              <a:extLst>
                <a:ext uri="{FF2B5EF4-FFF2-40B4-BE49-F238E27FC236}">
                  <a16:creationId xmlns:a16="http://schemas.microsoft.com/office/drawing/2014/main" id="{94F08E6B-A8AE-BD18-E09F-1AF52D0881BF}"/>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p>
          </p:txBody>
        </p:sp>
        <p:sp>
          <p:nvSpPr>
            <p:cNvPr id="23" name="Freeform 23">
              <a:extLst>
                <a:ext uri="{FF2B5EF4-FFF2-40B4-BE49-F238E27FC236}">
                  <a16:creationId xmlns:a16="http://schemas.microsoft.com/office/drawing/2014/main" id="{498C1068-FCA1-1FC3-0CE4-B1279FEE0658}"/>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p>
          </p:txBody>
        </p:sp>
        <p:sp>
          <p:nvSpPr>
            <p:cNvPr id="24" name="Freeform 24">
              <a:extLst>
                <a:ext uri="{FF2B5EF4-FFF2-40B4-BE49-F238E27FC236}">
                  <a16:creationId xmlns:a16="http://schemas.microsoft.com/office/drawing/2014/main" id="{58A23FF8-FF05-F99A-E609-5BDEBFB8C8D9}"/>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p>
          </p:txBody>
        </p:sp>
        <p:sp>
          <p:nvSpPr>
            <p:cNvPr id="25" name="Freeform 25">
              <a:extLst>
                <a:ext uri="{FF2B5EF4-FFF2-40B4-BE49-F238E27FC236}">
                  <a16:creationId xmlns:a16="http://schemas.microsoft.com/office/drawing/2014/main" id="{52BEC140-74F5-465A-ED47-915B9EC35A81}"/>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6">
              <a:extLst>
                <a:ext uri="{FF2B5EF4-FFF2-40B4-BE49-F238E27FC236}">
                  <a16:creationId xmlns:a16="http://schemas.microsoft.com/office/drawing/2014/main" id="{FEBB126E-8D31-F93A-B06F-0FD406AA149E}"/>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p>
          </p:txBody>
        </p:sp>
        <p:sp>
          <p:nvSpPr>
            <p:cNvPr id="27" name="Freeform 27">
              <a:extLst>
                <a:ext uri="{FF2B5EF4-FFF2-40B4-BE49-F238E27FC236}">
                  <a16:creationId xmlns:a16="http://schemas.microsoft.com/office/drawing/2014/main" id="{698E0057-815C-E1CB-5181-748447214DB2}"/>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p>
          </p:txBody>
        </p:sp>
        <p:sp>
          <p:nvSpPr>
            <p:cNvPr id="28" name="Freeform 28">
              <a:extLst>
                <a:ext uri="{FF2B5EF4-FFF2-40B4-BE49-F238E27FC236}">
                  <a16:creationId xmlns:a16="http://schemas.microsoft.com/office/drawing/2014/main" id="{31843DE7-9128-955F-EA66-32ED4B41A1C8}"/>
                </a:ext>
              </a:extLst>
            </p:cNvPr>
            <p:cNvSpPr>
              <a:spLocks/>
            </p:cNvSpPr>
            <p:nvPr/>
          </p:nvSpPr>
          <p:spPr bwMode="hidden">
            <a:xfrm>
              <a:off x="5698" y="653"/>
              <a:ext cx="60" cy="311"/>
            </a:xfrm>
            <a:custGeom>
              <a:avLst/>
              <a:gdLst>
                <a:gd name="T0" fmla="*/ 0 w 60"/>
                <a:gd name="T1" fmla="*/ 144 h 312"/>
                <a:gd name="T2" fmla="*/ 60 w 60"/>
                <a:gd name="T3" fmla="*/ 25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9">
              <a:extLst>
                <a:ext uri="{FF2B5EF4-FFF2-40B4-BE49-F238E27FC236}">
                  <a16:creationId xmlns:a16="http://schemas.microsoft.com/office/drawing/2014/main" id="{FDCE182A-A7A7-7727-C8FE-E11DA5081283}"/>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p>
          </p:txBody>
        </p:sp>
        <p:sp>
          <p:nvSpPr>
            <p:cNvPr id="30" name="Freeform 30">
              <a:extLst>
                <a:ext uri="{FF2B5EF4-FFF2-40B4-BE49-F238E27FC236}">
                  <a16:creationId xmlns:a16="http://schemas.microsoft.com/office/drawing/2014/main" id="{EB557211-74FF-8649-E602-CA5B1F2B3252}"/>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31">
              <a:extLst>
                <a:ext uri="{FF2B5EF4-FFF2-40B4-BE49-F238E27FC236}">
                  <a16:creationId xmlns:a16="http://schemas.microsoft.com/office/drawing/2014/main" id="{8022A3E4-6B8E-79BB-4DF1-0E0A093F1FC1}"/>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7408" name="Freeform 32">
              <a:extLst>
                <a:ext uri="{FF2B5EF4-FFF2-40B4-BE49-F238E27FC236}">
                  <a16:creationId xmlns:a16="http://schemas.microsoft.com/office/drawing/2014/main" id="{59312581-1908-5CB1-E111-00E9924BA95A}"/>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p>
          </p:txBody>
        </p:sp>
        <p:sp>
          <p:nvSpPr>
            <p:cNvPr id="357409" name="Freeform 33">
              <a:extLst>
                <a:ext uri="{FF2B5EF4-FFF2-40B4-BE49-F238E27FC236}">
                  <a16:creationId xmlns:a16="http://schemas.microsoft.com/office/drawing/2014/main" id="{E51FD787-F59E-4350-48CB-F3DDB8AAEBA8}"/>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p>
          </p:txBody>
        </p:sp>
        <p:sp>
          <p:nvSpPr>
            <p:cNvPr id="357410" name="Freeform 34">
              <a:extLst>
                <a:ext uri="{FF2B5EF4-FFF2-40B4-BE49-F238E27FC236}">
                  <a16:creationId xmlns:a16="http://schemas.microsoft.com/office/drawing/2014/main" id="{DAACFA3F-F23F-18C6-1FD5-F870E3C6D78E}"/>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p>
          </p:txBody>
        </p:sp>
        <p:sp>
          <p:nvSpPr>
            <p:cNvPr id="357411" name="Freeform 35">
              <a:extLst>
                <a:ext uri="{FF2B5EF4-FFF2-40B4-BE49-F238E27FC236}">
                  <a16:creationId xmlns:a16="http://schemas.microsoft.com/office/drawing/2014/main" id="{9E692DBF-E3D5-1FC7-AC43-AEC0881CC0DA}"/>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p>
          </p:txBody>
        </p:sp>
        <p:sp>
          <p:nvSpPr>
            <p:cNvPr id="357412" name="Freeform 36">
              <a:extLst>
                <a:ext uri="{FF2B5EF4-FFF2-40B4-BE49-F238E27FC236}">
                  <a16:creationId xmlns:a16="http://schemas.microsoft.com/office/drawing/2014/main" id="{3197BC53-49C8-9B2B-60DA-1EFC0D8FB8DD}"/>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p>
          </p:txBody>
        </p:sp>
        <p:sp>
          <p:nvSpPr>
            <p:cNvPr id="357413" name="Freeform 37">
              <a:extLst>
                <a:ext uri="{FF2B5EF4-FFF2-40B4-BE49-F238E27FC236}">
                  <a16:creationId xmlns:a16="http://schemas.microsoft.com/office/drawing/2014/main" id="{D5D0CF39-28F1-F8C6-5F22-20C56D4475EB}"/>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p>
          </p:txBody>
        </p:sp>
        <p:sp>
          <p:nvSpPr>
            <p:cNvPr id="357414" name="Freeform 38">
              <a:extLst>
                <a:ext uri="{FF2B5EF4-FFF2-40B4-BE49-F238E27FC236}">
                  <a16:creationId xmlns:a16="http://schemas.microsoft.com/office/drawing/2014/main" id="{062EA1E4-9FAA-A45C-154F-7A8AFB198B4E}"/>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p>
          </p:txBody>
        </p:sp>
        <p:grpSp>
          <p:nvGrpSpPr>
            <p:cNvPr id="357415" name="Group 39">
              <a:extLst>
                <a:ext uri="{FF2B5EF4-FFF2-40B4-BE49-F238E27FC236}">
                  <a16:creationId xmlns:a16="http://schemas.microsoft.com/office/drawing/2014/main" id="{A3E33646-B810-848B-D69C-4B9029B96257}"/>
                </a:ext>
              </a:extLst>
            </p:cNvPr>
            <p:cNvGrpSpPr>
              <a:grpSpLocks/>
            </p:cNvGrpSpPr>
            <p:nvPr userDrawn="1"/>
          </p:nvGrpSpPr>
          <p:grpSpPr bwMode="auto">
            <a:xfrm>
              <a:off x="0" y="1632"/>
              <a:ext cx="5758" cy="1858"/>
              <a:chOff x="0" y="1632"/>
              <a:chExt cx="5758" cy="1858"/>
            </a:xfrm>
          </p:grpSpPr>
          <p:sp>
            <p:nvSpPr>
              <p:cNvPr id="357416" name="Freeform 40">
                <a:extLst>
                  <a:ext uri="{FF2B5EF4-FFF2-40B4-BE49-F238E27FC236}">
                    <a16:creationId xmlns:a16="http://schemas.microsoft.com/office/drawing/2014/main" id="{CD981A48-3E27-16D5-E919-3EA762203A91}"/>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357417" name="Freeform 41">
                <a:extLst>
                  <a:ext uri="{FF2B5EF4-FFF2-40B4-BE49-F238E27FC236}">
                    <a16:creationId xmlns:a16="http://schemas.microsoft.com/office/drawing/2014/main" id="{8CC7CD70-D054-DDAB-F4FE-156D99938C07}"/>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p>
            </p:txBody>
          </p:sp>
        </p:grpSp>
      </p:grpSp>
      <p:sp>
        <p:nvSpPr>
          <p:cNvPr id="357418"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35741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357420" name="Rectangle 44">
            <a:extLst>
              <a:ext uri="{FF2B5EF4-FFF2-40B4-BE49-F238E27FC236}">
                <a16:creationId xmlns:a16="http://schemas.microsoft.com/office/drawing/2014/main" id="{BDC51EEC-DDF4-606F-4370-5BE59907A5B5}"/>
              </a:ext>
            </a:extLst>
          </p:cNvPr>
          <p:cNvSpPr>
            <a:spLocks noGrp="1" noChangeArrowheads="1"/>
          </p:cNvSpPr>
          <p:nvPr>
            <p:ph type="dt" sz="quarter" idx="10"/>
          </p:nvPr>
        </p:nvSpPr>
        <p:spPr/>
        <p:txBody>
          <a:bodyPr/>
          <a:lstStyle>
            <a:lvl1pPr>
              <a:defRPr/>
            </a:lvl1pPr>
          </a:lstStyle>
          <a:p>
            <a:pPr>
              <a:defRPr/>
            </a:pPr>
            <a:endParaRPr lang="en-US"/>
          </a:p>
        </p:txBody>
      </p:sp>
      <p:sp>
        <p:nvSpPr>
          <p:cNvPr id="357421" name="Rectangle 45">
            <a:extLst>
              <a:ext uri="{FF2B5EF4-FFF2-40B4-BE49-F238E27FC236}">
                <a16:creationId xmlns:a16="http://schemas.microsoft.com/office/drawing/2014/main" id="{FFF45F3B-EDFA-6FDE-0A9A-8D8EA3BF65CE}"/>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357422" name="Rectangle 46">
            <a:extLst>
              <a:ext uri="{FF2B5EF4-FFF2-40B4-BE49-F238E27FC236}">
                <a16:creationId xmlns:a16="http://schemas.microsoft.com/office/drawing/2014/main" id="{BDFA2B21-7CE2-373D-400B-E3AC5CDC07CE}"/>
              </a:ext>
            </a:extLst>
          </p:cNvPr>
          <p:cNvSpPr>
            <a:spLocks noGrp="1" noChangeArrowheads="1"/>
          </p:cNvSpPr>
          <p:nvPr>
            <p:ph type="sldNum" sz="quarter" idx="12"/>
          </p:nvPr>
        </p:nvSpPr>
        <p:spPr/>
        <p:txBody>
          <a:bodyPr/>
          <a:lstStyle>
            <a:lvl1pPr>
              <a:defRPr/>
            </a:lvl1pPr>
          </a:lstStyle>
          <a:p>
            <a:pPr>
              <a:defRPr/>
            </a:pPr>
            <a:fld id="{F7EA68BF-3813-42A8-B79C-CC09745CA2A1}" type="slidenum">
              <a:rPr lang="en-US" altLang="en-US"/>
              <a:pPr>
                <a:defRPr/>
              </a:pPr>
              <a:t>‹#›</a:t>
            </a:fld>
            <a:endParaRPr lang="en-US" altLang="en-US"/>
          </a:p>
        </p:txBody>
      </p:sp>
    </p:spTree>
    <p:extLst>
      <p:ext uri="{BB962C8B-B14F-4D97-AF65-F5344CB8AC3E}">
        <p14:creationId xmlns:p14="http://schemas.microsoft.com/office/powerpoint/2010/main" val="203735316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21EAE8EA-7915-3BBA-28AC-02E273D34083}"/>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196BF30C-59C4-DC7A-BEA0-F35399D11FA0}"/>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6" name="Rectangle 46">
            <a:extLst>
              <a:ext uri="{FF2B5EF4-FFF2-40B4-BE49-F238E27FC236}">
                <a16:creationId xmlns:a16="http://schemas.microsoft.com/office/drawing/2014/main" id="{E7655561-7C8A-4A84-6C96-2B44E6447DD0}"/>
              </a:ext>
            </a:extLst>
          </p:cNvPr>
          <p:cNvSpPr>
            <a:spLocks noGrp="1" noChangeArrowheads="1"/>
          </p:cNvSpPr>
          <p:nvPr>
            <p:ph type="sldNum" sz="quarter" idx="12"/>
          </p:nvPr>
        </p:nvSpPr>
        <p:spPr/>
        <p:txBody>
          <a:bodyPr/>
          <a:lstStyle>
            <a:lvl1pPr>
              <a:defRPr/>
            </a:lvl1pPr>
          </a:lstStyle>
          <a:p>
            <a:pPr>
              <a:defRPr/>
            </a:pPr>
            <a:fld id="{4D172E98-3C85-4FD0-8899-73E081BDAC27}" type="slidenum">
              <a:rPr lang="en-US" altLang="en-US"/>
              <a:pPr>
                <a:defRPr/>
              </a:pPr>
              <a:t>‹#›</a:t>
            </a:fld>
            <a:endParaRPr lang="en-US" altLang="en-US"/>
          </a:p>
        </p:txBody>
      </p:sp>
    </p:spTree>
    <p:extLst>
      <p:ext uri="{BB962C8B-B14F-4D97-AF65-F5344CB8AC3E}">
        <p14:creationId xmlns:p14="http://schemas.microsoft.com/office/powerpoint/2010/main" val="160422795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FBF77442-9D00-A92D-2C85-409ED7652980}"/>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BEFF09BD-5B2E-B00D-EE77-D6ADEF1DB039}"/>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6" name="Rectangle 46">
            <a:extLst>
              <a:ext uri="{FF2B5EF4-FFF2-40B4-BE49-F238E27FC236}">
                <a16:creationId xmlns:a16="http://schemas.microsoft.com/office/drawing/2014/main" id="{53517864-E52C-FD13-C0CF-7ACFC5ABA7B2}"/>
              </a:ext>
            </a:extLst>
          </p:cNvPr>
          <p:cNvSpPr>
            <a:spLocks noGrp="1" noChangeArrowheads="1"/>
          </p:cNvSpPr>
          <p:nvPr>
            <p:ph type="sldNum" sz="quarter" idx="12"/>
          </p:nvPr>
        </p:nvSpPr>
        <p:spPr/>
        <p:txBody>
          <a:bodyPr/>
          <a:lstStyle>
            <a:lvl1pPr>
              <a:defRPr/>
            </a:lvl1pPr>
          </a:lstStyle>
          <a:p>
            <a:pPr>
              <a:defRPr/>
            </a:pPr>
            <a:fld id="{F51DA8C3-78D1-4382-9CD4-8C443923790E}" type="slidenum">
              <a:rPr lang="en-US" altLang="en-US"/>
              <a:pPr>
                <a:defRPr/>
              </a:pPr>
              <a:t>‹#›</a:t>
            </a:fld>
            <a:endParaRPr lang="en-US" altLang="en-US"/>
          </a:p>
        </p:txBody>
      </p:sp>
    </p:spTree>
    <p:extLst>
      <p:ext uri="{BB962C8B-B14F-4D97-AF65-F5344CB8AC3E}">
        <p14:creationId xmlns:p14="http://schemas.microsoft.com/office/powerpoint/2010/main" val="372284210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BAB9C7A5-6551-595F-CA52-85E37293700B}"/>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0CB159FE-E4FD-5828-6FFB-82621BEBD4BB}"/>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7" name="Rectangle 46">
            <a:extLst>
              <a:ext uri="{FF2B5EF4-FFF2-40B4-BE49-F238E27FC236}">
                <a16:creationId xmlns:a16="http://schemas.microsoft.com/office/drawing/2014/main" id="{F933F201-84B5-4928-6A7B-07A23B082941}"/>
              </a:ext>
            </a:extLst>
          </p:cNvPr>
          <p:cNvSpPr>
            <a:spLocks noGrp="1" noChangeArrowheads="1"/>
          </p:cNvSpPr>
          <p:nvPr>
            <p:ph type="sldNum" sz="quarter" idx="12"/>
          </p:nvPr>
        </p:nvSpPr>
        <p:spPr/>
        <p:txBody>
          <a:bodyPr/>
          <a:lstStyle>
            <a:lvl1pPr>
              <a:defRPr/>
            </a:lvl1pPr>
          </a:lstStyle>
          <a:p>
            <a:pPr>
              <a:defRPr/>
            </a:pPr>
            <a:fld id="{C6B60876-0F88-4FBD-B125-630C5BCE29FF}" type="slidenum">
              <a:rPr lang="en-US" altLang="en-US"/>
              <a:pPr>
                <a:defRPr/>
              </a:pPr>
              <a:t>‹#›</a:t>
            </a:fld>
            <a:endParaRPr lang="en-US" altLang="en-US"/>
          </a:p>
        </p:txBody>
      </p:sp>
    </p:spTree>
    <p:extLst>
      <p:ext uri="{BB962C8B-B14F-4D97-AF65-F5344CB8AC3E}">
        <p14:creationId xmlns:p14="http://schemas.microsoft.com/office/powerpoint/2010/main" val="328219468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a:extLst>
              <a:ext uri="{FF2B5EF4-FFF2-40B4-BE49-F238E27FC236}">
                <a16:creationId xmlns:a16="http://schemas.microsoft.com/office/drawing/2014/main" id="{DB9FD126-61CE-B3DC-AFF7-1DC69C5F94E2}"/>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45">
            <a:extLst>
              <a:ext uri="{FF2B5EF4-FFF2-40B4-BE49-F238E27FC236}">
                <a16:creationId xmlns:a16="http://schemas.microsoft.com/office/drawing/2014/main" id="{0EE00123-B6BD-69C3-89B1-39BC1CEB418B}"/>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9" name="Rectangle 46">
            <a:extLst>
              <a:ext uri="{FF2B5EF4-FFF2-40B4-BE49-F238E27FC236}">
                <a16:creationId xmlns:a16="http://schemas.microsoft.com/office/drawing/2014/main" id="{C8F1601F-207A-35E6-5AC8-BF28FA7E4FF1}"/>
              </a:ext>
            </a:extLst>
          </p:cNvPr>
          <p:cNvSpPr>
            <a:spLocks noGrp="1" noChangeArrowheads="1"/>
          </p:cNvSpPr>
          <p:nvPr>
            <p:ph type="sldNum" sz="quarter" idx="12"/>
          </p:nvPr>
        </p:nvSpPr>
        <p:spPr/>
        <p:txBody>
          <a:bodyPr/>
          <a:lstStyle>
            <a:lvl1pPr>
              <a:defRPr/>
            </a:lvl1pPr>
          </a:lstStyle>
          <a:p>
            <a:pPr>
              <a:defRPr/>
            </a:pPr>
            <a:fld id="{A9F0F3D2-CEF2-4BA8-A26E-D466C72C22B9}" type="slidenum">
              <a:rPr lang="en-US" altLang="en-US"/>
              <a:pPr>
                <a:defRPr/>
              </a:pPr>
              <a:t>‹#›</a:t>
            </a:fld>
            <a:endParaRPr lang="en-US" altLang="en-US"/>
          </a:p>
        </p:txBody>
      </p:sp>
    </p:spTree>
    <p:extLst>
      <p:ext uri="{BB962C8B-B14F-4D97-AF65-F5344CB8AC3E}">
        <p14:creationId xmlns:p14="http://schemas.microsoft.com/office/powerpoint/2010/main" val="156797521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a:extLst>
              <a:ext uri="{FF2B5EF4-FFF2-40B4-BE49-F238E27FC236}">
                <a16:creationId xmlns:a16="http://schemas.microsoft.com/office/drawing/2014/main" id="{428FDAAE-DFF6-FBF6-564E-6AA6A7DD4CFA}"/>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45">
            <a:extLst>
              <a:ext uri="{FF2B5EF4-FFF2-40B4-BE49-F238E27FC236}">
                <a16:creationId xmlns:a16="http://schemas.microsoft.com/office/drawing/2014/main" id="{14CD1E36-43C8-7F4E-B2A8-D82A30B07105}"/>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5" name="Rectangle 46">
            <a:extLst>
              <a:ext uri="{FF2B5EF4-FFF2-40B4-BE49-F238E27FC236}">
                <a16:creationId xmlns:a16="http://schemas.microsoft.com/office/drawing/2014/main" id="{CA969501-96BA-4CC7-AA15-E7A85D264279}"/>
              </a:ext>
            </a:extLst>
          </p:cNvPr>
          <p:cNvSpPr>
            <a:spLocks noGrp="1" noChangeArrowheads="1"/>
          </p:cNvSpPr>
          <p:nvPr>
            <p:ph type="sldNum" sz="quarter" idx="12"/>
          </p:nvPr>
        </p:nvSpPr>
        <p:spPr/>
        <p:txBody>
          <a:bodyPr/>
          <a:lstStyle>
            <a:lvl1pPr>
              <a:defRPr/>
            </a:lvl1pPr>
          </a:lstStyle>
          <a:p>
            <a:pPr>
              <a:defRPr/>
            </a:pPr>
            <a:fld id="{5C991097-CE53-493A-829E-CD7DB6FCA67D}" type="slidenum">
              <a:rPr lang="en-US" altLang="en-US"/>
              <a:pPr>
                <a:defRPr/>
              </a:pPr>
              <a:t>‹#›</a:t>
            </a:fld>
            <a:endParaRPr lang="en-US" altLang="en-US"/>
          </a:p>
        </p:txBody>
      </p:sp>
    </p:spTree>
    <p:extLst>
      <p:ext uri="{BB962C8B-B14F-4D97-AF65-F5344CB8AC3E}">
        <p14:creationId xmlns:p14="http://schemas.microsoft.com/office/powerpoint/2010/main" val="283024531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D621A51E-2FC2-B5F3-DE1B-435109329872}"/>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45">
            <a:extLst>
              <a:ext uri="{FF2B5EF4-FFF2-40B4-BE49-F238E27FC236}">
                <a16:creationId xmlns:a16="http://schemas.microsoft.com/office/drawing/2014/main" id="{D17F499A-6728-87BD-8214-22C0990FC534}"/>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4" name="Rectangle 46">
            <a:extLst>
              <a:ext uri="{FF2B5EF4-FFF2-40B4-BE49-F238E27FC236}">
                <a16:creationId xmlns:a16="http://schemas.microsoft.com/office/drawing/2014/main" id="{D6CA2A58-ADEE-E6DC-5233-F4CEB13C8011}"/>
              </a:ext>
            </a:extLst>
          </p:cNvPr>
          <p:cNvSpPr>
            <a:spLocks noGrp="1" noChangeArrowheads="1"/>
          </p:cNvSpPr>
          <p:nvPr>
            <p:ph type="sldNum" sz="quarter" idx="12"/>
          </p:nvPr>
        </p:nvSpPr>
        <p:spPr/>
        <p:txBody>
          <a:bodyPr/>
          <a:lstStyle>
            <a:lvl1pPr>
              <a:defRPr/>
            </a:lvl1pPr>
          </a:lstStyle>
          <a:p>
            <a:pPr>
              <a:defRPr/>
            </a:pPr>
            <a:fld id="{3E5FCF1D-3EA3-49F6-9FA9-E7EBB2B14FA6}" type="slidenum">
              <a:rPr lang="en-US" altLang="en-US"/>
              <a:pPr>
                <a:defRPr/>
              </a:pPr>
              <a:t>‹#›</a:t>
            </a:fld>
            <a:endParaRPr lang="en-US" altLang="en-US"/>
          </a:p>
        </p:txBody>
      </p:sp>
    </p:spTree>
    <p:extLst>
      <p:ext uri="{BB962C8B-B14F-4D97-AF65-F5344CB8AC3E}">
        <p14:creationId xmlns:p14="http://schemas.microsoft.com/office/powerpoint/2010/main" val="102031021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A81E5AE7-7EC2-E847-F89F-878330EA148D}"/>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EF5DB043-D466-34F5-68E6-7505D89A405C}"/>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7" name="Rectangle 46">
            <a:extLst>
              <a:ext uri="{FF2B5EF4-FFF2-40B4-BE49-F238E27FC236}">
                <a16:creationId xmlns:a16="http://schemas.microsoft.com/office/drawing/2014/main" id="{052D7ED8-606A-77B3-51F3-CE5D06B821DB}"/>
              </a:ext>
            </a:extLst>
          </p:cNvPr>
          <p:cNvSpPr>
            <a:spLocks noGrp="1" noChangeArrowheads="1"/>
          </p:cNvSpPr>
          <p:nvPr>
            <p:ph type="sldNum" sz="quarter" idx="12"/>
          </p:nvPr>
        </p:nvSpPr>
        <p:spPr/>
        <p:txBody>
          <a:bodyPr/>
          <a:lstStyle>
            <a:lvl1pPr>
              <a:defRPr/>
            </a:lvl1pPr>
          </a:lstStyle>
          <a:p>
            <a:pPr>
              <a:defRPr/>
            </a:pPr>
            <a:fld id="{1BCA37AB-151D-4F00-AD9C-B829794B2823}" type="slidenum">
              <a:rPr lang="en-US" altLang="en-US"/>
              <a:pPr>
                <a:defRPr/>
              </a:pPr>
              <a:t>‹#›</a:t>
            </a:fld>
            <a:endParaRPr lang="en-US" altLang="en-US"/>
          </a:p>
        </p:txBody>
      </p:sp>
    </p:spTree>
    <p:extLst>
      <p:ext uri="{BB962C8B-B14F-4D97-AF65-F5344CB8AC3E}">
        <p14:creationId xmlns:p14="http://schemas.microsoft.com/office/powerpoint/2010/main" val="5232477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89C5071D-7F2A-E2E6-69E1-64891DB16401}"/>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C5779E2A-476E-F1EE-2A41-621F544C3915}"/>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7" name="Rectangle 46">
            <a:extLst>
              <a:ext uri="{FF2B5EF4-FFF2-40B4-BE49-F238E27FC236}">
                <a16:creationId xmlns:a16="http://schemas.microsoft.com/office/drawing/2014/main" id="{D4CFC881-B1CC-7EB1-6127-B53DD5B0362E}"/>
              </a:ext>
            </a:extLst>
          </p:cNvPr>
          <p:cNvSpPr>
            <a:spLocks noGrp="1" noChangeArrowheads="1"/>
          </p:cNvSpPr>
          <p:nvPr>
            <p:ph type="sldNum" sz="quarter" idx="12"/>
          </p:nvPr>
        </p:nvSpPr>
        <p:spPr/>
        <p:txBody>
          <a:bodyPr/>
          <a:lstStyle>
            <a:lvl1pPr>
              <a:defRPr/>
            </a:lvl1pPr>
          </a:lstStyle>
          <a:p>
            <a:pPr>
              <a:defRPr/>
            </a:pPr>
            <a:fld id="{89D01570-6F08-4DDE-84C0-EEEAB5F31A12}" type="slidenum">
              <a:rPr lang="en-US" altLang="en-US"/>
              <a:pPr>
                <a:defRPr/>
              </a:pPr>
              <a:t>‹#›</a:t>
            </a:fld>
            <a:endParaRPr lang="en-US" altLang="en-US"/>
          </a:p>
        </p:txBody>
      </p:sp>
    </p:spTree>
    <p:extLst>
      <p:ext uri="{BB962C8B-B14F-4D97-AF65-F5344CB8AC3E}">
        <p14:creationId xmlns:p14="http://schemas.microsoft.com/office/powerpoint/2010/main" val="243800455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31090200-56A4-F351-D4B8-150D4B95553B}"/>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47D52275-16FC-E4A7-AA4E-4A7BA9FE539E}"/>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6" name="Rectangle 46">
            <a:extLst>
              <a:ext uri="{FF2B5EF4-FFF2-40B4-BE49-F238E27FC236}">
                <a16:creationId xmlns:a16="http://schemas.microsoft.com/office/drawing/2014/main" id="{185BF6B0-433E-3D4B-FD72-972CEA34465C}"/>
              </a:ext>
            </a:extLst>
          </p:cNvPr>
          <p:cNvSpPr>
            <a:spLocks noGrp="1" noChangeArrowheads="1"/>
          </p:cNvSpPr>
          <p:nvPr>
            <p:ph type="sldNum" sz="quarter" idx="12"/>
          </p:nvPr>
        </p:nvSpPr>
        <p:spPr/>
        <p:txBody>
          <a:bodyPr/>
          <a:lstStyle>
            <a:lvl1pPr>
              <a:defRPr/>
            </a:lvl1pPr>
          </a:lstStyle>
          <a:p>
            <a:pPr>
              <a:defRPr/>
            </a:pPr>
            <a:fld id="{5A7FBF32-3EA4-4CEC-A3A9-D1C5946251BD}" type="slidenum">
              <a:rPr lang="en-US" altLang="en-US"/>
              <a:pPr>
                <a:defRPr/>
              </a:pPr>
              <a:t>‹#›</a:t>
            </a:fld>
            <a:endParaRPr lang="en-US" altLang="en-US"/>
          </a:p>
        </p:txBody>
      </p:sp>
    </p:spTree>
    <p:extLst>
      <p:ext uri="{BB962C8B-B14F-4D97-AF65-F5344CB8AC3E}">
        <p14:creationId xmlns:p14="http://schemas.microsoft.com/office/powerpoint/2010/main" val="392546969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7D1C7B0B-7BA4-E950-0EB8-326BBC5BF14B}"/>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AA2FAF89-0A77-6CE3-8806-34BDD058B7C3}"/>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6" name="Rectangle 46">
            <a:extLst>
              <a:ext uri="{FF2B5EF4-FFF2-40B4-BE49-F238E27FC236}">
                <a16:creationId xmlns:a16="http://schemas.microsoft.com/office/drawing/2014/main" id="{21B7979A-28F1-AC56-8EF7-1965B779C0B3}"/>
              </a:ext>
            </a:extLst>
          </p:cNvPr>
          <p:cNvSpPr>
            <a:spLocks noGrp="1" noChangeArrowheads="1"/>
          </p:cNvSpPr>
          <p:nvPr>
            <p:ph type="sldNum" sz="quarter" idx="12"/>
          </p:nvPr>
        </p:nvSpPr>
        <p:spPr/>
        <p:txBody>
          <a:bodyPr/>
          <a:lstStyle>
            <a:lvl1pPr>
              <a:defRPr/>
            </a:lvl1pPr>
          </a:lstStyle>
          <a:p>
            <a:pPr>
              <a:defRPr/>
            </a:pPr>
            <a:fld id="{DCDB7C12-5803-49F2-A74F-BDBFFA2A1F9A}" type="slidenum">
              <a:rPr lang="en-US" altLang="en-US"/>
              <a:pPr>
                <a:defRPr/>
              </a:pPr>
              <a:t>‹#›</a:t>
            </a:fld>
            <a:endParaRPr lang="en-US" altLang="en-US"/>
          </a:p>
        </p:txBody>
      </p:sp>
    </p:spTree>
    <p:extLst>
      <p:ext uri="{BB962C8B-B14F-4D97-AF65-F5344CB8AC3E}">
        <p14:creationId xmlns:p14="http://schemas.microsoft.com/office/powerpoint/2010/main" val="234105859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75FD5F4B-6A10-72EC-3381-DCFF521B59E4}"/>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CD04A6A8-490C-8A36-81F1-AE6DD4081185}"/>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7" name="Rectangle 46">
            <a:extLst>
              <a:ext uri="{FF2B5EF4-FFF2-40B4-BE49-F238E27FC236}">
                <a16:creationId xmlns:a16="http://schemas.microsoft.com/office/drawing/2014/main" id="{401C3E3B-B185-C5E9-F55B-CD68B0917D1E}"/>
              </a:ext>
            </a:extLst>
          </p:cNvPr>
          <p:cNvSpPr>
            <a:spLocks noGrp="1" noChangeArrowheads="1"/>
          </p:cNvSpPr>
          <p:nvPr>
            <p:ph type="sldNum" sz="quarter" idx="12"/>
          </p:nvPr>
        </p:nvSpPr>
        <p:spPr/>
        <p:txBody>
          <a:bodyPr/>
          <a:lstStyle>
            <a:lvl1pPr>
              <a:defRPr/>
            </a:lvl1pPr>
          </a:lstStyle>
          <a:p>
            <a:pPr>
              <a:defRPr/>
            </a:pPr>
            <a:fld id="{19E43215-67D9-4BA3-8ACF-EE3A0F47BA99}" type="slidenum">
              <a:rPr lang="en-US" altLang="en-US"/>
              <a:pPr>
                <a:defRPr/>
              </a:pPr>
              <a:t>‹#›</a:t>
            </a:fld>
            <a:endParaRPr lang="en-US" altLang="en-US"/>
          </a:p>
        </p:txBody>
      </p:sp>
    </p:spTree>
    <p:extLst>
      <p:ext uri="{BB962C8B-B14F-4D97-AF65-F5344CB8AC3E}">
        <p14:creationId xmlns:p14="http://schemas.microsoft.com/office/powerpoint/2010/main" val="235053271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4">
            <a:extLst>
              <a:ext uri="{FF2B5EF4-FFF2-40B4-BE49-F238E27FC236}">
                <a16:creationId xmlns:a16="http://schemas.microsoft.com/office/drawing/2014/main" id="{BD61710A-0917-9DFD-A4BA-335870F934E9}"/>
              </a:ext>
            </a:extLst>
          </p:cNvPr>
          <p:cNvSpPr>
            <a:spLocks noGrp="1" noChangeArrowheads="1"/>
          </p:cNvSpPr>
          <p:nvPr>
            <p:ph type="dt" sz="half" idx="10"/>
          </p:nvPr>
        </p:nvSpPr>
        <p:spPr/>
        <p:txBody>
          <a:bodyPr/>
          <a:lstStyle>
            <a:lvl1pPr>
              <a:defRPr/>
            </a:lvl1pPr>
          </a:lstStyle>
          <a:p>
            <a:pPr>
              <a:defRPr/>
            </a:pPr>
            <a:endParaRPr lang="en-US"/>
          </a:p>
        </p:txBody>
      </p:sp>
      <p:sp>
        <p:nvSpPr>
          <p:cNvPr id="7" name="Rectangle 45">
            <a:extLst>
              <a:ext uri="{FF2B5EF4-FFF2-40B4-BE49-F238E27FC236}">
                <a16:creationId xmlns:a16="http://schemas.microsoft.com/office/drawing/2014/main" id="{97CDF99B-67CB-254D-80D4-814DA5782390}"/>
              </a:ext>
            </a:extLst>
          </p:cNvPr>
          <p:cNvSpPr>
            <a:spLocks noGrp="1" noChangeArrowheads="1"/>
          </p:cNvSpPr>
          <p:nvPr>
            <p:ph type="ftr" sz="quarter" idx="11"/>
          </p:nvPr>
        </p:nvSpPr>
        <p:spPr/>
        <p:txBody>
          <a:bodyPr/>
          <a:lstStyle>
            <a:lvl1pPr>
              <a:defRPr/>
            </a:lvl1pPr>
          </a:lstStyle>
          <a:p>
            <a:pPr>
              <a:defRPr/>
            </a:pPr>
            <a:r>
              <a:rPr lang="en-US"/>
              <a:t>Exton, PA 2-7-16</a:t>
            </a:r>
          </a:p>
        </p:txBody>
      </p:sp>
      <p:sp>
        <p:nvSpPr>
          <p:cNvPr id="8" name="Rectangle 46">
            <a:extLst>
              <a:ext uri="{FF2B5EF4-FFF2-40B4-BE49-F238E27FC236}">
                <a16:creationId xmlns:a16="http://schemas.microsoft.com/office/drawing/2014/main" id="{C192345B-F1E0-7300-96DF-59AB9457F2DC}"/>
              </a:ext>
            </a:extLst>
          </p:cNvPr>
          <p:cNvSpPr>
            <a:spLocks noGrp="1" noChangeArrowheads="1"/>
          </p:cNvSpPr>
          <p:nvPr>
            <p:ph type="sldNum" sz="quarter" idx="12"/>
          </p:nvPr>
        </p:nvSpPr>
        <p:spPr/>
        <p:txBody>
          <a:bodyPr/>
          <a:lstStyle>
            <a:lvl1pPr>
              <a:defRPr/>
            </a:lvl1pPr>
          </a:lstStyle>
          <a:p>
            <a:pPr>
              <a:defRPr/>
            </a:pPr>
            <a:fld id="{303AAEED-7692-4EB5-A05D-C90F00B2869F}" type="slidenum">
              <a:rPr lang="en-US" altLang="en-US"/>
              <a:pPr>
                <a:defRPr/>
              </a:pPr>
              <a:t>‹#›</a:t>
            </a:fld>
            <a:endParaRPr lang="en-US" altLang="en-US"/>
          </a:p>
        </p:txBody>
      </p:sp>
    </p:spTree>
    <p:extLst>
      <p:ext uri="{BB962C8B-B14F-4D97-AF65-F5344CB8AC3E}">
        <p14:creationId xmlns:p14="http://schemas.microsoft.com/office/powerpoint/2010/main" val="276627030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618CC35E-BAE8-DBCF-726F-24E6F334C995}"/>
              </a:ext>
            </a:extLst>
          </p:cNvPr>
          <p:cNvGrpSpPr>
            <a:grpSpLocks/>
          </p:cNvGrpSpPr>
          <p:nvPr/>
        </p:nvGrpSpPr>
        <p:grpSpPr bwMode="auto">
          <a:xfrm>
            <a:off x="0" y="0"/>
            <a:ext cx="9144000" cy="6856413"/>
            <a:chOff x="0" y="0"/>
            <a:chExt cx="5760" cy="4319"/>
          </a:xfrm>
        </p:grpSpPr>
        <p:sp>
          <p:nvSpPr>
            <p:cNvPr id="356355" name="Freeform 3">
              <a:extLst>
                <a:ext uri="{FF2B5EF4-FFF2-40B4-BE49-F238E27FC236}">
                  <a16:creationId xmlns:a16="http://schemas.microsoft.com/office/drawing/2014/main" id="{1336135E-2D57-609E-05D0-72317413F9DA}"/>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p>
          </p:txBody>
        </p:sp>
        <p:sp>
          <p:nvSpPr>
            <p:cNvPr id="356356" name="Freeform 4">
              <a:extLst>
                <a:ext uri="{FF2B5EF4-FFF2-40B4-BE49-F238E27FC236}">
                  <a16:creationId xmlns:a16="http://schemas.microsoft.com/office/drawing/2014/main" id="{B2EE3B8D-5FE2-F21B-ED2E-240EDE3EFFBF}"/>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6357" name="Freeform 5">
              <a:extLst>
                <a:ext uri="{FF2B5EF4-FFF2-40B4-BE49-F238E27FC236}">
                  <a16:creationId xmlns:a16="http://schemas.microsoft.com/office/drawing/2014/main" id="{3587A03E-A5D0-298A-5A2B-75C9FDE2053B}"/>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p>
          </p:txBody>
        </p:sp>
        <p:sp>
          <p:nvSpPr>
            <p:cNvPr id="1035" name="Freeform 6">
              <a:extLst>
                <a:ext uri="{FF2B5EF4-FFF2-40B4-BE49-F238E27FC236}">
                  <a16:creationId xmlns:a16="http://schemas.microsoft.com/office/drawing/2014/main" id="{9690C5B7-D1CA-4B0E-A8E6-3928CA6C17BB}"/>
                </a:ext>
              </a:extLst>
            </p:cNvPr>
            <p:cNvSpPr>
              <a:spLocks/>
            </p:cNvSpPr>
            <p:nvPr/>
          </p:nvSpPr>
          <p:spPr bwMode="hidden">
            <a:xfrm>
              <a:off x="4038" y="3577"/>
              <a:ext cx="1720" cy="65"/>
            </a:xfrm>
            <a:custGeom>
              <a:avLst/>
              <a:gdLst>
                <a:gd name="T0" fmla="*/ 1606 w 1722"/>
                <a:gd name="T1" fmla="*/ 33 h 66"/>
                <a:gd name="T2" fmla="*/ 1606 w 1722"/>
                <a:gd name="T3" fmla="*/ 33 h 66"/>
                <a:gd name="T4" fmla="*/ 0 w 1722"/>
                <a:gd name="T5" fmla="*/ 0 h 66"/>
                <a:gd name="T6" fmla="*/ 0 w 1722"/>
                <a:gd name="T7" fmla="*/ 33 h 66"/>
                <a:gd name="T8" fmla="*/ 1606 w 1722"/>
                <a:gd name="T9" fmla="*/ 33 h 66"/>
                <a:gd name="T10" fmla="*/ 160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59" name="Freeform 7">
              <a:extLst>
                <a:ext uri="{FF2B5EF4-FFF2-40B4-BE49-F238E27FC236}">
                  <a16:creationId xmlns:a16="http://schemas.microsoft.com/office/drawing/2014/main" id="{57F541C7-958E-450C-06B5-B529749008B1}"/>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p>
          </p:txBody>
        </p:sp>
        <p:sp>
          <p:nvSpPr>
            <p:cNvPr id="1037" name="Freeform 8">
              <a:extLst>
                <a:ext uri="{FF2B5EF4-FFF2-40B4-BE49-F238E27FC236}">
                  <a16:creationId xmlns:a16="http://schemas.microsoft.com/office/drawing/2014/main" id="{D3D94FA7-8CA1-7A09-D8E0-B6316AD9EEDC}"/>
                </a:ext>
              </a:extLst>
            </p:cNvPr>
            <p:cNvSpPr>
              <a:spLocks/>
            </p:cNvSpPr>
            <p:nvPr/>
          </p:nvSpPr>
          <p:spPr bwMode="hidden">
            <a:xfrm>
              <a:off x="4784" y="3702"/>
              <a:ext cx="974" cy="101"/>
            </a:xfrm>
            <a:custGeom>
              <a:avLst/>
              <a:gdLst>
                <a:gd name="T0" fmla="*/ 917 w 975"/>
                <a:gd name="T1" fmla="*/ 48 h 101"/>
                <a:gd name="T2" fmla="*/ 917 w 975"/>
                <a:gd name="T3" fmla="*/ 0 h 101"/>
                <a:gd name="T4" fmla="*/ 0 w 975"/>
                <a:gd name="T5" fmla="*/ 24 h 101"/>
                <a:gd name="T6" fmla="*/ 0 w 975"/>
                <a:gd name="T7" fmla="*/ 101 h 101"/>
                <a:gd name="T8" fmla="*/ 917 w 975"/>
                <a:gd name="T9" fmla="*/ 48 h 101"/>
                <a:gd name="T10" fmla="*/ 91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a:extLst>
                <a:ext uri="{FF2B5EF4-FFF2-40B4-BE49-F238E27FC236}">
                  <a16:creationId xmlns:a16="http://schemas.microsoft.com/office/drawing/2014/main" id="{9AA39F98-F95E-440B-C7CE-70A9608E602A}"/>
                </a:ext>
              </a:extLst>
            </p:cNvPr>
            <p:cNvSpPr>
              <a:spLocks/>
            </p:cNvSpPr>
            <p:nvPr/>
          </p:nvSpPr>
          <p:spPr bwMode="hidden">
            <a:xfrm>
              <a:off x="3619" y="3815"/>
              <a:ext cx="2139" cy="198"/>
            </a:xfrm>
            <a:custGeom>
              <a:avLst/>
              <a:gdLst>
                <a:gd name="T0" fmla="*/ 2025 w 2141"/>
                <a:gd name="T1" fmla="*/ 0 h 198"/>
                <a:gd name="T2" fmla="*/ 0 w 2141"/>
                <a:gd name="T3" fmla="*/ 156 h 198"/>
                <a:gd name="T4" fmla="*/ 0 w 2141"/>
                <a:gd name="T5" fmla="*/ 198 h 198"/>
                <a:gd name="T6" fmla="*/ 2025 w 2141"/>
                <a:gd name="T7" fmla="*/ 0 h 198"/>
                <a:gd name="T8" fmla="*/ 202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2" name="Freeform 10">
              <a:extLst>
                <a:ext uri="{FF2B5EF4-FFF2-40B4-BE49-F238E27FC236}">
                  <a16:creationId xmlns:a16="http://schemas.microsoft.com/office/drawing/2014/main" id="{C61D5238-842B-7E1C-162D-F3507D017E70}"/>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1040" name="Freeform 11">
              <a:extLst>
                <a:ext uri="{FF2B5EF4-FFF2-40B4-BE49-F238E27FC236}">
                  <a16:creationId xmlns:a16="http://schemas.microsoft.com/office/drawing/2014/main" id="{E9BB0E9A-8FB7-C889-FC50-C5BD7055EFCD}"/>
                </a:ext>
              </a:extLst>
            </p:cNvPr>
            <p:cNvSpPr>
              <a:spLocks/>
            </p:cNvSpPr>
            <p:nvPr/>
          </p:nvSpPr>
          <p:spPr bwMode="hidden">
            <a:xfrm>
              <a:off x="2097" y="4043"/>
              <a:ext cx="2514" cy="276"/>
            </a:xfrm>
            <a:custGeom>
              <a:avLst/>
              <a:gdLst>
                <a:gd name="T0" fmla="*/ 2037 w 2517"/>
                <a:gd name="T1" fmla="*/ 276 h 276"/>
                <a:gd name="T2" fmla="*/ 2343 w 2517"/>
                <a:gd name="T3" fmla="*/ 204 h 276"/>
                <a:gd name="T4" fmla="*/ 2089 w 2517"/>
                <a:gd name="T5" fmla="*/ 0 h 276"/>
                <a:gd name="T6" fmla="*/ 0 w 2517"/>
                <a:gd name="T7" fmla="*/ 276 h 276"/>
                <a:gd name="T8" fmla="*/ 2037 w 2517"/>
                <a:gd name="T9" fmla="*/ 276 h 276"/>
                <a:gd name="T10" fmla="*/ 203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4" name="Freeform 12">
              <a:extLst>
                <a:ext uri="{FF2B5EF4-FFF2-40B4-BE49-F238E27FC236}">
                  <a16:creationId xmlns:a16="http://schemas.microsoft.com/office/drawing/2014/main" id="{CA652833-9890-BDA0-2BE1-82FF917DFCC3}"/>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p>
          </p:txBody>
        </p:sp>
        <p:sp>
          <p:nvSpPr>
            <p:cNvPr id="1042" name="Freeform 13">
              <a:extLst>
                <a:ext uri="{FF2B5EF4-FFF2-40B4-BE49-F238E27FC236}">
                  <a16:creationId xmlns:a16="http://schemas.microsoft.com/office/drawing/2014/main" id="{706AF0A8-0862-A76F-0DE7-81E20DC03FFC}"/>
                </a:ext>
              </a:extLst>
            </p:cNvPr>
            <p:cNvSpPr>
              <a:spLocks/>
            </p:cNvSpPr>
            <p:nvPr/>
          </p:nvSpPr>
          <p:spPr bwMode="hidden">
            <a:xfrm>
              <a:off x="5030" y="3151"/>
              <a:ext cx="728" cy="240"/>
            </a:xfrm>
            <a:custGeom>
              <a:avLst/>
              <a:gdLst>
                <a:gd name="T0" fmla="*/ 671 w 729"/>
                <a:gd name="T1" fmla="*/ 240 h 240"/>
                <a:gd name="T2" fmla="*/ 0 w 729"/>
                <a:gd name="T3" fmla="*/ 0 h 240"/>
                <a:gd name="T4" fmla="*/ 0 w 729"/>
                <a:gd name="T5" fmla="*/ 6 h 240"/>
                <a:gd name="T6" fmla="*/ 671 w 729"/>
                <a:gd name="T7" fmla="*/ 240 h 240"/>
                <a:gd name="T8" fmla="*/ 67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6" name="Freeform 14">
              <a:extLst>
                <a:ext uri="{FF2B5EF4-FFF2-40B4-BE49-F238E27FC236}">
                  <a16:creationId xmlns:a16="http://schemas.microsoft.com/office/drawing/2014/main" id="{1E39FEF3-600E-BB72-87A7-94A2FA705BDB}"/>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p>
          </p:txBody>
        </p:sp>
        <p:sp>
          <p:nvSpPr>
            <p:cNvPr id="1044" name="Freeform 15">
              <a:extLst>
                <a:ext uri="{FF2B5EF4-FFF2-40B4-BE49-F238E27FC236}">
                  <a16:creationId xmlns:a16="http://schemas.microsoft.com/office/drawing/2014/main" id="{C2628D38-528F-DB42-2822-214EF8768747}"/>
                </a:ext>
              </a:extLst>
            </p:cNvPr>
            <p:cNvSpPr>
              <a:spLocks/>
            </p:cNvSpPr>
            <p:nvPr/>
          </p:nvSpPr>
          <p:spPr bwMode="hidden">
            <a:xfrm>
              <a:off x="5030" y="3049"/>
              <a:ext cx="728" cy="318"/>
            </a:xfrm>
            <a:custGeom>
              <a:avLst/>
              <a:gdLst>
                <a:gd name="T0" fmla="*/ 671 w 729"/>
                <a:gd name="T1" fmla="*/ 318 h 318"/>
                <a:gd name="T2" fmla="*/ 671 w 729"/>
                <a:gd name="T3" fmla="*/ 312 h 318"/>
                <a:gd name="T4" fmla="*/ 0 w 729"/>
                <a:gd name="T5" fmla="*/ 0 h 318"/>
                <a:gd name="T6" fmla="*/ 0 w 729"/>
                <a:gd name="T7" fmla="*/ 54 h 318"/>
                <a:gd name="T8" fmla="*/ 671 w 729"/>
                <a:gd name="T9" fmla="*/ 318 h 318"/>
                <a:gd name="T10" fmla="*/ 67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8" name="Freeform 16">
              <a:extLst>
                <a:ext uri="{FF2B5EF4-FFF2-40B4-BE49-F238E27FC236}">
                  <a16:creationId xmlns:a16="http://schemas.microsoft.com/office/drawing/2014/main" id="{1D667FF3-2E47-A3E4-D485-5E1309DA42DD}"/>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p>
          </p:txBody>
        </p:sp>
        <p:sp>
          <p:nvSpPr>
            <p:cNvPr id="356369" name="Freeform 17">
              <a:extLst>
                <a:ext uri="{FF2B5EF4-FFF2-40B4-BE49-F238E27FC236}">
                  <a16:creationId xmlns:a16="http://schemas.microsoft.com/office/drawing/2014/main" id="{793366FC-80CE-1FA9-150D-40601B99AE3A}"/>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p>
          </p:txBody>
        </p:sp>
        <p:sp>
          <p:nvSpPr>
            <p:cNvPr id="356370" name="Freeform 18">
              <a:extLst>
                <a:ext uri="{FF2B5EF4-FFF2-40B4-BE49-F238E27FC236}">
                  <a16:creationId xmlns:a16="http://schemas.microsoft.com/office/drawing/2014/main" id="{015AA25F-4997-5146-7E92-CFDACBB5627B}"/>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p>
          </p:txBody>
        </p:sp>
        <p:sp>
          <p:nvSpPr>
            <p:cNvPr id="1048" name="Freeform 19">
              <a:extLst>
                <a:ext uri="{FF2B5EF4-FFF2-40B4-BE49-F238E27FC236}">
                  <a16:creationId xmlns:a16="http://schemas.microsoft.com/office/drawing/2014/main" id="{2B6F9D13-7A79-AF4E-7DCF-68999B21C246}"/>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2" name="Freeform 20">
              <a:extLst>
                <a:ext uri="{FF2B5EF4-FFF2-40B4-BE49-F238E27FC236}">
                  <a16:creationId xmlns:a16="http://schemas.microsoft.com/office/drawing/2014/main" id="{687D2D5C-189F-B2C4-2B6F-66EB2C7DB7D9}"/>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p>
          </p:txBody>
        </p:sp>
        <p:sp>
          <p:nvSpPr>
            <p:cNvPr id="1050" name="Freeform 21">
              <a:extLst>
                <a:ext uri="{FF2B5EF4-FFF2-40B4-BE49-F238E27FC236}">
                  <a16:creationId xmlns:a16="http://schemas.microsoft.com/office/drawing/2014/main" id="{36E5D361-1C4A-4B21-2E62-0DA411537B5A}"/>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4" name="Freeform 22">
              <a:extLst>
                <a:ext uri="{FF2B5EF4-FFF2-40B4-BE49-F238E27FC236}">
                  <a16:creationId xmlns:a16="http://schemas.microsoft.com/office/drawing/2014/main" id="{DE998DC4-598E-1EAC-EF17-054C6664075A}"/>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p>
          </p:txBody>
        </p:sp>
        <p:sp>
          <p:nvSpPr>
            <p:cNvPr id="356375" name="Freeform 23">
              <a:extLst>
                <a:ext uri="{FF2B5EF4-FFF2-40B4-BE49-F238E27FC236}">
                  <a16:creationId xmlns:a16="http://schemas.microsoft.com/office/drawing/2014/main" id="{6B7ADC13-F26E-7B77-20F6-D20C38FEEA49}"/>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p>
          </p:txBody>
        </p:sp>
        <p:sp>
          <p:nvSpPr>
            <p:cNvPr id="356376" name="Freeform 24">
              <a:extLst>
                <a:ext uri="{FF2B5EF4-FFF2-40B4-BE49-F238E27FC236}">
                  <a16:creationId xmlns:a16="http://schemas.microsoft.com/office/drawing/2014/main" id="{9B7DAC39-F91D-57C7-7749-B9F1391D1411}"/>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p>
          </p:txBody>
        </p:sp>
        <p:sp>
          <p:nvSpPr>
            <p:cNvPr id="1054" name="Freeform 25">
              <a:extLst>
                <a:ext uri="{FF2B5EF4-FFF2-40B4-BE49-F238E27FC236}">
                  <a16:creationId xmlns:a16="http://schemas.microsoft.com/office/drawing/2014/main" id="{BDB8A589-D50E-EB3B-0615-B4DC4E09A47F}"/>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8" name="Freeform 26">
              <a:extLst>
                <a:ext uri="{FF2B5EF4-FFF2-40B4-BE49-F238E27FC236}">
                  <a16:creationId xmlns:a16="http://schemas.microsoft.com/office/drawing/2014/main" id="{E79849A0-0130-7A49-91AA-FE6E9D0CB927}"/>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p>
          </p:txBody>
        </p:sp>
        <p:sp>
          <p:nvSpPr>
            <p:cNvPr id="356379" name="Freeform 27">
              <a:extLst>
                <a:ext uri="{FF2B5EF4-FFF2-40B4-BE49-F238E27FC236}">
                  <a16:creationId xmlns:a16="http://schemas.microsoft.com/office/drawing/2014/main" id="{73ECC3FD-D113-81CA-C3C6-F7008684265F}"/>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p>
          </p:txBody>
        </p:sp>
        <p:sp>
          <p:nvSpPr>
            <p:cNvPr id="1057" name="Freeform 28">
              <a:extLst>
                <a:ext uri="{FF2B5EF4-FFF2-40B4-BE49-F238E27FC236}">
                  <a16:creationId xmlns:a16="http://schemas.microsoft.com/office/drawing/2014/main" id="{C3029056-4EF9-19B5-EE55-84A8298350C0}"/>
                </a:ext>
              </a:extLst>
            </p:cNvPr>
            <p:cNvSpPr>
              <a:spLocks/>
            </p:cNvSpPr>
            <p:nvPr/>
          </p:nvSpPr>
          <p:spPr bwMode="hidden">
            <a:xfrm>
              <a:off x="5698" y="653"/>
              <a:ext cx="60" cy="311"/>
            </a:xfrm>
            <a:custGeom>
              <a:avLst/>
              <a:gdLst>
                <a:gd name="T0" fmla="*/ 0 w 60"/>
                <a:gd name="T1" fmla="*/ 144 h 312"/>
                <a:gd name="T2" fmla="*/ 60 w 60"/>
                <a:gd name="T3" fmla="*/ 25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1" name="Freeform 29">
              <a:extLst>
                <a:ext uri="{FF2B5EF4-FFF2-40B4-BE49-F238E27FC236}">
                  <a16:creationId xmlns:a16="http://schemas.microsoft.com/office/drawing/2014/main" id="{54204E49-B7EE-440E-ABD5-275459D63DA3}"/>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p>
          </p:txBody>
        </p:sp>
        <p:sp>
          <p:nvSpPr>
            <p:cNvPr id="1059" name="Freeform 30">
              <a:extLst>
                <a:ext uri="{FF2B5EF4-FFF2-40B4-BE49-F238E27FC236}">
                  <a16:creationId xmlns:a16="http://schemas.microsoft.com/office/drawing/2014/main" id="{6B1131FD-8F35-1A7A-85ED-1DF7EEB86AC4}"/>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3" name="Freeform 31">
              <a:extLst>
                <a:ext uri="{FF2B5EF4-FFF2-40B4-BE49-F238E27FC236}">
                  <a16:creationId xmlns:a16="http://schemas.microsoft.com/office/drawing/2014/main" id="{F210DB97-21BB-DA2B-59DC-C91DB3C2F6F9}"/>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6384" name="Freeform 32">
              <a:extLst>
                <a:ext uri="{FF2B5EF4-FFF2-40B4-BE49-F238E27FC236}">
                  <a16:creationId xmlns:a16="http://schemas.microsoft.com/office/drawing/2014/main" id="{BD2B9118-114A-8C52-00F1-8BD4FD496B91}"/>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p>
          </p:txBody>
        </p:sp>
        <p:sp>
          <p:nvSpPr>
            <p:cNvPr id="356385" name="Freeform 33">
              <a:extLst>
                <a:ext uri="{FF2B5EF4-FFF2-40B4-BE49-F238E27FC236}">
                  <a16:creationId xmlns:a16="http://schemas.microsoft.com/office/drawing/2014/main" id="{90AD6B68-983C-FFE6-C0E6-45F1EBFEF458}"/>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p>
          </p:txBody>
        </p:sp>
        <p:sp>
          <p:nvSpPr>
            <p:cNvPr id="356386" name="Freeform 34">
              <a:extLst>
                <a:ext uri="{FF2B5EF4-FFF2-40B4-BE49-F238E27FC236}">
                  <a16:creationId xmlns:a16="http://schemas.microsoft.com/office/drawing/2014/main" id="{8CE5269E-C84B-8F71-1310-9DAF6197EB6F}"/>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p>
          </p:txBody>
        </p:sp>
        <p:sp>
          <p:nvSpPr>
            <p:cNvPr id="356387" name="Freeform 35">
              <a:extLst>
                <a:ext uri="{FF2B5EF4-FFF2-40B4-BE49-F238E27FC236}">
                  <a16:creationId xmlns:a16="http://schemas.microsoft.com/office/drawing/2014/main" id="{C2CD101B-1842-CB66-AAF2-55D51366907F}"/>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p>
          </p:txBody>
        </p:sp>
        <p:sp>
          <p:nvSpPr>
            <p:cNvPr id="356388" name="Freeform 36">
              <a:extLst>
                <a:ext uri="{FF2B5EF4-FFF2-40B4-BE49-F238E27FC236}">
                  <a16:creationId xmlns:a16="http://schemas.microsoft.com/office/drawing/2014/main" id="{562341FD-051B-BF1B-5990-52E97ABB6AB8}"/>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p>
          </p:txBody>
        </p:sp>
        <p:sp>
          <p:nvSpPr>
            <p:cNvPr id="356389" name="Freeform 37">
              <a:extLst>
                <a:ext uri="{FF2B5EF4-FFF2-40B4-BE49-F238E27FC236}">
                  <a16:creationId xmlns:a16="http://schemas.microsoft.com/office/drawing/2014/main" id="{4C31DBD2-C1D8-F256-23A6-3F09603C9CC6}"/>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p>
          </p:txBody>
        </p:sp>
        <p:sp>
          <p:nvSpPr>
            <p:cNvPr id="356390" name="Freeform 38">
              <a:extLst>
                <a:ext uri="{FF2B5EF4-FFF2-40B4-BE49-F238E27FC236}">
                  <a16:creationId xmlns:a16="http://schemas.microsoft.com/office/drawing/2014/main" id="{5F99CDAD-E683-24C4-B787-B1F8BA941AFC}"/>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p>
          </p:txBody>
        </p:sp>
        <p:grpSp>
          <p:nvGrpSpPr>
            <p:cNvPr id="1068" name="Group 39">
              <a:extLst>
                <a:ext uri="{FF2B5EF4-FFF2-40B4-BE49-F238E27FC236}">
                  <a16:creationId xmlns:a16="http://schemas.microsoft.com/office/drawing/2014/main" id="{63E0A36D-A869-5D09-6A10-CF11E4548CE9}"/>
                </a:ext>
              </a:extLst>
            </p:cNvPr>
            <p:cNvGrpSpPr>
              <a:grpSpLocks/>
            </p:cNvGrpSpPr>
            <p:nvPr userDrawn="1"/>
          </p:nvGrpSpPr>
          <p:grpSpPr bwMode="auto">
            <a:xfrm>
              <a:off x="0" y="1632"/>
              <a:ext cx="5758" cy="1858"/>
              <a:chOff x="0" y="1632"/>
              <a:chExt cx="5758" cy="1858"/>
            </a:xfrm>
          </p:grpSpPr>
          <p:sp>
            <p:nvSpPr>
              <p:cNvPr id="356392" name="Freeform 40">
                <a:extLst>
                  <a:ext uri="{FF2B5EF4-FFF2-40B4-BE49-F238E27FC236}">
                    <a16:creationId xmlns:a16="http://schemas.microsoft.com/office/drawing/2014/main" id="{478252D8-FDEF-5A36-78CA-CDBB894DF2B2}"/>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356393" name="Freeform 41">
                <a:extLst>
                  <a:ext uri="{FF2B5EF4-FFF2-40B4-BE49-F238E27FC236}">
                    <a16:creationId xmlns:a16="http://schemas.microsoft.com/office/drawing/2014/main" id="{498429D1-C7CD-3ACD-F982-202A91F50D04}"/>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p>
            </p:txBody>
          </p:sp>
        </p:grpSp>
      </p:grpSp>
      <p:sp>
        <p:nvSpPr>
          <p:cNvPr id="356394" name="Rectangle 42">
            <a:extLst>
              <a:ext uri="{FF2B5EF4-FFF2-40B4-BE49-F238E27FC236}">
                <a16:creationId xmlns:a16="http://schemas.microsoft.com/office/drawing/2014/main" id="{7FBB54B1-9D2A-FE3D-2D78-524AC077E5AF}"/>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6395" name="Rectangle 43">
            <a:extLst>
              <a:ext uri="{FF2B5EF4-FFF2-40B4-BE49-F238E27FC236}">
                <a16:creationId xmlns:a16="http://schemas.microsoft.com/office/drawing/2014/main" id="{29D20C33-E57D-5BD6-88FA-19808F1574B1}"/>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6396" name="Rectangle 44">
            <a:extLst>
              <a:ext uri="{FF2B5EF4-FFF2-40B4-BE49-F238E27FC236}">
                <a16:creationId xmlns:a16="http://schemas.microsoft.com/office/drawing/2014/main" id="{4DBF81E1-D0AA-E2D6-9FEC-6D8E7706110D}"/>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mn-lt"/>
              </a:defRPr>
            </a:lvl1pPr>
          </a:lstStyle>
          <a:p>
            <a:pPr>
              <a:defRPr/>
            </a:pPr>
            <a:endParaRPr lang="en-US"/>
          </a:p>
        </p:txBody>
      </p:sp>
      <p:sp>
        <p:nvSpPr>
          <p:cNvPr id="356397" name="Rectangle 45">
            <a:extLst>
              <a:ext uri="{FF2B5EF4-FFF2-40B4-BE49-F238E27FC236}">
                <a16:creationId xmlns:a16="http://schemas.microsoft.com/office/drawing/2014/main" id="{C9A4F4DD-ED50-8313-3C16-E05501B2E46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pPr>
              <a:defRPr/>
            </a:pPr>
            <a:r>
              <a:rPr lang="en-US"/>
              <a:t>Exton, PA 2-7-16</a:t>
            </a:r>
          </a:p>
        </p:txBody>
      </p:sp>
      <p:sp>
        <p:nvSpPr>
          <p:cNvPr id="356398" name="Rectangle 46">
            <a:extLst>
              <a:ext uri="{FF2B5EF4-FFF2-40B4-BE49-F238E27FC236}">
                <a16:creationId xmlns:a16="http://schemas.microsoft.com/office/drawing/2014/main" id="{94E35F15-6DA5-E0FF-31E5-1ADF55A88662}"/>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Arial" panose="020B0604020202020204" pitchFamily="34" charset="0"/>
              </a:defRPr>
            </a:lvl1pPr>
          </a:lstStyle>
          <a:p>
            <a:pPr>
              <a:defRPr/>
            </a:pPr>
            <a:fld id="{E422ACC0-3645-41CB-98C5-DF0DD25F1E6E}"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5648" r:id="rId1"/>
    <p:sldLayoutId id="2147485649" r:id="rId2"/>
    <p:sldLayoutId id="2147485650" r:id="rId3"/>
    <p:sldLayoutId id="2147485651" r:id="rId4"/>
    <p:sldLayoutId id="2147485652" r:id="rId5"/>
    <p:sldLayoutId id="2147485653" r:id="rId6"/>
    <p:sldLayoutId id="2147485654" r:id="rId7"/>
    <p:sldLayoutId id="2147485655" r:id="rId8"/>
    <p:sldLayoutId id="2147485656" r:id="rId9"/>
    <p:sldLayoutId id="2147485657" r:id="rId10"/>
    <p:sldLayoutId id="2147485658" r:id="rId11"/>
    <p:sldLayoutId id="2147485659" r:id="rId12"/>
    <p:sldLayoutId id="2147485660" r:id="rId13"/>
  </p:sldLayoutIdLst>
  <p:transition>
    <p:fade/>
  </p:transition>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3.jpeg"/><Relationship Id="rId7"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5.jpeg"/><Relationship Id="rId10" Type="http://schemas.openxmlformats.org/officeDocument/2006/relationships/image" Target="../media/image37.jpeg"/><Relationship Id="rId4" Type="http://schemas.openxmlformats.org/officeDocument/2006/relationships/image" Target="../media/image34.jpeg"/><Relationship Id="rId9" Type="http://schemas.openxmlformats.org/officeDocument/2006/relationships/image" Target="../media/image36.jpeg"/></Relationships>
</file>

<file path=ppt/slides/_rels/slide2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1.png"/><Relationship Id="rId7"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png"/><Relationship Id="rId10" Type="http://schemas.openxmlformats.org/officeDocument/2006/relationships/image" Target="../media/image37.jpeg"/><Relationship Id="rId4" Type="http://schemas.openxmlformats.org/officeDocument/2006/relationships/image" Target="../media/image2.png"/><Relationship Id="rId9"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hyperlink" Target="javascript:edit(91032)" TargetMode="External"/><Relationship Id="rId3" Type="http://schemas.openxmlformats.org/officeDocument/2006/relationships/image" Target="../media/image1.png"/><Relationship Id="rId7" Type="http://schemas.openxmlformats.org/officeDocument/2006/relationships/image" Target="../media/image39.jpeg"/><Relationship Id="rId12"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png"/><Relationship Id="rId15" Type="http://schemas.openxmlformats.org/officeDocument/2006/relationships/image" Target="../media/image46.jpeg"/><Relationship Id="rId10" Type="http://schemas.openxmlformats.org/officeDocument/2006/relationships/image" Target="../media/image42.jpeg"/><Relationship Id="rId4" Type="http://schemas.openxmlformats.org/officeDocument/2006/relationships/image" Target="../media/image2.png"/><Relationship Id="rId9" Type="http://schemas.openxmlformats.org/officeDocument/2006/relationships/image" Target="../media/image41.jpeg"/><Relationship Id="rId1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9.jpe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5.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4.gif"/><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png"/><Relationship Id="rId7"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5F22363-0FCC-E223-4EB1-FB2B421E04DC}"/>
              </a:ext>
            </a:extLst>
          </p:cNvPr>
          <p:cNvSpPr>
            <a:spLocks noGrp="1"/>
          </p:cNvSpPr>
          <p:nvPr>
            <p:ph type="sldNum" sz="quarter" idx="12"/>
          </p:nvPr>
        </p:nvSpPr>
        <p:spPr>
          <a:xfrm>
            <a:off x="6673850" y="59436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D9F893A-C907-4A79-B055-728476E09A3B}" type="slidenum">
              <a:rPr lang="en-US" altLang="en-US" sz="1200" smtClean="0"/>
              <a:pPr>
                <a:spcBef>
                  <a:spcPct val="0"/>
                </a:spcBef>
                <a:buClrTx/>
                <a:buSzTx/>
                <a:buFontTx/>
                <a:buNone/>
                <a:defRPr/>
              </a:pPr>
              <a:t>1</a:t>
            </a:fld>
            <a:endParaRPr lang="en-US" altLang="en-US" sz="1200" dirty="0"/>
          </a:p>
        </p:txBody>
      </p:sp>
      <p:pic>
        <p:nvPicPr>
          <p:cNvPr id="17411" name="Picture 6">
            <a:extLst>
              <a:ext uri="{FF2B5EF4-FFF2-40B4-BE49-F238E27FC236}">
                <a16:creationId xmlns:a16="http://schemas.microsoft.com/office/drawing/2014/main" id="{BF4143EA-7C71-D153-33DF-0D9C44B724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33650" y="2760663"/>
            <a:ext cx="40767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95933B3-3224-ABD5-8687-B7B568FF0BD9}"/>
              </a:ext>
            </a:extLst>
          </p:cNvPr>
          <p:cNvSpPr/>
          <p:nvPr/>
        </p:nvSpPr>
        <p:spPr>
          <a:xfrm>
            <a:off x="-63830" y="598718"/>
            <a:ext cx="9271659" cy="1846659"/>
          </a:xfrm>
          <a:prstGeom prst="rect">
            <a:avLst/>
          </a:prstGeom>
          <a:noFill/>
        </p:spPr>
        <p:txBody>
          <a:bodyPr>
            <a:spAutoFit/>
            <a:scene3d>
              <a:camera prst="orthographicFront"/>
              <a:lightRig rig="freezing" dir="t"/>
            </a:scene3d>
            <a:sp3d prstMaterial="matte"/>
          </a:bodyPr>
          <a:lstStyle/>
          <a:p>
            <a:pPr algn="ctr">
              <a:defRPr/>
            </a:pPr>
            <a:r>
              <a:rPr lang="en-US" sz="3200" b="1" dirty="0">
                <a:solidFill>
                  <a:srgbClr val="FFC000"/>
                </a:solidFill>
                <a:effectLst>
                  <a:outerShdw blurRad="38100" dist="38100" dir="2700000" algn="tl">
                    <a:srgbClr val="000000">
                      <a:alpha val="43137"/>
                    </a:srgbClr>
                  </a:outerShdw>
                </a:effectLst>
                <a:latin typeface="Georgia" panose="02040502050405020303" pitchFamily="18" charset="0"/>
              </a:rPr>
              <a:t>Maintaining Biblical Faith in a </a:t>
            </a:r>
            <a:br>
              <a:rPr lang="en-US" sz="3200" b="1" dirty="0">
                <a:solidFill>
                  <a:srgbClr val="FFC000"/>
                </a:solidFill>
                <a:effectLst>
                  <a:outerShdw blurRad="38100" dist="38100" dir="2700000" algn="tl">
                    <a:srgbClr val="000000">
                      <a:alpha val="43137"/>
                    </a:srgbClr>
                  </a:outerShdw>
                </a:effectLst>
                <a:latin typeface="Georgia" panose="02040502050405020303" pitchFamily="18" charset="0"/>
              </a:rPr>
            </a:br>
            <a:r>
              <a:rPr lang="en-US" sz="3200" b="1" dirty="0">
                <a:solidFill>
                  <a:srgbClr val="FFC000"/>
                </a:solidFill>
                <a:effectLst>
                  <a:outerShdw blurRad="38100" dist="38100" dir="2700000" algn="tl">
                    <a:srgbClr val="000000">
                      <a:alpha val="43137"/>
                    </a:srgbClr>
                  </a:outerShdw>
                </a:effectLst>
                <a:latin typeface="Georgia" panose="02040502050405020303" pitchFamily="18" charset="0"/>
              </a:rPr>
              <a:t>Humanistic Society</a:t>
            </a:r>
          </a:p>
          <a:p>
            <a:pPr algn="ctr">
              <a:defRPr/>
            </a:pPr>
            <a:r>
              <a:rPr lang="en-US" sz="400" b="1" dirty="0">
                <a:solidFill>
                  <a:srgbClr val="FFC000"/>
                </a:solidFill>
                <a:latin typeface="Georgia" panose="02040502050405020303" pitchFamily="18" charset="0"/>
              </a:rPr>
              <a:t> </a:t>
            </a:r>
          </a:p>
          <a:p>
            <a:pPr algn="ctr">
              <a:defRPr/>
            </a:pPr>
            <a:r>
              <a:rPr lang="en-US" sz="2100" dirty="0">
                <a:latin typeface="Georgia" panose="02040502050405020303" pitchFamily="18" charset="0"/>
              </a:rPr>
              <a:t>(Protecting Our Children from </a:t>
            </a:r>
            <a:br>
              <a:rPr lang="en-US" sz="2100" dirty="0">
                <a:latin typeface="Georgia" panose="02040502050405020303" pitchFamily="18" charset="0"/>
              </a:rPr>
            </a:br>
            <a:r>
              <a:rPr lang="en-US" sz="2100" dirty="0">
                <a:latin typeface="Georgia" panose="02040502050405020303" pitchFamily="18" charset="0"/>
              </a:rPr>
              <a:t>Secular Influences)</a:t>
            </a:r>
            <a:endParaRPr lang="en-US" sz="2100" dirty="0">
              <a:ln w="13462">
                <a:solidFill>
                  <a:schemeClr val="bg1">
                    <a:lumMod val="50000"/>
                  </a:schemeClr>
                </a:solidFill>
                <a:prstDash val="solid"/>
              </a:ln>
              <a:solidFill>
                <a:srgbClr val="FFCC00"/>
              </a:solidFill>
              <a:latin typeface="Georgia" panose="02040502050405020303" pitchFamily="18" charset="0"/>
              <a:cs typeface="Microsoft New Tai Lue" panose="020B0502040204020203"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40B4A308-7D3F-C20E-E609-34A5E3889C1D}"/>
              </a:ext>
            </a:extLst>
          </p:cNvPr>
          <p:cNvSpPr txBox="1">
            <a:spLocks noGrp="1"/>
          </p:cNvSpPr>
          <p:nvPr/>
        </p:nvSpPr>
        <p:spPr bwMode="auto">
          <a:xfrm>
            <a:off x="6553200" y="62484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F0C34491-4247-4004-AE61-C8C8273F2B61}"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a:t>
            </a:fld>
            <a:endParaRPr lang="en-US" altLang="en-US" sz="1200">
              <a:effectLst>
                <a:outerShdw blurRad="38100" dist="38100" dir="2700000" algn="tl">
                  <a:srgbClr val="000000"/>
                </a:outerShdw>
              </a:effectLst>
            </a:endParaRPr>
          </a:p>
        </p:txBody>
      </p:sp>
      <p:sp>
        <p:nvSpPr>
          <p:cNvPr id="7" name="Rectangle 3">
            <a:extLst>
              <a:ext uri="{FF2B5EF4-FFF2-40B4-BE49-F238E27FC236}">
                <a16:creationId xmlns:a16="http://schemas.microsoft.com/office/drawing/2014/main" id="{E2E899C8-B6DB-4A5F-9CBB-3018727FE0A5}"/>
              </a:ext>
            </a:extLst>
          </p:cNvPr>
          <p:cNvSpPr>
            <a:spLocks noChangeArrowheads="1"/>
          </p:cNvSpPr>
          <p:nvPr/>
        </p:nvSpPr>
        <p:spPr bwMode="auto">
          <a:xfrm>
            <a:off x="457200" y="762000"/>
            <a:ext cx="8229600" cy="596900"/>
          </a:xfrm>
          <a:prstGeom prst="rect">
            <a:avLst/>
          </a:prstGeom>
          <a:noFill/>
          <a:ln w="9525">
            <a:noFill/>
            <a:miter lim="800000"/>
            <a:headEnd/>
            <a:tailEnd/>
          </a:ln>
          <a:effectLst/>
        </p:spPr>
        <p:txBody>
          <a:bodyPr anchor="ctr"/>
          <a:lstStyle/>
          <a:p>
            <a:pPr algn="ctr" eaLnBrk="1" hangingPunct="1">
              <a:defRPr/>
            </a:pPr>
            <a:endParaRPr lang="en-US" sz="2400" b="1">
              <a:solidFill>
                <a:srgbClr val="FFCC00"/>
              </a:solidFill>
              <a:effectLst>
                <a:outerShdw blurRad="38100" dist="38100" dir="2700000" algn="tl">
                  <a:srgbClr val="000000"/>
                </a:outerShdw>
              </a:effectLst>
              <a:latin typeface="Arial" charset="0"/>
            </a:endParaRPr>
          </a:p>
        </p:txBody>
      </p:sp>
      <p:sp>
        <p:nvSpPr>
          <p:cNvPr id="2" name="Rectangle 3">
            <a:extLst>
              <a:ext uri="{FF2B5EF4-FFF2-40B4-BE49-F238E27FC236}">
                <a16:creationId xmlns:a16="http://schemas.microsoft.com/office/drawing/2014/main" id="{7BA78827-D6CA-AC65-1204-32EA513087DA}"/>
              </a:ext>
            </a:extLst>
          </p:cNvPr>
          <p:cNvSpPr>
            <a:spLocks noChangeArrowheads="1"/>
          </p:cNvSpPr>
          <p:nvPr/>
        </p:nvSpPr>
        <p:spPr bwMode="auto">
          <a:xfrm>
            <a:off x="649288" y="866775"/>
            <a:ext cx="8229600" cy="2057400"/>
          </a:xfrm>
          <a:prstGeom prst="rect">
            <a:avLst/>
          </a:prstGeom>
          <a:noFill/>
          <a:ln w="9525">
            <a:noFill/>
            <a:miter lim="800000"/>
            <a:headEnd/>
            <a:tailEnd/>
          </a:ln>
          <a:effectLst/>
        </p:spPr>
        <p:txBody>
          <a:bodyPr anchor="ctr"/>
          <a:lstStyle/>
          <a:p>
            <a:pPr eaLnBrk="1" hangingPunct="1">
              <a:defRPr/>
            </a:pPr>
            <a:r>
              <a:rPr lang="en-US" sz="2400" i="1" dirty="0">
                <a:effectLst>
                  <a:outerShdw blurRad="38100" dist="38100" dir="2700000" algn="tl">
                    <a:srgbClr val="000000"/>
                  </a:outerShdw>
                </a:effectLst>
                <a:latin typeface="Arial" charset="0"/>
              </a:rPr>
              <a:t>“All that generation also were gathered to their fathers; and </a:t>
            </a:r>
            <a:r>
              <a:rPr lang="en-US" sz="2400" i="1" u="sng" dirty="0">
                <a:effectLst>
                  <a:outerShdw blurRad="38100" dist="38100" dir="2700000" algn="tl">
                    <a:srgbClr val="000000"/>
                  </a:outerShdw>
                </a:effectLst>
                <a:latin typeface="Arial" charset="0"/>
              </a:rPr>
              <a:t>there arose another generation</a:t>
            </a:r>
            <a:r>
              <a:rPr lang="en-US" sz="2400" i="1" dirty="0">
                <a:effectLst>
                  <a:outerShdw blurRad="38100" dist="38100" dir="2700000" algn="tl">
                    <a:srgbClr val="000000"/>
                  </a:outerShdw>
                </a:effectLst>
                <a:latin typeface="Arial" charset="0"/>
              </a:rPr>
              <a:t> after them </a:t>
            </a:r>
            <a:r>
              <a:rPr lang="en-US" sz="2400" i="1" u="sng" dirty="0">
                <a:effectLst>
                  <a:outerShdw blurRad="38100" dist="38100" dir="2700000" algn="tl">
                    <a:srgbClr val="000000"/>
                  </a:outerShdw>
                </a:effectLst>
                <a:latin typeface="Arial" charset="0"/>
              </a:rPr>
              <a:t>who did not know the LORD</a:t>
            </a:r>
            <a:r>
              <a:rPr lang="en-US" sz="2400" i="1" dirty="0">
                <a:effectLst>
                  <a:outerShdw blurRad="38100" dist="38100" dir="2700000" algn="tl">
                    <a:srgbClr val="000000"/>
                  </a:outerShdw>
                </a:effectLst>
                <a:latin typeface="Arial" charset="0"/>
              </a:rPr>
              <a:t>, nor yet the work which He had done. Then the sons of Israel did evil in the sight of the LORD and served the Baals.”</a:t>
            </a:r>
          </a:p>
        </p:txBody>
      </p:sp>
      <p:sp>
        <p:nvSpPr>
          <p:cNvPr id="9" name="Rectangle 3">
            <a:extLst>
              <a:ext uri="{FF2B5EF4-FFF2-40B4-BE49-F238E27FC236}">
                <a16:creationId xmlns:a16="http://schemas.microsoft.com/office/drawing/2014/main" id="{5D44E3A3-C46D-72C4-37D9-F6133CF00EB2}"/>
              </a:ext>
            </a:extLst>
          </p:cNvPr>
          <p:cNvSpPr>
            <a:spLocks noChangeArrowheads="1"/>
          </p:cNvSpPr>
          <p:nvPr/>
        </p:nvSpPr>
        <p:spPr bwMode="auto">
          <a:xfrm>
            <a:off x="457200" y="317500"/>
            <a:ext cx="8229600" cy="596900"/>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Judges 2:10</a:t>
            </a:r>
          </a:p>
        </p:txBody>
      </p:sp>
      <p:sp>
        <p:nvSpPr>
          <p:cNvPr id="5" name="Slide Number Placeholder 4">
            <a:extLst>
              <a:ext uri="{FF2B5EF4-FFF2-40B4-BE49-F238E27FC236}">
                <a16:creationId xmlns:a16="http://schemas.microsoft.com/office/drawing/2014/main" id="{9AE3743E-B21B-9F89-7431-82F948B0640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C0061A2-2E70-45DC-8A29-392665FB684F}" type="slidenum">
              <a:rPr lang="en-US" altLang="en-US" smtClean="0">
                <a:latin typeface="Arial" panose="020B0604020202020204" pitchFamily="34" charset="0"/>
              </a:rPr>
              <a:pPr>
                <a:defRPr/>
              </a:pPr>
              <a:t>2</a:t>
            </a:fld>
            <a:endParaRPr lang="en-US" altLang="en-US">
              <a:latin typeface="Arial" panose="020B0604020202020204" pitchFamily="34" charset="0"/>
            </a:endParaRPr>
          </a:p>
        </p:txBody>
      </p:sp>
      <p:pic>
        <p:nvPicPr>
          <p:cNvPr id="19463" name="Picture 2">
            <a:extLst>
              <a:ext uri="{FF2B5EF4-FFF2-40B4-BE49-F238E27FC236}">
                <a16:creationId xmlns:a16="http://schemas.microsoft.com/office/drawing/2014/main" id="{40D76277-264C-1724-B5C7-FC3E61288FF8}"/>
              </a:ext>
            </a:extLst>
          </p:cNvPr>
          <p:cNvPicPr>
            <a:picLocks noChangeAspect="1"/>
          </p:cNvPicPr>
          <p:nvPr/>
        </p:nvPicPr>
        <p:blipFill>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000250" y="2968625"/>
            <a:ext cx="5141913"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8BD0E052-0B42-8110-6652-69F44760A02C}"/>
              </a:ext>
            </a:extLst>
          </p:cNvPr>
          <p:cNvSpPr txBox="1">
            <a:spLocks noGrp="1"/>
          </p:cNvSpPr>
          <p:nvPr/>
        </p:nvSpPr>
        <p:spPr bwMode="auto">
          <a:xfrm>
            <a:off x="6858000" y="59436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5F6B2162-6560-441F-8D08-4940D4CBDFF8}" type="slidenum">
              <a:rPr lang="en-US" altLang="en-US" sz="1200" smtClean="0">
                <a:effectLst>
                  <a:outerShdw blurRad="38100" dist="38100" dir="2700000" algn="tl">
                    <a:srgbClr val="000000"/>
                  </a:outerShdw>
                </a:effectLst>
              </a:rPr>
              <a:pPr algn="r" eaLnBrk="1" hangingPunct="1">
                <a:spcBef>
                  <a:spcPct val="0"/>
                </a:spcBef>
                <a:buClrTx/>
                <a:buSzTx/>
                <a:buFontTx/>
                <a:buNone/>
                <a:defRPr/>
              </a:pPr>
              <a:t>3</a:t>
            </a:fld>
            <a:endParaRPr lang="en-US" altLang="en-US" sz="1200">
              <a:effectLst>
                <a:outerShdw blurRad="38100" dist="38100" dir="2700000" algn="tl">
                  <a:srgbClr val="000000"/>
                </a:outerShdw>
              </a:effectLst>
            </a:endParaRPr>
          </a:p>
        </p:txBody>
      </p:sp>
      <p:sp>
        <p:nvSpPr>
          <p:cNvPr id="7" name="Rectangle 3">
            <a:extLst>
              <a:ext uri="{FF2B5EF4-FFF2-40B4-BE49-F238E27FC236}">
                <a16:creationId xmlns:a16="http://schemas.microsoft.com/office/drawing/2014/main" id="{F5ECF0CC-10F4-0E8B-0AA2-50D770378105}"/>
              </a:ext>
            </a:extLst>
          </p:cNvPr>
          <p:cNvSpPr>
            <a:spLocks noChangeArrowheads="1"/>
          </p:cNvSpPr>
          <p:nvPr/>
        </p:nvSpPr>
        <p:spPr bwMode="auto">
          <a:xfrm>
            <a:off x="457200" y="762000"/>
            <a:ext cx="8229600" cy="596900"/>
          </a:xfrm>
          <a:prstGeom prst="rect">
            <a:avLst/>
          </a:prstGeom>
          <a:noFill/>
          <a:ln w="9525">
            <a:noFill/>
            <a:miter lim="800000"/>
            <a:headEnd/>
            <a:tailEnd/>
          </a:ln>
          <a:effectLst/>
        </p:spPr>
        <p:txBody>
          <a:bodyPr anchor="ctr"/>
          <a:lstStyle/>
          <a:p>
            <a:pPr algn="ctr" eaLnBrk="1" hangingPunct="1">
              <a:defRPr/>
            </a:pPr>
            <a:endParaRPr lang="en-US" sz="2400" b="1">
              <a:solidFill>
                <a:srgbClr val="FFCC00"/>
              </a:solidFill>
              <a:effectLst>
                <a:outerShdw blurRad="38100" dist="38100" dir="2700000" algn="tl">
                  <a:srgbClr val="000000"/>
                </a:outerShdw>
              </a:effectLst>
              <a:latin typeface="Arial" charset="0"/>
            </a:endParaRPr>
          </a:p>
        </p:txBody>
      </p:sp>
      <p:sp>
        <p:nvSpPr>
          <p:cNvPr id="9" name="Rectangle 3">
            <a:extLst>
              <a:ext uri="{FF2B5EF4-FFF2-40B4-BE49-F238E27FC236}">
                <a16:creationId xmlns:a16="http://schemas.microsoft.com/office/drawing/2014/main" id="{4AA8AB7D-112E-634E-6431-8B23801E3A30}"/>
              </a:ext>
            </a:extLst>
          </p:cNvPr>
          <p:cNvSpPr>
            <a:spLocks noChangeArrowheads="1"/>
          </p:cNvSpPr>
          <p:nvPr/>
        </p:nvSpPr>
        <p:spPr bwMode="auto">
          <a:xfrm>
            <a:off x="457200" y="430213"/>
            <a:ext cx="8229600" cy="596900"/>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2020 Church Membership Gallup Poll</a:t>
            </a:r>
          </a:p>
        </p:txBody>
      </p:sp>
      <p:pic>
        <p:nvPicPr>
          <p:cNvPr id="21509" name="Picture 2">
            <a:extLst>
              <a:ext uri="{FF2B5EF4-FFF2-40B4-BE49-F238E27FC236}">
                <a16:creationId xmlns:a16="http://schemas.microsoft.com/office/drawing/2014/main" id="{4CC075EF-62EC-6689-0FBB-BECB9C8ACF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066800"/>
            <a:ext cx="91662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Box 2">
            <a:extLst>
              <a:ext uri="{FF2B5EF4-FFF2-40B4-BE49-F238E27FC236}">
                <a16:creationId xmlns:a16="http://schemas.microsoft.com/office/drawing/2014/main" id="{C694569A-356A-3636-BAA1-3A14A448896B}"/>
              </a:ext>
            </a:extLst>
          </p:cNvPr>
          <p:cNvSpPr txBox="1">
            <a:spLocks noChangeArrowheads="1"/>
          </p:cNvSpPr>
          <p:nvPr/>
        </p:nvSpPr>
        <p:spPr bwMode="auto">
          <a:xfrm>
            <a:off x="6477000" y="4495800"/>
            <a:ext cx="7620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900" b="1">
                <a:solidFill>
                  <a:srgbClr val="000000"/>
                </a:solidFill>
                <a:latin typeface="Bookman Old Style" panose="02050604050505020204" pitchFamily="18" charset="0"/>
              </a:rPr>
              <a:t>67%</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E07FED-0904-B604-3F42-AB5B232D0CC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571C4A42-C769-4B53-BB86-DE3341B26525}" type="slidenum">
              <a:rPr lang="en-US" altLang="en-US" sz="1200" smtClean="0"/>
              <a:pPr>
                <a:spcBef>
                  <a:spcPct val="0"/>
                </a:spcBef>
                <a:buClrTx/>
                <a:buSzTx/>
                <a:buFontTx/>
                <a:buNone/>
                <a:defRPr/>
              </a:pPr>
              <a:t>4</a:t>
            </a:fld>
            <a:endParaRPr lang="en-US" altLang="en-US" sz="1200"/>
          </a:p>
        </p:txBody>
      </p:sp>
      <p:pic>
        <p:nvPicPr>
          <p:cNvPr id="23555" name="Picture 2">
            <a:extLst>
              <a:ext uri="{FF2B5EF4-FFF2-40B4-BE49-F238E27FC236}">
                <a16:creationId xmlns:a16="http://schemas.microsoft.com/office/drawing/2014/main" id="{617236B1-7AAF-7400-3740-394045FF597A}"/>
              </a:ext>
            </a:extLst>
          </p:cNvPr>
          <p:cNvPicPr>
            <a:picLocks noChangeAspect="1" noChangeArrowheads="1"/>
          </p:cNvPicPr>
          <p:nvPr/>
        </p:nvPicPr>
        <p:blipFill>
          <a:blip r:embed="rId6">
            <a:lum bright="-10000"/>
            <a:extLst>
              <a:ext uri="{28A0092B-C50C-407E-A947-70E740481C1C}">
                <a14:useLocalDpi xmlns:a14="http://schemas.microsoft.com/office/drawing/2010/main" val="0"/>
              </a:ext>
            </a:extLst>
          </a:blip>
          <a:srcRect/>
          <a:stretch>
            <a:fillRect/>
          </a:stretch>
        </p:blipFill>
        <p:spPr bwMode="auto">
          <a:xfrm>
            <a:off x="165685" y="1190625"/>
            <a:ext cx="447675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4">
            <a:extLst>
              <a:ext uri="{FF2B5EF4-FFF2-40B4-BE49-F238E27FC236}">
                <a16:creationId xmlns:a16="http://schemas.microsoft.com/office/drawing/2014/main" id="{EAA9BB92-B2B6-6B1C-E013-44D768BEB326}"/>
              </a:ext>
            </a:extLst>
          </p:cNvPr>
          <p:cNvPicPr>
            <a:picLocks noChangeAspect="1" noChangeArrowheads="1"/>
          </p:cNvPicPr>
          <p:nvPr/>
        </p:nvPicPr>
        <p:blipFill>
          <a:blip r:embed="rId7">
            <a:lum bright="-10000"/>
            <a:extLst>
              <a:ext uri="{28A0092B-C50C-407E-A947-70E740481C1C}">
                <a14:useLocalDpi xmlns:a14="http://schemas.microsoft.com/office/drawing/2010/main" val="0"/>
              </a:ext>
            </a:extLst>
          </a:blip>
          <a:srcRect/>
          <a:stretch>
            <a:fillRect/>
          </a:stretch>
        </p:blipFill>
        <p:spPr bwMode="auto">
          <a:xfrm>
            <a:off x="4752975" y="1190625"/>
            <a:ext cx="4238625"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6">
            <a:extLst>
              <a:ext uri="{FF2B5EF4-FFF2-40B4-BE49-F238E27FC236}">
                <a16:creationId xmlns:a16="http://schemas.microsoft.com/office/drawing/2014/main" id="{528349CA-ED97-7171-27FD-73962D97E4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2135" y="1028700"/>
            <a:ext cx="4800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indefinite" fill="hold" nodeType="withEffect">
                                  <p:stCondLst>
                                    <p:cond delay="0"/>
                                  </p:stCondLst>
                                  <p:childTnLst>
                                    <p:anim calcmode="discrete" valueType="str">
                                      <p:cBhvr>
                                        <p:cTn id="6" dur="1000" fill="hold"/>
                                        <p:tgtEl>
                                          <p:spTgt spid="512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8AB9B-4491-781D-A439-78D9D66846A6}"/>
              </a:ext>
            </a:extLst>
          </p:cNvPr>
          <p:cNvSpPr>
            <a:spLocks noGrp="1"/>
          </p:cNvSpPr>
          <p:nvPr>
            <p:ph type="sldNum" sz="quarter" idx="12"/>
          </p:nvPr>
        </p:nvSpPr>
        <p:spPr/>
        <p:txBody>
          <a:bodyPr/>
          <a:lstStyle/>
          <a:p>
            <a:pPr>
              <a:defRPr/>
            </a:pPr>
            <a:fld id="{581B44ED-79E3-4D2E-AD96-55A8D6D16116}" type="slidenum">
              <a:rPr lang="en-US" altLang="en-US" smtClean="0"/>
              <a:pPr>
                <a:defRPr/>
              </a:pPr>
              <a:t>5</a:t>
            </a:fld>
            <a:endParaRPr lang="en-US" altLang="en-US"/>
          </a:p>
        </p:txBody>
      </p:sp>
      <p:pic>
        <p:nvPicPr>
          <p:cNvPr id="25603" name="Picture 2" descr="Maker of Lil Nas X 'Satan shoes' blocked by Nike insists they are works of  art | Fashion | The Guardian">
            <a:extLst>
              <a:ext uri="{FF2B5EF4-FFF2-40B4-BE49-F238E27FC236}">
                <a16:creationId xmlns:a16="http://schemas.microsoft.com/office/drawing/2014/main" id="{CA1A76C7-F561-6B70-C9F2-5A0768560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885825"/>
            <a:ext cx="8477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a:extLst>
              <a:ext uri="{FF2B5EF4-FFF2-40B4-BE49-F238E27FC236}">
                <a16:creationId xmlns:a16="http://schemas.microsoft.com/office/drawing/2014/main" id="{FDD5CB0E-C9D1-EB19-90DE-9D68240778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2135" y="1028700"/>
            <a:ext cx="4800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childTnLst>
                                    <p:anim calcmode="discrete" valueType="str">
                                      <p:cBhvr>
                                        <p:cTn id="6"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B6FACF-3A59-4F2A-4188-B09D36B662DA}"/>
              </a:ext>
            </a:extLst>
          </p:cNvPr>
          <p:cNvSpPr>
            <a:spLocks noGrp="1"/>
          </p:cNvSpPr>
          <p:nvPr>
            <p:ph type="sldNum" sz="quarter" idx="12"/>
          </p:nvPr>
        </p:nvSpPr>
        <p:spPr/>
        <p:txBody>
          <a:bodyPr/>
          <a:lstStyle/>
          <a:p>
            <a:pPr>
              <a:defRPr/>
            </a:pPr>
            <a:fld id="{2EA4F5DF-A6B6-4F27-84B5-23866F7EE261}" type="slidenum">
              <a:rPr lang="en-US" altLang="en-US" smtClean="0"/>
              <a:pPr>
                <a:defRPr/>
              </a:pPr>
              <a:t>6</a:t>
            </a:fld>
            <a:endParaRPr lang="en-US" altLang="en-US"/>
          </a:p>
        </p:txBody>
      </p:sp>
      <p:pic>
        <p:nvPicPr>
          <p:cNvPr id="27651" name="Picture 2" descr="Lucifer' Revived By Netflix After Fox Cancellation | Lucifer morningstar,  Watch lucifer, Tom ellis lucifer">
            <a:extLst>
              <a:ext uri="{FF2B5EF4-FFF2-40B4-BE49-F238E27FC236}">
                <a16:creationId xmlns:a16="http://schemas.microsoft.com/office/drawing/2014/main" id="{64D9100E-D89A-7401-42DA-77A76F7C45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376238"/>
            <a:ext cx="406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a:extLst>
              <a:ext uri="{FF2B5EF4-FFF2-40B4-BE49-F238E27FC236}">
                <a16:creationId xmlns:a16="http://schemas.microsoft.com/office/drawing/2014/main" id="{79FDBA89-D3DA-E224-2121-BE84267DF2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2135" y="1028700"/>
            <a:ext cx="4800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childTnLst>
                                    <p:anim calcmode="discrete" valueType="str">
                                      <p:cBhvr>
                                        <p:cTn id="6"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653D93E9-5CBC-678B-5363-56CC4D5D23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546" r="14529"/>
          <a:stretch>
            <a:fillRect/>
          </a:stretch>
        </p:blipFill>
        <p:spPr bwMode="auto">
          <a:xfrm>
            <a:off x="1081088" y="1014413"/>
            <a:ext cx="3171825"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4">
            <a:extLst>
              <a:ext uri="{FF2B5EF4-FFF2-40B4-BE49-F238E27FC236}">
                <a16:creationId xmlns:a16="http://schemas.microsoft.com/office/drawing/2014/main" id="{70766A21-1965-CB82-EF28-B3CC629F8B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551" r="26627"/>
          <a:stretch>
            <a:fillRect/>
          </a:stretch>
        </p:blipFill>
        <p:spPr bwMode="auto">
          <a:xfrm>
            <a:off x="1081088" y="3733800"/>
            <a:ext cx="3186112"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8BFF2597-4791-8E2E-278D-3532C0E848DD}"/>
              </a:ext>
            </a:extLst>
          </p:cNvPr>
          <p:cNvSpPr txBox="1">
            <a:spLocks noGrp="1"/>
          </p:cNvSpPr>
          <p:nvPr/>
        </p:nvSpPr>
        <p:spPr bwMode="auto">
          <a:xfrm>
            <a:off x="6705600" y="62484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D871D531-B487-4196-B2DA-7200E9F9F8F7}" type="slidenum">
              <a:rPr lang="en-US" altLang="en-US" sz="1200" smtClean="0">
                <a:effectLst>
                  <a:outerShdw blurRad="38100" dist="38100" dir="2700000" algn="tl">
                    <a:srgbClr val="000000"/>
                  </a:outerShdw>
                </a:effectLst>
              </a:rPr>
              <a:pPr algn="r" eaLnBrk="1" hangingPunct="1">
                <a:spcBef>
                  <a:spcPct val="0"/>
                </a:spcBef>
                <a:buClrTx/>
                <a:buSzTx/>
                <a:buFontTx/>
                <a:buNone/>
                <a:defRPr/>
              </a:pPr>
              <a:t>7</a:t>
            </a:fld>
            <a:endParaRPr lang="en-US" altLang="en-US" sz="1200">
              <a:effectLst>
                <a:outerShdw blurRad="38100" dist="38100" dir="2700000" algn="tl">
                  <a:srgbClr val="000000"/>
                </a:outerShdw>
              </a:effectLst>
            </a:endParaRPr>
          </a:p>
        </p:txBody>
      </p:sp>
      <p:sp>
        <p:nvSpPr>
          <p:cNvPr id="711682" name="Rectangle 2">
            <a:extLst>
              <a:ext uri="{FF2B5EF4-FFF2-40B4-BE49-F238E27FC236}">
                <a16:creationId xmlns:a16="http://schemas.microsoft.com/office/drawing/2014/main" id="{49406ABB-FCB3-EF80-C270-5B15440FBF4F}"/>
              </a:ext>
            </a:extLst>
          </p:cNvPr>
          <p:cNvSpPr>
            <a:spLocks noGrp="1" noChangeArrowheads="1"/>
          </p:cNvSpPr>
          <p:nvPr>
            <p:ph type="title" idx="4294967295"/>
          </p:nvPr>
        </p:nvSpPr>
        <p:spPr>
          <a:xfrm>
            <a:off x="4876800" y="2052637"/>
            <a:ext cx="3429000" cy="2519363"/>
          </a:xfrm>
        </p:spPr>
        <p:txBody>
          <a:bodyPr/>
          <a:lstStyle/>
          <a:p>
            <a:pPr algn="l" eaLnBrk="1" hangingPunct="1">
              <a:defRPr/>
            </a:pPr>
            <a:r>
              <a:rPr lang="en-US" sz="2600" i="1" dirty="0">
                <a:solidFill>
                  <a:schemeClr val="tx1"/>
                </a:solidFill>
              </a:rPr>
              <a:t>“Be of sober spirit, be on the alert Your adversary, the devil, prowls around </a:t>
            </a:r>
            <a:r>
              <a:rPr lang="en-US" sz="2600" i="1" u="sng" dirty="0">
                <a:solidFill>
                  <a:schemeClr val="tx1"/>
                </a:solidFill>
              </a:rPr>
              <a:t>like a roaring lion, seeking someone to devour</a:t>
            </a:r>
            <a:r>
              <a:rPr lang="en-US" sz="2600" i="1" dirty="0">
                <a:solidFill>
                  <a:schemeClr val="tx1"/>
                </a:solidFill>
              </a:rPr>
              <a:t>.”</a:t>
            </a:r>
            <a:endParaRPr lang="en-US" sz="2600" i="1" dirty="0">
              <a:solidFill>
                <a:schemeClr val="tx1"/>
              </a:solidFill>
              <a:effectLst/>
            </a:endParaRPr>
          </a:p>
        </p:txBody>
      </p:sp>
      <p:sp>
        <p:nvSpPr>
          <p:cNvPr id="711683" name="Rectangle 3">
            <a:extLst>
              <a:ext uri="{FF2B5EF4-FFF2-40B4-BE49-F238E27FC236}">
                <a16:creationId xmlns:a16="http://schemas.microsoft.com/office/drawing/2014/main" id="{C142D432-B594-7231-E277-5B26EF09F5AE}"/>
              </a:ext>
            </a:extLst>
          </p:cNvPr>
          <p:cNvSpPr>
            <a:spLocks noChangeArrowheads="1"/>
          </p:cNvSpPr>
          <p:nvPr/>
        </p:nvSpPr>
        <p:spPr bwMode="auto">
          <a:xfrm>
            <a:off x="4038600" y="1371600"/>
            <a:ext cx="4648200" cy="762000"/>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I Pet. 5:8</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7" name="Picture 7">
            <a:extLst>
              <a:ext uri="{FF2B5EF4-FFF2-40B4-BE49-F238E27FC236}">
                <a16:creationId xmlns:a16="http://schemas.microsoft.com/office/drawing/2014/main" id="{D2851DED-E708-6AE5-0F06-E134D4C75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1363" y="3513138"/>
            <a:ext cx="3397250"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2EF4D4B0-16A8-CB0C-39B0-A5F41F78907B}"/>
              </a:ext>
            </a:extLst>
          </p:cNvPr>
          <p:cNvSpPr>
            <a:spLocks noGrp="1"/>
          </p:cNvSpPr>
          <p:nvPr>
            <p:ph type="sldNum" sz="quarter" idx="12"/>
          </p:nvPr>
        </p:nvSpPr>
        <p:spPr>
          <a:xfrm>
            <a:off x="6834188" y="5665788"/>
            <a:ext cx="2133600" cy="457200"/>
          </a:xfrm>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B0E19B30-C64F-4961-BBC5-33F199571474}" type="slidenum">
              <a:rPr lang="en-US" altLang="en-US" sz="1200" smtClean="0"/>
              <a:pPr>
                <a:spcBef>
                  <a:spcPct val="0"/>
                </a:spcBef>
                <a:buClrTx/>
                <a:buSzTx/>
                <a:buFontTx/>
                <a:buNone/>
                <a:defRPr/>
              </a:pPr>
              <a:t>8</a:t>
            </a:fld>
            <a:endParaRPr lang="en-US" altLang="en-US" sz="1200" dirty="0"/>
          </a:p>
        </p:txBody>
      </p:sp>
      <p:sp>
        <p:nvSpPr>
          <p:cNvPr id="711682" name="Rectangle 2">
            <a:extLst>
              <a:ext uri="{FF2B5EF4-FFF2-40B4-BE49-F238E27FC236}">
                <a16:creationId xmlns:a16="http://schemas.microsoft.com/office/drawing/2014/main" id="{7ED91530-87ED-5BDB-CFE2-42799B2CE06D}"/>
              </a:ext>
            </a:extLst>
          </p:cNvPr>
          <p:cNvSpPr>
            <a:spLocks noGrp="1" noChangeArrowheads="1"/>
          </p:cNvSpPr>
          <p:nvPr>
            <p:ph type="title"/>
          </p:nvPr>
        </p:nvSpPr>
        <p:spPr>
          <a:xfrm>
            <a:off x="685800" y="846138"/>
            <a:ext cx="7937500" cy="2595562"/>
          </a:xfrm>
        </p:spPr>
        <p:txBody>
          <a:bodyPr/>
          <a:lstStyle/>
          <a:p>
            <a:pPr algn="l" eaLnBrk="1" hangingPunct="1">
              <a:defRPr/>
            </a:pPr>
            <a:r>
              <a:rPr lang="en-US" sz="2400" i="1" dirty="0">
                <a:solidFill>
                  <a:schemeClr val="tx1"/>
                </a:solidFill>
              </a:rPr>
              <a:t>“If your right eye causes you to sin, </a:t>
            </a:r>
            <a:r>
              <a:rPr lang="en-US" sz="2400" i="1" u="sng" dirty="0">
                <a:solidFill>
                  <a:schemeClr val="tx1"/>
                </a:solidFill>
              </a:rPr>
              <a:t>tear it out</a:t>
            </a:r>
            <a:r>
              <a:rPr lang="en-US" sz="2400" i="1" dirty="0">
                <a:solidFill>
                  <a:schemeClr val="tx1"/>
                </a:solidFill>
              </a:rPr>
              <a:t> and throw it away. For it is better that you lose one of your members than that your whole body be thrown into </a:t>
            </a:r>
            <a:r>
              <a:rPr lang="en-US" sz="2400" i="1" u="sng" dirty="0">
                <a:solidFill>
                  <a:schemeClr val="tx1"/>
                </a:solidFill>
              </a:rPr>
              <a:t>hell</a:t>
            </a:r>
            <a:r>
              <a:rPr lang="en-US" sz="2400" i="1" dirty="0">
                <a:solidFill>
                  <a:schemeClr val="tx1"/>
                </a:solidFill>
              </a:rPr>
              <a:t>. 30And if your right hand causes you to sin, </a:t>
            </a:r>
            <a:r>
              <a:rPr lang="en-US" sz="2400" i="1" u="sng" dirty="0">
                <a:solidFill>
                  <a:schemeClr val="tx1"/>
                </a:solidFill>
              </a:rPr>
              <a:t>cut it off</a:t>
            </a:r>
            <a:r>
              <a:rPr lang="en-US" sz="2400" i="1" dirty="0">
                <a:solidFill>
                  <a:schemeClr val="tx1"/>
                </a:solidFill>
              </a:rPr>
              <a:t> and throw it away. For it is better that you lose one of your members than that your whole body go into </a:t>
            </a:r>
            <a:r>
              <a:rPr lang="en-US" sz="2400" i="1" u="sng" dirty="0">
                <a:solidFill>
                  <a:schemeClr val="tx1"/>
                </a:solidFill>
              </a:rPr>
              <a:t>hell</a:t>
            </a:r>
            <a:r>
              <a:rPr lang="en-US" sz="2400" i="1" dirty="0">
                <a:solidFill>
                  <a:schemeClr val="tx1"/>
                </a:solidFill>
              </a:rPr>
              <a:t>.”</a:t>
            </a:r>
            <a:endParaRPr lang="en-US" sz="2400" i="1" dirty="0">
              <a:solidFill>
                <a:schemeClr val="tx1"/>
              </a:solidFill>
              <a:effectLst/>
            </a:endParaRPr>
          </a:p>
        </p:txBody>
      </p:sp>
      <p:sp>
        <p:nvSpPr>
          <p:cNvPr id="711683" name="Rectangle 3">
            <a:extLst>
              <a:ext uri="{FF2B5EF4-FFF2-40B4-BE49-F238E27FC236}">
                <a16:creationId xmlns:a16="http://schemas.microsoft.com/office/drawing/2014/main" id="{CA4A971A-6BBE-CA04-5225-6F73A2398D27}"/>
              </a:ext>
            </a:extLst>
          </p:cNvPr>
          <p:cNvSpPr>
            <a:spLocks noChangeArrowheads="1"/>
          </p:cNvSpPr>
          <p:nvPr/>
        </p:nvSpPr>
        <p:spPr bwMode="auto">
          <a:xfrm>
            <a:off x="2185988" y="479425"/>
            <a:ext cx="4648200" cy="376238"/>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Mt. 5:29-30</a:t>
            </a:r>
            <a:endParaRPr lang="en-US" sz="4000" dirty="0">
              <a:solidFill>
                <a:srgbClr val="FFCC00"/>
              </a:solidFill>
              <a:effectLst>
                <a:outerShdw blurRad="38100" dist="38100" dir="2700000" algn="tl">
                  <a:srgbClr val="000000"/>
                </a:outerShdw>
              </a:effectLst>
              <a:latin typeface="Arial" charset="0"/>
            </a:endParaRPr>
          </a:p>
        </p:txBody>
      </p:sp>
      <p:pic>
        <p:nvPicPr>
          <p:cNvPr id="10245" name="Picture 2">
            <a:extLst>
              <a:ext uri="{FF2B5EF4-FFF2-40B4-BE49-F238E27FC236}">
                <a16:creationId xmlns:a16="http://schemas.microsoft.com/office/drawing/2014/main" id="{EE4D6C51-652C-0044-C1C4-8DE316874924}"/>
              </a:ext>
            </a:extLst>
          </p:cNvPr>
          <p:cNvPicPr>
            <a:picLocks noChangeAspect="1" noChangeArrowheads="1"/>
          </p:cNvPicPr>
          <p:nvPr/>
        </p:nvPicPr>
        <p:blipFill>
          <a:blip r:embed="rId7">
            <a:lum bright="-10000" contrast="-36000"/>
            <a:extLst>
              <a:ext uri="{28A0092B-C50C-407E-A947-70E740481C1C}">
                <a14:useLocalDpi xmlns:a14="http://schemas.microsoft.com/office/drawing/2010/main" val="0"/>
              </a:ext>
            </a:extLst>
          </a:blip>
          <a:srcRect/>
          <a:stretch>
            <a:fillRect/>
          </a:stretch>
        </p:blipFill>
        <p:spPr bwMode="auto">
          <a:xfrm>
            <a:off x="1174750" y="3513138"/>
            <a:ext cx="31750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1DA345AF-2D2C-D2AB-6251-42BF7657CCD1}"/>
              </a:ext>
            </a:extLst>
          </p:cNvPr>
          <p:cNvSpPr txBox="1">
            <a:spLocks noChangeArrowheads="1"/>
          </p:cNvSpPr>
          <p:nvPr/>
        </p:nvSpPr>
        <p:spPr bwMode="auto">
          <a:xfrm>
            <a:off x="4887913" y="3895725"/>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2400" b="1">
                <a:solidFill>
                  <a:srgbClr val="000000"/>
                </a:solidFill>
                <a:latin typeface="Bookman Old Style" panose="02050604050505020204" pitchFamily="18" charset="0"/>
              </a:rPr>
              <a:t>Not Real</a:t>
            </a:r>
          </a:p>
        </p:txBody>
      </p:sp>
    </p:spTree>
    <p:extLst>
      <p:ext uri="{BB962C8B-B14F-4D97-AF65-F5344CB8AC3E}">
        <p14:creationId xmlns:p14="http://schemas.microsoft.com/office/powerpoint/2010/main" val="348657988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fade">
                                      <p:cBhvr>
                                        <p:cTn id="7" dur="1000"/>
                                        <p:tgtEl>
                                          <p:spTgt spid="10245"/>
                                        </p:tgtEl>
                                      </p:cBhvr>
                                    </p:animEffect>
                                    <p:anim calcmode="lin" valueType="num">
                                      <p:cBhvr>
                                        <p:cTn id="8" dur="1000" fill="hold"/>
                                        <p:tgtEl>
                                          <p:spTgt spid="10245"/>
                                        </p:tgtEl>
                                        <p:attrNameLst>
                                          <p:attrName>ppt_x</p:attrName>
                                        </p:attrNameLst>
                                      </p:cBhvr>
                                      <p:tavLst>
                                        <p:tav tm="0">
                                          <p:val>
                                            <p:strVal val="#ppt_x"/>
                                          </p:val>
                                        </p:tav>
                                        <p:tav tm="100000">
                                          <p:val>
                                            <p:strVal val="#ppt_x"/>
                                          </p:val>
                                        </p:tav>
                                      </p:tavLst>
                                    </p:anim>
                                    <p:anim calcmode="lin" valueType="num">
                                      <p:cBhvr>
                                        <p:cTn id="9" dur="900" decel="100000" fill="hold"/>
                                        <p:tgtEl>
                                          <p:spTgt spid="1024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245"/>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10247"/>
                                        </p:tgtEl>
                                        <p:attrNameLst>
                                          <p:attrName>style.visibility</p:attrName>
                                        </p:attrNameLst>
                                      </p:cBhvr>
                                      <p:to>
                                        <p:strVal val="visible"/>
                                      </p:to>
                                    </p:set>
                                    <p:animEffect transition="in" filter="fade">
                                      <p:cBhvr>
                                        <p:cTn id="15" dur="1000"/>
                                        <p:tgtEl>
                                          <p:spTgt spid="10247"/>
                                        </p:tgtEl>
                                      </p:cBhvr>
                                    </p:animEffect>
                                    <p:anim calcmode="lin" valueType="num">
                                      <p:cBhvr>
                                        <p:cTn id="16" dur="1000" fill="hold"/>
                                        <p:tgtEl>
                                          <p:spTgt spid="10247"/>
                                        </p:tgtEl>
                                        <p:attrNameLst>
                                          <p:attrName>ppt_x</p:attrName>
                                        </p:attrNameLst>
                                      </p:cBhvr>
                                      <p:tavLst>
                                        <p:tav tm="0">
                                          <p:val>
                                            <p:strVal val="#ppt_x"/>
                                          </p:val>
                                        </p:tav>
                                        <p:tav tm="100000">
                                          <p:val>
                                            <p:strVal val="#ppt_x"/>
                                          </p:val>
                                        </p:tav>
                                      </p:tavLst>
                                    </p:anim>
                                    <p:anim calcmode="lin" valueType="num">
                                      <p:cBhvr>
                                        <p:cTn id="17" dur="900" decel="100000" fill="hold"/>
                                        <p:tgtEl>
                                          <p:spTgt spid="1024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0247"/>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900" decel="100000" fill="hold"/>
                                        <p:tgtEl>
                                          <p:spTgt spid="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D9E64C9B-E5FB-579C-B630-8D28C32AA8B8}"/>
              </a:ext>
            </a:extLst>
          </p:cNvPr>
          <p:cNvSpPr>
            <a:spLocks noChangeArrowheads="1"/>
          </p:cNvSpPr>
          <p:nvPr/>
        </p:nvSpPr>
        <p:spPr bwMode="auto">
          <a:xfrm>
            <a:off x="914400" y="1590675"/>
            <a:ext cx="7810500" cy="4137025"/>
          </a:xfrm>
          <a:prstGeom prst="rect">
            <a:avLst/>
          </a:prstGeom>
          <a:noFill/>
          <a:ln w="9525">
            <a:noFill/>
            <a:miter lim="800000"/>
            <a:headEnd/>
            <a:tailEnd/>
          </a:ln>
        </p:spPr>
        <p:txBody>
          <a:bodyPr anchor="ctr"/>
          <a:lstStyle/>
          <a:p>
            <a:pPr eaLnBrk="1" hangingPunct="1">
              <a:defRPr/>
            </a:pPr>
            <a:r>
              <a:rPr lang="en-US" sz="2400" u="sng" dirty="0">
                <a:solidFill>
                  <a:srgbClr val="FFC000"/>
                </a:solidFill>
                <a:effectLst>
                  <a:outerShdw blurRad="38100" dist="38100" dir="2700000" algn="tl">
                    <a:srgbClr val="000000"/>
                  </a:outerShdw>
                </a:effectLst>
                <a:latin typeface="Arial" charset="0"/>
              </a:rPr>
              <a:t>Humanism</a:t>
            </a:r>
            <a:r>
              <a:rPr lang="en-US" sz="2400" dirty="0">
                <a:solidFill>
                  <a:srgbClr val="FFC0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Secularism</a:t>
            </a:r>
            <a:r>
              <a:rPr lang="en-US" sz="2400" dirty="0">
                <a:solidFill>
                  <a:srgbClr val="FFC0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Racism</a:t>
            </a:r>
            <a:r>
              <a:rPr lang="en-US" sz="2400" dirty="0">
                <a:solidFill>
                  <a:srgbClr val="FFC000"/>
                </a:solidFill>
                <a:effectLst>
                  <a:outerShdw blurRad="38100" dist="38100" dir="2700000" algn="tl">
                    <a:srgbClr val="000000"/>
                  </a:outerShdw>
                </a:effectLst>
                <a:latin typeface="Arial" charset="0"/>
              </a:rPr>
              <a:t>, </a:t>
            </a:r>
            <a:r>
              <a:rPr lang="en-US" sz="2400" dirty="0">
                <a:effectLst>
                  <a:outerShdw blurRad="38100" dist="38100" dir="2700000" algn="tl">
                    <a:srgbClr val="000000"/>
                  </a:outerShdw>
                </a:effectLst>
                <a:latin typeface="Arial" charset="0"/>
              </a:rPr>
              <a:t>Hedonism, Asceticism, Stoicism, Relativism, Materialism, Egoism, Deism, </a:t>
            </a:r>
            <a:r>
              <a:rPr lang="en-US" sz="2400" u="sng" dirty="0">
                <a:solidFill>
                  <a:srgbClr val="FFC000"/>
                </a:solidFill>
                <a:effectLst>
                  <a:outerShdw blurRad="38100" dist="38100" dir="2700000" algn="tl">
                    <a:srgbClr val="000000"/>
                  </a:outerShdw>
                </a:effectLst>
                <a:latin typeface="Arial" charset="0"/>
              </a:rPr>
              <a:t>Paganism</a:t>
            </a:r>
            <a:r>
              <a:rPr lang="en-US" sz="2400" dirty="0">
                <a:solidFill>
                  <a:srgbClr val="FFC000"/>
                </a:solidFill>
                <a:effectLst>
                  <a:outerShdw blurRad="38100" dist="38100" dir="2700000" algn="tl">
                    <a:srgbClr val="000000"/>
                  </a:outerShdw>
                </a:effectLst>
                <a:latin typeface="Arial" charset="0"/>
              </a:rPr>
              <a:t>,</a:t>
            </a:r>
            <a:r>
              <a:rPr lang="en-US" sz="2400" dirty="0">
                <a:solidFill>
                  <a:srgbClr val="00FF00"/>
                </a:solidFill>
                <a:effectLst>
                  <a:outerShdw blurRad="38100" dist="38100" dir="2700000" algn="tl">
                    <a:srgbClr val="000000"/>
                  </a:outerShdw>
                </a:effectLst>
                <a:latin typeface="Arial" charset="0"/>
              </a:rPr>
              <a:t> </a:t>
            </a:r>
            <a:r>
              <a:rPr lang="en-US" sz="2400" dirty="0">
                <a:effectLst>
                  <a:outerShdw blurRad="38100" dist="38100" dir="2700000" algn="tl">
                    <a:srgbClr val="000000"/>
                  </a:outerShdw>
                </a:effectLst>
                <a:latin typeface="Arial" charset="0"/>
              </a:rPr>
              <a:t>Pantheism,</a:t>
            </a:r>
            <a:r>
              <a:rPr lang="en-US" sz="2400" dirty="0">
                <a:solidFill>
                  <a:srgbClr val="00FF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Eastern</a:t>
            </a:r>
            <a:r>
              <a:rPr lang="en-US" sz="2400" dirty="0">
                <a:solidFill>
                  <a:srgbClr val="FFC0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Religions</a:t>
            </a:r>
            <a:r>
              <a:rPr lang="en-US" sz="2400" dirty="0">
                <a:solidFill>
                  <a:srgbClr val="00FF00"/>
                </a:solidFill>
                <a:effectLst>
                  <a:outerShdw blurRad="38100" dist="38100" dir="2700000" algn="tl">
                    <a:srgbClr val="000000"/>
                  </a:outerShdw>
                </a:effectLst>
                <a:latin typeface="Arial" charset="0"/>
              </a:rPr>
              <a:t> </a:t>
            </a:r>
            <a:r>
              <a:rPr lang="en-US" sz="2400" dirty="0">
                <a:effectLst>
                  <a:outerShdw blurRad="38100" dist="38100" dir="2700000" algn="tl">
                    <a:srgbClr val="000000"/>
                  </a:outerShdw>
                </a:effectLst>
                <a:latin typeface="Arial" charset="0"/>
              </a:rPr>
              <a:t>and the </a:t>
            </a:r>
            <a:r>
              <a:rPr lang="en-US" sz="2400" u="sng" dirty="0">
                <a:solidFill>
                  <a:srgbClr val="FFC000"/>
                </a:solidFill>
                <a:effectLst>
                  <a:outerShdw blurRad="38100" dist="38100" dir="2700000" algn="tl">
                    <a:srgbClr val="000000"/>
                  </a:outerShdw>
                </a:effectLst>
                <a:latin typeface="Arial" charset="0"/>
              </a:rPr>
              <a:t>New Age Movement</a:t>
            </a:r>
            <a:r>
              <a:rPr lang="en-US" sz="2400" dirty="0">
                <a:solidFill>
                  <a:srgbClr val="FFC000"/>
                </a:solidFill>
                <a:effectLst>
                  <a:outerShdw blurRad="38100" dist="38100" dir="2700000" algn="tl">
                    <a:srgbClr val="000000"/>
                  </a:outerShdw>
                </a:effectLst>
                <a:latin typeface="Arial" charset="0"/>
              </a:rPr>
              <a:t>, </a:t>
            </a:r>
            <a:r>
              <a:rPr lang="en-US" sz="2400" dirty="0">
                <a:effectLst>
                  <a:outerShdw blurRad="38100" dist="38100" dir="2700000" algn="tl">
                    <a:srgbClr val="000000"/>
                  </a:outerShdw>
                </a:effectLst>
                <a:latin typeface="Arial" charset="0"/>
              </a:rPr>
              <a:t>Agnosticism, </a:t>
            </a:r>
            <a:r>
              <a:rPr lang="en-US" sz="2400" u="sng" dirty="0">
                <a:solidFill>
                  <a:srgbClr val="FFC000"/>
                </a:solidFill>
                <a:effectLst>
                  <a:outerShdw blurRad="38100" dist="38100" dir="2700000" algn="tl">
                    <a:srgbClr val="000000"/>
                  </a:outerShdw>
                </a:effectLst>
                <a:latin typeface="Arial" charset="0"/>
              </a:rPr>
              <a:t>Atheism</a:t>
            </a:r>
            <a:r>
              <a:rPr lang="en-US" sz="2400" dirty="0">
                <a:solidFill>
                  <a:srgbClr val="FFC0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the Progressive Agenda</a:t>
            </a:r>
            <a:r>
              <a:rPr lang="en-US" sz="2400" dirty="0">
                <a:solidFill>
                  <a:srgbClr val="FFC000"/>
                </a:solidFill>
                <a:effectLst>
                  <a:outerShdw blurRad="38100" dist="38100" dir="2700000" algn="tl">
                    <a:srgbClr val="000000"/>
                  </a:outerShdw>
                </a:effectLst>
                <a:latin typeface="Arial" charset="0"/>
              </a:rPr>
              <a:t>,</a:t>
            </a:r>
            <a:r>
              <a:rPr lang="en-US" sz="2400" dirty="0">
                <a:effectLst>
                  <a:outerShdw blurRad="38100" dist="38100" dir="2700000" algn="tl">
                    <a:srgbClr val="000000"/>
                  </a:outerShdw>
                </a:effectLst>
                <a:latin typeface="Arial" charset="0"/>
              </a:rPr>
              <a:t> Neo-Darwinism, Fatalism, Anarchism, Annihilationism, Nihilism, Male Chauvinism, Feminism, Naturalism, Empiricism, Rationalism, Fascism, Totalitarianism, Marxism, Socialism, Sadism   </a:t>
            </a:r>
            <a:br>
              <a:rPr lang="en-US" sz="2400" dirty="0">
                <a:effectLst>
                  <a:outerShdw blurRad="38100" dist="38100" dir="2700000" algn="tl">
                    <a:srgbClr val="000000"/>
                  </a:outerShdw>
                </a:effectLst>
                <a:latin typeface="Arial" charset="0"/>
              </a:rPr>
            </a:br>
            <a:r>
              <a:rPr lang="en-US" sz="2400" dirty="0">
                <a:solidFill>
                  <a:srgbClr val="FFC0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Immorality</a:t>
            </a:r>
            <a:r>
              <a:rPr lang="en-US" sz="2400" dirty="0">
                <a:solidFill>
                  <a:srgbClr val="FFC0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Carnality</a:t>
            </a:r>
            <a:r>
              <a:rPr lang="en-US" sz="2400" dirty="0">
                <a:solidFill>
                  <a:srgbClr val="FFC0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Sensuality</a:t>
            </a:r>
            <a:r>
              <a:rPr lang="en-US" sz="2400" dirty="0">
                <a:solidFill>
                  <a:srgbClr val="FFC000"/>
                </a:solidFill>
                <a:effectLst>
                  <a:outerShdw blurRad="38100" dist="38100" dir="2700000" algn="tl">
                    <a:srgbClr val="000000"/>
                  </a:outerShdw>
                </a:effectLst>
                <a:latin typeface="Arial" charset="0"/>
              </a:rPr>
              <a:t>, </a:t>
            </a:r>
            <a:r>
              <a:rPr lang="en-US" sz="2400" u="sng" dirty="0">
                <a:solidFill>
                  <a:srgbClr val="FFC000"/>
                </a:solidFill>
                <a:effectLst>
                  <a:outerShdw blurRad="38100" dist="38100" dir="2700000" algn="tl">
                    <a:srgbClr val="000000"/>
                  </a:outerShdw>
                </a:effectLst>
                <a:latin typeface="Arial" charset="0"/>
              </a:rPr>
              <a:t>Homosexuality</a:t>
            </a:r>
          </a:p>
        </p:txBody>
      </p:sp>
      <p:sp>
        <p:nvSpPr>
          <p:cNvPr id="711683" name="Rectangle 3">
            <a:extLst>
              <a:ext uri="{FF2B5EF4-FFF2-40B4-BE49-F238E27FC236}">
                <a16:creationId xmlns:a16="http://schemas.microsoft.com/office/drawing/2014/main" id="{832AEFEA-02CB-AA60-0220-00F39DD8BCEA}"/>
              </a:ext>
            </a:extLst>
          </p:cNvPr>
          <p:cNvSpPr>
            <a:spLocks noChangeArrowheads="1"/>
          </p:cNvSpPr>
          <p:nvPr/>
        </p:nvSpPr>
        <p:spPr bwMode="auto">
          <a:xfrm>
            <a:off x="419100" y="995363"/>
            <a:ext cx="8305800" cy="376237"/>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We and our Children are Threatened by                    Enumerable Doctrines and Philosophies  </a:t>
            </a:r>
          </a:p>
        </p:txBody>
      </p:sp>
      <p:sp>
        <p:nvSpPr>
          <p:cNvPr id="2" name="Slide Number Placeholder 1">
            <a:extLst>
              <a:ext uri="{FF2B5EF4-FFF2-40B4-BE49-F238E27FC236}">
                <a16:creationId xmlns:a16="http://schemas.microsoft.com/office/drawing/2014/main" id="{4AA73050-6EFB-6B14-DF0C-ABF2EDC7F9DB}"/>
              </a:ext>
            </a:extLst>
          </p:cNvPr>
          <p:cNvSpPr>
            <a:spLocks noGrp="1"/>
          </p:cNvSpPr>
          <p:nvPr>
            <p:ph type="sldNum" sz="quarter" idx="12"/>
          </p:nvPr>
        </p:nvSpPr>
        <p:spPr/>
        <p:txBody>
          <a:bodyPr/>
          <a:lstStyle/>
          <a:p>
            <a:pPr>
              <a:defRPr/>
            </a:pPr>
            <a:fld id="{544979DA-0BC7-4002-B559-B5CFF37E74F3}" type="slidenum">
              <a:rPr lang="en-US" altLang="en-US" smtClean="0"/>
              <a:pPr>
                <a:defRPr/>
              </a:pPr>
              <a:t>9</a:t>
            </a:fld>
            <a:endParaRPr lang="en-US" altLang="en-US"/>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3" name="Rectangle 3">
            <a:extLst>
              <a:ext uri="{FF2B5EF4-FFF2-40B4-BE49-F238E27FC236}">
                <a16:creationId xmlns:a16="http://schemas.microsoft.com/office/drawing/2014/main" id="{E348AF48-5895-57BA-D8AD-4E4371032A76}"/>
              </a:ext>
            </a:extLst>
          </p:cNvPr>
          <p:cNvSpPr>
            <a:spLocks noChangeArrowheads="1"/>
          </p:cNvSpPr>
          <p:nvPr/>
        </p:nvSpPr>
        <p:spPr bwMode="auto">
          <a:xfrm>
            <a:off x="914400" y="685800"/>
            <a:ext cx="7239000" cy="376238"/>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George </a:t>
            </a:r>
            <a:r>
              <a:rPr lang="en-US" sz="2600" dirty="0" err="1">
                <a:solidFill>
                  <a:srgbClr val="FFCC00"/>
                </a:solidFill>
                <a:effectLst>
                  <a:outerShdw blurRad="38100" dist="38100" dir="2700000" algn="tl">
                    <a:srgbClr val="000000"/>
                  </a:outerShdw>
                </a:effectLst>
                <a:latin typeface="Arial" charset="0"/>
              </a:rPr>
              <a:t>Barna</a:t>
            </a:r>
            <a:r>
              <a:rPr lang="en-US" sz="2600" dirty="0">
                <a:solidFill>
                  <a:srgbClr val="FFCC00"/>
                </a:solidFill>
                <a:effectLst>
                  <a:outerShdw blurRad="38100" dist="38100" dir="2700000" algn="tl">
                    <a:srgbClr val="000000"/>
                  </a:outerShdw>
                </a:effectLst>
                <a:latin typeface="Arial" charset="0"/>
              </a:rPr>
              <a:t> Survey Says 3 Major                 Influences in American Child’s Life</a:t>
            </a:r>
          </a:p>
          <a:p>
            <a:pPr algn="ctr" eaLnBrk="1" hangingPunct="1">
              <a:defRPr/>
            </a:pPr>
            <a:endParaRPr lang="en-US" sz="2600" b="1" dirty="0">
              <a:solidFill>
                <a:srgbClr val="FFCC00"/>
              </a:solidFill>
              <a:effectLst>
                <a:outerShdw blurRad="38100" dist="38100" dir="2700000" algn="tl">
                  <a:srgbClr val="000000"/>
                </a:outerShdw>
              </a:effectLst>
              <a:latin typeface="Arial" charset="0"/>
            </a:endParaRPr>
          </a:p>
        </p:txBody>
      </p:sp>
      <p:pic>
        <p:nvPicPr>
          <p:cNvPr id="48132" name="Picture 4">
            <a:extLst>
              <a:ext uri="{FF2B5EF4-FFF2-40B4-BE49-F238E27FC236}">
                <a16:creationId xmlns:a16="http://schemas.microsoft.com/office/drawing/2014/main" id="{AFDFE943-91EE-DDFE-4612-B6B1BA4C8E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200" r="27429"/>
          <a:stretch>
            <a:fillRect/>
          </a:stretch>
        </p:blipFill>
        <p:spPr bwMode="auto">
          <a:xfrm>
            <a:off x="484187" y="2819400"/>
            <a:ext cx="286861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9" descr="Is Social Media Threatening Teens' Mental Health and Well-being?">
            <a:extLst>
              <a:ext uri="{FF2B5EF4-FFF2-40B4-BE49-F238E27FC236}">
                <a16:creationId xmlns:a16="http://schemas.microsoft.com/office/drawing/2014/main" id="{F3FC9D93-E492-7C53-4894-D235F7D7FE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897" r="18117"/>
          <a:stretch>
            <a:fillRect/>
          </a:stretch>
        </p:blipFill>
        <p:spPr bwMode="auto">
          <a:xfrm>
            <a:off x="5257800" y="1182688"/>
            <a:ext cx="380682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11" descr="Illinois Mandates Teaching LGBTQ+ History Beginning With The 2020-2021  School Year">
            <a:extLst>
              <a:ext uri="{FF2B5EF4-FFF2-40B4-BE49-F238E27FC236}">
                <a16:creationId xmlns:a16="http://schemas.microsoft.com/office/drawing/2014/main" id="{7592C4AA-DE94-86BC-A581-810EC61D37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346" b="11308"/>
          <a:stretch>
            <a:fillRect/>
          </a:stretch>
        </p:blipFill>
        <p:spPr bwMode="auto">
          <a:xfrm>
            <a:off x="3943351" y="3899131"/>
            <a:ext cx="4568825" cy="240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C6A457A7-1E54-380B-CCC5-00160E4D7A57}"/>
              </a:ext>
            </a:extLst>
          </p:cNvPr>
          <p:cNvSpPr>
            <a:spLocks noGrp="1"/>
          </p:cNvSpPr>
          <p:nvPr>
            <p:ph type="sldNum" sz="quarter" idx="12"/>
          </p:nvPr>
        </p:nvSpPr>
        <p:spPr/>
        <p:txBody>
          <a:bodyPr/>
          <a:lstStyle/>
          <a:p>
            <a:pPr>
              <a:defRPr/>
            </a:pPr>
            <a:fld id="{F708D05D-12F3-488F-ABAE-69B06B8674E3}" type="slidenum">
              <a:rPr lang="en-US" altLang="en-US" smtClean="0"/>
              <a:pPr>
                <a:defRPr/>
              </a:pPr>
              <a:t>10</a:t>
            </a:fld>
            <a:endParaRPr lang="en-US" altLang="en-US"/>
          </a:p>
        </p:txBody>
      </p:sp>
      <p:sp>
        <p:nvSpPr>
          <p:cNvPr id="3" name="TextBox 2">
            <a:extLst>
              <a:ext uri="{FF2B5EF4-FFF2-40B4-BE49-F238E27FC236}">
                <a16:creationId xmlns:a16="http://schemas.microsoft.com/office/drawing/2014/main" id="{AE9C3511-006B-5BAB-6705-3CBE5FE0AF5C}"/>
              </a:ext>
            </a:extLst>
          </p:cNvPr>
          <p:cNvSpPr txBox="1"/>
          <p:nvPr/>
        </p:nvSpPr>
        <p:spPr>
          <a:xfrm>
            <a:off x="1219200" y="2663825"/>
            <a:ext cx="2362200" cy="215900"/>
          </a:xfrm>
          <a:prstGeom prst="rect">
            <a:avLst/>
          </a:prstGeom>
          <a:noFill/>
        </p:spPr>
        <p:txBody>
          <a:bodyPr>
            <a:spAutoFit/>
          </a:bodyPr>
          <a:lstStyle/>
          <a:p>
            <a:pPr>
              <a:defRPr/>
            </a:pPr>
            <a:r>
              <a:rPr lang="en-US" sz="800" b="1" dirty="0">
                <a:latin typeface="+mn-lt"/>
              </a:rPr>
              <a:t>George </a:t>
            </a:r>
            <a:r>
              <a:rPr lang="en-US" sz="800" b="1" dirty="0" err="1">
                <a:latin typeface="+mn-lt"/>
              </a:rPr>
              <a:t>Barna</a:t>
            </a:r>
            <a:r>
              <a:rPr lang="en-US" sz="800" b="1" dirty="0">
                <a:latin typeface="+mn-lt"/>
              </a:rPr>
              <a:t>, The 7 Faith Tribes,. 2014</a:t>
            </a:r>
          </a:p>
        </p:txBody>
      </p:sp>
      <p:sp>
        <p:nvSpPr>
          <p:cNvPr id="711682" name="Rectangle 2">
            <a:extLst>
              <a:ext uri="{FF2B5EF4-FFF2-40B4-BE49-F238E27FC236}">
                <a16:creationId xmlns:a16="http://schemas.microsoft.com/office/drawing/2014/main" id="{77A8D11D-7700-4400-D815-DD5835A40CAF}"/>
              </a:ext>
            </a:extLst>
          </p:cNvPr>
          <p:cNvSpPr>
            <a:spLocks noChangeArrowheads="1"/>
          </p:cNvSpPr>
          <p:nvPr/>
        </p:nvSpPr>
        <p:spPr bwMode="auto">
          <a:xfrm>
            <a:off x="838200" y="609600"/>
            <a:ext cx="8534400" cy="2662238"/>
          </a:xfrm>
          <a:prstGeom prst="rect">
            <a:avLst/>
          </a:prstGeom>
          <a:noFill/>
          <a:ln w="9525">
            <a:noFill/>
            <a:miter lim="800000"/>
            <a:headEnd/>
            <a:tailEnd/>
          </a:ln>
        </p:spPr>
        <p:txBody>
          <a:bodyPr anchor="ctr"/>
          <a:lstStyle/>
          <a:p>
            <a:pPr eaLnBrk="1" hangingPunct="1">
              <a:defRPr/>
            </a:pPr>
            <a:r>
              <a:rPr lang="en-US" sz="2400" dirty="0">
                <a:effectLst>
                  <a:outerShdw blurRad="38100" dist="38100" dir="2700000" algn="tl">
                    <a:srgbClr val="000000"/>
                  </a:outerShdw>
                </a:effectLst>
                <a:latin typeface="Arial" charset="0"/>
              </a:rPr>
              <a:t>1. Social Policy (School, education)</a:t>
            </a:r>
          </a:p>
          <a:p>
            <a:pPr eaLnBrk="1" hangingPunct="1">
              <a:defRPr/>
            </a:pPr>
            <a:r>
              <a:rPr lang="en-US" sz="2400" dirty="0">
                <a:effectLst>
                  <a:outerShdw blurRad="38100" dist="38100" dir="2700000" algn="tl">
                    <a:srgbClr val="000000"/>
                  </a:outerShdw>
                </a:effectLst>
                <a:latin typeface="Arial" charset="0"/>
              </a:rPr>
              <a:t>2. Family</a:t>
            </a:r>
          </a:p>
          <a:p>
            <a:pPr eaLnBrk="1" hangingPunct="1">
              <a:defRPr/>
            </a:pPr>
            <a:r>
              <a:rPr lang="en-US" sz="2400" dirty="0">
                <a:effectLst>
                  <a:outerShdw blurRad="38100" dist="38100" dir="2700000" algn="tl">
                    <a:srgbClr val="000000"/>
                  </a:outerShdw>
                </a:effectLst>
                <a:latin typeface="Arial" charset="0"/>
              </a:rPr>
              <a:t>3. 5 forms of media!</a:t>
            </a:r>
            <a:endParaRPr lang="en-US" sz="2400" dirty="0">
              <a:latin typeface="Arial" charset="0"/>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77D8F4BD-B239-8122-4773-3E3E805E589C}"/>
              </a:ext>
            </a:extLst>
          </p:cNvPr>
          <p:cNvSpPr>
            <a:spLocks noChangeArrowheads="1"/>
          </p:cNvSpPr>
          <p:nvPr/>
        </p:nvSpPr>
        <p:spPr bwMode="auto">
          <a:xfrm>
            <a:off x="381000" y="1143000"/>
            <a:ext cx="8458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a:p>
        </p:txBody>
      </p:sp>
      <p:sp>
        <p:nvSpPr>
          <p:cNvPr id="711683" name="Rectangle 3">
            <a:extLst>
              <a:ext uri="{FF2B5EF4-FFF2-40B4-BE49-F238E27FC236}">
                <a16:creationId xmlns:a16="http://schemas.microsoft.com/office/drawing/2014/main" id="{5C68EBCC-E41D-4BC8-77E9-9E801B27BE71}"/>
              </a:ext>
            </a:extLst>
          </p:cNvPr>
          <p:cNvSpPr>
            <a:spLocks noChangeArrowheads="1"/>
          </p:cNvSpPr>
          <p:nvPr/>
        </p:nvSpPr>
        <p:spPr bwMode="auto">
          <a:xfrm>
            <a:off x="525463" y="3128963"/>
            <a:ext cx="3657600" cy="600075"/>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So, What’s The Solution for Concerned Parents?!</a:t>
            </a: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p:txBody>
      </p:sp>
      <p:pic>
        <p:nvPicPr>
          <p:cNvPr id="50180" name="Picture 2">
            <a:extLst>
              <a:ext uri="{FF2B5EF4-FFF2-40B4-BE49-F238E27FC236}">
                <a16:creationId xmlns:a16="http://schemas.microsoft.com/office/drawing/2014/main" id="{E9F6F529-59DA-CC1E-B892-32C48D5B70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3425" y="1466850"/>
            <a:ext cx="3200400"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4">
            <a:extLst>
              <a:ext uri="{FF2B5EF4-FFF2-40B4-BE49-F238E27FC236}">
                <a16:creationId xmlns:a16="http://schemas.microsoft.com/office/drawing/2014/main" id="{C2A3751E-A69F-31DD-FED1-7174E935DD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429000"/>
            <a:ext cx="3200400"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56B19B8-81C4-EEA4-9109-25FE330949AF}"/>
              </a:ext>
            </a:extLst>
          </p:cNvPr>
          <p:cNvSpPr>
            <a:spLocks noGrp="1"/>
          </p:cNvSpPr>
          <p:nvPr>
            <p:ph type="sldNum" sz="quarter" idx="12"/>
          </p:nvPr>
        </p:nvSpPr>
        <p:spPr/>
        <p:txBody>
          <a:bodyPr/>
          <a:lstStyle/>
          <a:p>
            <a:pPr>
              <a:defRPr/>
            </a:pPr>
            <a:fld id="{90A38892-DD3D-4351-98B0-F70DE29CEE1E}" type="slidenum">
              <a:rPr lang="en-US" altLang="en-US" smtClean="0"/>
              <a:pPr>
                <a:defRPr/>
              </a:pPr>
              <a:t>11</a:t>
            </a:fld>
            <a:endParaRPr lang="en-US" altLang="en-U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78634DFD-E6C0-1E77-C3B8-5E0A98FD1602}"/>
              </a:ext>
            </a:extLst>
          </p:cNvPr>
          <p:cNvSpPr>
            <a:spLocks noChangeArrowheads="1"/>
          </p:cNvSpPr>
          <p:nvPr/>
        </p:nvSpPr>
        <p:spPr bwMode="auto">
          <a:xfrm>
            <a:off x="381000" y="228600"/>
            <a:ext cx="4572000" cy="4795838"/>
          </a:xfrm>
          <a:prstGeom prst="rect">
            <a:avLst/>
          </a:prstGeom>
          <a:noFill/>
          <a:ln w="9525">
            <a:noFill/>
            <a:miter lim="800000"/>
            <a:headEnd/>
            <a:tailEnd/>
          </a:ln>
        </p:spPr>
        <p:txBody>
          <a:bodyPr anchor="ctr"/>
          <a:lstStyle/>
          <a:p>
            <a:pPr eaLnBrk="1" hangingPunct="1">
              <a:defRPr/>
            </a:pPr>
            <a:br>
              <a:rPr lang="en-US" sz="2800" b="1" dirty="0">
                <a:effectLst>
                  <a:outerShdw blurRad="38100" dist="38100" dir="2700000" algn="tl">
                    <a:srgbClr val="000000"/>
                  </a:outerShdw>
                </a:effectLst>
                <a:latin typeface="Arial" charset="0"/>
              </a:rPr>
            </a:br>
            <a:r>
              <a:rPr lang="en-US" sz="2700" b="1" dirty="0">
                <a:solidFill>
                  <a:srgbClr val="000000"/>
                </a:solidFill>
                <a:effectLst>
                  <a:outerShdw blurRad="38100" dist="38100" dir="2700000" algn="tl">
                    <a:srgbClr val="000000"/>
                  </a:outerShdw>
                </a:effectLst>
                <a:latin typeface="Arial" charset="0"/>
              </a:rPr>
              <a:t>Solution:  Teach Them to Love the Lord Jesus </a:t>
            </a:r>
          </a:p>
          <a:p>
            <a:pPr eaLnBrk="1" hangingPunct="1">
              <a:defRPr/>
            </a:pPr>
            <a:r>
              <a:rPr lang="en-US" sz="2700" b="1" dirty="0">
                <a:solidFill>
                  <a:srgbClr val="000000"/>
                </a:solidFill>
                <a:effectLst>
                  <a:outerShdw blurRad="38100" dist="38100" dir="2700000" algn="tl">
                    <a:srgbClr val="000000"/>
                  </a:outerShdw>
                </a:effectLst>
                <a:latin typeface="Arial" charset="0"/>
              </a:rPr>
              <a:t>(Mk. 12:28-30)</a:t>
            </a:r>
            <a:endParaRPr lang="en-US" sz="2700" dirty="0">
              <a:solidFill>
                <a:srgbClr val="000000"/>
              </a:solidFill>
              <a:latin typeface="Arial" charset="0"/>
            </a:endParaRPr>
          </a:p>
        </p:txBody>
      </p:sp>
      <p:sp>
        <p:nvSpPr>
          <p:cNvPr id="711683" name="Rectangle 3">
            <a:extLst>
              <a:ext uri="{FF2B5EF4-FFF2-40B4-BE49-F238E27FC236}">
                <a16:creationId xmlns:a16="http://schemas.microsoft.com/office/drawing/2014/main" id="{CB8D9BB4-638C-6AAB-8F48-F572EEC9CAA7}"/>
              </a:ext>
            </a:extLst>
          </p:cNvPr>
          <p:cNvSpPr>
            <a:spLocks noChangeArrowheads="1"/>
          </p:cNvSpPr>
          <p:nvPr/>
        </p:nvSpPr>
        <p:spPr bwMode="auto">
          <a:xfrm>
            <a:off x="228600" y="1071563"/>
            <a:ext cx="4495800" cy="376237"/>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Do You Want to Protect Your Children (and Yourself)                from This World?</a:t>
            </a:r>
          </a:p>
        </p:txBody>
      </p:sp>
      <p:pic>
        <p:nvPicPr>
          <p:cNvPr id="52228" name="Picture 10">
            <a:extLst>
              <a:ext uri="{FF2B5EF4-FFF2-40B4-BE49-F238E27FC236}">
                <a16:creationId xmlns:a16="http://schemas.microsoft.com/office/drawing/2014/main" id="{0400BCC5-2479-6E5B-FF79-591E85D357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11">
            <a:extLst>
              <a:ext uri="{FF2B5EF4-FFF2-40B4-BE49-F238E27FC236}">
                <a16:creationId xmlns:a16="http://schemas.microsoft.com/office/drawing/2014/main" id="{EA50F1F0-1F54-A455-8D35-E294D3A913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33400"/>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13">
            <a:extLst>
              <a:ext uri="{FF2B5EF4-FFF2-40B4-BE49-F238E27FC236}">
                <a16:creationId xmlns:a16="http://schemas.microsoft.com/office/drawing/2014/main" id="{889B07F0-7335-459B-2459-EE4ABE848F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15">
            <a:extLst>
              <a:ext uri="{FF2B5EF4-FFF2-40B4-BE49-F238E27FC236}">
                <a16:creationId xmlns:a16="http://schemas.microsoft.com/office/drawing/2014/main" id="{A7A74413-9620-D69D-D155-99E3C5E160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33400"/>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Picture 16">
            <a:extLst>
              <a:ext uri="{FF2B5EF4-FFF2-40B4-BE49-F238E27FC236}">
                <a16:creationId xmlns:a16="http://schemas.microsoft.com/office/drawing/2014/main" id="{87B76428-CFD8-506C-4648-9AC3D50558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Picture 18">
            <a:extLst>
              <a:ext uri="{FF2B5EF4-FFF2-40B4-BE49-F238E27FC236}">
                <a16:creationId xmlns:a16="http://schemas.microsoft.com/office/drawing/2014/main" id="{D422CC27-4E10-DFC8-10DF-1FA8CD682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25838"/>
            <a:ext cx="3886200"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4" name="Picture 20">
            <a:extLst>
              <a:ext uri="{FF2B5EF4-FFF2-40B4-BE49-F238E27FC236}">
                <a16:creationId xmlns:a16="http://schemas.microsoft.com/office/drawing/2014/main" id="{3507E1FD-943B-A13F-BF8C-0AAFB5769E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33400"/>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5" name="Picture 21">
            <a:extLst>
              <a:ext uri="{FF2B5EF4-FFF2-40B4-BE49-F238E27FC236}">
                <a16:creationId xmlns:a16="http://schemas.microsoft.com/office/drawing/2014/main" id="{6D4376EE-6E12-AE87-BE8B-84AA72E35D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25838"/>
            <a:ext cx="3886200"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6" name="Picture 23">
            <a:extLst>
              <a:ext uri="{FF2B5EF4-FFF2-40B4-BE49-F238E27FC236}">
                <a16:creationId xmlns:a16="http://schemas.microsoft.com/office/drawing/2014/main" id="{134FA8BA-2C31-5F4F-EB48-6D334E0E97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12763"/>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7" name="Picture 24">
            <a:extLst>
              <a:ext uri="{FF2B5EF4-FFF2-40B4-BE49-F238E27FC236}">
                <a16:creationId xmlns:a16="http://schemas.microsoft.com/office/drawing/2014/main" id="{6472B5DF-9576-2895-580D-994C7ADAC3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8" name="Picture 25">
            <a:extLst>
              <a:ext uri="{FF2B5EF4-FFF2-40B4-BE49-F238E27FC236}">
                <a16:creationId xmlns:a16="http://schemas.microsoft.com/office/drawing/2014/main" id="{728E698A-4377-3776-38A6-B356FA00D2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2991" b="10434"/>
          <a:stretch>
            <a:fillRect/>
          </a:stretch>
        </p:blipFill>
        <p:spPr bwMode="auto">
          <a:xfrm>
            <a:off x="685800" y="3584575"/>
            <a:ext cx="3581400" cy="284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9" name="Picture 26">
            <a:extLst>
              <a:ext uri="{FF2B5EF4-FFF2-40B4-BE49-F238E27FC236}">
                <a16:creationId xmlns:a16="http://schemas.microsoft.com/office/drawing/2014/main" id="{A27FBC6E-ED50-BD47-A1C6-04C9EE5DA0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12763"/>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40" name="Picture 27">
            <a:extLst>
              <a:ext uri="{FF2B5EF4-FFF2-40B4-BE49-F238E27FC236}">
                <a16:creationId xmlns:a16="http://schemas.microsoft.com/office/drawing/2014/main" id="{F40DD948-918F-6A46-BD03-8DF0E0C61D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6BB7AE1-AE9D-467A-8A35-AB8F0966C51A}"/>
              </a:ext>
            </a:extLst>
          </p:cNvPr>
          <p:cNvSpPr>
            <a:spLocks noGrp="1"/>
          </p:cNvSpPr>
          <p:nvPr>
            <p:ph type="sldNum" sz="quarter" idx="12"/>
          </p:nvPr>
        </p:nvSpPr>
        <p:spPr/>
        <p:txBody>
          <a:bodyPr/>
          <a:lstStyle/>
          <a:p>
            <a:pPr>
              <a:defRPr/>
            </a:pPr>
            <a:fld id="{6AD11BDC-6CD4-4B18-A66B-117A082CB58D}" type="slidenum">
              <a:rPr lang="en-US" altLang="en-US" smtClean="0"/>
              <a:pPr>
                <a:defRPr/>
              </a:pPr>
              <a:t>12</a:t>
            </a:fld>
            <a:endParaRPr lang="en-US" altLang="en-US"/>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E51C3924-3EE8-36CC-9863-5FB1A7AAA836}"/>
              </a:ext>
            </a:extLst>
          </p:cNvPr>
          <p:cNvSpPr>
            <a:spLocks noChangeArrowheads="1"/>
          </p:cNvSpPr>
          <p:nvPr/>
        </p:nvSpPr>
        <p:spPr bwMode="auto">
          <a:xfrm>
            <a:off x="381000" y="228600"/>
            <a:ext cx="4572000" cy="4795838"/>
          </a:xfrm>
          <a:prstGeom prst="rect">
            <a:avLst/>
          </a:prstGeom>
          <a:noFill/>
          <a:ln w="9525">
            <a:noFill/>
            <a:miter lim="800000"/>
            <a:headEnd/>
            <a:tailEnd/>
          </a:ln>
        </p:spPr>
        <p:txBody>
          <a:bodyPr anchor="ctr"/>
          <a:lstStyle/>
          <a:p>
            <a:pPr algn="ctr" eaLnBrk="1" hangingPunct="1">
              <a:defRPr/>
            </a:pPr>
            <a:r>
              <a:rPr lang="en-US" sz="900" dirty="0">
                <a:effectLst>
                  <a:outerShdw blurRad="38100" dist="38100" dir="2700000" algn="tl">
                    <a:srgbClr val="000000"/>
                  </a:outerShdw>
                </a:effectLst>
                <a:latin typeface="Arial" charset="0"/>
              </a:rPr>
              <a:t>  </a:t>
            </a:r>
            <a:br>
              <a:rPr lang="en-US" sz="2800" dirty="0">
                <a:effectLst>
                  <a:outerShdw blurRad="38100" dist="38100" dir="2700000" algn="tl">
                    <a:srgbClr val="000000"/>
                  </a:outerShdw>
                </a:effectLst>
                <a:latin typeface="Arial" charset="0"/>
              </a:rPr>
            </a:br>
            <a:r>
              <a:rPr lang="en-US" sz="2600" dirty="0">
                <a:effectLst>
                  <a:outerShdw blurRad="38100" dist="38100" dir="2700000" algn="tl">
                    <a:srgbClr val="000000"/>
                  </a:outerShdw>
                </a:effectLst>
                <a:latin typeface="Arial" charset="0"/>
              </a:rPr>
              <a:t>Teach Them to Love the        Lord Jesus </a:t>
            </a:r>
          </a:p>
          <a:p>
            <a:pPr eaLnBrk="1" hangingPunct="1">
              <a:defRPr/>
            </a:pPr>
            <a:r>
              <a:rPr lang="en-US" sz="2600" dirty="0">
                <a:solidFill>
                  <a:srgbClr val="00FF00"/>
                </a:solidFill>
                <a:effectLst>
                  <a:outerShdw blurRad="38100" dist="38100" dir="2700000" algn="tl">
                    <a:srgbClr val="000000"/>
                  </a:outerShdw>
                </a:effectLst>
                <a:latin typeface="Arial" charset="0"/>
              </a:rPr>
              <a:t>             Mk. 12:28-30</a:t>
            </a:r>
            <a:endParaRPr lang="en-US" sz="2600" dirty="0">
              <a:solidFill>
                <a:srgbClr val="00FF00"/>
              </a:solidFill>
              <a:latin typeface="Arial" charset="0"/>
            </a:endParaRPr>
          </a:p>
        </p:txBody>
      </p:sp>
      <p:sp>
        <p:nvSpPr>
          <p:cNvPr id="711683" name="Rectangle 3">
            <a:extLst>
              <a:ext uri="{FF2B5EF4-FFF2-40B4-BE49-F238E27FC236}">
                <a16:creationId xmlns:a16="http://schemas.microsoft.com/office/drawing/2014/main" id="{5F541FE6-B484-8D76-1CA2-B1DA21816915}"/>
              </a:ext>
            </a:extLst>
          </p:cNvPr>
          <p:cNvSpPr>
            <a:spLocks noChangeArrowheads="1"/>
          </p:cNvSpPr>
          <p:nvPr/>
        </p:nvSpPr>
        <p:spPr bwMode="auto">
          <a:xfrm>
            <a:off x="228600" y="1071563"/>
            <a:ext cx="4495800" cy="376237"/>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Do You Want to Protect Your Children (and Yourself)                from This World?</a:t>
            </a:r>
          </a:p>
        </p:txBody>
      </p:sp>
      <p:pic>
        <p:nvPicPr>
          <p:cNvPr id="54276" name="Picture 10">
            <a:extLst>
              <a:ext uri="{FF2B5EF4-FFF2-40B4-BE49-F238E27FC236}">
                <a16:creationId xmlns:a16="http://schemas.microsoft.com/office/drawing/2014/main" id="{B44D3B48-C3B6-D66C-EDFA-D170A741B4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11">
            <a:extLst>
              <a:ext uri="{FF2B5EF4-FFF2-40B4-BE49-F238E27FC236}">
                <a16:creationId xmlns:a16="http://schemas.microsoft.com/office/drawing/2014/main" id="{3B6F2F0A-B20B-AD2D-35CA-7DC5C57B8F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33400"/>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13">
            <a:extLst>
              <a:ext uri="{FF2B5EF4-FFF2-40B4-BE49-F238E27FC236}">
                <a16:creationId xmlns:a16="http://schemas.microsoft.com/office/drawing/2014/main" id="{F6C60BBE-8D1A-AC96-ACD0-4289C8923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15">
            <a:extLst>
              <a:ext uri="{FF2B5EF4-FFF2-40B4-BE49-F238E27FC236}">
                <a16:creationId xmlns:a16="http://schemas.microsoft.com/office/drawing/2014/main" id="{99B4192A-924D-E437-B233-4428E773A9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33400"/>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16">
            <a:extLst>
              <a:ext uri="{FF2B5EF4-FFF2-40B4-BE49-F238E27FC236}">
                <a16:creationId xmlns:a16="http://schemas.microsoft.com/office/drawing/2014/main" id="{C7354157-F43B-0731-D9DB-F57237CFB6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1" name="Picture 18">
            <a:extLst>
              <a:ext uri="{FF2B5EF4-FFF2-40B4-BE49-F238E27FC236}">
                <a16:creationId xmlns:a16="http://schemas.microsoft.com/office/drawing/2014/main" id="{0FCF0F04-91FD-399D-A747-A36F3DFD10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25838"/>
            <a:ext cx="3886200"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2" name="Picture 20">
            <a:extLst>
              <a:ext uri="{FF2B5EF4-FFF2-40B4-BE49-F238E27FC236}">
                <a16:creationId xmlns:a16="http://schemas.microsoft.com/office/drawing/2014/main" id="{73972BAD-7B28-699A-B05D-8EAD9B5CC6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33400"/>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3" name="Picture 21">
            <a:extLst>
              <a:ext uri="{FF2B5EF4-FFF2-40B4-BE49-F238E27FC236}">
                <a16:creationId xmlns:a16="http://schemas.microsoft.com/office/drawing/2014/main" id="{CE7BCBBC-C6E0-3EC9-1180-4CB783B012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25838"/>
            <a:ext cx="3886200"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4" name="Picture 23">
            <a:extLst>
              <a:ext uri="{FF2B5EF4-FFF2-40B4-BE49-F238E27FC236}">
                <a16:creationId xmlns:a16="http://schemas.microsoft.com/office/drawing/2014/main" id="{93210C93-FD19-B374-7DD6-209B574956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12763"/>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5" name="Picture 24">
            <a:extLst>
              <a:ext uri="{FF2B5EF4-FFF2-40B4-BE49-F238E27FC236}">
                <a16:creationId xmlns:a16="http://schemas.microsoft.com/office/drawing/2014/main" id="{86ACBE36-33DC-49BF-A9FF-BCA060B9F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6" name="Picture 25">
            <a:extLst>
              <a:ext uri="{FF2B5EF4-FFF2-40B4-BE49-F238E27FC236}">
                <a16:creationId xmlns:a16="http://schemas.microsoft.com/office/drawing/2014/main" id="{EB5BFA45-5C45-244C-11F8-6EFE457DFD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2991" b="10434"/>
          <a:stretch>
            <a:fillRect/>
          </a:stretch>
        </p:blipFill>
        <p:spPr bwMode="auto">
          <a:xfrm>
            <a:off x="685800" y="3584575"/>
            <a:ext cx="3581400" cy="284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7" name="Picture 26">
            <a:extLst>
              <a:ext uri="{FF2B5EF4-FFF2-40B4-BE49-F238E27FC236}">
                <a16:creationId xmlns:a16="http://schemas.microsoft.com/office/drawing/2014/main" id="{A633B7FB-A0CC-8935-3257-06931B2664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12763"/>
            <a:ext cx="40386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8" name="Picture 27">
            <a:extLst>
              <a:ext uri="{FF2B5EF4-FFF2-40B4-BE49-F238E27FC236}">
                <a16:creationId xmlns:a16="http://schemas.microsoft.com/office/drawing/2014/main" id="{D05E72BF-FBA4-2FAE-EC88-5FAE73BD9E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00"/>
          <a:stretch>
            <a:fillRect/>
          </a:stretch>
        </p:blipFill>
        <p:spPr bwMode="auto">
          <a:xfrm>
            <a:off x="4953000" y="3505200"/>
            <a:ext cx="38862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1AFFC6F-0FC9-4AF5-CB1F-E3E44BD85887}"/>
              </a:ext>
            </a:extLst>
          </p:cNvPr>
          <p:cNvSpPr>
            <a:spLocks noGrp="1"/>
          </p:cNvSpPr>
          <p:nvPr>
            <p:ph type="sldNum" sz="quarter" idx="12"/>
          </p:nvPr>
        </p:nvSpPr>
        <p:spPr/>
        <p:txBody>
          <a:bodyPr/>
          <a:lstStyle/>
          <a:p>
            <a:pPr>
              <a:defRPr/>
            </a:pPr>
            <a:fld id="{88D52909-16C5-4D67-B05C-8D2AE9489CB4}" type="slidenum">
              <a:rPr lang="en-US" altLang="en-US" smtClean="0"/>
              <a:pPr>
                <a:defRPr/>
              </a:pPr>
              <a:t>13</a:t>
            </a:fld>
            <a:endParaRPr lang="en-US" altLang="en-US"/>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29883CB4-12B0-D3F7-AFCE-A4E9121A84D0}"/>
              </a:ext>
            </a:extLst>
          </p:cNvPr>
          <p:cNvSpPr txBox="1">
            <a:spLocks noGrp="1"/>
          </p:cNvSpPr>
          <p:nvPr/>
        </p:nvSpPr>
        <p:spPr bwMode="auto">
          <a:xfrm>
            <a:off x="6553200" y="62484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9B1AA16D-57B8-4297-8EC9-3246219D4000}"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14</a:t>
            </a:fld>
            <a:endParaRPr lang="en-US" altLang="en-US" sz="1200">
              <a:effectLst>
                <a:outerShdw blurRad="38100" dist="38100" dir="2700000" algn="tl">
                  <a:srgbClr val="000000"/>
                </a:outerShdw>
              </a:effectLst>
            </a:endParaRPr>
          </a:p>
        </p:txBody>
      </p:sp>
      <p:sp>
        <p:nvSpPr>
          <p:cNvPr id="7" name="Rectangle 3">
            <a:extLst>
              <a:ext uri="{FF2B5EF4-FFF2-40B4-BE49-F238E27FC236}">
                <a16:creationId xmlns:a16="http://schemas.microsoft.com/office/drawing/2014/main" id="{46BBBEC6-F82B-526E-386A-3735FCE2F30F}"/>
              </a:ext>
            </a:extLst>
          </p:cNvPr>
          <p:cNvSpPr>
            <a:spLocks noChangeArrowheads="1"/>
          </p:cNvSpPr>
          <p:nvPr/>
        </p:nvSpPr>
        <p:spPr bwMode="auto">
          <a:xfrm>
            <a:off x="457200" y="762000"/>
            <a:ext cx="8229600" cy="596900"/>
          </a:xfrm>
          <a:prstGeom prst="rect">
            <a:avLst/>
          </a:prstGeom>
          <a:noFill/>
          <a:ln w="9525">
            <a:noFill/>
            <a:miter lim="800000"/>
            <a:headEnd/>
            <a:tailEnd/>
          </a:ln>
          <a:effectLst/>
        </p:spPr>
        <p:txBody>
          <a:bodyPr anchor="ctr"/>
          <a:lstStyle/>
          <a:p>
            <a:pPr algn="ctr" eaLnBrk="1" hangingPunct="1">
              <a:defRPr/>
            </a:pPr>
            <a:endParaRPr lang="en-US" sz="2400" b="1">
              <a:solidFill>
                <a:srgbClr val="FFCC00"/>
              </a:solidFill>
              <a:effectLst>
                <a:outerShdw blurRad="38100" dist="38100" dir="2700000" algn="tl">
                  <a:srgbClr val="000000"/>
                </a:outerShdw>
              </a:effectLst>
              <a:latin typeface="Arial" charset="0"/>
            </a:endParaRPr>
          </a:p>
        </p:txBody>
      </p:sp>
      <p:sp>
        <p:nvSpPr>
          <p:cNvPr id="2" name="Rectangle 3">
            <a:extLst>
              <a:ext uri="{FF2B5EF4-FFF2-40B4-BE49-F238E27FC236}">
                <a16:creationId xmlns:a16="http://schemas.microsoft.com/office/drawing/2014/main" id="{7D39174E-453C-1263-41F6-197C2277B133}"/>
              </a:ext>
            </a:extLst>
          </p:cNvPr>
          <p:cNvSpPr>
            <a:spLocks noChangeArrowheads="1"/>
          </p:cNvSpPr>
          <p:nvPr/>
        </p:nvSpPr>
        <p:spPr bwMode="auto">
          <a:xfrm>
            <a:off x="1066800" y="1143000"/>
            <a:ext cx="7010400" cy="2057400"/>
          </a:xfrm>
          <a:prstGeom prst="rect">
            <a:avLst/>
          </a:prstGeom>
          <a:noFill/>
          <a:ln w="9525">
            <a:noFill/>
            <a:miter lim="800000"/>
            <a:headEnd/>
            <a:tailEnd/>
          </a:ln>
          <a:effectLst/>
        </p:spPr>
        <p:txBody>
          <a:bodyPr anchor="ctr"/>
          <a:lstStyle/>
          <a:p>
            <a:pPr eaLnBrk="1" hangingPunct="1">
              <a:defRPr/>
            </a:pPr>
            <a:r>
              <a:rPr lang="en-US" dirty="0">
                <a:effectLst>
                  <a:outerShdw blurRad="38100" dist="38100" dir="2700000" algn="tl">
                    <a:srgbClr val="000000"/>
                  </a:outerShdw>
                </a:effectLst>
                <a:latin typeface="Arial" charset="0"/>
              </a:rPr>
              <a:t>  </a:t>
            </a:r>
          </a:p>
          <a:p>
            <a:pPr algn="ctr" eaLnBrk="1" hangingPunct="1">
              <a:defRPr/>
            </a:pPr>
            <a:r>
              <a:rPr lang="en-US" sz="3000" dirty="0">
                <a:solidFill>
                  <a:srgbClr val="FFC000"/>
                </a:solidFill>
                <a:effectLst>
                  <a:outerShdw blurRad="38100" dist="38100" dir="2700000" algn="tl">
                    <a:srgbClr val="000000"/>
                  </a:outerShdw>
                </a:effectLst>
                <a:latin typeface="Arial" charset="0"/>
              </a:rPr>
              <a:t>Psa. 11:3</a:t>
            </a:r>
          </a:p>
          <a:p>
            <a:pPr algn="ctr" eaLnBrk="1" hangingPunct="1">
              <a:defRPr/>
            </a:pPr>
            <a:r>
              <a:rPr lang="en-US" sz="800" dirty="0">
                <a:effectLst>
                  <a:outerShdw blurRad="38100" dist="38100" dir="2700000" algn="tl">
                    <a:srgbClr val="000000"/>
                  </a:outerShdw>
                </a:effectLst>
                <a:latin typeface="Arial" charset="0"/>
              </a:rPr>
              <a:t>  </a:t>
            </a:r>
          </a:p>
          <a:p>
            <a:pPr eaLnBrk="1" hangingPunct="1">
              <a:defRPr/>
            </a:pPr>
            <a:r>
              <a:rPr lang="en-US" sz="2600" i="1" dirty="0">
                <a:effectLst>
                  <a:outerShdw blurRad="38100" dist="38100" dir="2700000" algn="tl">
                    <a:srgbClr val="000000"/>
                  </a:outerShdw>
                </a:effectLst>
                <a:latin typeface="Arial" charset="0"/>
              </a:rPr>
              <a:t>“If the foundations are destroyed, what can the righteous do?”</a:t>
            </a:r>
            <a:endParaRPr lang="en-US" sz="2600" dirty="0">
              <a:effectLst>
                <a:outerShdw blurRad="38100" dist="38100" dir="2700000" algn="tl">
                  <a:srgbClr val="000000"/>
                </a:outerShdw>
              </a:effectLst>
              <a:latin typeface="Arial" charset="0"/>
            </a:endParaRPr>
          </a:p>
        </p:txBody>
      </p:sp>
      <p:sp>
        <p:nvSpPr>
          <p:cNvPr id="5" name="Slide Number Placeholder 4">
            <a:extLst>
              <a:ext uri="{FF2B5EF4-FFF2-40B4-BE49-F238E27FC236}">
                <a16:creationId xmlns:a16="http://schemas.microsoft.com/office/drawing/2014/main" id="{09580A01-4892-AEC5-BC3D-24DEC23A76C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CD78E47-9773-4088-986B-17DC9F72D508}" type="slidenum">
              <a:rPr lang="en-US" altLang="en-US" smtClean="0">
                <a:latin typeface="Arial" panose="020B0604020202020204" pitchFamily="34" charset="0"/>
              </a:rPr>
              <a:pPr>
                <a:defRPr/>
              </a:pPr>
              <a:t>14</a:t>
            </a:fld>
            <a:endParaRPr lang="en-US" altLang="en-US">
              <a:latin typeface="Arial" panose="020B0604020202020204" pitchFamily="34" charset="0"/>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66C0040E-AA56-B6A5-3617-00A34D1C5D4D}"/>
              </a:ext>
            </a:extLst>
          </p:cNvPr>
          <p:cNvSpPr>
            <a:spLocks noChangeArrowheads="1"/>
          </p:cNvSpPr>
          <p:nvPr/>
        </p:nvSpPr>
        <p:spPr bwMode="auto">
          <a:xfrm>
            <a:off x="190500" y="609600"/>
            <a:ext cx="8763000" cy="1752600"/>
          </a:xfrm>
          <a:prstGeom prst="rect">
            <a:avLst/>
          </a:prstGeom>
          <a:noFill/>
          <a:ln w="9525">
            <a:noFill/>
            <a:miter lim="800000"/>
            <a:headEnd/>
            <a:tailEnd/>
          </a:ln>
        </p:spPr>
        <p:txBody>
          <a:bodyPr anchor="ctr"/>
          <a:lstStyle/>
          <a:p>
            <a:pPr algn="ctr" eaLnBrk="1" hangingPunct="1">
              <a:defRPr/>
            </a:pPr>
            <a:r>
              <a:rPr lang="en-US" sz="3000" dirty="0">
                <a:effectLst>
                  <a:outerShdw blurRad="38100" dist="38100" dir="2700000" algn="tl">
                    <a:srgbClr val="000000"/>
                  </a:outerShdw>
                </a:effectLst>
                <a:latin typeface="Arial" charset="0"/>
              </a:rPr>
              <a:t>Eph. 6:4; II Tim. 1:5; 3:14,15; Lu. 2:46-52</a:t>
            </a:r>
            <a:endParaRPr lang="en-US" sz="3000" dirty="0">
              <a:latin typeface="Arial" charset="0"/>
            </a:endParaRPr>
          </a:p>
        </p:txBody>
      </p:sp>
      <p:sp>
        <p:nvSpPr>
          <p:cNvPr id="711683" name="Rectangle 3">
            <a:extLst>
              <a:ext uri="{FF2B5EF4-FFF2-40B4-BE49-F238E27FC236}">
                <a16:creationId xmlns:a16="http://schemas.microsoft.com/office/drawing/2014/main" id="{77A25F7A-607A-60F3-FC39-BADF78F030CE}"/>
              </a:ext>
            </a:extLst>
          </p:cNvPr>
          <p:cNvSpPr>
            <a:spLocks noChangeArrowheads="1"/>
          </p:cNvSpPr>
          <p:nvPr/>
        </p:nvSpPr>
        <p:spPr bwMode="auto">
          <a:xfrm>
            <a:off x="952500" y="61452"/>
            <a:ext cx="7239000" cy="1446213"/>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I.  Train Your Children to Love Jesus</a:t>
            </a:r>
          </a:p>
        </p:txBody>
      </p:sp>
      <p:pic>
        <p:nvPicPr>
          <p:cNvPr id="58372" name="Picture 8">
            <a:extLst>
              <a:ext uri="{FF2B5EF4-FFF2-40B4-BE49-F238E27FC236}">
                <a16:creationId xmlns:a16="http://schemas.microsoft.com/office/drawing/2014/main" id="{F2495D79-408E-CF3A-902A-EB0CD97EC5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2495550"/>
            <a:ext cx="4598988"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7">
            <a:extLst>
              <a:ext uri="{FF2B5EF4-FFF2-40B4-BE49-F238E27FC236}">
                <a16:creationId xmlns:a16="http://schemas.microsoft.com/office/drawing/2014/main" id="{71160EA6-06F9-4957-32C8-34C773BB3B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0263" y="2305050"/>
            <a:ext cx="22606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0E5B784-C385-359F-8CD1-FCBA091259D2}"/>
              </a:ext>
            </a:extLst>
          </p:cNvPr>
          <p:cNvSpPr>
            <a:spLocks noGrp="1"/>
          </p:cNvSpPr>
          <p:nvPr>
            <p:ph type="sldNum" sz="quarter" idx="12"/>
          </p:nvPr>
        </p:nvSpPr>
        <p:spPr/>
        <p:txBody>
          <a:bodyPr/>
          <a:lstStyle/>
          <a:p>
            <a:pPr>
              <a:defRPr/>
            </a:pPr>
            <a:fld id="{87EBED0B-E054-4CB7-A791-08F5EC79B899}" type="slidenum">
              <a:rPr lang="en-US" altLang="en-US" smtClean="0"/>
              <a:pPr>
                <a:defRPr/>
              </a:pPr>
              <a:t>15</a:t>
            </a:fld>
            <a:endParaRPr lang="en-US" altLang="en-US"/>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370CEF2A-9E37-9F2E-B03A-1A30847549FF}"/>
              </a:ext>
            </a:extLst>
          </p:cNvPr>
          <p:cNvSpPr>
            <a:spLocks noChangeArrowheads="1"/>
          </p:cNvSpPr>
          <p:nvPr/>
        </p:nvSpPr>
        <p:spPr bwMode="auto">
          <a:xfrm>
            <a:off x="533400" y="1095375"/>
            <a:ext cx="8229600" cy="609600"/>
          </a:xfrm>
          <a:prstGeom prst="rect">
            <a:avLst/>
          </a:prstGeom>
          <a:noFill/>
          <a:ln w="9525">
            <a:noFill/>
            <a:miter lim="800000"/>
            <a:headEnd/>
            <a:tailEnd/>
          </a:ln>
        </p:spPr>
        <p:txBody>
          <a:bodyPr anchor="ctr"/>
          <a:lstStyle/>
          <a:p>
            <a:pPr eaLnBrk="1" hangingPunct="1">
              <a:defRPr/>
            </a:pPr>
            <a:r>
              <a:rPr lang="en-US" sz="3000" dirty="0">
                <a:effectLst>
                  <a:outerShdw blurRad="38100" dist="38100" dir="2700000" algn="tl">
                    <a:srgbClr val="000000"/>
                  </a:outerShdw>
                </a:effectLst>
                <a:latin typeface="Arial" charset="0"/>
              </a:rPr>
              <a:t>Deut. 6:6-7; 11:18-19; </a:t>
            </a:r>
            <a:r>
              <a:rPr lang="en-US" sz="3000" u="sng" dirty="0">
                <a:effectLst>
                  <a:outerShdw blurRad="38100" dist="38100" dir="2700000" algn="tl">
                    <a:srgbClr val="000000"/>
                  </a:outerShdw>
                </a:effectLst>
                <a:latin typeface="Arial" charset="0"/>
              </a:rPr>
              <a:t>Psa. 78:1-7</a:t>
            </a:r>
            <a:r>
              <a:rPr lang="en-US" sz="3000" dirty="0">
                <a:effectLst>
                  <a:outerShdw blurRad="38100" dist="38100" dir="2700000" algn="tl">
                    <a:srgbClr val="000000"/>
                  </a:outerShdw>
                </a:effectLst>
                <a:latin typeface="Arial" charset="0"/>
              </a:rPr>
              <a:t>; Prov. 22:6</a:t>
            </a:r>
            <a:endParaRPr lang="en-US" sz="3000" dirty="0">
              <a:latin typeface="Arial" charset="0"/>
            </a:endParaRPr>
          </a:p>
        </p:txBody>
      </p:sp>
      <p:sp>
        <p:nvSpPr>
          <p:cNvPr id="6" name="Rectangle 2">
            <a:extLst>
              <a:ext uri="{FF2B5EF4-FFF2-40B4-BE49-F238E27FC236}">
                <a16:creationId xmlns:a16="http://schemas.microsoft.com/office/drawing/2014/main" id="{9426D328-F154-4FC5-E744-72476128F89B}"/>
              </a:ext>
            </a:extLst>
          </p:cNvPr>
          <p:cNvSpPr>
            <a:spLocks noChangeArrowheads="1"/>
          </p:cNvSpPr>
          <p:nvPr/>
        </p:nvSpPr>
        <p:spPr bwMode="auto">
          <a:xfrm>
            <a:off x="381000" y="1938338"/>
            <a:ext cx="8534400" cy="609600"/>
          </a:xfrm>
          <a:prstGeom prst="rect">
            <a:avLst/>
          </a:prstGeom>
          <a:noFill/>
          <a:ln w="9525">
            <a:noFill/>
            <a:miter lim="800000"/>
            <a:headEnd/>
            <a:tailEnd/>
          </a:ln>
        </p:spPr>
        <p:txBody>
          <a:bodyPr anchor="ctr"/>
          <a:lstStyle/>
          <a:p>
            <a:pPr algn="ctr" eaLnBrk="1" hangingPunct="1">
              <a:defRPr/>
            </a:pPr>
            <a:r>
              <a:rPr lang="en-US" sz="2800" dirty="0">
                <a:solidFill>
                  <a:srgbClr val="00FF00"/>
                </a:solidFill>
                <a:effectLst>
                  <a:outerShdw blurRad="38100" dist="38100" dir="2700000" algn="tl">
                    <a:srgbClr val="000000"/>
                  </a:outerShdw>
                </a:effectLst>
                <a:latin typeface="Arial" charset="0"/>
              </a:rPr>
              <a:t>We Need to Include Casual Day-to-Day Spiritual Conversations With our Children</a:t>
            </a:r>
            <a:endParaRPr lang="en-US" sz="2800" dirty="0">
              <a:solidFill>
                <a:srgbClr val="00FF00"/>
              </a:solidFill>
              <a:latin typeface="Arial" charset="0"/>
            </a:endParaRPr>
          </a:p>
        </p:txBody>
      </p:sp>
      <p:pic>
        <p:nvPicPr>
          <p:cNvPr id="60420" name="Picture 4" descr="http://blog.meshbetter.com/wp-content/uploads/2015/06/happy4.jpg">
            <a:extLst>
              <a:ext uri="{FF2B5EF4-FFF2-40B4-BE49-F238E27FC236}">
                <a16:creationId xmlns:a16="http://schemas.microsoft.com/office/drawing/2014/main" id="{83A725CA-F5DC-700D-E961-74092A6D28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119" r="13361"/>
          <a:stretch>
            <a:fillRect/>
          </a:stretch>
        </p:blipFill>
        <p:spPr bwMode="auto">
          <a:xfrm>
            <a:off x="4572000" y="2984500"/>
            <a:ext cx="3830638" cy="285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2" descr="http://goparents.com.au/wp-content/uploads/bigstock_Father-son_Talk_575875%281%29.jpg">
            <a:extLst>
              <a:ext uri="{FF2B5EF4-FFF2-40B4-BE49-F238E27FC236}">
                <a16:creationId xmlns:a16="http://schemas.microsoft.com/office/drawing/2014/main" id="{7AACF2B7-85DA-41E2-7B6A-65668290F5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1765"/>
          <a:stretch>
            <a:fillRect/>
          </a:stretch>
        </p:blipFill>
        <p:spPr bwMode="auto">
          <a:xfrm>
            <a:off x="838200" y="3040063"/>
            <a:ext cx="3311525" cy="282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0A1A7379-7DB0-C2A5-CD84-98A3205AAB97}"/>
              </a:ext>
            </a:extLst>
          </p:cNvPr>
          <p:cNvSpPr>
            <a:spLocks noGrp="1"/>
          </p:cNvSpPr>
          <p:nvPr>
            <p:ph type="sldNum" sz="quarter" idx="12"/>
          </p:nvPr>
        </p:nvSpPr>
        <p:spPr>
          <a:xfrm>
            <a:off x="6629400" y="5791200"/>
            <a:ext cx="2133600" cy="457200"/>
          </a:xfrm>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defRPr/>
            </a:pPr>
            <a:fld id="{767212B9-16B2-4E8D-A47B-0705608E06C6}" type="slidenum">
              <a:rPr lang="en-US" altLang="en-US" smtClean="0">
                <a:latin typeface="Arial" panose="020B0604020202020204" pitchFamily="34" charset="0"/>
              </a:rPr>
              <a:pPr>
                <a:defRPr/>
              </a:pPr>
              <a:t>16</a:t>
            </a:fld>
            <a:endParaRPr lang="en-US" altLang="en-US" dirty="0">
              <a:latin typeface="Arial" panose="020B0604020202020204" pitchFamily="34" charset="0"/>
            </a:endParaRPr>
          </a:p>
        </p:txBody>
      </p:sp>
      <p:sp>
        <p:nvSpPr>
          <p:cNvPr id="2" name="Rectangle 3">
            <a:extLst>
              <a:ext uri="{FF2B5EF4-FFF2-40B4-BE49-F238E27FC236}">
                <a16:creationId xmlns:a16="http://schemas.microsoft.com/office/drawing/2014/main" id="{86E2E440-0329-B2A5-06AB-7DE60B959F49}"/>
              </a:ext>
            </a:extLst>
          </p:cNvPr>
          <p:cNvSpPr>
            <a:spLocks noChangeArrowheads="1"/>
          </p:cNvSpPr>
          <p:nvPr/>
        </p:nvSpPr>
        <p:spPr bwMode="auto">
          <a:xfrm>
            <a:off x="952500" y="62834"/>
            <a:ext cx="7239000" cy="1446212"/>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I.  Train Your Children to Love Jesus</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0AF2B9ED-9D10-7973-5774-52C1FE619612}"/>
              </a:ext>
            </a:extLst>
          </p:cNvPr>
          <p:cNvSpPr>
            <a:spLocks noChangeArrowheads="1"/>
          </p:cNvSpPr>
          <p:nvPr/>
        </p:nvSpPr>
        <p:spPr bwMode="auto">
          <a:xfrm>
            <a:off x="914400" y="685800"/>
            <a:ext cx="8001000" cy="2438400"/>
          </a:xfrm>
          <a:prstGeom prst="rect">
            <a:avLst/>
          </a:prstGeom>
          <a:noFill/>
          <a:ln w="9525">
            <a:noFill/>
            <a:miter lim="800000"/>
            <a:headEnd/>
            <a:tailEnd/>
          </a:ln>
        </p:spPr>
        <p:txBody>
          <a:bodyPr anchor="ctr"/>
          <a:lstStyle/>
          <a:p>
            <a:pPr eaLnBrk="1" hangingPunct="1">
              <a:defRPr/>
            </a:pPr>
            <a:br>
              <a:rPr lang="en-US" sz="2600" b="1" dirty="0">
                <a:solidFill>
                  <a:srgbClr val="FFCC00"/>
                </a:solidFill>
                <a:effectLst>
                  <a:outerShdw blurRad="38100" dist="38100" dir="2700000" algn="tl">
                    <a:srgbClr val="000000"/>
                  </a:outerShdw>
                </a:effectLst>
                <a:latin typeface="Arial" charset="0"/>
              </a:rPr>
            </a:br>
            <a:r>
              <a:rPr lang="en-US" sz="2600" dirty="0">
                <a:effectLst>
                  <a:outerShdw blurRad="38100" dist="38100" dir="2700000" algn="tl">
                    <a:srgbClr val="000000"/>
                  </a:outerShdw>
                </a:effectLst>
                <a:latin typeface="Arial" charset="0"/>
              </a:rPr>
              <a:t>1. Can be loving, caring parents</a:t>
            </a:r>
            <a:br>
              <a:rPr lang="en-US" sz="2600" dirty="0">
                <a:effectLst>
                  <a:outerShdw blurRad="38100" dist="38100" dir="2700000" algn="tl">
                    <a:srgbClr val="000000"/>
                  </a:outerShdw>
                </a:effectLst>
                <a:latin typeface="Arial" charset="0"/>
              </a:rPr>
            </a:br>
            <a:r>
              <a:rPr lang="en-US" sz="1200" dirty="0">
                <a:effectLst>
                  <a:outerShdw blurRad="38100" dist="38100" dir="2700000" algn="tl">
                    <a:srgbClr val="000000"/>
                  </a:outerShdw>
                </a:effectLst>
                <a:latin typeface="Arial" charset="0"/>
              </a:rPr>
              <a:t>   </a:t>
            </a:r>
            <a:br>
              <a:rPr lang="en-US" sz="2600" dirty="0">
                <a:effectLst>
                  <a:outerShdw blurRad="38100" dist="38100" dir="2700000" algn="tl">
                    <a:srgbClr val="000000"/>
                  </a:outerShdw>
                </a:effectLst>
                <a:latin typeface="Arial" charset="0"/>
              </a:rPr>
            </a:br>
            <a:r>
              <a:rPr lang="en-US" sz="2600" dirty="0">
                <a:effectLst>
                  <a:outerShdw blurRad="38100" dist="38100" dir="2700000" algn="tl">
                    <a:srgbClr val="000000"/>
                  </a:outerShdw>
                </a:effectLst>
                <a:latin typeface="Arial" charset="0"/>
              </a:rPr>
              <a:t>2. Can take them to all the church assemblies</a:t>
            </a:r>
            <a:endParaRPr lang="en-US" sz="2600" dirty="0">
              <a:latin typeface="Arial" charset="0"/>
            </a:endParaRPr>
          </a:p>
        </p:txBody>
      </p:sp>
      <p:sp>
        <p:nvSpPr>
          <p:cNvPr id="711683" name="Rectangle 3">
            <a:extLst>
              <a:ext uri="{FF2B5EF4-FFF2-40B4-BE49-F238E27FC236}">
                <a16:creationId xmlns:a16="http://schemas.microsoft.com/office/drawing/2014/main" id="{4EA70025-348C-E52A-95BB-68AC0EE2EBD4}"/>
              </a:ext>
            </a:extLst>
          </p:cNvPr>
          <p:cNvSpPr>
            <a:spLocks noChangeArrowheads="1"/>
          </p:cNvSpPr>
          <p:nvPr/>
        </p:nvSpPr>
        <p:spPr bwMode="auto">
          <a:xfrm>
            <a:off x="304800" y="685800"/>
            <a:ext cx="8458200" cy="376238"/>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II.  What Parents Can Do and Still                                   Have </a:t>
            </a:r>
            <a:r>
              <a:rPr lang="en-US" sz="3200" i="1" u="sng" dirty="0">
                <a:solidFill>
                  <a:srgbClr val="FFCC00"/>
                </a:solidFill>
                <a:effectLst>
                  <a:outerShdw blurRad="38100" dist="38100" dir="2700000" algn="tl">
                    <a:srgbClr val="000000"/>
                  </a:outerShdw>
                </a:effectLst>
                <a:latin typeface="Arial" charset="0"/>
              </a:rPr>
              <a:t>Unfaithful</a:t>
            </a:r>
            <a:r>
              <a:rPr lang="en-US" sz="3200" dirty="0">
                <a:solidFill>
                  <a:srgbClr val="FFCC00"/>
                </a:solidFill>
                <a:effectLst>
                  <a:outerShdw blurRad="38100" dist="38100" dir="2700000" algn="tl">
                    <a:srgbClr val="000000"/>
                  </a:outerShdw>
                </a:effectLst>
                <a:latin typeface="Arial" charset="0"/>
              </a:rPr>
              <a:t> Children</a:t>
            </a:r>
          </a:p>
        </p:txBody>
      </p:sp>
      <p:sp>
        <p:nvSpPr>
          <p:cNvPr id="2" name="Slide Number Placeholder 1">
            <a:extLst>
              <a:ext uri="{FF2B5EF4-FFF2-40B4-BE49-F238E27FC236}">
                <a16:creationId xmlns:a16="http://schemas.microsoft.com/office/drawing/2014/main" id="{0CE0D0EA-386C-344C-2A38-51771FC480F1}"/>
              </a:ext>
            </a:extLst>
          </p:cNvPr>
          <p:cNvSpPr>
            <a:spLocks noGrp="1"/>
          </p:cNvSpPr>
          <p:nvPr>
            <p:ph type="sldNum" sz="quarter" idx="12"/>
          </p:nvPr>
        </p:nvSpPr>
        <p:spPr>
          <a:xfrm>
            <a:off x="6553200" y="6858000"/>
            <a:ext cx="2133600" cy="457200"/>
          </a:xfrm>
        </p:spPr>
        <p:txBody>
          <a:bodyPr/>
          <a:lstStyle/>
          <a:p>
            <a:pPr>
              <a:defRPr/>
            </a:pPr>
            <a:fld id="{139092F6-B4C6-4088-8183-30ED55A1869F}" type="slidenum">
              <a:rPr lang="en-US" altLang="en-US" smtClean="0"/>
              <a:pPr>
                <a:defRPr/>
              </a:pPr>
              <a:t>17</a:t>
            </a:fld>
            <a:endParaRPr lang="en-US" altLang="en-US"/>
          </a:p>
        </p:txBody>
      </p:sp>
      <p:pic>
        <p:nvPicPr>
          <p:cNvPr id="62469" name="Picture 5">
            <a:extLst>
              <a:ext uri="{FF2B5EF4-FFF2-40B4-BE49-F238E27FC236}">
                <a16:creationId xmlns:a16="http://schemas.microsoft.com/office/drawing/2014/main" id="{5898FD23-7A2F-54A8-172E-0498BF640B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7525" y="3124200"/>
            <a:ext cx="2914650"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7">
            <a:extLst>
              <a:ext uri="{FF2B5EF4-FFF2-40B4-BE49-F238E27FC236}">
                <a16:creationId xmlns:a16="http://schemas.microsoft.com/office/drawing/2014/main" id="{531C03C7-7E80-742F-6627-291BA2B46F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 y="3124200"/>
            <a:ext cx="4318000"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3" name="Rectangle 3">
            <a:extLst>
              <a:ext uri="{FF2B5EF4-FFF2-40B4-BE49-F238E27FC236}">
                <a16:creationId xmlns:a16="http://schemas.microsoft.com/office/drawing/2014/main" id="{08EDFB0C-C137-6901-6904-47B4DD4290C6}"/>
              </a:ext>
            </a:extLst>
          </p:cNvPr>
          <p:cNvSpPr>
            <a:spLocks noChangeArrowheads="1"/>
          </p:cNvSpPr>
          <p:nvPr/>
        </p:nvSpPr>
        <p:spPr bwMode="auto">
          <a:xfrm>
            <a:off x="311150" y="1066800"/>
            <a:ext cx="8458200" cy="376238"/>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III.  What Else Can Parents Do to </a:t>
            </a:r>
            <a:r>
              <a:rPr lang="en-US" sz="3200" i="1" u="sng" dirty="0">
                <a:solidFill>
                  <a:srgbClr val="FFCC00"/>
                </a:solidFill>
                <a:effectLst>
                  <a:outerShdw blurRad="38100" dist="38100" dir="2700000" algn="tl">
                    <a:srgbClr val="000000"/>
                  </a:outerShdw>
                </a:effectLst>
                <a:latin typeface="Arial" charset="0"/>
              </a:rPr>
              <a:t>Promote Faithfulness</a:t>
            </a:r>
            <a:r>
              <a:rPr lang="en-US" sz="3200" dirty="0">
                <a:solidFill>
                  <a:srgbClr val="FFCC00"/>
                </a:solidFill>
                <a:effectLst>
                  <a:outerShdw blurRad="38100" dist="38100" dir="2700000" algn="tl">
                    <a:srgbClr val="000000"/>
                  </a:outerShdw>
                </a:effectLst>
                <a:latin typeface="Arial" charset="0"/>
              </a:rPr>
              <a:t> in Children</a:t>
            </a:r>
          </a:p>
          <a:p>
            <a:pPr algn="ctr" eaLnBrk="1" hangingPunct="1">
              <a:defRPr/>
            </a:pPr>
            <a:endParaRPr lang="en-US" sz="4000" dirty="0">
              <a:solidFill>
                <a:srgbClr val="FFCC00"/>
              </a:solidFill>
              <a:effectLst>
                <a:outerShdw blurRad="38100" dist="38100" dir="2700000" algn="tl">
                  <a:srgbClr val="000000"/>
                </a:outerShdw>
              </a:effectLst>
              <a:latin typeface="Arial" charset="0"/>
            </a:endParaRPr>
          </a:p>
        </p:txBody>
      </p:sp>
      <p:sp>
        <p:nvSpPr>
          <p:cNvPr id="2" name="Slide Number Placeholder 1">
            <a:extLst>
              <a:ext uri="{FF2B5EF4-FFF2-40B4-BE49-F238E27FC236}">
                <a16:creationId xmlns:a16="http://schemas.microsoft.com/office/drawing/2014/main" id="{78AE3469-7949-C866-0B5E-CC5E1DC7EEC3}"/>
              </a:ext>
            </a:extLst>
          </p:cNvPr>
          <p:cNvSpPr>
            <a:spLocks noGrp="1"/>
          </p:cNvSpPr>
          <p:nvPr>
            <p:ph type="sldNum" sz="quarter" idx="12"/>
          </p:nvPr>
        </p:nvSpPr>
        <p:spPr/>
        <p:txBody>
          <a:bodyPr/>
          <a:lstStyle/>
          <a:p>
            <a:pPr>
              <a:defRPr/>
            </a:pPr>
            <a:fld id="{E534C39C-648F-456B-A1FE-5524C4A911B8}" type="slidenum">
              <a:rPr lang="en-US" altLang="en-US" smtClean="0"/>
              <a:pPr>
                <a:defRPr/>
              </a:pPr>
              <a:t>18</a:t>
            </a:fld>
            <a:endParaRPr lang="en-US" altLang="en-US"/>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9">
            <a:extLst>
              <a:ext uri="{FF2B5EF4-FFF2-40B4-BE49-F238E27FC236}">
                <a16:creationId xmlns:a16="http://schemas.microsoft.com/office/drawing/2014/main" id="{E92E5AE9-D156-22B2-0830-13F73E5E8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87788"/>
            <a:ext cx="2171700"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11">
            <a:extLst>
              <a:ext uri="{FF2B5EF4-FFF2-40B4-BE49-F238E27FC236}">
                <a16:creationId xmlns:a16="http://schemas.microsoft.com/office/drawing/2014/main" id="{88FA4A49-6484-931A-7DD1-388AB7AC5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706813"/>
            <a:ext cx="27305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question_mark_3d">
            <a:extLst>
              <a:ext uri="{FF2B5EF4-FFF2-40B4-BE49-F238E27FC236}">
                <a16:creationId xmlns:a16="http://schemas.microsoft.com/office/drawing/2014/main" id="{69F72E93-C88C-F514-5A6F-D5A9130FE4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3576638"/>
            <a:ext cx="1143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251971B-C4BE-A71A-651E-A5A6D29B881F}"/>
              </a:ext>
            </a:extLst>
          </p:cNvPr>
          <p:cNvSpPr>
            <a:spLocks noGrp="1"/>
          </p:cNvSpPr>
          <p:nvPr>
            <p:ph type="sldNum" sz="quarter" idx="12"/>
          </p:nvPr>
        </p:nvSpPr>
        <p:spPr/>
        <p:txBody>
          <a:bodyPr/>
          <a:lstStyle/>
          <a:p>
            <a:pPr>
              <a:defRPr/>
            </a:pPr>
            <a:fld id="{E894DCE0-45CB-47EB-8C03-D7F4E84F346F}" type="slidenum">
              <a:rPr lang="en-US" altLang="en-US" smtClean="0"/>
              <a:pPr>
                <a:defRPr/>
              </a:pPr>
              <a:t>19</a:t>
            </a:fld>
            <a:endParaRPr lang="en-US" altLang="en-US"/>
          </a:p>
        </p:txBody>
      </p:sp>
      <p:sp>
        <p:nvSpPr>
          <p:cNvPr id="3" name="Rectangle 2">
            <a:extLst>
              <a:ext uri="{FF2B5EF4-FFF2-40B4-BE49-F238E27FC236}">
                <a16:creationId xmlns:a16="http://schemas.microsoft.com/office/drawing/2014/main" id="{FBC965D8-2DC9-5169-217A-AE907B4317BD}"/>
              </a:ext>
            </a:extLst>
          </p:cNvPr>
          <p:cNvSpPr>
            <a:spLocks noChangeArrowheads="1"/>
          </p:cNvSpPr>
          <p:nvPr/>
        </p:nvSpPr>
        <p:spPr bwMode="auto">
          <a:xfrm>
            <a:off x="822158" y="1804342"/>
            <a:ext cx="8458200" cy="793750"/>
          </a:xfrm>
          <a:prstGeom prst="rect">
            <a:avLst/>
          </a:prstGeom>
          <a:noFill/>
          <a:ln w="9525">
            <a:noFill/>
            <a:miter lim="800000"/>
            <a:headEnd/>
            <a:tailEnd/>
          </a:ln>
        </p:spPr>
        <p:txBody>
          <a:bodyPr anchor="ctr"/>
          <a:lstStyle/>
          <a:p>
            <a:pPr eaLnBrk="1" hangingPunct="1">
              <a:defRPr/>
            </a:pPr>
            <a:r>
              <a:rPr lang="en-US" sz="2800" dirty="0">
                <a:effectLst>
                  <a:outerShdw blurRad="38100" dist="38100" dir="2700000" algn="tl">
                    <a:srgbClr val="000000"/>
                  </a:outerShdw>
                </a:effectLst>
                <a:latin typeface="Arial" charset="0"/>
              </a:rPr>
              <a:t>A. Discipline Them</a:t>
            </a:r>
            <a:endParaRPr lang="en-US" sz="2800" dirty="0">
              <a:latin typeface="Arial" charset="0"/>
            </a:endParaRPr>
          </a:p>
        </p:txBody>
      </p:sp>
      <p:sp>
        <p:nvSpPr>
          <p:cNvPr id="4" name="Rectangle 3">
            <a:extLst>
              <a:ext uri="{FF2B5EF4-FFF2-40B4-BE49-F238E27FC236}">
                <a16:creationId xmlns:a16="http://schemas.microsoft.com/office/drawing/2014/main" id="{C5CDD056-2F0F-C5A7-F1CE-BBF8021CDAB4}"/>
              </a:ext>
            </a:extLst>
          </p:cNvPr>
          <p:cNvSpPr>
            <a:spLocks noChangeArrowheads="1"/>
          </p:cNvSpPr>
          <p:nvPr/>
        </p:nvSpPr>
        <p:spPr bwMode="auto">
          <a:xfrm>
            <a:off x="311150" y="1066800"/>
            <a:ext cx="8458200" cy="376238"/>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III.  What Else Can Parents Do to </a:t>
            </a:r>
            <a:r>
              <a:rPr lang="en-US" sz="3200" i="1" u="sng" dirty="0">
                <a:solidFill>
                  <a:srgbClr val="FFCC00"/>
                </a:solidFill>
                <a:effectLst>
                  <a:outerShdw blurRad="38100" dist="38100" dir="2700000" algn="tl">
                    <a:srgbClr val="000000"/>
                  </a:outerShdw>
                </a:effectLst>
                <a:latin typeface="Arial" charset="0"/>
              </a:rPr>
              <a:t>Promote Faithfulness</a:t>
            </a:r>
            <a:r>
              <a:rPr lang="en-US" sz="3200" dirty="0">
                <a:solidFill>
                  <a:srgbClr val="FFCC00"/>
                </a:solidFill>
                <a:effectLst>
                  <a:outerShdw blurRad="38100" dist="38100" dir="2700000" algn="tl">
                    <a:srgbClr val="000000"/>
                  </a:outerShdw>
                </a:effectLst>
                <a:latin typeface="Arial" charset="0"/>
              </a:rPr>
              <a:t> in Children</a:t>
            </a:r>
          </a:p>
          <a:p>
            <a:pPr algn="ctr" eaLnBrk="1" hangingPunct="1">
              <a:defRPr/>
            </a:pPr>
            <a:endParaRPr lang="en-US" sz="4000"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8" presetClass="emph" presetSubtype="0" fill="hold" nodeType="withEffect">
                                  <p:stCondLst>
                                    <p:cond delay="0"/>
                                  </p:stCondLst>
                                  <p:childTnLst>
                                    <p:animRot by="43200000">
                                      <p:cBhvr>
                                        <p:cTn id="12" dur="5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Picture 9">
            <a:extLst>
              <a:ext uri="{FF2B5EF4-FFF2-40B4-BE49-F238E27FC236}">
                <a16:creationId xmlns:a16="http://schemas.microsoft.com/office/drawing/2014/main" id="{03A3361E-65EF-1995-A17B-ADFE1C178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87788"/>
            <a:ext cx="2171700"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Picture 11">
            <a:extLst>
              <a:ext uri="{FF2B5EF4-FFF2-40B4-BE49-F238E27FC236}">
                <a16:creationId xmlns:a16="http://schemas.microsoft.com/office/drawing/2014/main" id="{E36CD716-8E15-0E3D-F808-66547A42E9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706813"/>
            <a:ext cx="27305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1682" name="Rectangle 2">
            <a:extLst>
              <a:ext uri="{FF2B5EF4-FFF2-40B4-BE49-F238E27FC236}">
                <a16:creationId xmlns:a16="http://schemas.microsoft.com/office/drawing/2014/main" id="{73E5ED60-5E7F-3176-02D1-32528C4BC08B}"/>
              </a:ext>
            </a:extLst>
          </p:cNvPr>
          <p:cNvSpPr>
            <a:spLocks noChangeArrowheads="1"/>
          </p:cNvSpPr>
          <p:nvPr/>
        </p:nvSpPr>
        <p:spPr bwMode="auto">
          <a:xfrm>
            <a:off x="822158" y="1106488"/>
            <a:ext cx="8458200" cy="3500437"/>
          </a:xfrm>
          <a:prstGeom prst="rect">
            <a:avLst/>
          </a:prstGeom>
          <a:noFill/>
          <a:ln w="9525">
            <a:noFill/>
            <a:miter lim="800000"/>
            <a:headEnd/>
            <a:tailEnd/>
          </a:ln>
        </p:spPr>
        <p:txBody>
          <a:bodyPr anchor="ctr"/>
          <a:lstStyle/>
          <a:p>
            <a:pPr eaLnBrk="1" hangingPunct="1">
              <a:defRPr/>
            </a:pPr>
            <a:r>
              <a:rPr lang="en-US" sz="2800" dirty="0">
                <a:effectLst>
                  <a:outerShdw blurRad="38100" dist="38100" dir="2700000" algn="tl">
                    <a:srgbClr val="000000"/>
                  </a:outerShdw>
                </a:effectLst>
                <a:latin typeface="Arial" charset="0"/>
              </a:rPr>
              <a:t>A. Discipline Them</a:t>
            </a:r>
            <a:r>
              <a:rPr lang="en-US" sz="2800" dirty="0">
                <a:solidFill>
                  <a:schemeClr val="tx2"/>
                </a:solidFill>
                <a:effectLst>
                  <a:outerShdw blurRad="38100" dist="38100" dir="2700000" algn="tl">
                    <a:srgbClr val="000000"/>
                  </a:outerShdw>
                </a:effectLst>
                <a:latin typeface="Arial" charset="0"/>
              </a:rPr>
              <a:t>                                                            </a:t>
            </a:r>
            <a:r>
              <a:rPr lang="en-US" sz="2800" dirty="0">
                <a:solidFill>
                  <a:srgbClr val="FFCC00"/>
                </a:solidFill>
                <a:effectLst>
                  <a:outerShdw blurRad="38100" dist="38100" dir="2700000" algn="tl">
                    <a:srgbClr val="000000"/>
                  </a:outerShdw>
                </a:effectLst>
                <a:latin typeface="Arial" charset="0"/>
              </a:rPr>
              <a:t>  </a:t>
            </a:r>
          </a:p>
          <a:p>
            <a:pPr eaLnBrk="1" hangingPunct="1">
              <a:defRPr/>
            </a:pPr>
            <a:r>
              <a:rPr lang="en-US" sz="2800" dirty="0">
                <a:solidFill>
                  <a:srgbClr val="FFCC00"/>
                </a:solidFill>
                <a:effectLst>
                  <a:outerShdw blurRad="38100" dist="38100" dir="2700000" algn="tl">
                    <a:srgbClr val="000000"/>
                  </a:outerShdw>
                </a:effectLst>
                <a:latin typeface="Arial" charset="0"/>
              </a:rPr>
              <a:t>  </a:t>
            </a:r>
            <a:r>
              <a:rPr lang="en-US" sz="300" dirty="0">
                <a:solidFill>
                  <a:srgbClr val="FFCC00"/>
                </a:solidFill>
                <a:effectLst>
                  <a:outerShdw blurRad="38100" dist="38100" dir="2700000" algn="tl">
                    <a:srgbClr val="000000"/>
                  </a:outerShdw>
                </a:effectLst>
                <a:latin typeface="Arial" charset="0"/>
              </a:rPr>
              <a:t>              </a:t>
            </a:r>
            <a:r>
              <a:rPr lang="en-US" sz="2800" dirty="0">
                <a:solidFill>
                  <a:srgbClr val="FFCC00"/>
                </a:solidFill>
                <a:effectLst>
                  <a:outerShdw blurRad="38100" dist="38100" dir="2700000" algn="tl">
                    <a:srgbClr val="000000"/>
                  </a:outerShdw>
                </a:effectLst>
                <a:latin typeface="Arial" charset="0"/>
              </a:rPr>
              <a:t> I Cor. 5; II Thess. 3:6,14; Mt. 19:29</a:t>
            </a:r>
            <a:br>
              <a:rPr lang="en-US" sz="3600" b="1" dirty="0">
                <a:solidFill>
                  <a:srgbClr val="FFCC00"/>
                </a:solidFill>
                <a:effectLst>
                  <a:outerShdw blurRad="38100" dist="38100" dir="2700000" algn="tl">
                    <a:srgbClr val="000000"/>
                  </a:outerShdw>
                </a:effectLst>
                <a:latin typeface="Arial" charset="0"/>
              </a:rPr>
            </a:br>
            <a:br>
              <a:rPr lang="en-US" sz="2000" b="1" dirty="0">
                <a:solidFill>
                  <a:schemeClr val="tx2"/>
                </a:solidFill>
                <a:effectLst>
                  <a:outerShdw blurRad="38100" dist="38100" dir="2700000" algn="tl">
                    <a:srgbClr val="000000"/>
                  </a:outerShdw>
                </a:effectLst>
                <a:latin typeface="Arial" charset="0"/>
              </a:rPr>
            </a:br>
            <a:endParaRPr lang="en-US" sz="3600" dirty="0">
              <a:latin typeface="Arial" charset="0"/>
            </a:endParaRPr>
          </a:p>
        </p:txBody>
      </p:sp>
      <p:pic>
        <p:nvPicPr>
          <p:cNvPr id="68614" name="Picture 6" descr="question_mark_3d">
            <a:extLst>
              <a:ext uri="{FF2B5EF4-FFF2-40B4-BE49-F238E27FC236}">
                <a16:creationId xmlns:a16="http://schemas.microsoft.com/office/drawing/2014/main" id="{41D89BCD-5DAB-6519-03F4-EEB492557A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3576638"/>
            <a:ext cx="1143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4B0EA2EC-F2C9-7BFB-1ED5-C8BCDC145E27}"/>
              </a:ext>
            </a:extLst>
          </p:cNvPr>
          <p:cNvSpPr>
            <a:spLocks noGrp="1"/>
          </p:cNvSpPr>
          <p:nvPr>
            <p:ph type="sldNum" sz="quarter" idx="12"/>
          </p:nvPr>
        </p:nvSpPr>
        <p:spPr/>
        <p:txBody>
          <a:bodyPr/>
          <a:lstStyle/>
          <a:p>
            <a:pPr>
              <a:defRPr/>
            </a:pPr>
            <a:fld id="{B1A14B2F-B58F-4DC0-8586-0098C6CBC22D}" type="slidenum">
              <a:rPr lang="en-US" altLang="en-US" smtClean="0"/>
              <a:pPr>
                <a:defRPr/>
              </a:pPr>
              <a:t>20</a:t>
            </a:fld>
            <a:endParaRPr lang="en-US" altLang="en-US"/>
          </a:p>
        </p:txBody>
      </p:sp>
      <p:sp>
        <p:nvSpPr>
          <p:cNvPr id="3" name="Rectangle 3">
            <a:extLst>
              <a:ext uri="{FF2B5EF4-FFF2-40B4-BE49-F238E27FC236}">
                <a16:creationId xmlns:a16="http://schemas.microsoft.com/office/drawing/2014/main" id="{B8CB06B3-1F5A-163B-6488-937EE07FFCAA}"/>
              </a:ext>
            </a:extLst>
          </p:cNvPr>
          <p:cNvSpPr>
            <a:spLocks noChangeArrowheads="1"/>
          </p:cNvSpPr>
          <p:nvPr/>
        </p:nvSpPr>
        <p:spPr bwMode="auto">
          <a:xfrm>
            <a:off x="311150" y="1066800"/>
            <a:ext cx="8458200" cy="376238"/>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III.  What Else Can Parents Do to </a:t>
            </a:r>
            <a:r>
              <a:rPr lang="en-US" sz="3200" i="1" u="sng" dirty="0">
                <a:solidFill>
                  <a:srgbClr val="FFCC00"/>
                </a:solidFill>
                <a:effectLst>
                  <a:outerShdw blurRad="38100" dist="38100" dir="2700000" algn="tl">
                    <a:srgbClr val="000000"/>
                  </a:outerShdw>
                </a:effectLst>
                <a:latin typeface="Arial" charset="0"/>
              </a:rPr>
              <a:t>Promote Faithfulness</a:t>
            </a:r>
            <a:r>
              <a:rPr lang="en-US" sz="3200" dirty="0">
                <a:solidFill>
                  <a:srgbClr val="FFCC00"/>
                </a:solidFill>
                <a:effectLst>
                  <a:outerShdw blurRad="38100" dist="38100" dir="2700000" algn="tl">
                    <a:srgbClr val="000000"/>
                  </a:outerShdw>
                </a:effectLst>
                <a:latin typeface="Arial" charset="0"/>
              </a:rPr>
              <a:t> in Children</a:t>
            </a:r>
          </a:p>
          <a:p>
            <a:pPr algn="ctr" eaLnBrk="1" hangingPunct="1">
              <a:defRPr/>
            </a:pPr>
            <a:endParaRPr lang="en-US" sz="4000"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2AD38F74-487D-F0C4-AD05-BF6E51C8060F}"/>
              </a:ext>
            </a:extLst>
          </p:cNvPr>
          <p:cNvSpPr>
            <a:spLocks noChangeArrowheads="1"/>
          </p:cNvSpPr>
          <p:nvPr/>
        </p:nvSpPr>
        <p:spPr bwMode="auto">
          <a:xfrm>
            <a:off x="814388" y="1828800"/>
            <a:ext cx="7110412" cy="3500438"/>
          </a:xfrm>
          <a:prstGeom prst="rect">
            <a:avLst/>
          </a:prstGeom>
          <a:noFill/>
          <a:ln w="9525">
            <a:noFill/>
            <a:miter lim="800000"/>
            <a:headEnd/>
            <a:tailEnd/>
          </a:ln>
        </p:spPr>
        <p:txBody>
          <a:bodyPr anchor="ctr"/>
          <a:lstStyle/>
          <a:p>
            <a:pPr eaLnBrk="1" hangingPunct="1">
              <a:defRPr/>
            </a:pPr>
            <a:endParaRPr lang="en-US" sz="2800" b="1" dirty="0">
              <a:solidFill>
                <a:srgbClr val="FFCC00"/>
              </a:solidFill>
              <a:effectLst>
                <a:outerShdw blurRad="38100" dist="38100" dir="2700000" algn="tl">
                  <a:srgbClr val="000000"/>
                </a:outerShdw>
              </a:effectLst>
              <a:latin typeface="Arial" charset="0"/>
            </a:endParaRPr>
          </a:p>
          <a:p>
            <a:pPr marL="514350" indent="-514350" eaLnBrk="1" hangingPunct="1">
              <a:buAutoNum type="alphaUcPeriod" startAt="2"/>
              <a:defRPr/>
            </a:pPr>
            <a:r>
              <a:rPr lang="en-US" sz="2800" dirty="0">
                <a:effectLst>
                  <a:outerShdw blurRad="38100" dist="38100" dir="2700000" algn="tl">
                    <a:srgbClr val="000000"/>
                  </a:outerShdw>
                </a:effectLst>
                <a:latin typeface="Arial" charset="0"/>
              </a:rPr>
              <a:t>Emphasize the Things of God Over the </a:t>
            </a:r>
          </a:p>
          <a:p>
            <a:pPr eaLnBrk="1" hangingPunct="1">
              <a:defRPr/>
            </a:pPr>
            <a:r>
              <a:rPr lang="en-US" sz="2800" dirty="0">
                <a:effectLst>
                  <a:outerShdw blurRad="38100" dist="38100" dir="2700000" algn="tl">
                    <a:srgbClr val="000000"/>
                  </a:outerShdw>
                </a:effectLst>
                <a:latin typeface="Arial" charset="0"/>
              </a:rPr>
              <a:t>     Things of the World</a:t>
            </a:r>
            <a:br>
              <a:rPr lang="en-US" sz="2000" b="1" dirty="0">
                <a:solidFill>
                  <a:schemeClr val="tx2"/>
                </a:solidFill>
                <a:effectLst>
                  <a:outerShdw blurRad="38100" dist="38100" dir="2700000" algn="tl">
                    <a:srgbClr val="000000"/>
                  </a:outerShdw>
                </a:effectLst>
                <a:latin typeface="Arial" charset="0"/>
              </a:rPr>
            </a:br>
            <a:endParaRPr lang="en-US" sz="3600" dirty="0">
              <a:latin typeface="Arial" charset="0"/>
            </a:endParaRPr>
          </a:p>
        </p:txBody>
      </p:sp>
      <p:sp>
        <p:nvSpPr>
          <p:cNvPr id="2" name="Slide Number Placeholder 1">
            <a:extLst>
              <a:ext uri="{FF2B5EF4-FFF2-40B4-BE49-F238E27FC236}">
                <a16:creationId xmlns:a16="http://schemas.microsoft.com/office/drawing/2014/main" id="{6EFDA3FD-3DC3-7F39-8D6B-3D468978C24D}"/>
              </a:ext>
            </a:extLst>
          </p:cNvPr>
          <p:cNvSpPr>
            <a:spLocks noGrp="1"/>
          </p:cNvSpPr>
          <p:nvPr>
            <p:ph type="sldNum" sz="quarter" idx="12"/>
          </p:nvPr>
        </p:nvSpPr>
        <p:spPr/>
        <p:txBody>
          <a:bodyPr/>
          <a:lstStyle/>
          <a:p>
            <a:pPr>
              <a:defRPr/>
            </a:pPr>
            <a:fld id="{51C64252-6D0B-430F-8091-7860AFC97CBB}" type="slidenum">
              <a:rPr lang="en-US" altLang="en-US" smtClean="0"/>
              <a:pPr>
                <a:defRPr/>
              </a:pPr>
              <a:t>21</a:t>
            </a:fld>
            <a:endParaRPr lang="en-US" altLang="en-US"/>
          </a:p>
        </p:txBody>
      </p:sp>
      <p:sp>
        <p:nvSpPr>
          <p:cNvPr id="6" name="Rectangle 2">
            <a:extLst>
              <a:ext uri="{FF2B5EF4-FFF2-40B4-BE49-F238E27FC236}">
                <a16:creationId xmlns:a16="http://schemas.microsoft.com/office/drawing/2014/main" id="{D09A56CB-4995-6F35-D3E9-9CECB50FD1D3}"/>
              </a:ext>
            </a:extLst>
          </p:cNvPr>
          <p:cNvSpPr>
            <a:spLocks noChangeArrowheads="1"/>
          </p:cNvSpPr>
          <p:nvPr/>
        </p:nvSpPr>
        <p:spPr bwMode="auto">
          <a:xfrm>
            <a:off x="822158" y="1106488"/>
            <a:ext cx="8458200" cy="3500437"/>
          </a:xfrm>
          <a:prstGeom prst="rect">
            <a:avLst/>
          </a:prstGeom>
          <a:noFill/>
          <a:ln w="9525">
            <a:noFill/>
            <a:miter lim="800000"/>
            <a:headEnd/>
            <a:tailEnd/>
          </a:ln>
        </p:spPr>
        <p:txBody>
          <a:bodyPr anchor="ctr"/>
          <a:lstStyle/>
          <a:p>
            <a:pPr eaLnBrk="1" hangingPunct="1">
              <a:defRPr/>
            </a:pPr>
            <a:r>
              <a:rPr lang="en-US" sz="2800" dirty="0">
                <a:effectLst>
                  <a:outerShdw blurRad="38100" dist="38100" dir="2700000" algn="tl">
                    <a:srgbClr val="000000"/>
                  </a:outerShdw>
                </a:effectLst>
                <a:latin typeface="Arial" charset="0"/>
              </a:rPr>
              <a:t>A. Discipline Them</a:t>
            </a:r>
            <a:r>
              <a:rPr lang="en-US" sz="2800" dirty="0">
                <a:solidFill>
                  <a:schemeClr val="tx2"/>
                </a:solidFill>
                <a:effectLst>
                  <a:outerShdw blurRad="38100" dist="38100" dir="2700000" algn="tl">
                    <a:srgbClr val="000000"/>
                  </a:outerShdw>
                </a:effectLst>
                <a:latin typeface="Arial" charset="0"/>
              </a:rPr>
              <a:t>                                                            </a:t>
            </a:r>
            <a:r>
              <a:rPr lang="en-US" sz="2800" dirty="0">
                <a:solidFill>
                  <a:srgbClr val="FFCC00"/>
                </a:solidFill>
                <a:effectLst>
                  <a:outerShdw blurRad="38100" dist="38100" dir="2700000" algn="tl">
                    <a:srgbClr val="000000"/>
                  </a:outerShdw>
                </a:effectLst>
                <a:latin typeface="Arial" charset="0"/>
              </a:rPr>
              <a:t>  </a:t>
            </a:r>
          </a:p>
          <a:p>
            <a:pPr eaLnBrk="1" hangingPunct="1">
              <a:defRPr/>
            </a:pPr>
            <a:r>
              <a:rPr lang="en-US" sz="2800" dirty="0">
                <a:solidFill>
                  <a:srgbClr val="FFCC00"/>
                </a:solidFill>
                <a:effectLst>
                  <a:outerShdw blurRad="38100" dist="38100" dir="2700000" algn="tl">
                    <a:srgbClr val="000000"/>
                  </a:outerShdw>
                </a:effectLst>
                <a:latin typeface="Arial" charset="0"/>
              </a:rPr>
              <a:t>  </a:t>
            </a:r>
            <a:r>
              <a:rPr lang="en-US" sz="300" dirty="0">
                <a:solidFill>
                  <a:srgbClr val="FFCC00"/>
                </a:solidFill>
                <a:effectLst>
                  <a:outerShdw blurRad="38100" dist="38100" dir="2700000" algn="tl">
                    <a:srgbClr val="000000"/>
                  </a:outerShdw>
                </a:effectLst>
                <a:latin typeface="Arial" charset="0"/>
              </a:rPr>
              <a:t>              </a:t>
            </a:r>
            <a:r>
              <a:rPr lang="en-US" sz="2800" dirty="0">
                <a:solidFill>
                  <a:srgbClr val="FFCC00"/>
                </a:solidFill>
                <a:effectLst>
                  <a:outerShdw blurRad="38100" dist="38100" dir="2700000" algn="tl">
                    <a:srgbClr val="000000"/>
                  </a:outerShdw>
                </a:effectLst>
                <a:latin typeface="Arial" charset="0"/>
              </a:rPr>
              <a:t> I Cor. 5; II Thess. 3:6,14; Mt. 19:29</a:t>
            </a:r>
            <a:br>
              <a:rPr lang="en-US" sz="3600" dirty="0">
                <a:solidFill>
                  <a:srgbClr val="FFCC00"/>
                </a:solidFill>
                <a:effectLst>
                  <a:outerShdw blurRad="38100" dist="38100" dir="2700000" algn="tl">
                    <a:srgbClr val="000000"/>
                  </a:outerShdw>
                </a:effectLst>
                <a:latin typeface="Arial" charset="0"/>
              </a:rPr>
            </a:br>
            <a:br>
              <a:rPr lang="en-US" sz="2000" dirty="0">
                <a:solidFill>
                  <a:schemeClr val="tx2"/>
                </a:solidFill>
                <a:effectLst>
                  <a:outerShdw blurRad="38100" dist="38100" dir="2700000" algn="tl">
                    <a:srgbClr val="000000"/>
                  </a:outerShdw>
                </a:effectLst>
                <a:latin typeface="Arial" charset="0"/>
              </a:rPr>
            </a:br>
            <a:endParaRPr lang="en-US" sz="3600" dirty="0">
              <a:latin typeface="Arial" charset="0"/>
            </a:endParaRPr>
          </a:p>
        </p:txBody>
      </p:sp>
      <p:sp>
        <p:nvSpPr>
          <p:cNvPr id="3" name="Rectangle 3">
            <a:extLst>
              <a:ext uri="{FF2B5EF4-FFF2-40B4-BE49-F238E27FC236}">
                <a16:creationId xmlns:a16="http://schemas.microsoft.com/office/drawing/2014/main" id="{229C2BBA-ACCE-70B9-0DD0-F18534DDC9F2}"/>
              </a:ext>
            </a:extLst>
          </p:cNvPr>
          <p:cNvSpPr>
            <a:spLocks noChangeArrowheads="1"/>
          </p:cNvSpPr>
          <p:nvPr/>
        </p:nvSpPr>
        <p:spPr bwMode="auto">
          <a:xfrm>
            <a:off x="311150" y="1066800"/>
            <a:ext cx="8458200" cy="376238"/>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III.  What Else Can Parents Do to </a:t>
            </a:r>
            <a:r>
              <a:rPr lang="en-US" sz="3200" i="1" u="sng" dirty="0">
                <a:solidFill>
                  <a:srgbClr val="FFCC00"/>
                </a:solidFill>
                <a:effectLst>
                  <a:outerShdw blurRad="38100" dist="38100" dir="2700000" algn="tl">
                    <a:srgbClr val="000000"/>
                  </a:outerShdw>
                </a:effectLst>
                <a:latin typeface="Arial" charset="0"/>
              </a:rPr>
              <a:t>Promote Faithfulness</a:t>
            </a:r>
            <a:r>
              <a:rPr lang="en-US" sz="3200" dirty="0">
                <a:solidFill>
                  <a:srgbClr val="FFCC00"/>
                </a:solidFill>
                <a:effectLst>
                  <a:outerShdw blurRad="38100" dist="38100" dir="2700000" algn="tl">
                    <a:srgbClr val="000000"/>
                  </a:outerShdw>
                </a:effectLst>
                <a:latin typeface="Arial" charset="0"/>
              </a:rPr>
              <a:t> in Children</a:t>
            </a:r>
          </a:p>
          <a:p>
            <a:pPr algn="ctr" eaLnBrk="1" hangingPunct="1">
              <a:defRPr/>
            </a:pPr>
            <a:endParaRPr lang="en-US" sz="4000"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15" descr="http://www.colleenhammond.com/wp-content/uploads/2011/08/watching-tv.jpg">
            <a:extLst>
              <a:ext uri="{FF2B5EF4-FFF2-40B4-BE49-F238E27FC236}">
                <a16:creationId xmlns:a16="http://schemas.microsoft.com/office/drawing/2014/main" id="{DA05EEA7-AFD5-40FF-452B-FEDF15C4EB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6955" y="4280825"/>
            <a:ext cx="28194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0CAA96AC-AEDE-7F13-9210-FFDD53E9108D}"/>
              </a:ext>
            </a:extLst>
          </p:cNvPr>
          <p:cNvSpPr txBox="1">
            <a:spLocks noChangeArrowheads="1"/>
          </p:cNvSpPr>
          <p:nvPr/>
        </p:nvSpPr>
        <p:spPr bwMode="auto">
          <a:xfrm>
            <a:off x="457200" y="1633450"/>
            <a:ext cx="8458200" cy="1143000"/>
          </a:xfrm>
          <a:prstGeom prst="rect">
            <a:avLst/>
          </a:prstGeom>
          <a:noFill/>
          <a:ln w="9525">
            <a:noFill/>
            <a:miter lim="800000"/>
            <a:headEnd/>
            <a:tailEnd/>
          </a:ln>
          <a:effectLst/>
        </p:spPr>
        <p:txBody>
          <a:bodyPr anchor="ctr"/>
          <a:lstStyle/>
          <a:p>
            <a:pPr eaLnBrk="1" hangingPunct="1">
              <a:spcBef>
                <a:spcPts val="600"/>
              </a:spcBef>
              <a:spcAft>
                <a:spcPts val="600"/>
              </a:spcAft>
              <a:defRPr/>
            </a:pPr>
            <a:br>
              <a:rPr lang="en-US" sz="2400" dirty="0">
                <a:effectLst>
                  <a:outerShdw blurRad="38100" dist="38100" dir="2700000" algn="tl">
                    <a:srgbClr val="000000"/>
                  </a:outerShdw>
                </a:effectLst>
                <a:latin typeface="Arial" charset="0"/>
              </a:rPr>
            </a:br>
            <a:br>
              <a:rPr lang="en-US" sz="2400" dirty="0">
                <a:effectLst>
                  <a:outerShdw blurRad="38100" dist="38100" dir="2700000" algn="tl">
                    <a:srgbClr val="000000"/>
                  </a:outerShdw>
                </a:effectLst>
                <a:latin typeface="Arial" charset="0"/>
              </a:rPr>
            </a:br>
            <a:endParaRPr lang="en-US" sz="2400" dirty="0">
              <a:effectLst>
                <a:outerShdw blurRad="38100" dist="38100" dir="2700000" algn="tl">
                  <a:srgbClr val="000000"/>
                </a:outerShdw>
              </a:effectLst>
              <a:latin typeface="Arial" charset="0"/>
            </a:endParaRPr>
          </a:p>
          <a:p>
            <a:pPr eaLnBrk="1" hangingPunct="1">
              <a:spcBef>
                <a:spcPts val="600"/>
              </a:spcBef>
              <a:spcAft>
                <a:spcPts val="600"/>
              </a:spcAft>
              <a:defRPr/>
            </a:pPr>
            <a:r>
              <a:rPr lang="en-US" sz="2300" dirty="0">
                <a:effectLst>
                  <a:outerShdw blurRad="38100" dist="38100" dir="2700000" algn="tl">
                    <a:srgbClr val="000000"/>
                  </a:outerShdw>
                </a:effectLst>
                <a:latin typeface="Arial" charset="0"/>
              </a:rPr>
              <a:t>School athletics, NFL, NBA, MLB, </a:t>
            </a:r>
            <a:r>
              <a:rPr lang="en-US" sz="2300" dirty="0" err="1">
                <a:effectLst>
                  <a:outerShdw blurRad="38100" dist="38100" dir="2700000" algn="tl">
                    <a:srgbClr val="000000"/>
                  </a:outerShdw>
                </a:effectLst>
                <a:latin typeface="Arial" charset="0"/>
              </a:rPr>
              <a:t>NASCar</a:t>
            </a:r>
            <a:r>
              <a:rPr lang="en-US" sz="2300" dirty="0">
                <a:effectLst>
                  <a:outerShdw blurRad="38100" dist="38100" dir="2700000" algn="tl">
                    <a:srgbClr val="000000"/>
                  </a:outerShdw>
                </a:effectLst>
                <a:latin typeface="Arial" charset="0"/>
              </a:rPr>
              <a:t>, hunting, fishing, ATVs, 4H, band, voice lessons, beauty, fitness, fashion, entertainment, pop culture and music, social prowess, popularity, business, earthly possessions, excelling in academics, attending the best college, having the best career,  making the most $$, vacation, hobbies, entertainment . . </a:t>
            </a:r>
          </a:p>
        </p:txBody>
      </p:sp>
      <p:sp>
        <p:nvSpPr>
          <p:cNvPr id="4" name="Slide Number Placeholder 5">
            <a:extLst>
              <a:ext uri="{FF2B5EF4-FFF2-40B4-BE49-F238E27FC236}">
                <a16:creationId xmlns:a16="http://schemas.microsoft.com/office/drawing/2014/main" id="{6E285314-0AD6-5A34-B2AB-548A2741F04D}"/>
              </a:ext>
            </a:extLst>
          </p:cNvPr>
          <p:cNvSpPr>
            <a:spLocks noGrp="1"/>
          </p:cNvSpPr>
          <p:nvPr>
            <p:ph type="sldNum" sz="quarter" idx="12"/>
          </p:nvPr>
        </p:nvSpPr>
        <p:spPr>
          <a:xfrm>
            <a:off x="6985001" y="6190500"/>
            <a:ext cx="2133600" cy="457200"/>
          </a:xfrm>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defRPr/>
            </a:pPr>
            <a:fld id="{EDFE400E-FE9C-4905-A4B1-0417AB081DA9}" type="slidenum">
              <a:rPr lang="en-US" altLang="en-US" sz="1400" smtClean="0">
                <a:latin typeface="Arial" panose="020B0604020202020204" pitchFamily="34" charset="0"/>
              </a:rPr>
              <a:pPr>
                <a:spcBef>
                  <a:spcPct val="0"/>
                </a:spcBef>
                <a:buClrTx/>
                <a:buSzTx/>
                <a:buFontTx/>
                <a:buNone/>
                <a:defRPr/>
              </a:pPr>
              <a:t>22</a:t>
            </a:fld>
            <a:endParaRPr lang="en-US" altLang="en-US" sz="1400" dirty="0">
              <a:latin typeface="Arial" panose="020B0604020202020204" pitchFamily="34" charset="0"/>
            </a:endParaRPr>
          </a:p>
        </p:txBody>
      </p:sp>
      <p:sp>
        <p:nvSpPr>
          <p:cNvPr id="738306" name="Rectangle 2">
            <a:extLst>
              <a:ext uri="{FF2B5EF4-FFF2-40B4-BE49-F238E27FC236}">
                <a16:creationId xmlns:a16="http://schemas.microsoft.com/office/drawing/2014/main" id="{AD27BEAF-A495-B6BE-C882-94D0113ED99F}"/>
              </a:ext>
            </a:extLst>
          </p:cNvPr>
          <p:cNvSpPr>
            <a:spLocks noGrp="1" noChangeArrowheads="1"/>
          </p:cNvSpPr>
          <p:nvPr>
            <p:ph type="title"/>
          </p:nvPr>
        </p:nvSpPr>
        <p:spPr>
          <a:xfrm>
            <a:off x="1055187" y="517064"/>
            <a:ext cx="7023497" cy="1143000"/>
          </a:xfrm>
        </p:spPr>
        <p:txBody>
          <a:bodyPr/>
          <a:lstStyle/>
          <a:p>
            <a:pPr eaLnBrk="1" hangingPunct="1">
              <a:spcBef>
                <a:spcPts val="600"/>
              </a:spcBef>
              <a:spcAft>
                <a:spcPts val="600"/>
              </a:spcAft>
              <a:defRPr/>
            </a:pPr>
            <a:r>
              <a:rPr lang="en-US" sz="2600" dirty="0">
                <a:solidFill>
                  <a:srgbClr val="FFCC00"/>
                </a:solidFill>
              </a:rPr>
              <a:t>Christians Often Place the Greatest Priority on Their Children Excelling in Secular Activities </a:t>
            </a:r>
            <a:r>
              <a:rPr lang="en-US" sz="2600" i="1" u="sng" dirty="0">
                <a:solidFill>
                  <a:srgbClr val="FFCC00"/>
                </a:solidFill>
              </a:rPr>
              <a:t>Above</a:t>
            </a:r>
            <a:r>
              <a:rPr lang="en-US" sz="2600" dirty="0">
                <a:solidFill>
                  <a:srgbClr val="FFCC00"/>
                </a:solidFill>
              </a:rPr>
              <a:t> the Kingdom of God</a:t>
            </a:r>
            <a:br>
              <a:rPr lang="en-US" sz="2100" dirty="0">
                <a:solidFill>
                  <a:srgbClr val="FFCC00"/>
                </a:solidFill>
              </a:rPr>
            </a:br>
            <a:endParaRPr lang="en-US" sz="2100" dirty="0">
              <a:solidFill>
                <a:srgbClr val="FF99FF"/>
              </a:solidFill>
              <a:latin typeface="+mn-lt"/>
            </a:endParaRPr>
          </a:p>
        </p:txBody>
      </p:sp>
      <p:pic>
        <p:nvPicPr>
          <p:cNvPr id="72710" name="Picture 7" descr="https://si0.twimg.com/profile_images/3506207352/04c11223ea06fc2f690d64b2a2929641.jpeg">
            <a:extLst>
              <a:ext uri="{FF2B5EF4-FFF2-40B4-BE49-F238E27FC236}">
                <a16:creationId xmlns:a16="http://schemas.microsoft.com/office/drawing/2014/main" id="{A4365F05-3695-F7D2-1E0D-E2A8DE52BA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842" y="4280825"/>
            <a:ext cx="13335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2711" name="Group 8">
            <a:extLst>
              <a:ext uri="{FF2B5EF4-FFF2-40B4-BE49-F238E27FC236}">
                <a16:creationId xmlns:a16="http://schemas.microsoft.com/office/drawing/2014/main" id="{AAA508DE-BCCB-38E3-7B5F-65430E7C0256}"/>
              </a:ext>
            </a:extLst>
          </p:cNvPr>
          <p:cNvGrpSpPr>
            <a:grpSpLocks/>
          </p:cNvGrpSpPr>
          <p:nvPr/>
        </p:nvGrpSpPr>
        <p:grpSpPr bwMode="auto">
          <a:xfrm>
            <a:off x="1779755" y="4280825"/>
            <a:ext cx="1219200" cy="1866900"/>
            <a:chOff x="2362200" y="4495800"/>
            <a:chExt cx="1545525" cy="2190750"/>
          </a:xfrm>
        </p:grpSpPr>
        <p:pic>
          <p:nvPicPr>
            <p:cNvPr id="72714" name="Picture 9" descr="http://abcnews.go.com/images/GMA/ht_entertainment_weekly_100913_main.jpg">
              <a:extLst>
                <a:ext uri="{FF2B5EF4-FFF2-40B4-BE49-F238E27FC236}">
                  <a16:creationId xmlns:a16="http://schemas.microsoft.com/office/drawing/2014/main" id="{12E885B3-E147-23BF-BF92-296FA67070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335" r="22713"/>
            <a:stretch>
              <a:fillRect/>
            </a:stretch>
          </p:blipFill>
          <p:spPr bwMode="auto">
            <a:xfrm>
              <a:off x="2362200" y="4495800"/>
              <a:ext cx="1545525"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5" name="Oval 7">
              <a:extLst>
                <a:ext uri="{FF2B5EF4-FFF2-40B4-BE49-F238E27FC236}">
                  <a16:creationId xmlns:a16="http://schemas.microsoft.com/office/drawing/2014/main" id="{AE3046AB-A081-48DD-69C3-56AC1921E37F}"/>
                </a:ext>
              </a:extLst>
            </p:cNvPr>
            <p:cNvSpPr>
              <a:spLocks noChangeArrowheads="1"/>
            </p:cNvSpPr>
            <p:nvPr/>
          </p:nvSpPr>
          <p:spPr bwMode="auto">
            <a:xfrm>
              <a:off x="2403144" y="5334000"/>
              <a:ext cx="304800" cy="152400"/>
            </a:xfrm>
            <a:prstGeom prst="ellipse">
              <a:avLst/>
            </a:prstGeom>
            <a:solidFill>
              <a:srgbClr val="9A001D"/>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grpSp>
      <p:pic>
        <p:nvPicPr>
          <p:cNvPr id="72712" name="Picture 11" descr="http://blog.latterdaylearning.org/wp-content/uploads/2013/04/importance_of_education_1.jpg">
            <a:extLst>
              <a:ext uri="{FF2B5EF4-FFF2-40B4-BE49-F238E27FC236}">
                <a16:creationId xmlns:a16="http://schemas.microsoft.com/office/drawing/2014/main" id="{342A2CF2-0A9D-81C7-FEB1-56ED829153E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7578" r="5859"/>
          <a:stretch>
            <a:fillRect/>
          </a:stretch>
        </p:blipFill>
        <p:spPr bwMode="auto">
          <a:xfrm>
            <a:off x="3151355" y="4280825"/>
            <a:ext cx="126682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Picture 13" descr="http://www.discovertheroad.com/wp-content/uploads/2013/02/cashTEST.jpg">
            <a:extLst>
              <a:ext uri="{FF2B5EF4-FFF2-40B4-BE49-F238E27FC236}">
                <a16:creationId xmlns:a16="http://schemas.microsoft.com/office/drawing/2014/main" id="{DABB53A1-9ECE-6591-F459-84559F6C917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99155" y="4280825"/>
            <a:ext cx="1277937"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A94772F0-5395-A72D-60C1-28C066B48767}"/>
              </a:ext>
            </a:extLst>
          </p:cNvPr>
          <p:cNvSpPr>
            <a:spLocks noGrp="1"/>
          </p:cNvSpPr>
          <p:nvPr>
            <p:ph type="sldNum" sz="quarter" idx="12"/>
          </p:nvPr>
        </p:nvSpPr>
        <p:spPr>
          <a:xfrm>
            <a:off x="6896100" y="6199188"/>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651E799-9550-45F1-9FE1-E43A6CC04DEC}" type="slidenum">
              <a:rPr lang="en-US" altLang="en-US" sz="1200" smtClean="0"/>
              <a:pPr>
                <a:spcBef>
                  <a:spcPct val="0"/>
                </a:spcBef>
                <a:buClrTx/>
                <a:buSzTx/>
                <a:buFontTx/>
                <a:buNone/>
                <a:defRPr/>
              </a:pPr>
              <a:t>23</a:t>
            </a:fld>
            <a:endParaRPr lang="en-US" altLang="en-US" sz="1200" dirty="0"/>
          </a:p>
        </p:txBody>
      </p:sp>
      <p:sp>
        <p:nvSpPr>
          <p:cNvPr id="6" name="Rectangle 2">
            <a:extLst>
              <a:ext uri="{FF2B5EF4-FFF2-40B4-BE49-F238E27FC236}">
                <a16:creationId xmlns:a16="http://schemas.microsoft.com/office/drawing/2014/main" id="{12E28AC8-8137-DA2E-13AE-88D5E27342BE}"/>
              </a:ext>
            </a:extLst>
          </p:cNvPr>
          <p:cNvSpPr txBox="1">
            <a:spLocks noChangeArrowheads="1"/>
          </p:cNvSpPr>
          <p:nvPr/>
        </p:nvSpPr>
        <p:spPr bwMode="auto">
          <a:xfrm>
            <a:off x="533400" y="1447800"/>
            <a:ext cx="8153400" cy="1143000"/>
          </a:xfrm>
          <a:prstGeom prst="rect">
            <a:avLst/>
          </a:prstGeom>
          <a:noFill/>
          <a:ln w="9525">
            <a:noFill/>
            <a:miter lim="800000"/>
            <a:headEnd/>
            <a:tailEnd/>
          </a:ln>
          <a:effectLst/>
        </p:spPr>
        <p:txBody>
          <a:bodyPr anchor="ctr"/>
          <a:lstStyle/>
          <a:p>
            <a:pPr eaLnBrk="1" hangingPunct="1">
              <a:spcBef>
                <a:spcPts val="600"/>
              </a:spcBef>
              <a:spcAft>
                <a:spcPts val="600"/>
              </a:spcAft>
              <a:defRPr/>
            </a:pPr>
            <a:r>
              <a:rPr lang="en-US" sz="2600" kern="0" dirty="0">
                <a:solidFill>
                  <a:srgbClr val="FFCC00"/>
                </a:solidFill>
                <a:effectLst>
                  <a:outerShdw blurRad="38100" dist="38100" dir="2700000" algn="tl">
                    <a:srgbClr val="000000"/>
                  </a:outerShdw>
                </a:effectLst>
                <a:latin typeface="+mj-lt"/>
                <a:ea typeface="+mj-ea"/>
                <a:cs typeface="+mj-cs"/>
              </a:rPr>
              <a:t>And a Parent Might Respond, </a:t>
            </a:r>
            <a:r>
              <a:rPr lang="en-US" sz="2600" i="1" kern="0" dirty="0">
                <a:solidFill>
                  <a:srgbClr val="FFCC00"/>
                </a:solidFill>
                <a:effectLst>
                  <a:outerShdw blurRad="38100" dist="38100" dir="2700000" algn="tl">
                    <a:srgbClr val="000000"/>
                  </a:outerShdw>
                </a:effectLst>
                <a:latin typeface="+mj-lt"/>
                <a:ea typeface="+mj-ea"/>
                <a:cs typeface="+mj-cs"/>
              </a:rPr>
              <a:t>“But we bring him to church every week”    </a:t>
            </a:r>
          </a:p>
          <a:p>
            <a:pPr eaLnBrk="1" hangingPunct="1">
              <a:spcBef>
                <a:spcPts val="600"/>
              </a:spcBef>
              <a:spcAft>
                <a:spcPts val="600"/>
              </a:spcAft>
              <a:defRPr/>
            </a:pPr>
            <a:r>
              <a:rPr lang="en-US" sz="2400" kern="0" dirty="0">
                <a:solidFill>
                  <a:srgbClr val="66FF66"/>
                </a:solidFill>
                <a:effectLst>
                  <a:outerShdw blurRad="38100" dist="38100" dir="2700000" algn="tl">
                    <a:srgbClr val="000000"/>
                  </a:outerShdw>
                </a:effectLst>
                <a:latin typeface="+mj-lt"/>
                <a:ea typeface="+mj-ea"/>
                <a:cs typeface="+mj-cs"/>
              </a:rPr>
              <a:t>Yes, but all the </a:t>
            </a:r>
            <a:r>
              <a:rPr lang="en-US" sz="2400" u="sng" kern="0" dirty="0">
                <a:solidFill>
                  <a:srgbClr val="66FF66"/>
                </a:solidFill>
                <a:effectLst>
                  <a:outerShdw blurRad="38100" dist="38100" dir="2700000" algn="tl">
                    <a:srgbClr val="000000"/>
                  </a:outerShdw>
                </a:effectLst>
                <a:latin typeface="+mj-lt"/>
                <a:ea typeface="+mj-ea"/>
                <a:cs typeface="+mj-cs"/>
              </a:rPr>
              <a:t>time</a:t>
            </a:r>
            <a:r>
              <a:rPr lang="en-US" sz="2400" kern="0" dirty="0">
                <a:solidFill>
                  <a:srgbClr val="66FF66"/>
                </a:solidFill>
                <a:effectLst>
                  <a:outerShdw blurRad="38100" dist="38100" dir="2700000" algn="tl">
                    <a:srgbClr val="000000"/>
                  </a:outerShdw>
                </a:effectLst>
                <a:latin typeface="+mj-lt"/>
                <a:ea typeface="+mj-ea"/>
                <a:cs typeface="+mj-cs"/>
              </a:rPr>
              <a:t>, </a:t>
            </a:r>
            <a:r>
              <a:rPr lang="en-US" sz="2400" u="sng" kern="0" dirty="0">
                <a:solidFill>
                  <a:srgbClr val="66FF66"/>
                </a:solidFill>
                <a:effectLst>
                  <a:outerShdw blurRad="38100" dist="38100" dir="2700000" algn="tl">
                    <a:srgbClr val="000000"/>
                  </a:outerShdw>
                </a:effectLst>
                <a:latin typeface="+mj-lt"/>
                <a:ea typeface="+mj-ea"/>
                <a:cs typeface="+mj-cs"/>
              </a:rPr>
              <a:t>money</a:t>
            </a:r>
            <a:r>
              <a:rPr lang="en-US" sz="2400" kern="0" dirty="0">
                <a:solidFill>
                  <a:srgbClr val="66FF66"/>
                </a:solidFill>
                <a:effectLst>
                  <a:outerShdw blurRad="38100" dist="38100" dir="2700000" algn="tl">
                    <a:srgbClr val="000000"/>
                  </a:outerShdw>
                </a:effectLst>
                <a:latin typeface="+mj-lt"/>
                <a:ea typeface="+mj-ea"/>
                <a:cs typeface="+mj-cs"/>
              </a:rPr>
              <a:t>, </a:t>
            </a:r>
            <a:r>
              <a:rPr lang="en-US" sz="2400" u="sng" kern="0" dirty="0">
                <a:solidFill>
                  <a:srgbClr val="66FF66"/>
                </a:solidFill>
                <a:effectLst>
                  <a:outerShdw blurRad="38100" dist="38100" dir="2700000" algn="tl">
                    <a:srgbClr val="000000"/>
                  </a:outerShdw>
                </a:effectLst>
                <a:latin typeface="+mj-lt"/>
                <a:ea typeface="+mj-ea"/>
                <a:cs typeface="+mj-cs"/>
              </a:rPr>
              <a:t>energy</a:t>
            </a:r>
            <a:r>
              <a:rPr lang="en-US" sz="2400" kern="0" dirty="0">
                <a:solidFill>
                  <a:srgbClr val="66FF66"/>
                </a:solidFill>
                <a:effectLst>
                  <a:outerShdw blurRad="38100" dist="38100" dir="2700000" algn="tl">
                    <a:srgbClr val="000000"/>
                  </a:outerShdw>
                </a:effectLst>
                <a:latin typeface="+mj-lt"/>
                <a:ea typeface="+mj-ea"/>
                <a:cs typeface="+mj-cs"/>
              </a:rPr>
              <a:t>, and </a:t>
            </a:r>
            <a:r>
              <a:rPr lang="en-US" sz="2400" u="sng" kern="0" dirty="0">
                <a:solidFill>
                  <a:srgbClr val="66FF66"/>
                </a:solidFill>
                <a:effectLst>
                  <a:outerShdw blurRad="38100" dist="38100" dir="2700000" algn="tl">
                    <a:srgbClr val="000000"/>
                  </a:outerShdw>
                </a:effectLst>
                <a:latin typeface="+mj-lt"/>
                <a:ea typeface="+mj-ea"/>
                <a:cs typeface="+mj-cs"/>
              </a:rPr>
              <a:t>emphasis</a:t>
            </a:r>
            <a:r>
              <a:rPr lang="en-US" sz="2400" kern="0" dirty="0">
                <a:solidFill>
                  <a:srgbClr val="66FF66"/>
                </a:solidFill>
                <a:effectLst>
                  <a:outerShdw blurRad="38100" dist="38100" dir="2700000" algn="tl">
                    <a:srgbClr val="000000"/>
                  </a:outerShdw>
                </a:effectLst>
                <a:latin typeface="+mj-lt"/>
                <a:ea typeface="+mj-ea"/>
                <a:cs typeface="+mj-cs"/>
              </a:rPr>
              <a:t> you place on worldly things should go into teaching them to </a:t>
            </a:r>
            <a:r>
              <a:rPr lang="en-US" sz="2400" i="1" u="sng" kern="0" dirty="0">
                <a:solidFill>
                  <a:srgbClr val="66FF66"/>
                </a:solidFill>
                <a:effectLst>
                  <a:outerShdw blurRad="38100" dist="38100" dir="2700000" algn="tl">
                    <a:srgbClr val="000000"/>
                  </a:outerShdw>
                </a:effectLst>
                <a:latin typeface="+mj-lt"/>
                <a:ea typeface="+mj-ea"/>
                <a:cs typeface="+mj-cs"/>
              </a:rPr>
              <a:t>Love the Lord</a:t>
            </a:r>
            <a:r>
              <a:rPr lang="en-US" sz="2400" kern="0" dirty="0">
                <a:solidFill>
                  <a:srgbClr val="66FF66"/>
                </a:solidFill>
                <a:effectLst>
                  <a:outerShdw blurRad="38100" dist="38100" dir="2700000" algn="tl">
                    <a:srgbClr val="000000"/>
                  </a:outerShdw>
                </a:effectLst>
                <a:latin typeface="+mj-lt"/>
                <a:ea typeface="+mj-ea"/>
                <a:cs typeface="+mj-cs"/>
              </a:rPr>
              <a:t>*</a:t>
            </a:r>
            <a:br>
              <a:rPr lang="en-US" sz="2400" i="1" kern="0" dirty="0">
                <a:solidFill>
                  <a:srgbClr val="FFCC00"/>
                </a:solidFill>
                <a:effectLst>
                  <a:outerShdw blurRad="38100" dist="38100" dir="2700000" algn="tl">
                    <a:srgbClr val="000000"/>
                  </a:outerShdw>
                </a:effectLst>
                <a:latin typeface="+mj-lt"/>
                <a:ea typeface="+mj-ea"/>
                <a:cs typeface="+mj-cs"/>
              </a:rPr>
            </a:br>
            <a:endParaRPr lang="en-US" sz="2400" i="1" kern="0" dirty="0">
              <a:solidFill>
                <a:srgbClr val="FF99FF"/>
              </a:solidFill>
              <a:effectLst>
                <a:outerShdw blurRad="38100" dist="38100" dir="2700000" algn="tl">
                  <a:srgbClr val="000000"/>
                </a:outerShdw>
              </a:effectLst>
              <a:latin typeface="+mn-lt"/>
              <a:ea typeface="+mj-ea"/>
              <a:cs typeface="+mj-cs"/>
            </a:endParaRPr>
          </a:p>
        </p:txBody>
      </p:sp>
      <p:pic>
        <p:nvPicPr>
          <p:cNvPr id="2" name="Picture 15" descr="http://www.colleenhammond.com/wp-content/uploads/2011/08/watching-tv.jpg">
            <a:extLst>
              <a:ext uri="{FF2B5EF4-FFF2-40B4-BE49-F238E27FC236}">
                <a16:creationId xmlns:a16="http://schemas.microsoft.com/office/drawing/2014/main" id="{7EED28BF-9B8E-5FBB-D485-0AF77A22EC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6955" y="4280825"/>
            <a:ext cx="28194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https://si0.twimg.com/profile_images/3506207352/04c11223ea06fc2f690d64b2a2929641.jpeg">
            <a:extLst>
              <a:ext uri="{FF2B5EF4-FFF2-40B4-BE49-F238E27FC236}">
                <a16:creationId xmlns:a16="http://schemas.microsoft.com/office/drawing/2014/main" id="{58AD2843-3233-AFB8-A310-FC3007A10D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842" y="4280825"/>
            <a:ext cx="13335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8">
            <a:extLst>
              <a:ext uri="{FF2B5EF4-FFF2-40B4-BE49-F238E27FC236}">
                <a16:creationId xmlns:a16="http://schemas.microsoft.com/office/drawing/2014/main" id="{BEC6E713-8BAE-91D6-D1C9-92C7CE104941}"/>
              </a:ext>
            </a:extLst>
          </p:cNvPr>
          <p:cNvGrpSpPr>
            <a:grpSpLocks/>
          </p:cNvGrpSpPr>
          <p:nvPr/>
        </p:nvGrpSpPr>
        <p:grpSpPr bwMode="auto">
          <a:xfrm>
            <a:off x="1779755" y="4280825"/>
            <a:ext cx="1219200" cy="1866900"/>
            <a:chOff x="2362200" y="4495800"/>
            <a:chExt cx="1545525" cy="2190750"/>
          </a:xfrm>
        </p:grpSpPr>
        <p:pic>
          <p:nvPicPr>
            <p:cNvPr id="7" name="Picture 9" descr="http://abcnews.go.com/images/GMA/ht_entertainment_weekly_100913_main.jpg">
              <a:extLst>
                <a:ext uri="{FF2B5EF4-FFF2-40B4-BE49-F238E27FC236}">
                  <a16:creationId xmlns:a16="http://schemas.microsoft.com/office/drawing/2014/main" id="{49157EFF-922B-B59D-04D0-C25458A4EA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24335" r="22713"/>
            <a:stretch>
              <a:fillRect/>
            </a:stretch>
          </p:blipFill>
          <p:spPr bwMode="auto">
            <a:xfrm>
              <a:off x="2362200" y="4495800"/>
              <a:ext cx="1545525"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a:extLst>
                <a:ext uri="{FF2B5EF4-FFF2-40B4-BE49-F238E27FC236}">
                  <a16:creationId xmlns:a16="http://schemas.microsoft.com/office/drawing/2014/main" id="{B8595F03-B5A4-110C-41CD-3062695795B9}"/>
                </a:ext>
              </a:extLst>
            </p:cNvPr>
            <p:cNvSpPr>
              <a:spLocks noChangeArrowheads="1"/>
            </p:cNvSpPr>
            <p:nvPr/>
          </p:nvSpPr>
          <p:spPr bwMode="auto">
            <a:xfrm>
              <a:off x="2403144" y="5334000"/>
              <a:ext cx="304800" cy="152400"/>
            </a:xfrm>
            <a:prstGeom prst="ellipse">
              <a:avLst/>
            </a:prstGeom>
            <a:solidFill>
              <a:srgbClr val="9A001D"/>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grpSp>
      <p:pic>
        <p:nvPicPr>
          <p:cNvPr id="9" name="Picture 11" descr="http://blog.latterdaylearning.org/wp-content/uploads/2013/04/importance_of_education_1.jpg">
            <a:extLst>
              <a:ext uri="{FF2B5EF4-FFF2-40B4-BE49-F238E27FC236}">
                <a16:creationId xmlns:a16="http://schemas.microsoft.com/office/drawing/2014/main" id="{CC57B045-2EFE-300E-CA46-837B875DF8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7578" r="5859"/>
          <a:stretch>
            <a:fillRect/>
          </a:stretch>
        </p:blipFill>
        <p:spPr bwMode="auto">
          <a:xfrm>
            <a:off x="3151355" y="4280825"/>
            <a:ext cx="126682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http://www.discovertheroad.com/wp-content/uploads/2013/02/cashTEST.jpg">
            <a:extLst>
              <a:ext uri="{FF2B5EF4-FFF2-40B4-BE49-F238E27FC236}">
                <a16:creationId xmlns:a16="http://schemas.microsoft.com/office/drawing/2014/main" id="{FDDF322F-430B-69A3-0278-73F3D40F2A2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99155" y="4280825"/>
            <a:ext cx="1277937"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DCDC3-610E-6D5D-DAD6-424032DE372A}"/>
              </a:ext>
            </a:extLst>
          </p:cNvPr>
          <p:cNvSpPr>
            <a:spLocks noGrp="1"/>
          </p:cNvSpPr>
          <p:nvPr>
            <p:ph type="ctrTitle" sz="quarter"/>
          </p:nvPr>
        </p:nvSpPr>
        <p:spPr>
          <a:xfrm>
            <a:off x="457200" y="990600"/>
            <a:ext cx="8229600" cy="604837"/>
          </a:xfrm>
        </p:spPr>
        <p:txBody>
          <a:bodyPr/>
          <a:lstStyle/>
          <a:p>
            <a:pPr>
              <a:defRPr/>
            </a:pPr>
            <a:r>
              <a:rPr lang="en-US" sz="3000" dirty="0">
                <a:solidFill>
                  <a:srgbClr val="FFCC00"/>
                </a:solidFill>
              </a:rPr>
              <a:t>Instructor at Auburn University</a:t>
            </a:r>
          </a:p>
        </p:txBody>
      </p:sp>
      <p:sp>
        <p:nvSpPr>
          <p:cNvPr id="3" name="Subtitle 2">
            <a:extLst>
              <a:ext uri="{FF2B5EF4-FFF2-40B4-BE49-F238E27FC236}">
                <a16:creationId xmlns:a16="http://schemas.microsoft.com/office/drawing/2014/main" id="{39CE62D6-6EE7-0E08-1356-A3BD6648987F}"/>
              </a:ext>
            </a:extLst>
          </p:cNvPr>
          <p:cNvSpPr>
            <a:spLocks noGrp="1"/>
          </p:cNvSpPr>
          <p:nvPr>
            <p:ph type="subTitle" sz="quarter" idx="1"/>
          </p:nvPr>
        </p:nvSpPr>
        <p:spPr>
          <a:xfrm>
            <a:off x="1371600" y="1981200"/>
            <a:ext cx="6400800" cy="1752600"/>
          </a:xfrm>
        </p:spPr>
        <p:txBody>
          <a:bodyPr/>
          <a:lstStyle/>
          <a:p>
            <a:pPr algn="l">
              <a:defRPr/>
            </a:pPr>
            <a:r>
              <a:rPr lang="en-US" sz="2600" i="1" dirty="0"/>
              <a:t>“If christians really believed that people were going to an eternal Hell, they would be willing to crawl across broken shards of glass in order to teach others not to go there”</a:t>
            </a:r>
          </a:p>
        </p:txBody>
      </p:sp>
      <p:sp>
        <p:nvSpPr>
          <p:cNvPr id="4" name="Slide Number Placeholder 3">
            <a:extLst>
              <a:ext uri="{FF2B5EF4-FFF2-40B4-BE49-F238E27FC236}">
                <a16:creationId xmlns:a16="http://schemas.microsoft.com/office/drawing/2014/main" id="{982F6B33-27DD-16FE-AF9D-870A40176BD9}"/>
              </a:ext>
            </a:extLst>
          </p:cNvPr>
          <p:cNvSpPr>
            <a:spLocks noGrp="1"/>
          </p:cNvSpPr>
          <p:nvPr>
            <p:ph type="sldNum" sz="quarter" idx="12"/>
          </p:nvPr>
        </p:nvSpPr>
        <p:spPr>
          <a:xfrm>
            <a:off x="6553200" y="56388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56D3DEBD-F086-4C58-8C49-5A92903B05F1}" type="slidenum">
              <a:rPr lang="en-US" altLang="en-US" sz="1200" smtClean="0"/>
              <a:pPr>
                <a:spcBef>
                  <a:spcPct val="0"/>
                </a:spcBef>
                <a:buClrTx/>
                <a:buSzTx/>
                <a:buFontTx/>
                <a:buNone/>
                <a:defRPr/>
              </a:pPr>
              <a:t>24</a:t>
            </a:fld>
            <a:endParaRPr lang="en-US" altLang="en-US" sz="1200"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9123D-CA1D-04C8-899C-44BDDBD0BDEF}"/>
              </a:ext>
            </a:extLst>
          </p:cNvPr>
          <p:cNvSpPr>
            <a:spLocks noGrp="1"/>
          </p:cNvSpPr>
          <p:nvPr>
            <p:ph type="ctrTitle" sz="quarter"/>
          </p:nvPr>
        </p:nvSpPr>
        <p:spPr>
          <a:xfrm>
            <a:off x="457200" y="995363"/>
            <a:ext cx="8229600" cy="604837"/>
          </a:xfrm>
        </p:spPr>
        <p:txBody>
          <a:bodyPr/>
          <a:lstStyle/>
          <a:p>
            <a:pPr>
              <a:defRPr/>
            </a:pPr>
            <a:r>
              <a:rPr lang="en-US" sz="3000" dirty="0">
                <a:solidFill>
                  <a:srgbClr val="FFCC00"/>
                </a:solidFill>
              </a:rPr>
              <a:t>Parents</a:t>
            </a:r>
          </a:p>
        </p:txBody>
      </p:sp>
      <p:sp>
        <p:nvSpPr>
          <p:cNvPr id="3" name="Subtitle 2">
            <a:extLst>
              <a:ext uri="{FF2B5EF4-FFF2-40B4-BE49-F238E27FC236}">
                <a16:creationId xmlns:a16="http://schemas.microsoft.com/office/drawing/2014/main" id="{DA99C56F-A9BA-5F52-82F8-868B729AF701}"/>
              </a:ext>
            </a:extLst>
          </p:cNvPr>
          <p:cNvSpPr>
            <a:spLocks noGrp="1"/>
          </p:cNvSpPr>
          <p:nvPr>
            <p:ph type="subTitle" sz="quarter" idx="1"/>
          </p:nvPr>
        </p:nvSpPr>
        <p:spPr>
          <a:xfrm>
            <a:off x="1371600" y="1990725"/>
            <a:ext cx="6400800" cy="1752600"/>
          </a:xfrm>
        </p:spPr>
        <p:txBody>
          <a:bodyPr/>
          <a:lstStyle/>
          <a:p>
            <a:pPr algn="l">
              <a:defRPr/>
            </a:pPr>
            <a:r>
              <a:rPr lang="en-US" sz="2600" dirty="0"/>
              <a:t>If we really believe that our children could end up in eternal punishment, would we be willing to crawl across broken shards of glass to prevent them from going there?</a:t>
            </a:r>
          </a:p>
        </p:txBody>
      </p:sp>
      <p:sp>
        <p:nvSpPr>
          <p:cNvPr id="4" name="Slide Number Placeholder 3">
            <a:extLst>
              <a:ext uri="{FF2B5EF4-FFF2-40B4-BE49-F238E27FC236}">
                <a16:creationId xmlns:a16="http://schemas.microsoft.com/office/drawing/2014/main" id="{8350B775-322B-22D8-0316-B078A7A72223}"/>
              </a:ext>
            </a:extLst>
          </p:cNvPr>
          <p:cNvSpPr>
            <a:spLocks noGrp="1"/>
          </p:cNvSpPr>
          <p:nvPr>
            <p:ph type="sldNum" sz="quarter" idx="12"/>
          </p:nvPr>
        </p:nvSpPr>
        <p:spPr>
          <a:xfrm>
            <a:off x="6553200" y="56388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49B6F748-D63F-4393-B758-3AE4FD5C6FA4}" type="slidenum">
              <a:rPr lang="en-US" altLang="en-US" sz="1200" smtClean="0"/>
              <a:pPr>
                <a:spcBef>
                  <a:spcPct val="0"/>
                </a:spcBef>
                <a:buClrTx/>
                <a:buSzTx/>
                <a:buFontTx/>
                <a:buNone/>
                <a:defRPr/>
              </a:pPr>
              <a:t>25</a:t>
            </a:fld>
            <a:endParaRPr lang="en-US" altLang="en-US" sz="1200" dirty="0"/>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2E9556D-401F-DE9E-9B54-86395C1C4B81}"/>
              </a:ext>
            </a:extLst>
          </p:cNvPr>
          <p:cNvSpPr>
            <a:spLocks noGrp="1"/>
          </p:cNvSpPr>
          <p:nvPr>
            <p:ph type="sldNum" sz="quarter" idx="12"/>
          </p:nvPr>
        </p:nvSpPr>
        <p:spPr>
          <a:xfrm>
            <a:off x="6629400" y="65532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BCBEEA13-9410-41A6-9C8A-AA815244EEA2}" type="slidenum">
              <a:rPr lang="en-US" altLang="en-US" sz="1200" smtClean="0"/>
              <a:pPr>
                <a:spcBef>
                  <a:spcPct val="0"/>
                </a:spcBef>
                <a:buClrTx/>
                <a:buSzTx/>
                <a:buFontTx/>
                <a:buNone/>
                <a:defRPr/>
              </a:pPr>
              <a:t>26</a:t>
            </a:fld>
            <a:endParaRPr lang="en-US" altLang="en-US" sz="1200"/>
          </a:p>
        </p:txBody>
      </p:sp>
      <p:sp>
        <p:nvSpPr>
          <p:cNvPr id="738306" name="Rectangle 2">
            <a:extLst>
              <a:ext uri="{FF2B5EF4-FFF2-40B4-BE49-F238E27FC236}">
                <a16:creationId xmlns:a16="http://schemas.microsoft.com/office/drawing/2014/main" id="{A8A59691-BD2E-AD7A-49D2-C0B0C149223F}"/>
              </a:ext>
            </a:extLst>
          </p:cNvPr>
          <p:cNvSpPr>
            <a:spLocks noGrp="1" noChangeArrowheads="1"/>
          </p:cNvSpPr>
          <p:nvPr>
            <p:ph type="title"/>
          </p:nvPr>
        </p:nvSpPr>
        <p:spPr>
          <a:xfrm>
            <a:off x="1066800" y="-228600"/>
            <a:ext cx="4572000" cy="1143000"/>
          </a:xfrm>
        </p:spPr>
        <p:txBody>
          <a:bodyPr/>
          <a:lstStyle/>
          <a:p>
            <a:pPr eaLnBrk="1" hangingPunct="1">
              <a:spcBef>
                <a:spcPts val="600"/>
              </a:spcBef>
              <a:spcAft>
                <a:spcPts val="600"/>
              </a:spcAft>
              <a:defRPr/>
            </a:pPr>
            <a:br>
              <a:rPr lang="en-US" sz="2000" dirty="0">
                <a:solidFill>
                  <a:srgbClr val="FFCC00"/>
                </a:solidFill>
              </a:rPr>
            </a:br>
            <a:br>
              <a:rPr lang="en-US" sz="2400" dirty="0">
                <a:solidFill>
                  <a:srgbClr val="FFCC00"/>
                </a:solidFill>
              </a:rPr>
            </a:br>
            <a:r>
              <a:rPr lang="en-US" sz="2000" dirty="0">
                <a:solidFill>
                  <a:srgbClr val="FFCC00"/>
                </a:solidFill>
              </a:rPr>
              <a:t>We Need More Emphasis on God’s Word and </a:t>
            </a:r>
            <a:r>
              <a:rPr lang="en-US" sz="2000" u="sng" dirty="0">
                <a:solidFill>
                  <a:srgbClr val="FFC000"/>
                </a:solidFill>
              </a:rPr>
              <a:t>Less on the World</a:t>
            </a:r>
          </a:p>
        </p:txBody>
      </p:sp>
      <p:pic>
        <p:nvPicPr>
          <p:cNvPr id="81924" name="Picture 2">
            <a:extLst>
              <a:ext uri="{FF2B5EF4-FFF2-40B4-BE49-F238E27FC236}">
                <a16:creationId xmlns:a16="http://schemas.microsoft.com/office/drawing/2014/main" id="{1D6DC8B9-C6CE-E65F-7231-4AFDF2BA58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6600" y="457200"/>
            <a:ext cx="133191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4">
            <a:extLst>
              <a:ext uri="{FF2B5EF4-FFF2-40B4-BE49-F238E27FC236}">
                <a16:creationId xmlns:a16="http://schemas.microsoft.com/office/drawing/2014/main" id="{19649B90-7766-49DB-76E9-9C196363D1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533400"/>
            <a:ext cx="14462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6" name="Picture 6">
            <a:extLst>
              <a:ext uri="{FF2B5EF4-FFF2-40B4-BE49-F238E27FC236}">
                <a16:creationId xmlns:a16="http://schemas.microsoft.com/office/drawing/2014/main" id="{7DC73A78-B1CC-983E-1F61-FF731CE7A13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2590800"/>
            <a:ext cx="150018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7" name="Picture 8">
            <a:extLst>
              <a:ext uri="{FF2B5EF4-FFF2-40B4-BE49-F238E27FC236}">
                <a16:creationId xmlns:a16="http://schemas.microsoft.com/office/drawing/2014/main" id="{867A284C-C228-BE43-AA2B-DA361DB9E7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2590800"/>
            <a:ext cx="14478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8" name="Picture 10">
            <a:extLst>
              <a:ext uri="{FF2B5EF4-FFF2-40B4-BE49-F238E27FC236}">
                <a16:creationId xmlns:a16="http://schemas.microsoft.com/office/drawing/2014/main" id="{66006FDA-AE6F-38AC-7E48-EE772FCE320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62600" y="4572000"/>
            <a:ext cx="29305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9" name="Picture 12">
            <a:extLst>
              <a:ext uri="{FF2B5EF4-FFF2-40B4-BE49-F238E27FC236}">
                <a16:creationId xmlns:a16="http://schemas.microsoft.com/office/drawing/2014/main" id="{DBB7DB5C-0FD7-E608-9E6E-273C5ED1A6F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1117600"/>
            <a:ext cx="381000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30" name="Picture 14">
            <a:extLst>
              <a:ext uri="{FF2B5EF4-FFF2-40B4-BE49-F238E27FC236}">
                <a16:creationId xmlns:a16="http://schemas.microsoft.com/office/drawing/2014/main" id="{84BDA498-D932-91FF-7281-7B6AC23A026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t="5185"/>
          <a:stretch>
            <a:fillRect/>
          </a:stretch>
        </p:blipFill>
        <p:spPr bwMode="auto">
          <a:xfrm>
            <a:off x="1447800" y="3810000"/>
            <a:ext cx="3810000"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Anti Symbol Clip Art">
            <a:hlinkClick r:id="rId13"/>
            <a:extLst>
              <a:ext uri="{FF2B5EF4-FFF2-40B4-BE49-F238E27FC236}">
                <a16:creationId xmlns:a16="http://schemas.microsoft.com/office/drawing/2014/main" id="{F3562288-DABF-130A-5026-F0BEF3A7610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43600" y="2209800"/>
            <a:ext cx="24669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a:extLst>
              <a:ext uri="{FF2B5EF4-FFF2-40B4-BE49-F238E27FC236}">
                <a16:creationId xmlns:a16="http://schemas.microsoft.com/office/drawing/2014/main" id="{0B29DF0E-8FDD-CC65-92A4-E70C00D7010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76400" y="3200400"/>
            <a:ext cx="104457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anim calcmode="lin" valueType="num">
                                      <p:cBhvr>
                                        <p:cTn id="8" dur="2000" fill="hold"/>
                                        <p:tgtEl>
                                          <p:spTgt spid="12"/>
                                        </p:tgtEl>
                                        <p:attrNameLst>
                                          <p:attrName>ppt_x</p:attrName>
                                        </p:attrNameLst>
                                      </p:cBhvr>
                                      <p:tavLst>
                                        <p:tav tm="0">
                                          <p:val>
                                            <p:strVal val="#ppt_x"/>
                                          </p:val>
                                        </p:tav>
                                        <p:tav tm="100000">
                                          <p:val>
                                            <p:strVal val="#ppt_x"/>
                                          </p:val>
                                        </p:tav>
                                      </p:tavLst>
                                    </p:anim>
                                    <p:anim calcmode="lin" valueType="num">
                                      <p:cBhvr>
                                        <p:cTn id="9" dur="1800" decel="100000" fill="hold"/>
                                        <p:tgtEl>
                                          <p:spTgt spid="12"/>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2"/>
                                        </p:tgtEl>
                                        <p:attrNameLst>
                                          <p:attrName>ppt_y</p:attrName>
                                        </p:attrNameLst>
                                      </p:cBhvr>
                                      <p:tavLst>
                                        <p:tav tm="0">
                                          <p:val>
                                            <p:strVal val="#ppt_y-.03"/>
                                          </p:val>
                                        </p:tav>
                                        <p:tav tm="100000">
                                          <p:val>
                                            <p:strVal val="#ppt_y"/>
                                          </p:val>
                                        </p:tav>
                                      </p:tavLst>
                                    </p:anim>
                                  </p:childTnLst>
                                </p:cTn>
                              </p:par>
                              <p:par>
                                <p:cTn id="11" presetID="47"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000"/>
                                        <p:tgtEl>
                                          <p:spTgt spid="13"/>
                                        </p:tgtEl>
                                      </p:cBhvr>
                                    </p:animEffect>
                                    <p:anim calcmode="lin" valueType="num">
                                      <p:cBhvr>
                                        <p:cTn id="14" dur="2000" fill="hold"/>
                                        <p:tgtEl>
                                          <p:spTgt spid="13"/>
                                        </p:tgtEl>
                                        <p:attrNameLst>
                                          <p:attrName>ppt_x</p:attrName>
                                        </p:attrNameLst>
                                      </p:cBhvr>
                                      <p:tavLst>
                                        <p:tav tm="0">
                                          <p:val>
                                            <p:strVal val="#ppt_x"/>
                                          </p:val>
                                        </p:tav>
                                        <p:tav tm="100000">
                                          <p:val>
                                            <p:strVal val="#ppt_x"/>
                                          </p:val>
                                        </p:tav>
                                      </p:tavLst>
                                    </p:anim>
                                    <p:anim calcmode="lin" valueType="num">
                                      <p:cBhvr>
                                        <p:cTn id="15" dur="2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BFCFA-3AAC-906E-CA59-969C491D2C8B}"/>
              </a:ext>
            </a:extLst>
          </p:cNvPr>
          <p:cNvSpPr>
            <a:spLocks noGrp="1"/>
          </p:cNvSpPr>
          <p:nvPr>
            <p:ph type="ctrTitle" sz="quarter"/>
          </p:nvPr>
        </p:nvSpPr>
        <p:spPr>
          <a:xfrm>
            <a:off x="457200" y="762000"/>
            <a:ext cx="8229600" cy="1828800"/>
          </a:xfrm>
        </p:spPr>
        <p:txBody>
          <a:bodyPr/>
          <a:lstStyle/>
          <a:p>
            <a:pPr>
              <a:defRPr/>
            </a:pPr>
            <a:r>
              <a:rPr lang="en-US" sz="2800" dirty="0">
                <a:solidFill>
                  <a:schemeClr val="tx1"/>
                </a:solidFill>
              </a:rPr>
              <a:t>Whitney Hendricksen</a:t>
            </a:r>
            <a:br>
              <a:rPr lang="en-US" sz="2800" dirty="0">
                <a:solidFill>
                  <a:schemeClr val="tx1"/>
                </a:solidFill>
              </a:rPr>
            </a:br>
            <a:r>
              <a:rPr lang="en-US" sz="2800" dirty="0">
                <a:solidFill>
                  <a:schemeClr val="tx1"/>
                </a:solidFill>
              </a:rPr>
              <a:t>Died March 17, 2009</a:t>
            </a:r>
            <a:br>
              <a:rPr lang="en-US" sz="2800" dirty="0">
                <a:solidFill>
                  <a:schemeClr val="tx1"/>
                </a:solidFill>
              </a:rPr>
            </a:br>
            <a:r>
              <a:rPr lang="en-US" sz="2800" dirty="0">
                <a:solidFill>
                  <a:schemeClr val="tx1"/>
                </a:solidFill>
              </a:rPr>
              <a:t>Colorado Springs, CO</a:t>
            </a:r>
          </a:p>
        </p:txBody>
      </p:sp>
      <p:sp>
        <p:nvSpPr>
          <p:cNvPr id="4" name="Slide Number Placeholder 3">
            <a:extLst>
              <a:ext uri="{FF2B5EF4-FFF2-40B4-BE49-F238E27FC236}">
                <a16:creationId xmlns:a16="http://schemas.microsoft.com/office/drawing/2014/main" id="{08A720C8-7E8F-9911-D4E0-5C29E41FADB8}"/>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32D4911C-993B-4D38-8D3E-ABCA6FC0D00F}" type="slidenum">
              <a:rPr lang="en-US" altLang="en-US" sz="1200" smtClean="0"/>
              <a:pPr>
                <a:spcBef>
                  <a:spcPct val="0"/>
                </a:spcBef>
                <a:buClrTx/>
                <a:buSzTx/>
                <a:buFontTx/>
                <a:buNone/>
                <a:defRPr/>
              </a:pPr>
              <a:t>27</a:t>
            </a:fld>
            <a:endParaRPr lang="en-US" altLang="en-US" sz="1200"/>
          </a:p>
        </p:txBody>
      </p:sp>
      <p:pic>
        <p:nvPicPr>
          <p:cNvPr id="84996" name="Picture 2">
            <a:extLst>
              <a:ext uri="{FF2B5EF4-FFF2-40B4-BE49-F238E27FC236}">
                <a16:creationId xmlns:a16="http://schemas.microsoft.com/office/drawing/2014/main" id="{D9996F9E-2E2D-050A-031A-5FF4810DB1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1913" y="2895600"/>
            <a:ext cx="1400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34EF1-79E4-7F39-DB1A-CBBE12456D58}"/>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95AECAE-E8A4-4C5C-93FB-F9645B7E6B34}" type="slidenum">
              <a:rPr lang="en-US" altLang="en-US" sz="1200" smtClean="0"/>
              <a:pPr>
                <a:spcBef>
                  <a:spcPct val="0"/>
                </a:spcBef>
                <a:buClrTx/>
                <a:buSzTx/>
                <a:buFontTx/>
                <a:buNone/>
                <a:defRPr/>
              </a:pPr>
              <a:t>28</a:t>
            </a:fld>
            <a:endParaRPr lang="en-US" altLang="en-US" sz="1200"/>
          </a:p>
        </p:txBody>
      </p:sp>
      <p:pic>
        <p:nvPicPr>
          <p:cNvPr id="86019" name="Picture 2">
            <a:extLst>
              <a:ext uri="{FF2B5EF4-FFF2-40B4-BE49-F238E27FC236}">
                <a16:creationId xmlns:a16="http://schemas.microsoft.com/office/drawing/2014/main" id="{CD0D1042-783B-200E-9556-7D485089C1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8025" y="1409700"/>
            <a:ext cx="51879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2">
            <a:extLst>
              <a:ext uri="{FF2B5EF4-FFF2-40B4-BE49-F238E27FC236}">
                <a16:creationId xmlns:a16="http://schemas.microsoft.com/office/drawing/2014/main" id="{90ABB3EA-E64D-3F7D-27AC-E99312EF9E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86475" y="1409700"/>
            <a:ext cx="10795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5318D-FE2A-6F44-587D-C863B5BE931D}"/>
              </a:ext>
            </a:extLst>
          </p:cNvPr>
          <p:cNvSpPr>
            <a:spLocks noGrp="1"/>
          </p:cNvSpPr>
          <p:nvPr>
            <p:ph type="ctrTitle" sz="quarter"/>
          </p:nvPr>
        </p:nvSpPr>
        <p:spPr>
          <a:xfrm>
            <a:off x="457200" y="457200"/>
            <a:ext cx="8229600" cy="1828800"/>
          </a:xfrm>
        </p:spPr>
        <p:txBody>
          <a:bodyPr/>
          <a:lstStyle/>
          <a:p>
            <a:pPr>
              <a:defRPr/>
            </a:pPr>
            <a:r>
              <a:rPr lang="en-US" sz="2800" dirty="0">
                <a:solidFill>
                  <a:srgbClr val="FFC000"/>
                </a:solidFill>
              </a:rPr>
              <a:t>The Problem is a Lack of Faith</a:t>
            </a:r>
            <a:br>
              <a:rPr lang="en-US" sz="2800" dirty="0">
                <a:solidFill>
                  <a:srgbClr val="FFC000"/>
                </a:solidFill>
              </a:rPr>
            </a:br>
            <a:r>
              <a:rPr lang="en-US" sz="600" dirty="0">
                <a:solidFill>
                  <a:srgbClr val="FFC000"/>
                </a:solidFill>
              </a:rPr>
              <a:t> </a:t>
            </a:r>
            <a:br>
              <a:rPr lang="en-US" sz="2800" dirty="0">
                <a:solidFill>
                  <a:schemeClr val="tx1"/>
                </a:solidFill>
              </a:rPr>
            </a:br>
            <a:r>
              <a:rPr lang="en-US" sz="2400" dirty="0">
                <a:solidFill>
                  <a:schemeClr val="tx1"/>
                </a:solidFill>
              </a:rPr>
              <a:t>We Don’t Really Believe our Kids Could go to Hell </a:t>
            </a:r>
          </a:p>
        </p:txBody>
      </p:sp>
      <p:sp>
        <p:nvSpPr>
          <p:cNvPr id="4" name="Slide Number Placeholder 3">
            <a:extLst>
              <a:ext uri="{FF2B5EF4-FFF2-40B4-BE49-F238E27FC236}">
                <a16:creationId xmlns:a16="http://schemas.microsoft.com/office/drawing/2014/main" id="{66A553FB-7EB4-EB35-E351-FBE9700E57BE}"/>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7EEB519-1748-487B-A838-317CB20533F4}" type="slidenum">
              <a:rPr lang="en-US" altLang="en-US" sz="1200" smtClean="0"/>
              <a:pPr>
                <a:spcBef>
                  <a:spcPct val="0"/>
                </a:spcBef>
                <a:buClrTx/>
                <a:buSzTx/>
                <a:buFontTx/>
                <a:buNone/>
                <a:defRPr/>
              </a:pPr>
              <a:t>29</a:t>
            </a:fld>
            <a:endParaRPr lang="en-US" altLang="en-US" sz="1200"/>
          </a:p>
        </p:txBody>
      </p:sp>
      <p:pic>
        <p:nvPicPr>
          <p:cNvPr id="88068" name="Picture 2">
            <a:extLst>
              <a:ext uri="{FF2B5EF4-FFF2-40B4-BE49-F238E27FC236}">
                <a16:creationId xmlns:a16="http://schemas.microsoft.com/office/drawing/2014/main" id="{FC9FD706-2201-2553-A6C5-6F7635B911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9809" y="2133600"/>
            <a:ext cx="3304382" cy="2476807"/>
          </a:xfrm>
          <a:prstGeom prst="rect">
            <a:avLst/>
          </a:prstGeom>
          <a:noFill/>
          <a:ln>
            <a:noFill/>
          </a:ln>
          <a:effectLst>
            <a:outerShdw dist="508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28887B20-579E-126E-740B-3C99A3FC512E}"/>
              </a:ext>
            </a:extLst>
          </p:cNvPr>
          <p:cNvSpPr>
            <a:spLocks noChangeArrowheads="1"/>
          </p:cNvSpPr>
          <p:nvPr/>
        </p:nvSpPr>
        <p:spPr bwMode="auto">
          <a:xfrm>
            <a:off x="762000" y="762000"/>
            <a:ext cx="8077200" cy="1066800"/>
          </a:xfrm>
          <a:prstGeom prst="rect">
            <a:avLst/>
          </a:prstGeom>
          <a:noFill/>
          <a:ln w="9525">
            <a:noFill/>
            <a:miter lim="800000"/>
            <a:headEnd/>
            <a:tailEnd/>
          </a:ln>
        </p:spPr>
        <p:txBody>
          <a:bodyPr anchor="ctr"/>
          <a:lstStyle/>
          <a:p>
            <a:pPr eaLnBrk="1" hangingPunct="1">
              <a:defRPr/>
            </a:pPr>
            <a:br>
              <a:rPr lang="en-US" sz="2800" b="1" dirty="0">
                <a:effectLst>
                  <a:outerShdw blurRad="38100" dist="38100" dir="2700000" algn="tl">
                    <a:srgbClr val="000000"/>
                  </a:outerShdw>
                </a:effectLst>
                <a:latin typeface="Arial" charset="0"/>
              </a:rPr>
            </a:br>
            <a:r>
              <a:rPr lang="en-US" sz="2500" b="1" dirty="0">
                <a:effectLst>
                  <a:outerShdw blurRad="38100" dist="38100" dir="2700000" algn="tl">
                    <a:srgbClr val="000000"/>
                  </a:outerShdw>
                </a:effectLst>
                <a:latin typeface="Arial" charset="0"/>
              </a:rPr>
              <a:t>   </a:t>
            </a:r>
            <a:br>
              <a:rPr lang="en-US" sz="2500" b="1" dirty="0">
                <a:effectLst>
                  <a:outerShdw blurRad="38100" dist="38100" dir="2700000" algn="tl">
                    <a:srgbClr val="000000"/>
                  </a:outerShdw>
                </a:effectLst>
                <a:latin typeface="Arial" charset="0"/>
              </a:rPr>
            </a:br>
            <a:endParaRPr lang="en-US" sz="2500" dirty="0">
              <a:effectLst>
                <a:outerShdw blurRad="38100" dist="38100" dir="2700000" algn="tl">
                  <a:srgbClr val="000000">
                    <a:alpha val="43137"/>
                  </a:srgbClr>
                </a:outerShdw>
              </a:effectLst>
              <a:latin typeface="Arial" charset="0"/>
            </a:endParaRPr>
          </a:p>
        </p:txBody>
      </p:sp>
      <p:pic>
        <p:nvPicPr>
          <p:cNvPr id="92164" name="Picture 5">
            <a:extLst>
              <a:ext uri="{FF2B5EF4-FFF2-40B4-BE49-F238E27FC236}">
                <a16:creationId xmlns:a16="http://schemas.microsoft.com/office/drawing/2014/main" id="{A15EBABA-8935-5F77-CFD7-F1464E43E4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820988"/>
            <a:ext cx="5334000"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45A49D49-0B81-6515-AB93-FEB815EA2655}"/>
              </a:ext>
            </a:extLst>
          </p:cNvPr>
          <p:cNvSpPr>
            <a:spLocks noGrp="1"/>
          </p:cNvSpPr>
          <p:nvPr>
            <p:ph type="sldNum" sz="quarter" idx="12"/>
          </p:nvPr>
        </p:nvSpPr>
        <p:spPr/>
        <p:txBody>
          <a:bodyPr/>
          <a:lstStyle/>
          <a:p>
            <a:pPr>
              <a:defRPr/>
            </a:pPr>
            <a:fld id="{69DAC3A0-2999-46B8-9F93-868200DAF51F}" type="slidenum">
              <a:rPr lang="en-US" altLang="en-US" smtClean="0"/>
              <a:pPr>
                <a:defRPr/>
              </a:pPr>
              <a:t>30</a:t>
            </a:fld>
            <a:endParaRPr lang="en-US" altLang="en-US"/>
          </a:p>
        </p:txBody>
      </p:sp>
      <p:sp>
        <p:nvSpPr>
          <p:cNvPr id="3" name="Rectangle 3">
            <a:extLst>
              <a:ext uri="{FF2B5EF4-FFF2-40B4-BE49-F238E27FC236}">
                <a16:creationId xmlns:a16="http://schemas.microsoft.com/office/drawing/2014/main" id="{B6E06E41-7B07-27CD-3856-194A5BE5A912}"/>
              </a:ext>
            </a:extLst>
          </p:cNvPr>
          <p:cNvSpPr>
            <a:spLocks noChangeArrowheads="1"/>
          </p:cNvSpPr>
          <p:nvPr/>
        </p:nvSpPr>
        <p:spPr bwMode="auto">
          <a:xfrm>
            <a:off x="152400" y="533400"/>
            <a:ext cx="8915400" cy="376238"/>
          </a:xfrm>
          <a:prstGeom prst="rect">
            <a:avLst/>
          </a:prstGeom>
          <a:noFill/>
          <a:ln w="9525">
            <a:noFill/>
            <a:miter lim="800000"/>
            <a:headEnd/>
            <a:tailEnd/>
          </a:ln>
          <a:effectLst/>
        </p:spPr>
        <p:txBody>
          <a:bodyPr anchor="ctr"/>
          <a:lstStyle/>
          <a:p>
            <a:pPr algn="ctr" eaLnBrk="1" hangingPunct="1">
              <a:defRPr/>
            </a:pPr>
            <a:r>
              <a:rPr lang="en-US" sz="3000" dirty="0">
                <a:solidFill>
                  <a:srgbClr val="FFCC00"/>
                </a:solidFill>
                <a:effectLst>
                  <a:outerShdw blurRad="38100" dist="38100" dir="2700000" algn="tl">
                    <a:srgbClr val="000000"/>
                  </a:outerShdw>
                </a:effectLst>
                <a:latin typeface="Arial" charset="0"/>
              </a:rPr>
              <a:t>John 21:15-17 (NKJV)</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D02FB6DD-0EF7-82BC-E7CA-62D6B14BD0DE}"/>
              </a:ext>
            </a:extLst>
          </p:cNvPr>
          <p:cNvSpPr>
            <a:spLocks noChangeArrowheads="1"/>
          </p:cNvSpPr>
          <p:nvPr/>
        </p:nvSpPr>
        <p:spPr bwMode="auto">
          <a:xfrm>
            <a:off x="609600" y="914400"/>
            <a:ext cx="8077200" cy="1066800"/>
          </a:xfrm>
          <a:prstGeom prst="rect">
            <a:avLst/>
          </a:prstGeom>
          <a:noFill/>
          <a:ln w="9525">
            <a:noFill/>
            <a:miter lim="800000"/>
            <a:headEnd/>
            <a:tailEnd/>
          </a:ln>
        </p:spPr>
        <p:txBody>
          <a:bodyPr anchor="ctr"/>
          <a:lstStyle/>
          <a:p>
            <a:pPr eaLnBrk="1" hangingPunct="1">
              <a:defRPr/>
            </a:pPr>
            <a:br>
              <a:rPr lang="en-US" sz="2500" b="1" i="1" dirty="0">
                <a:effectLst>
                  <a:outerShdw blurRad="38100" dist="38100" dir="2700000" algn="tl">
                    <a:srgbClr val="000000"/>
                  </a:outerShdw>
                </a:effectLst>
                <a:latin typeface="Arial" charset="0"/>
              </a:rPr>
            </a:br>
            <a:r>
              <a:rPr lang="en-US" sz="2500" b="1" i="1" dirty="0">
                <a:effectLst>
                  <a:outerShdw blurRad="38100" dist="38100" dir="2700000" algn="tl">
                    <a:srgbClr val="000000"/>
                  </a:outerShdw>
                </a:effectLst>
                <a:latin typeface="Arial" charset="0"/>
              </a:rPr>
              <a:t>   </a:t>
            </a:r>
            <a:br>
              <a:rPr lang="en-US" sz="2500" b="1" i="1" dirty="0">
                <a:effectLst>
                  <a:outerShdw blurRad="38100" dist="38100" dir="2700000" algn="tl">
                    <a:srgbClr val="000000"/>
                  </a:outerShdw>
                </a:effectLst>
                <a:latin typeface="Arial" charset="0"/>
              </a:rPr>
            </a:br>
            <a:r>
              <a:rPr lang="en-US" sz="2500" i="1" dirty="0">
                <a:effectLst>
                  <a:outerShdw blurRad="38100" dist="38100" dir="2700000" algn="tl">
                    <a:srgbClr val="000000"/>
                  </a:outerShdw>
                </a:effectLst>
                <a:latin typeface="Arial" charset="0"/>
              </a:rPr>
              <a:t>“So when they had eaten breakfast, Jesus said to Simon Peter, “Simon, son of Jonah, do you love Me more than these?” He said to Him, “Yes, Lord; You know that I love You.” He said to him, “</a:t>
            </a:r>
            <a:r>
              <a:rPr lang="en-US" sz="2500" i="1" u="sng" dirty="0">
                <a:effectLst>
                  <a:outerShdw blurRad="38100" dist="38100" dir="2700000" algn="tl">
                    <a:srgbClr val="000000"/>
                  </a:outerShdw>
                </a:effectLst>
                <a:latin typeface="Arial" charset="0"/>
              </a:rPr>
              <a:t>Feed My lambs</a:t>
            </a:r>
            <a:r>
              <a:rPr lang="en-US" sz="2500" i="1" dirty="0">
                <a:effectLst>
                  <a:outerShdw blurRad="38100" dist="38100" dir="2700000" algn="tl">
                    <a:srgbClr val="000000"/>
                  </a:outerShdw>
                </a:effectLst>
                <a:latin typeface="Arial" charset="0"/>
              </a:rPr>
              <a:t>.”</a:t>
            </a:r>
            <a:endParaRPr lang="en-US" sz="2500" i="1" dirty="0">
              <a:effectLst>
                <a:outerShdw blurRad="38100" dist="38100" dir="2700000" algn="tl">
                  <a:srgbClr val="000000">
                    <a:alpha val="43137"/>
                  </a:srgbClr>
                </a:outerShdw>
              </a:effectLst>
              <a:latin typeface="Arial" charset="0"/>
            </a:endParaRPr>
          </a:p>
        </p:txBody>
      </p:sp>
      <p:pic>
        <p:nvPicPr>
          <p:cNvPr id="94212" name="Picture 5">
            <a:extLst>
              <a:ext uri="{FF2B5EF4-FFF2-40B4-BE49-F238E27FC236}">
                <a16:creationId xmlns:a16="http://schemas.microsoft.com/office/drawing/2014/main" id="{03E32513-3C04-AC95-5519-78EC115FA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820988"/>
            <a:ext cx="5334000"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11FE147-05B7-D717-AFAE-C4F96EDB690B}"/>
              </a:ext>
            </a:extLst>
          </p:cNvPr>
          <p:cNvSpPr>
            <a:spLocks noGrp="1"/>
          </p:cNvSpPr>
          <p:nvPr>
            <p:ph type="sldNum" sz="quarter" idx="12"/>
          </p:nvPr>
        </p:nvSpPr>
        <p:spPr/>
        <p:txBody>
          <a:bodyPr/>
          <a:lstStyle/>
          <a:p>
            <a:pPr>
              <a:defRPr/>
            </a:pPr>
            <a:fld id="{20C608C1-3F5F-43F2-AADF-23C0D3916639}" type="slidenum">
              <a:rPr lang="en-US" altLang="en-US" smtClean="0"/>
              <a:pPr>
                <a:defRPr/>
              </a:pPr>
              <a:t>31</a:t>
            </a:fld>
            <a:endParaRPr lang="en-US" altLang="en-US"/>
          </a:p>
        </p:txBody>
      </p:sp>
      <p:sp>
        <p:nvSpPr>
          <p:cNvPr id="3" name="Rectangle 3">
            <a:extLst>
              <a:ext uri="{FF2B5EF4-FFF2-40B4-BE49-F238E27FC236}">
                <a16:creationId xmlns:a16="http://schemas.microsoft.com/office/drawing/2014/main" id="{49830359-A717-E9DC-A30B-E35F28BC548E}"/>
              </a:ext>
            </a:extLst>
          </p:cNvPr>
          <p:cNvSpPr>
            <a:spLocks noChangeArrowheads="1"/>
          </p:cNvSpPr>
          <p:nvPr/>
        </p:nvSpPr>
        <p:spPr bwMode="auto">
          <a:xfrm>
            <a:off x="152400" y="533400"/>
            <a:ext cx="8915400" cy="376238"/>
          </a:xfrm>
          <a:prstGeom prst="rect">
            <a:avLst/>
          </a:prstGeom>
          <a:noFill/>
          <a:ln w="9525">
            <a:noFill/>
            <a:miter lim="800000"/>
            <a:headEnd/>
            <a:tailEnd/>
          </a:ln>
          <a:effectLst/>
        </p:spPr>
        <p:txBody>
          <a:bodyPr anchor="ctr"/>
          <a:lstStyle/>
          <a:p>
            <a:pPr algn="ctr" eaLnBrk="1" hangingPunct="1">
              <a:defRPr/>
            </a:pPr>
            <a:r>
              <a:rPr lang="en-US" sz="3000" dirty="0">
                <a:solidFill>
                  <a:srgbClr val="FFCC00"/>
                </a:solidFill>
                <a:effectLst>
                  <a:outerShdw blurRad="38100" dist="38100" dir="2700000" algn="tl">
                    <a:srgbClr val="000000"/>
                  </a:outerShdw>
                </a:effectLst>
                <a:latin typeface="Arial" charset="0"/>
              </a:rPr>
              <a:t>John 21:15-17 (NKJV)</a:t>
            </a: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393ED21F-F440-32F5-2F4B-689BDBA55E27}"/>
              </a:ext>
            </a:extLst>
          </p:cNvPr>
          <p:cNvSpPr>
            <a:spLocks noChangeArrowheads="1"/>
          </p:cNvSpPr>
          <p:nvPr/>
        </p:nvSpPr>
        <p:spPr bwMode="auto">
          <a:xfrm>
            <a:off x="817563" y="1295400"/>
            <a:ext cx="3886200" cy="2362200"/>
          </a:xfrm>
          <a:prstGeom prst="rect">
            <a:avLst/>
          </a:prstGeom>
          <a:noFill/>
          <a:ln w="9525">
            <a:noFill/>
            <a:miter lim="800000"/>
            <a:headEnd/>
            <a:tailEnd/>
          </a:ln>
        </p:spPr>
        <p:txBody>
          <a:bodyPr anchor="ctr"/>
          <a:lstStyle/>
          <a:p>
            <a:pPr eaLnBrk="1" hangingPunct="1">
              <a:defRPr/>
            </a:pPr>
            <a:br>
              <a:rPr lang="en-US" sz="2500" b="1" i="1" dirty="0">
                <a:effectLst>
                  <a:outerShdw blurRad="38100" dist="38100" dir="2700000" algn="tl">
                    <a:srgbClr val="000000"/>
                  </a:outerShdw>
                </a:effectLst>
                <a:latin typeface="Arial" charset="0"/>
              </a:rPr>
            </a:br>
            <a:r>
              <a:rPr lang="en-US" sz="2500" b="1" i="1" dirty="0">
                <a:effectLst>
                  <a:outerShdw blurRad="38100" dist="38100" dir="2700000" algn="tl">
                    <a:srgbClr val="000000"/>
                  </a:outerShdw>
                </a:effectLst>
                <a:latin typeface="Arial" charset="0"/>
              </a:rPr>
              <a:t>   </a:t>
            </a:r>
            <a:br>
              <a:rPr lang="en-US" sz="2500" b="1" i="1" dirty="0">
                <a:effectLst>
                  <a:outerShdw blurRad="38100" dist="38100" dir="2700000" algn="tl">
                    <a:srgbClr val="000000"/>
                  </a:outerShdw>
                </a:effectLst>
                <a:latin typeface="Arial" charset="0"/>
              </a:rPr>
            </a:br>
            <a:r>
              <a:rPr lang="en-US" sz="2500" i="1" dirty="0">
                <a:effectLst>
                  <a:outerShdw blurRad="38100" dist="38100" dir="2700000" algn="tl">
                    <a:srgbClr val="000000"/>
                  </a:outerShdw>
                </a:effectLst>
                <a:latin typeface="Arial" charset="0"/>
              </a:rPr>
              <a:t>“He said to him again a second time, “Simon, son of Jonah, do you love Me?” He said to Him, “Yes, Lord; You know that I love You.” He said to him, “</a:t>
            </a:r>
            <a:r>
              <a:rPr lang="en-US" sz="2500" i="1" u="sng" dirty="0">
                <a:effectLst>
                  <a:outerShdw blurRad="38100" dist="38100" dir="2700000" algn="tl">
                    <a:srgbClr val="000000"/>
                  </a:outerShdw>
                </a:effectLst>
                <a:latin typeface="Arial" charset="0"/>
              </a:rPr>
              <a:t>Tend My sheep</a:t>
            </a:r>
            <a:r>
              <a:rPr lang="en-US" sz="2500" i="1" dirty="0">
                <a:effectLst>
                  <a:outerShdw blurRad="38100" dist="38100" dir="2700000" algn="tl">
                    <a:srgbClr val="000000"/>
                  </a:outerShdw>
                </a:effectLst>
                <a:latin typeface="Arial" charset="0"/>
              </a:rPr>
              <a:t>.”</a:t>
            </a:r>
            <a:endParaRPr lang="en-US" sz="2500" i="1" dirty="0">
              <a:effectLst>
                <a:outerShdw blurRad="38100" dist="38100" dir="2700000" algn="tl">
                  <a:srgbClr val="000000">
                    <a:alpha val="43137"/>
                  </a:srgbClr>
                </a:outerShdw>
              </a:effectLst>
              <a:latin typeface="Arial" charset="0"/>
            </a:endParaRPr>
          </a:p>
        </p:txBody>
      </p:sp>
      <p:sp>
        <p:nvSpPr>
          <p:cNvPr id="711683" name="Rectangle 3">
            <a:extLst>
              <a:ext uri="{FF2B5EF4-FFF2-40B4-BE49-F238E27FC236}">
                <a16:creationId xmlns:a16="http://schemas.microsoft.com/office/drawing/2014/main" id="{FD709FB5-100E-0834-0927-DCE48ACA1806}"/>
              </a:ext>
            </a:extLst>
          </p:cNvPr>
          <p:cNvSpPr>
            <a:spLocks noChangeArrowheads="1"/>
          </p:cNvSpPr>
          <p:nvPr/>
        </p:nvSpPr>
        <p:spPr bwMode="auto">
          <a:xfrm>
            <a:off x="436563" y="990600"/>
            <a:ext cx="4267200" cy="76200"/>
          </a:xfrm>
          <a:prstGeom prst="rect">
            <a:avLst/>
          </a:prstGeom>
          <a:noFill/>
          <a:ln w="9525">
            <a:noFill/>
            <a:miter lim="800000"/>
            <a:headEnd/>
            <a:tailEnd/>
          </a:ln>
          <a:effectLst/>
        </p:spPr>
        <p:txBody>
          <a:bodyPr anchor="ctr"/>
          <a:lstStyle/>
          <a:p>
            <a:pPr algn="ctr" eaLnBrk="1" hangingPunct="1">
              <a:defRPr/>
            </a:pPr>
            <a:r>
              <a:rPr lang="en-US" sz="3000" dirty="0">
                <a:solidFill>
                  <a:srgbClr val="FFCC00"/>
                </a:solidFill>
                <a:effectLst>
                  <a:outerShdw blurRad="38100" dist="38100" dir="2700000" algn="tl">
                    <a:srgbClr val="000000"/>
                  </a:outerShdw>
                </a:effectLst>
                <a:latin typeface="Arial" charset="0"/>
              </a:rPr>
              <a:t>John 21:15-17</a:t>
            </a:r>
          </a:p>
        </p:txBody>
      </p:sp>
      <p:pic>
        <p:nvPicPr>
          <p:cNvPr id="96260" name="Picture 4">
            <a:extLst>
              <a:ext uri="{FF2B5EF4-FFF2-40B4-BE49-F238E27FC236}">
                <a16:creationId xmlns:a16="http://schemas.microsoft.com/office/drawing/2014/main" id="{00A060D7-EAAD-172C-DA59-DAD4B0905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838200"/>
            <a:ext cx="3241675"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A84A82B-0B45-AA31-4A2D-44AF68BF7BF1}"/>
              </a:ext>
            </a:extLst>
          </p:cNvPr>
          <p:cNvSpPr>
            <a:spLocks noGrp="1"/>
          </p:cNvSpPr>
          <p:nvPr>
            <p:ph type="sldNum" sz="quarter" idx="12"/>
          </p:nvPr>
        </p:nvSpPr>
        <p:spPr/>
        <p:txBody>
          <a:bodyPr/>
          <a:lstStyle/>
          <a:p>
            <a:pPr>
              <a:defRPr/>
            </a:pPr>
            <a:fld id="{28193D28-A141-4EDB-9257-7ECFBC153175}" type="slidenum">
              <a:rPr lang="en-US" altLang="en-US" smtClean="0"/>
              <a:pPr>
                <a:defRPr/>
              </a:pPr>
              <a:t>32</a:t>
            </a:fld>
            <a:endParaRPr lang="en-US" altLang="en-US"/>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FB4182C4-03C5-FEA3-1336-502B887814B8}"/>
              </a:ext>
            </a:extLst>
          </p:cNvPr>
          <p:cNvSpPr>
            <a:spLocks noChangeArrowheads="1"/>
          </p:cNvSpPr>
          <p:nvPr/>
        </p:nvSpPr>
        <p:spPr bwMode="auto">
          <a:xfrm>
            <a:off x="914400" y="-725282"/>
            <a:ext cx="7620000" cy="4795838"/>
          </a:xfrm>
          <a:prstGeom prst="rect">
            <a:avLst/>
          </a:prstGeom>
          <a:noFill/>
          <a:ln w="9525">
            <a:noFill/>
            <a:miter lim="800000"/>
            <a:headEnd/>
            <a:tailEnd/>
          </a:ln>
        </p:spPr>
        <p:txBody>
          <a:bodyPr anchor="ctr"/>
          <a:lstStyle/>
          <a:p>
            <a:pPr eaLnBrk="1" hangingPunct="1">
              <a:defRPr/>
            </a:pPr>
            <a:br>
              <a:rPr lang="en-US" sz="2800" b="1" i="1" dirty="0">
                <a:effectLst>
                  <a:outerShdw blurRad="38100" dist="38100" dir="2700000" algn="tl">
                    <a:srgbClr val="000000"/>
                  </a:outerShdw>
                </a:effectLst>
                <a:latin typeface="Arial" charset="0"/>
              </a:rPr>
            </a:br>
            <a:r>
              <a:rPr lang="en-US" sz="2500" b="1" i="1" dirty="0">
                <a:effectLst>
                  <a:outerShdw blurRad="38100" dist="38100" dir="2700000" algn="tl">
                    <a:srgbClr val="000000"/>
                  </a:outerShdw>
                </a:effectLst>
                <a:latin typeface="Arial" charset="0"/>
              </a:rPr>
              <a:t>   </a:t>
            </a:r>
            <a:br>
              <a:rPr lang="en-US" sz="2500" b="1" i="1" dirty="0">
                <a:effectLst>
                  <a:outerShdw blurRad="38100" dist="38100" dir="2700000" algn="tl">
                    <a:srgbClr val="000000"/>
                  </a:outerShdw>
                </a:effectLst>
                <a:latin typeface="Arial" charset="0"/>
              </a:rPr>
            </a:br>
            <a:r>
              <a:rPr lang="en-US" sz="2500" i="1" dirty="0">
                <a:effectLst>
                  <a:outerShdw blurRad="38100" dist="38100" dir="2700000" algn="tl">
                    <a:srgbClr val="000000"/>
                  </a:outerShdw>
                </a:effectLst>
                <a:latin typeface="Arial" charset="0"/>
              </a:rPr>
              <a:t>“He said to him the third time, “Simon, son of Jonah, do you love Me?” Peter was grieved </a:t>
            </a:r>
            <a:r>
              <a:rPr lang="en-US" sz="2500" i="1" dirty="0">
                <a:effectLst>
                  <a:outerShdw blurRad="38100" dist="38100" dir="2700000" algn="tl">
                    <a:srgbClr val="000000">
                      <a:alpha val="43137"/>
                    </a:srgbClr>
                  </a:outerShdw>
                </a:effectLst>
                <a:latin typeface="Arial" charset="0"/>
              </a:rPr>
              <a:t>because He said to him the third time, “Do you love Me?” And he said to Him, “Lord, You know all things; You know that I love you.” Jesus said to him, “</a:t>
            </a:r>
            <a:r>
              <a:rPr lang="en-US" sz="2500" i="1" u="sng" dirty="0">
                <a:effectLst>
                  <a:outerShdw blurRad="38100" dist="38100" dir="2700000" algn="tl">
                    <a:srgbClr val="000000">
                      <a:alpha val="43137"/>
                    </a:srgbClr>
                  </a:outerShdw>
                </a:effectLst>
                <a:latin typeface="Arial" charset="0"/>
              </a:rPr>
              <a:t>Feed my sheep</a:t>
            </a:r>
            <a:r>
              <a:rPr lang="en-US" sz="2500" i="1" dirty="0">
                <a:effectLst>
                  <a:outerShdw blurRad="38100" dist="38100" dir="2700000" algn="tl">
                    <a:srgbClr val="000000">
                      <a:alpha val="43137"/>
                    </a:srgbClr>
                  </a:outerShdw>
                </a:effectLst>
                <a:latin typeface="Arial" charset="0"/>
              </a:rPr>
              <a:t>.”</a:t>
            </a:r>
          </a:p>
        </p:txBody>
      </p:sp>
      <p:pic>
        <p:nvPicPr>
          <p:cNvPr id="98308" name="Picture 2">
            <a:extLst>
              <a:ext uri="{FF2B5EF4-FFF2-40B4-BE49-F238E27FC236}">
                <a16:creationId xmlns:a16="http://schemas.microsoft.com/office/drawing/2014/main" id="{C9BB9BA8-A0F5-246A-450A-31952FA61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511" b="8086"/>
          <a:stretch>
            <a:fillRect/>
          </a:stretch>
        </p:blipFill>
        <p:spPr bwMode="auto">
          <a:xfrm>
            <a:off x="2161449" y="3200400"/>
            <a:ext cx="4821101"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20A22BA-B6C2-6654-81E4-8C20820C981F}"/>
              </a:ext>
            </a:extLst>
          </p:cNvPr>
          <p:cNvSpPr>
            <a:spLocks noGrp="1"/>
          </p:cNvSpPr>
          <p:nvPr>
            <p:ph type="sldNum" sz="quarter" idx="12"/>
          </p:nvPr>
        </p:nvSpPr>
        <p:spPr/>
        <p:txBody>
          <a:bodyPr/>
          <a:lstStyle/>
          <a:p>
            <a:pPr>
              <a:defRPr/>
            </a:pPr>
            <a:fld id="{FF002CFA-826B-4078-8EAB-38400A176348}" type="slidenum">
              <a:rPr lang="en-US" altLang="en-US" smtClean="0"/>
              <a:pPr>
                <a:defRPr/>
              </a:pPr>
              <a:t>33</a:t>
            </a:fld>
            <a:endParaRPr lang="en-US" altLang="en-US"/>
          </a:p>
        </p:txBody>
      </p:sp>
      <p:sp>
        <p:nvSpPr>
          <p:cNvPr id="3" name="Rectangle 3">
            <a:extLst>
              <a:ext uri="{FF2B5EF4-FFF2-40B4-BE49-F238E27FC236}">
                <a16:creationId xmlns:a16="http://schemas.microsoft.com/office/drawing/2014/main" id="{A7FCC61E-3BFB-4A25-E7C4-C942674C3C0A}"/>
              </a:ext>
            </a:extLst>
          </p:cNvPr>
          <p:cNvSpPr>
            <a:spLocks noChangeArrowheads="1"/>
          </p:cNvSpPr>
          <p:nvPr/>
        </p:nvSpPr>
        <p:spPr bwMode="auto">
          <a:xfrm>
            <a:off x="152400" y="533400"/>
            <a:ext cx="8915400" cy="376238"/>
          </a:xfrm>
          <a:prstGeom prst="rect">
            <a:avLst/>
          </a:prstGeom>
          <a:noFill/>
          <a:ln w="9525">
            <a:noFill/>
            <a:miter lim="800000"/>
            <a:headEnd/>
            <a:tailEnd/>
          </a:ln>
          <a:effectLst/>
        </p:spPr>
        <p:txBody>
          <a:bodyPr anchor="ctr"/>
          <a:lstStyle/>
          <a:p>
            <a:pPr algn="ctr" eaLnBrk="1" hangingPunct="1">
              <a:defRPr/>
            </a:pPr>
            <a:r>
              <a:rPr lang="en-US" sz="3000" dirty="0">
                <a:solidFill>
                  <a:srgbClr val="FFCC00"/>
                </a:solidFill>
                <a:effectLst>
                  <a:outerShdw blurRad="38100" dist="38100" dir="2700000" algn="tl">
                    <a:srgbClr val="000000"/>
                  </a:outerShdw>
                </a:effectLst>
                <a:latin typeface="Arial" charset="0"/>
              </a:rPr>
              <a:t>John 21:15-17 (NKJV)</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CC3616-3E7F-476C-5649-09E9B72F939A}"/>
              </a:ext>
            </a:extLst>
          </p:cNvPr>
          <p:cNvSpPr>
            <a:spLocks noGrp="1"/>
          </p:cNvSpPr>
          <p:nvPr>
            <p:ph type="sldNum" sz="quarter" idx="12"/>
          </p:nvPr>
        </p:nvSpPr>
        <p:spPr/>
        <p:txBody>
          <a:bodyPr/>
          <a:lstStyle/>
          <a:p>
            <a:pPr>
              <a:defRPr/>
            </a:pPr>
            <a:fld id="{98E34380-F96B-4E71-9A18-F12E6E237AD5}" type="slidenum">
              <a:rPr lang="en-US" altLang="en-US" smtClean="0"/>
              <a:pPr>
                <a:defRPr/>
              </a:pPr>
              <a:t>34</a:t>
            </a:fld>
            <a:endParaRPr lang="en-US" altLang="en-US"/>
          </a:p>
        </p:txBody>
      </p:sp>
      <p:sp>
        <p:nvSpPr>
          <p:cNvPr id="3" name="Rectangle 3">
            <a:extLst>
              <a:ext uri="{FF2B5EF4-FFF2-40B4-BE49-F238E27FC236}">
                <a16:creationId xmlns:a16="http://schemas.microsoft.com/office/drawing/2014/main" id="{FE7DF787-62E7-87C6-1B3D-F830EAA0AB8F}"/>
              </a:ext>
            </a:extLst>
          </p:cNvPr>
          <p:cNvSpPr>
            <a:spLocks noChangeArrowheads="1"/>
          </p:cNvSpPr>
          <p:nvPr/>
        </p:nvSpPr>
        <p:spPr bwMode="auto">
          <a:xfrm>
            <a:off x="152400" y="609600"/>
            <a:ext cx="8915400" cy="377825"/>
          </a:xfrm>
          <a:prstGeom prst="rect">
            <a:avLst/>
          </a:prstGeom>
          <a:noFill/>
          <a:ln w="9525">
            <a:noFill/>
            <a:miter lim="800000"/>
            <a:headEnd/>
            <a:tailEnd/>
          </a:ln>
          <a:effectLst/>
        </p:spPr>
        <p:txBody>
          <a:bodyPr anchor="ctr"/>
          <a:lstStyle/>
          <a:p>
            <a:pPr algn="ctr" eaLnBrk="1" hangingPunct="1">
              <a:defRPr/>
            </a:pPr>
            <a:r>
              <a:rPr lang="en-US" sz="3000" dirty="0">
                <a:solidFill>
                  <a:srgbClr val="FFCC00"/>
                </a:solidFill>
                <a:effectLst>
                  <a:outerShdw blurRad="38100" dist="38100" dir="2700000" algn="tl">
                    <a:srgbClr val="000000"/>
                  </a:outerShdw>
                </a:effectLst>
                <a:latin typeface="Arial" charset="0"/>
              </a:rPr>
              <a:t>What Might Jesus Say to Us Here Today?</a:t>
            </a: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ABF5B54A-44E2-57D4-8AA6-AA8F7FD078CE}"/>
              </a:ext>
            </a:extLst>
          </p:cNvPr>
          <p:cNvSpPr>
            <a:spLocks noChangeArrowheads="1"/>
          </p:cNvSpPr>
          <p:nvPr/>
        </p:nvSpPr>
        <p:spPr bwMode="auto">
          <a:xfrm>
            <a:off x="952500" y="766762"/>
            <a:ext cx="7315200" cy="4795838"/>
          </a:xfrm>
          <a:prstGeom prst="rect">
            <a:avLst/>
          </a:prstGeom>
          <a:noFill/>
          <a:ln w="9525">
            <a:noFill/>
            <a:miter lim="800000"/>
            <a:headEnd/>
            <a:tailEnd/>
          </a:ln>
        </p:spPr>
        <p:txBody>
          <a:bodyPr anchor="ctr"/>
          <a:lstStyle/>
          <a:p>
            <a:pPr eaLnBrk="1" hangingPunct="1">
              <a:defRPr/>
            </a:pPr>
            <a:br>
              <a:rPr lang="en-US" sz="2800" b="1" dirty="0">
                <a:effectLst>
                  <a:outerShdw blurRad="38100" dist="38100" dir="2700000" algn="tl">
                    <a:srgbClr val="000000"/>
                  </a:outerShdw>
                </a:effectLst>
                <a:latin typeface="Arial" charset="0"/>
              </a:rPr>
            </a:br>
            <a:r>
              <a:rPr lang="en-US" sz="2500" b="1" dirty="0">
                <a:effectLst>
                  <a:outerShdw blurRad="38100" dist="38100" dir="2700000" algn="tl">
                    <a:srgbClr val="000000"/>
                  </a:outerShdw>
                </a:effectLst>
                <a:latin typeface="Arial" charset="0"/>
              </a:rPr>
              <a:t>   </a:t>
            </a:r>
            <a:br>
              <a:rPr lang="en-US" sz="2500" b="1" dirty="0">
                <a:effectLst>
                  <a:outerShdw blurRad="38100" dist="38100" dir="2700000" algn="tl">
                    <a:srgbClr val="000000"/>
                  </a:outerShdw>
                </a:effectLst>
                <a:latin typeface="Arial" charset="0"/>
              </a:rPr>
            </a:br>
            <a:r>
              <a:rPr lang="en-US" sz="2400" dirty="0">
                <a:effectLst>
                  <a:outerShdw blurRad="38100" dist="38100" dir="2700000" algn="tl">
                    <a:srgbClr val="000000"/>
                  </a:outerShdw>
                </a:effectLst>
                <a:latin typeface="Arial" charset="0"/>
              </a:rPr>
              <a:t>Jesus might say to the El Bethel Christians,  “</a:t>
            </a:r>
            <a:r>
              <a:rPr lang="en-US" sz="2400" i="1" dirty="0">
                <a:effectLst>
                  <a:outerShdw blurRad="38100" dist="38100" dir="2700000" algn="tl">
                    <a:srgbClr val="000000"/>
                  </a:outerShdw>
                </a:effectLst>
                <a:latin typeface="Arial" charset="0"/>
              </a:rPr>
              <a:t>Christians, do you love Me more than these things of the world?’” </a:t>
            </a:r>
            <a:r>
              <a:rPr lang="en-US" sz="2400" dirty="0">
                <a:effectLst>
                  <a:outerShdw blurRad="38100" dist="38100" dir="2700000" algn="tl">
                    <a:srgbClr val="000000"/>
                  </a:outerShdw>
                </a:effectLst>
                <a:latin typeface="Arial" charset="0"/>
              </a:rPr>
              <a:t>You might say to Him, ‘</a:t>
            </a:r>
            <a:r>
              <a:rPr lang="en-US" sz="2400" i="1" dirty="0">
                <a:effectLst>
                  <a:outerShdw blurRad="38100" dist="38100" dir="2700000" algn="tl">
                    <a:srgbClr val="000000"/>
                  </a:outerShdw>
                </a:effectLst>
                <a:latin typeface="Arial" charset="0"/>
              </a:rPr>
              <a:t>Yes, Lord; You know that we love You.” </a:t>
            </a:r>
            <a:r>
              <a:rPr lang="en-US" sz="2400" dirty="0">
                <a:effectLst>
                  <a:outerShdw blurRad="38100" dist="38100" dir="2700000" algn="tl">
                    <a:srgbClr val="000000"/>
                  </a:outerShdw>
                </a:effectLst>
                <a:latin typeface="Arial" charset="0"/>
              </a:rPr>
              <a:t>He might say to you, “</a:t>
            </a:r>
            <a:r>
              <a:rPr lang="en-US" sz="2400" i="1" u="sng" dirty="0">
                <a:effectLst>
                  <a:outerShdw blurRad="38100" dist="38100" dir="2700000" algn="tl">
                    <a:srgbClr val="000000"/>
                  </a:outerShdw>
                </a:effectLst>
                <a:latin typeface="Arial" charset="0"/>
              </a:rPr>
              <a:t>Feed My lambs</a:t>
            </a:r>
            <a:r>
              <a:rPr lang="en-US" sz="2400" i="1" dirty="0">
                <a:effectLst>
                  <a:outerShdw blurRad="38100" dist="38100" dir="2700000" algn="tl">
                    <a:srgbClr val="000000"/>
                  </a:outerShdw>
                </a:effectLst>
                <a:latin typeface="Arial" charset="0"/>
              </a:rPr>
              <a:t>.’” </a:t>
            </a:r>
            <a:r>
              <a:rPr lang="en-US" sz="2400" dirty="0">
                <a:effectLst>
                  <a:outerShdw blurRad="38100" dist="38100" dir="2700000" algn="tl">
                    <a:srgbClr val="000000"/>
                  </a:outerShdw>
                </a:effectLst>
                <a:latin typeface="Arial" charset="0"/>
              </a:rPr>
              <a:t>He might say to you a second time, “</a:t>
            </a:r>
            <a:r>
              <a:rPr lang="en-US" sz="2400" i="1" dirty="0">
                <a:effectLst>
                  <a:outerShdw blurRad="38100" dist="38100" dir="2700000" algn="tl">
                    <a:srgbClr val="000000"/>
                  </a:outerShdw>
                </a:effectLst>
                <a:latin typeface="Arial" charset="0"/>
              </a:rPr>
              <a:t>El Bethel Christians, do you love Me?” </a:t>
            </a:r>
            <a:r>
              <a:rPr lang="en-US" sz="2400" dirty="0">
                <a:effectLst>
                  <a:outerShdw blurRad="38100" dist="38100" dir="2700000" algn="tl">
                    <a:srgbClr val="000000"/>
                  </a:outerShdw>
                </a:effectLst>
                <a:latin typeface="Arial" charset="0"/>
              </a:rPr>
              <a:t>You might say to Him, </a:t>
            </a:r>
            <a:r>
              <a:rPr lang="en-US" sz="2400" i="1" dirty="0">
                <a:effectLst>
                  <a:outerShdw blurRad="38100" dist="38100" dir="2700000" algn="tl">
                    <a:srgbClr val="000000"/>
                  </a:outerShdw>
                </a:effectLst>
                <a:latin typeface="Arial" charset="0"/>
              </a:rPr>
              <a:t>“Yes, Lord; You know that we love You.” </a:t>
            </a:r>
            <a:r>
              <a:rPr lang="en-US" sz="2400" dirty="0">
                <a:effectLst>
                  <a:outerShdw blurRad="38100" dist="38100" dir="2700000" algn="tl">
                    <a:srgbClr val="000000"/>
                  </a:outerShdw>
                </a:effectLst>
                <a:latin typeface="Arial" charset="0"/>
              </a:rPr>
              <a:t>He might say to you, </a:t>
            </a:r>
            <a:r>
              <a:rPr lang="en-US" sz="2400" i="1" dirty="0">
                <a:effectLst>
                  <a:outerShdw blurRad="38100" dist="38100" dir="2700000" algn="tl">
                    <a:srgbClr val="000000"/>
                  </a:outerShdw>
                </a:effectLst>
                <a:latin typeface="Arial" charset="0"/>
              </a:rPr>
              <a:t>“</a:t>
            </a:r>
            <a:r>
              <a:rPr lang="en-US" sz="2400" i="1" u="sng" dirty="0">
                <a:effectLst>
                  <a:outerShdw blurRad="38100" dist="38100" dir="2700000" algn="tl">
                    <a:srgbClr val="000000"/>
                  </a:outerShdw>
                </a:effectLst>
                <a:latin typeface="Arial" charset="0"/>
              </a:rPr>
              <a:t>Tend My sheep</a:t>
            </a:r>
            <a:r>
              <a:rPr lang="en-US" sz="2400" i="1" dirty="0">
                <a:effectLst>
                  <a:outerShdw blurRad="38100" dist="38100" dir="2700000" algn="tl">
                    <a:srgbClr val="000000"/>
                  </a:outerShdw>
                </a:effectLst>
                <a:latin typeface="Arial" charset="0"/>
              </a:rPr>
              <a:t>.” </a:t>
            </a:r>
            <a:r>
              <a:rPr lang="en-US" sz="2400" dirty="0">
                <a:effectLst>
                  <a:outerShdw blurRad="38100" dist="38100" dir="2700000" algn="tl">
                    <a:srgbClr val="000000"/>
                  </a:outerShdw>
                </a:effectLst>
                <a:latin typeface="Arial" charset="0"/>
              </a:rPr>
              <a:t>He might say to you a third time, </a:t>
            </a:r>
            <a:r>
              <a:rPr lang="en-US" sz="2400" i="1" dirty="0">
                <a:effectLst>
                  <a:outerShdw blurRad="38100" dist="38100" dir="2700000" algn="tl">
                    <a:srgbClr val="000000"/>
                  </a:outerShdw>
                </a:effectLst>
                <a:latin typeface="Arial" charset="0"/>
              </a:rPr>
              <a:t>“El Bethel Christians, do you love Me?” </a:t>
            </a:r>
            <a:r>
              <a:rPr lang="en-US" sz="2400" dirty="0">
                <a:effectLst>
                  <a:outerShdw blurRad="38100" dist="38100" dir="2700000" algn="tl">
                    <a:srgbClr val="000000">
                      <a:alpha val="43137"/>
                    </a:srgbClr>
                  </a:outerShdw>
                </a:effectLst>
                <a:latin typeface="Arial" charset="0"/>
              </a:rPr>
              <a:t>And you might say to Him, </a:t>
            </a:r>
            <a:r>
              <a:rPr lang="en-US" sz="2400" i="1" dirty="0">
                <a:effectLst>
                  <a:outerShdw blurRad="38100" dist="38100" dir="2700000" algn="tl">
                    <a:srgbClr val="000000">
                      <a:alpha val="43137"/>
                    </a:srgbClr>
                  </a:outerShdw>
                </a:effectLst>
                <a:latin typeface="Arial" charset="0"/>
              </a:rPr>
              <a:t>“Lord, You know all things; You know that we love you.” </a:t>
            </a:r>
            <a:r>
              <a:rPr lang="en-US" sz="2400" dirty="0">
                <a:effectLst>
                  <a:outerShdw blurRad="38100" dist="38100" dir="2700000" algn="tl">
                    <a:srgbClr val="000000">
                      <a:alpha val="43137"/>
                    </a:srgbClr>
                  </a:outerShdw>
                </a:effectLst>
                <a:latin typeface="Arial" charset="0"/>
              </a:rPr>
              <a:t>Jesus might say to you, </a:t>
            </a:r>
            <a:r>
              <a:rPr lang="en-US" sz="2400" i="1" dirty="0">
                <a:effectLst>
                  <a:outerShdw blurRad="38100" dist="38100" dir="2700000" algn="tl">
                    <a:srgbClr val="000000">
                      <a:alpha val="43137"/>
                    </a:srgbClr>
                  </a:outerShdw>
                </a:effectLst>
                <a:latin typeface="Arial" charset="0"/>
              </a:rPr>
              <a:t>“</a:t>
            </a:r>
            <a:r>
              <a:rPr lang="en-US" sz="2400" i="1" u="sng" dirty="0">
                <a:effectLst>
                  <a:outerShdw blurRad="38100" dist="38100" dir="2700000" algn="tl">
                    <a:srgbClr val="000000">
                      <a:alpha val="43137"/>
                    </a:srgbClr>
                  </a:outerShdw>
                </a:effectLst>
                <a:latin typeface="Arial" charset="0"/>
              </a:rPr>
              <a:t>Feed my sheep</a:t>
            </a:r>
            <a:r>
              <a:rPr lang="en-US" sz="2400" i="1" dirty="0">
                <a:effectLst>
                  <a:outerShdw blurRad="38100" dist="38100" dir="2700000" algn="tl">
                    <a:srgbClr val="000000">
                      <a:alpha val="43137"/>
                    </a:srgbClr>
                  </a:outerShdw>
                </a:effectLst>
                <a:latin typeface="Arial" charset="0"/>
              </a:rPr>
              <a:t>.”</a:t>
            </a:r>
          </a:p>
        </p:txBody>
      </p:sp>
      <p:sp>
        <p:nvSpPr>
          <p:cNvPr id="2" name="Slide Number Placeholder 1">
            <a:extLst>
              <a:ext uri="{FF2B5EF4-FFF2-40B4-BE49-F238E27FC236}">
                <a16:creationId xmlns:a16="http://schemas.microsoft.com/office/drawing/2014/main" id="{6F450FD6-0D89-ACFF-2581-275FC05E284B}"/>
              </a:ext>
            </a:extLst>
          </p:cNvPr>
          <p:cNvSpPr>
            <a:spLocks noGrp="1"/>
          </p:cNvSpPr>
          <p:nvPr>
            <p:ph type="sldNum" sz="quarter" idx="12"/>
          </p:nvPr>
        </p:nvSpPr>
        <p:spPr>
          <a:xfrm>
            <a:off x="6553200" y="6324600"/>
            <a:ext cx="2133600" cy="457200"/>
          </a:xfrm>
        </p:spPr>
        <p:txBody>
          <a:bodyPr/>
          <a:lstStyle/>
          <a:p>
            <a:pPr>
              <a:defRPr/>
            </a:pPr>
            <a:fld id="{F2A9DDD5-5494-4576-97D3-CEC67B60F0E5}" type="slidenum">
              <a:rPr lang="en-US" altLang="en-US" smtClean="0"/>
              <a:pPr>
                <a:defRPr/>
              </a:pPr>
              <a:t>35</a:t>
            </a:fld>
            <a:endParaRPr lang="en-US" altLang="en-US"/>
          </a:p>
        </p:txBody>
      </p:sp>
      <p:sp>
        <p:nvSpPr>
          <p:cNvPr id="3" name="Rectangle 3">
            <a:extLst>
              <a:ext uri="{FF2B5EF4-FFF2-40B4-BE49-F238E27FC236}">
                <a16:creationId xmlns:a16="http://schemas.microsoft.com/office/drawing/2014/main" id="{30DC8BBD-FCCD-4432-5B02-E14D0B9E3BDC}"/>
              </a:ext>
            </a:extLst>
          </p:cNvPr>
          <p:cNvSpPr>
            <a:spLocks noChangeArrowheads="1"/>
          </p:cNvSpPr>
          <p:nvPr/>
        </p:nvSpPr>
        <p:spPr bwMode="auto">
          <a:xfrm>
            <a:off x="152400" y="609600"/>
            <a:ext cx="8915400" cy="377825"/>
          </a:xfrm>
          <a:prstGeom prst="rect">
            <a:avLst/>
          </a:prstGeom>
          <a:noFill/>
          <a:ln w="9525">
            <a:noFill/>
            <a:miter lim="800000"/>
            <a:headEnd/>
            <a:tailEnd/>
          </a:ln>
          <a:effectLst/>
        </p:spPr>
        <p:txBody>
          <a:bodyPr anchor="ctr"/>
          <a:lstStyle/>
          <a:p>
            <a:pPr algn="ctr" eaLnBrk="1" hangingPunct="1">
              <a:defRPr/>
            </a:pPr>
            <a:r>
              <a:rPr lang="en-US" sz="3000" dirty="0">
                <a:solidFill>
                  <a:srgbClr val="FFCC00"/>
                </a:solidFill>
                <a:effectLst>
                  <a:outerShdw blurRad="38100" dist="38100" dir="2700000" algn="tl">
                    <a:srgbClr val="000000"/>
                  </a:outerShdw>
                </a:effectLst>
                <a:latin typeface="Arial" charset="0"/>
              </a:rPr>
              <a:t>What Might Jesus Say to Us Here Today?</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0E32DE72-1B6E-B159-7FA8-829D26FC059E}"/>
              </a:ext>
            </a:extLst>
          </p:cNvPr>
          <p:cNvSpPr>
            <a:spLocks noChangeArrowheads="1"/>
          </p:cNvSpPr>
          <p:nvPr/>
        </p:nvSpPr>
        <p:spPr bwMode="auto">
          <a:xfrm>
            <a:off x="914400" y="1752600"/>
            <a:ext cx="3810000" cy="2971800"/>
          </a:xfrm>
          <a:prstGeom prst="rect">
            <a:avLst/>
          </a:prstGeom>
          <a:noFill/>
          <a:ln w="9525">
            <a:noFill/>
            <a:miter lim="800000"/>
            <a:headEnd/>
            <a:tailEnd/>
          </a:ln>
        </p:spPr>
        <p:txBody>
          <a:bodyPr anchor="ctr"/>
          <a:lstStyle/>
          <a:p>
            <a:pPr eaLnBrk="1" hangingPunct="1">
              <a:defRPr/>
            </a:pPr>
            <a:r>
              <a:rPr lang="en-US" sz="2500" i="1" dirty="0">
                <a:effectLst>
                  <a:outerShdw blurRad="38100" dist="38100" dir="2700000" algn="tl">
                    <a:srgbClr val="000000"/>
                  </a:outerShdw>
                </a:effectLst>
                <a:latin typeface="Arial" charset="0"/>
              </a:rPr>
              <a:t>“whoever causes one of these little ones who believe in Me to stumble, it would be better for him to have a heavy millstone hung around his neck, and to be drowned in the depth of the sea.</a:t>
            </a:r>
            <a:r>
              <a:rPr lang="en-US" sz="2500" i="1" dirty="0">
                <a:effectLst>
                  <a:outerShdw blurRad="38100" dist="38100" dir="2700000" algn="tl">
                    <a:srgbClr val="000000">
                      <a:alpha val="43137"/>
                    </a:srgbClr>
                  </a:outerShdw>
                </a:effectLst>
                <a:latin typeface="Arial" charset="0"/>
              </a:rPr>
              <a:t>”</a:t>
            </a:r>
          </a:p>
        </p:txBody>
      </p:sp>
      <p:sp>
        <p:nvSpPr>
          <p:cNvPr id="711683" name="Rectangle 3">
            <a:extLst>
              <a:ext uri="{FF2B5EF4-FFF2-40B4-BE49-F238E27FC236}">
                <a16:creationId xmlns:a16="http://schemas.microsoft.com/office/drawing/2014/main" id="{6D94779A-B773-B124-6708-8A862CF7A848}"/>
              </a:ext>
            </a:extLst>
          </p:cNvPr>
          <p:cNvSpPr>
            <a:spLocks noChangeArrowheads="1"/>
          </p:cNvSpPr>
          <p:nvPr/>
        </p:nvSpPr>
        <p:spPr bwMode="auto">
          <a:xfrm>
            <a:off x="-1752600" y="1071563"/>
            <a:ext cx="8915400" cy="376237"/>
          </a:xfrm>
          <a:prstGeom prst="rect">
            <a:avLst/>
          </a:prstGeom>
          <a:noFill/>
          <a:ln w="9525">
            <a:noFill/>
            <a:miter lim="800000"/>
            <a:headEnd/>
            <a:tailEnd/>
          </a:ln>
          <a:effectLst/>
        </p:spPr>
        <p:txBody>
          <a:bodyPr anchor="ctr"/>
          <a:lstStyle/>
          <a:p>
            <a:pPr algn="ctr" eaLnBrk="1" hangingPunct="1">
              <a:defRPr/>
            </a:pPr>
            <a:r>
              <a:rPr lang="en-US" sz="3000" dirty="0">
                <a:solidFill>
                  <a:srgbClr val="FFCC00"/>
                </a:solidFill>
                <a:effectLst>
                  <a:outerShdw blurRad="38100" dist="38100" dir="2700000" algn="tl">
                    <a:srgbClr val="000000"/>
                  </a:outerShdw>
                </a:effectLst>
                <a:latin typeface="Arial" charset="0"/>
              </a:rPr>
              <a:t>Matt. 18:6 (NASB)</a:t>
            </a:r>
          </a:p>
        </p:txBody>
      </p:sp>
      <p:pic>
        <p:nvPicPr>
          <p:cNvPr id="104452" name="Picture 6">
            <a:extLst>
              <a:ext uri="{FF2B5EF4-FFF2-40B4-BE49-F238E27FC236}">
                <a16:creationId xmlns:a16="http://schemas.microsoft.com/office/drawing/2014/main" id="{00FCD9E1-B3EC-7ADF-3B18-EDB37584B8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6538" y="1030288"/>
            <a:ext cx="2879725" cy="432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73959ED2-EFD6-F21F-1238-925BE8F96503}"/>
              </a:ext>
            </a:extLst>
          </p:cNvPr>
          <p:cNvSpPr>
            <a:spLocks noGrp="1"/>
          </p:cNvSpPr>
          <p:nvPr>
            <p:ph type="sldNum" sz="quarter" idx="12"/>
          </p:nvPr>
        </p:nvSpPr>
        <p:spPr/>
        <p:txBody>
          <a:bodyPr/>
          <a:lstStyle/>
          <a:p>
            <a:pPr>
              <a:defRPr/>
            </a:pPr>
            <a:fld id="{B7506090-C7A7-4B6B-9A0F-907CBEFC103C}" type="slidenum">
              <a:rPr lang="en-US" altLang="en-US" smtClean="0"/>
              <a:pPr>
                <a:defRPr/>
              </a:pPr>
              <a:t>36</a:t>
            </a:fld>
            <a:endParaRPr lang="en-US" altLang="en-US"/>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B7C2E719-0D0F-7F19-20EF-E7C90E7ED2F8}"/>
              </a:ext>
            </a:extLst>
          </p:cNvPr>
          <p:cNvSpPr>
            <a:spLocks noChangeArrowheads="1"/>
          </p:cNvSpPr>
          <p:nvPr/>
        </p:nvSpPr>
        <p:spPr bwMode="auto">
          <a:xfrm>
            <a:off x="952500" y="685800"/>
            <a:ext cx="7239000" cy="4795838"/>
          </a:xfrm>
          <a:prstGeom prst="rect">
            <a:avLst/>
          </a:prstGeom>
          <a:noFill/>
          <a:ln w="9525">
            <a:noFill/>
            <a:miter lim="800000"/>
            <a:headEnd/>
            <a:tailEnd/>
          </a:ln>
        </p:spPr>
        <p:txBody>
          <a:bodyPr anchor="ctr"/>
          <a:lstStyle/>
          <a:p>
            <a:pPr eaLnBrk="1" hangingPunct="1">
              <a:defRPr/>
            </a:pPr>
            <a:br>
              <a:rPr lang="en-US" sz="2400" b="1" dirty="0">
                <a:effectLst>
                  <a:outerShdw blurRad="38100" dist="38100" dir="2700000" algn="tl">
                    <a:srgbClr val="000000"/>
                  </a:outerShdw>
                </a:effectLst>
                <a:latin typeface="Arial" charset="0"/>
              </a:rPr>
            </a:br>
            <a:r>
              <a:rPr lang="en-US" sz="2400" b="1" dirty="0">
                <a:effectLst>
                  <a:outerShdw blurRad="38100" dist="38100" dir="2700000" algn="tl">
                    <a:srgbClr val="000000"/>
                  </a:outerShdw>
                </a:effectLst>
                <a:latin typeface="Arial" charset="0"/>
              </a:rPr>
              <a:t>   </a:t>
            </a:r>
            <a:br>
              <a:rPr lang="en-US" sz="2400" b="1" dirty="0">
                <a:effectLst>
                  <a:outerShdw blurRad="38100" dist="38100" dir="2700000" algn="tl">
                    <a:srgbClr val="000000"/>
                  </a:outerShdw>
                </a:effectLst>
                <a:latin typeface="Arial" charset="0"/>
              </a:rPr>
            </a:br>
            <a:r>
              <a:rPr lang="en-US" sz="2500" i="1" dirty="0">
                <a:effectLst>
                  <a:outerShdw blurRad="38100" dist="38100" dir="2700000" algn="tl">
                    <a:srgbClr val="000000"/>
                  </a:outerShdw>
                </a:effectLst>
                <a:latin typeface="Arial" charset="0"/>
              </a:rPr>
              <a:t>“‘Now therefore, fear the LORD, serve Him in sincerity and in truth, and put away the gods which your fathers served . . . Serve the LORD! 15 And if it seems evil to you to serve the LORD, choose for yourselves this day whom you will serve, whether the gods which your fathers served. . . or the gods of the Amorites. . . But as for me and my house, we will serve the LORD.’ 16So the people answered and said: ‘Far be it from us that we should forsake the LORD to                 serve other gods.’”</a:t>
            </a:r>
            <a:r>
              <a:rPr lang="en-US" sz="2500" dirty="0">
                <a:effectLst>
                  <a:outerShdw blurRad="38100" dist="38100" dir="2700000" algn="tl">
                    <a:srgbClr val="000000"/>
                  </a:outerShdw>
                </a:effectLst>
                <a:latin typeface="Arial" charset="0"/>
              </a:rPr>
              <a:t> </a:t>
            </a:r>
          </a:p>
        </p:txBody>
      </p:sp>
      <p:sp>
        <p:nvSpPr>
          <p:cNvPr id="711683" name="Rectangle 3">
            <a:extLst>
              <a:ext uri="{FF2B5EF4-FFF2-40B4-BE49-F238E27FC236}">
                <a16:creationId xmlns:a16="http://schemas.microsoft.com/office/drawing/2014/main" id="{4F3E3333-0ABA-C351-44EF-AF0FE5EA567A}"/>
              </a:ext>
            </a:extLst>
          </p:cNvPr>
          <p:cNvSpPr>
            <a:spLocks noChangeArrowheads="1"/>
          </p:cNvSpPr>
          <p:nvPr/>
        </p:nvSpPr>
        <p:spPr bwMode="auto">
          <a:xfrm>
            <a:off x="114300" y="589756"/>
            <a:ext cx="8915400" cy="376237"/>
          </a:xfrm>
          <a:prstGeom prst="rect">
            <a:avLst/>
          </a:prstGeom>
          <a:noFill/>
          <a:ln w="9525">
            <a:noFill/>
            <a:miter lim="800000"/>
            <a:headEnd/>
            <a:tailEnd/>
          </a:ln>
          <a:effectLst/>
        </p:spPr>
        <p:txBody>
          <a:bodyPr anchor="ctr"/>
          <a:lstStyle/>
          <a:p>
            <a:pPr algn="ctr" eaLnBrk="1" hangingPunct="1">
              <a:defRPr/>
            </a:pPr>
            <a:r>
              <a:rPr lang="en-US" sz="3000" dirty="0">
                <a:solidFill>
                  <a:srgbClr val="FFCC00"/>
                </a:solidFill>
                <a:effectLst>
                  <a:outerShdw blurRad="38100" dist="38100" dir="2700000" algn="tl">
                    <a:srgbClr val="000000"/>
                  </a:outerShdw>
                </a:effectLst>
                <a:latin typeface="Arial" charset="0"/>
              </a:rPr>
              <a:t>Joshua 24:14-16 (NKJV)</a:t>
            </a:r>
          </a:p>
        </p:txBody>
      </p:sp>
      <p:sp>
        <p:nvSpPr>
          <p:cNvPr id="2" name="Slide Number Placeholder 1">
            <a:extLst>
              <a:ext uri="{FF2B5EF4-FFF2-40B4-BE49-F238E27FC236}">
                <a16:creationId xmlns:a16="http://schemas.microsoft.com/office/drawing/2014/main" id="{EC34FCF9-5A75-4D08-3922-9C00F408E4DA}"/>
              </a:ext>
            </a:extLst>
          </p:cNvPr>
          <p:cNvSpPr>
            <a:spLocks noGrp="1"/>
          </p:cNvSpPr>
          <p:nvPr>
            <p:ph type="sldNum" sz="quarter" idx="12"/>
          </p:nvPr>
        </p:nvSpPr>
        <p:spPr/>
        <p:txBody>
          <a:bodyPr/>
          <a:lstStyle/>
          <a:p>
            <a:pPr>
              <a:defRPr/>
            </a:pPr>
            <a:fld id="{8FE9A765-499F-47E8-8A9A-3C92E3AA749D}" type="slidenum">
              <a:rPr lang="en-US" altLang="en-US" smtClean="0"/>
              <a:pPr>
                <a:defRPr/>
              </a:pPr>
              <a:t>37</a:t>
            </a:fld>
            <a:endParaRPr lang="en-US" altLang="en-US"/>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3" name="Rectangle 3">
            <a:extLst>
              <a:ext uri="{FF2B5EF4-FFF2-40B4-BE49-F238E27FC236}">
                <a16:creationId xmlns:a16="http://schemas.microsoft.com/office/drawing/2014/main" id="{C37C12E9-36FD-EDDB-1F3C-566E679A3CB7}"/>
              </a:ext>
            </a:extLst>
          </p:cNvPr>
          <p:cNvSpPr>
            <a:spLocks noChangeArrowheads="1"/>
          </p:cNvSpPr>
          <p:nvPr/>
        </p:nvSpPr>
        <p:spPr bwMode="auto">
          <a:xfrm>
            <a:off x="114300" y="641350"/>
            <a:ext cx="8915400" cy="376238"/>
          </a:xfrm>
          <a:prstGeom prst="rect">
            <a:avLst/>
          </a:prstGeom>
          <a:noFill/>
          <a:ln w="9525">
            <a:noFill/>
            <a:miter lim="800000"/>
            <a:headEnd/>
            <a:tailEnd/>
          </a:ln>
          <a:effectLst/>
        </p:spPr>
        <p:txBody>
          <a:bodyPr anchor="ctr"/>
          <a:lstStyle/>
          <a:p>
            <a:pPr algn="ctr" eaLnBrk="1" hangingPunct="1">
              <a:defRPr/>
            </a:pPr>
            <a:r>
              <a:rPr lang="en-US" sz="3000" dirty="0">
                <a:solidFill>
                  <a:srgbClr val="FFC000"/>
                </a:solidFill>
                <a:effectLst>
                  <a:outerShdw blurRad="38100" dist="38100" dir="2700000" algn="tl">
                    <a:srgbClr val="000000"/>
                  </a:outerShdw>
                </a:effectLst>
                <a:latin typeface="Arial" charset="0"/>
              </a:rPr>
              <a:t>What Might Joshua Say to Us Today?</a:t>
            </a:r>
          </a:p>
        </p:txBody>
      </p:sp>
      <p:sp>
        <p:nvSpPr>
          <p:cNvPr id="2" name="Slide Number Placeholder 1">
            <a:extLst>
              <a:ext uri="{FF2B5EF4-FFF2-40B4-BE49-F238E27FC236}">
                <a16:creationId xmlns:a16="http://schemas.microsoft.com/office/drawing/2014/main" id="{1271801B-2841-DB5D-456A-354370CED7DC}"/>
              </a:ext>
            </a:extLst>
          </p:cNvPr>
          <p:cNvSpPr>
            <a:spLocks noGrp="1"/>
          </p:cNvSpPr>
          <p:nvPr>
            <p:ph type="sldNum" sz="quarter" idx="12"/>
          </p:nvPr>
        </p:nvSpPr>
        <p:spPr/>
        <p:txBody>
          <a:bodyPr/>
          <a:lstStyle/>
          <a:p>
            <a:pPr>
              <a:defRPr/>
            </a:pPr>
            <a:fld id="{A0AF10C9-D6C7-432B-B2FD-D440A435E939}" type="slidenum">
              <a:rPr lang="en-US" altLang="en-US" smtClean="0"/>
              <a:pPr>
                <a:defRPr/>
              </a:pPr>
              <a:t>38</a:t>
            </a:fld>
            <a:endParaRPr lang="en-US" altLang="en-US"/>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8AA09-4009-792F-130E-FAFF9C4A89BB}"/>
            </a:ext>
          </a:extLst>
        </p:cNvPr>
        <p:cNvGrpSpPr/>
        <p:nvPr/>
      </p:nvGrpSpPr>
      <p:grpSpPr>
        <a:xfrm>
          <a:off x="0" y="0"/>
          <a:ext cx="0" cy="0"/>
          <a:chOff x="0" y="0"/>
          <a:chExt cx="0" cy="0"/>
        </a:xfrm>
      </p:grpSpPr>
      <p:sp>
        <p:nvSpPr>
          <p:cNvPr id="711682" name="Rectangle 2">
            <a:extLst>
              <a:ext uri="{FF2B5EF4-FFF2-40B4-BE49-F238E27FC236}">
                <a16:creationId xmlns:a16="http://schemas.microsoft.com/office/drawing/2014/main" id="{B30B62D5-8A59-FDE8-E4EE-4E1F47E771F4}"/>
              </a:ext>
            </a:extLst>
          </p:cNvPr>
          <p:cNvSpPr>
            <a:spLocks noChangeArrowheads="1"/>
          </p:cNvSpPr>
          <p:nvPr/>
        </p:nvSpPr>
        <p:spPr bwMode="auto">
          <a:xfrm>
            <a:off x="939800" y="1168400"/>
            <a:ext cx="7262813" cy="4795838"/>
          </a:xfrm>
          <a:prstGeom prst="rect">
            <a:avLst/>
          </a:prstGeom>
          <a:noFill/>
          <a:ln w="9525">
            <a:noFill/>
            <a:miter lim="800000"/>
            <a:headEnd/>
            <a:tailEnd/>
          </a:ln>
        </p:spPr>
        <p:txBody>
          <a:bodyPr anchor="ctr"/>
          <a:lstStyle/>
          <a:p>
            <a:pPr eaLnBrk="1" hangingPunct="1">
              <a:defRPr/>
            </a:pPr>
            <a:r>
              <a:rPr lang="en-US" sz="2400" dirty="0">
                <a:effectLst>
                  <a:outerShdw blurRad="38100" dist="38100" dir="2700000" algn="tl">
                    <a:srgbClr val="000000"/>
                  </a:outerShdw>
                </a:effectLst>
                <a:latin typeface="Arial" charset="0"/>
              </a:rPr>
              <a:t>Joshua might say, </a:t>
            </a:r>
            <a:r>
              <a:rPr lang="en-US" sz="2400" i="1" dirty="0">
                <a:effectLst>
                  <a:outerShdw blurRad="38100" dist="38100" dir="2700000" algn="tl">
                    <a:srgbClr val="000000"/>
                  </a:outerShdw>
                </a:effectLst>
                <a:latin typeface="Arial" charset="0"/>
              </a:rPr>
              <a:t>“Now therefore, El Bethel Christians, fear the LORD, serve Him in sincerity and in truth, and put away the gods of </a:t>
            </a:r>
            <a:r>
              <a:rPr lang="en-US" sz="2400" i="1" u="sng" dirty="0">
                <a:effectLst>
                  <a:outerShdw blurRad="38100" dist="38100" dir="2700000" algn="tl">
                    <a:srgbClr val="000000"/>
                  </a:outerShdw>
                </a:effectLst>
                <a:latin typeface="Arial" charset="0"/>
              </a:rPr>
              <a:t>worldly possessions</a:t>
            </a:r>
            <a:r>
              <a:rPr lang="en-US" sz="2400" i="1" dirty="0">
                <a:effectLst>
                  <a:outerShdw blurRad="38100" dist="38100" dir="2700000" algn="tl">
                    <a:srgbClr val="000000"/>
                  </a:outerShdw>
                </a:effectLst>
                <a:latin typeface="Arial" charset="0"/>
              </a:rPr>
              <a:t>, </a:t>
            </a:r>
            <a:r>
              <a:rPr lang="en-US" sz="2400" i="1" u="sng" dirty="0">
                <a:effectLst>
                  <a:outerShdw blurRad="38100" dist="38100" dir="2700000" algn="tl">
                    <a:srgbClr val="000000"/>
                  </a:outerShdw>
                </a:effectLst>
                <a:latin typeface="Arial" charset="0"/>
              </a:rPr>
              <a:t>career</a:t>
            </a:r>
            <a:r>
              <a:rPr lang="en-US" sz="2400" i="1" dirty="0">
                <a:effectLst>
                  <a:outerShdw blurRad="38100" dist="38100" dir="2700000" algn="tl">
                    <a:srgbClr val="000000"/>
                  </a:outerShdw>
                </a:effectLst>
                <a:latin typeface="Arial" charset="0"/>
              </a:rPr>
              <a:t>, </a:t>
            </a:r>
            <a:r>
              <a:rPr lang="en-US" sz="2400" i="1" u="sng" dirty="0">
                <a:effectLst>
                  <a:outerShdw blurRad="38100" dist="38100" dir="2700000" algn="tl">
                    <a:srgbClr val="000000"/>
                  </a:outerShdw>
                </a:effectLst>
                <a:latin typeface="Arial" charset="0"/>
              </a:rPr>
              <a:t>entertainment</a:t>
            </a:r>
            <a:r>
              <a:rPr lang="en-US" sz="2400" i="1" dirty="0">
                <a:effectLst>
                  <a:outerShdw blurRad="38100" dist="38100" dir="2700000" algn="tl">
                    <a:srgbClr val="000000"/>
                  </a:outerShdw>
                </a:effectLst>
                <a:latin typeface="Arial" charset="0"/>
              </a:rPr>
              <a:t>, </a:t>
            </a:r>
            <a:r>
              <a:rPr lang="en-US" sz="2400" i="1" u="sng" dirty="0">
                <a:effectLst>
                  <a:outerShdw blurRad="38100" dist="38100" dir="2700000" algn="tl">
                    <a:srgbClr val="000000"/>
                  </a:outerShdw>
                </a:effectLst>
                <a:latin typeface="Arial" charset="0"/>
              </a:rPr>
              <a:t>idleness</a:t>
            </a:r>
            <a:r>
              <a:rPr lang="en-US" sz="2400" i="1" dirty="0">
                <a:effectLst>
                  <a:outerShdw blurRad="38100" dist="38100" dir="2700000" algn="tl">
                    <a:srgbClr val="000000"/>
                  </a:outerShdw>
                </a:effectLst>
                <a:latin typeface="Arial" charset="0"/>
              </a:rPr>
              <a:t>, and </a:t>
            </a:r>
            <a:r>
              <a:rPr lang="en-US" sz="2400" i="1" u="sng" dirty="0">
                <a:effectLst>
                  <a:outerShdw blurRad="38100" dist="38100" dir="2700000" algn="tl">
                    <a:srgbClr val="000000"/>
                  </a:outerShdw>
                </a:effectLst>
                <a:latin typeface="Arial" charset="0"/>
              </a:rPr>
              <a:t>spiritual disinterest</a:t>
            </a:r>
            <a:r>
              <a:rPr lang="en-US" sz="2400" i="1" dirty="0">
                <a:effectLst>
                  <a:outerShdw blurRad="38100" dist="38100" dir="2700000" algn="tl">
                    <a:srgbClr val="000000"/>
                  </a:outerShdw>
                </a:effectLst>
                <a:latin typeface="Arial" charset="0"/>
              </a:rPr>
              <a:t>, which your brethren served in the past. Serve the LORD! And if it seems </a:t>
            </a:r>
            <a:r>
              <a:rPr lang="en-US" sz="2400" i="1" u="sng" dirty="0">
                <a:effectLst>
                  <a:outerShdw blurRad="38100" dist="38100" dir="2700000" algn="tl">
                    <a:srgbClr val="000000"/>
                  </a:outerShdw>
                </a:effectLst>
                <a:latin typeface="Arial" charset="0"/>
              </a:rPr>
              <a:t>boring</a:t>
            </a:r>
            <a:r>
              <a:rPr lang="en-US" sz="2400" i="1" dirty="0">
                <a:effectLst>
                  <a:outerShdw blurRad="38100" dist="38100" dir="2700000" algn="tl">
                    <a:srgbClr val="000000"/>
                  </a:outerShdw>
                </a:effectLst>
                <a:latin typeface="Arial" charset="0"/>
              </a:rPr>
              <a:t> to you to serve the LORD, choose for yourselves this day whom you will serve, the gods of </a:t>
            </a:r>
            <a:r>
              <a:rPr lang="en-US" sz="2400" i="1" u="sng" dirty="0">
                <a:effectLst>
                  <a:outerShdw blurRad="38100" dist="38100" dir="2700000" algn="tl">
                    <a:srgbClr val="000000"/>
                  </a:outerShdw>
                </a:effectLst>
                <a:latin typeface="Arial" charset="0"/>
              </a:rPr>
              <a:t>hobbies,</a:t>
            </a:r>
            <a:r>
              <a:rPr lang="en-US" sz="2400" i="1" dirty="0">
                <a:effectLst>
                  <a:outerShdw blurRad="38100" dist="38100" dir="2700000" algn="tl">
                    <a:srgbClr val="000000"/>
                  </a:outerShdw>
                </a:effectLst>
                <a:latin typeface="Arial" charset="0"/>
              </a:rPr>
              <a:t> </a:t>
            </a:r>
            <a:r>
              <a:rPr lang="en-US" sz="2400" i="1" u="sng" dirty="0">
                <a:effectLst>
                  <a:outerShdw blurRad="38100" dist="38100" dir="2700000" algn="tl">
                    <a:srgbClr val="000000"/>
                  </a:outerShdw>
                </a:effectLst>
                <a:latin typeface="Arial" charset="0"/>
              </a:rPr>
              <a:t>sports,</a:t>
            </a:r>
            <a:r>
              <a:rPr lang="en-US" sz="2400" i="1" dirty="0">
                <a:effectLst>
                  <a:outerShdw blurRad="38100" dist="38100" dir="2700000" algn="tl">
                    <a:srgbClr val="000000"/>
                  </a:outerShdw>
                </a:effectLst>
                <a:latin typeface="Arial" charset="0"/>
              </a:rPr>
              <a:t> </a:t>
            </a:r>
            <a:r>
              <a:rPr lang="en-US" sz="2400" i="1" u="sng" dirty="0">
                <a:effectLst>
                  <a:outerShdw blurRad="38100" dist="38100" dir="2700000" algn="tl">
                    <a:srgbClr val="000000"/>
                  </a:outerShdw>
                </a:effectLst>
                <a:latin typeface="Arial" charset="0"/>
              </a:rPr>
              <a:t>wealth</a:t>
            </a:r>
            <a:r>
              <a:rPr lang="en-US" sz="2400" i="1" dirty="0">
                <a:effectLst>
                  <a:outerShdw blurRad="38100" dist="38100" dir="2700000" algn="tl">
                    <a:srgbClr val="000000"/>
                  </a:outerShdw>
                </a:effectLst>
                <a:latin typeface="Arial" charset="0"/>
              </a:rPr>
              <a:t>, and </a:t>
            </a:r>
            <a:r>
              <a:rPr lang="en-US" sz="2400" i="1" u="sng" dirty="0">
                <a:effectLst>
                  <a:outerShdw blurRad="38100" dist="38100" dir="2700000" algn="tl">
                    <a:srgbClr val="000000"/>
                  </a:outerShdw>
                </a:effectLst>
                <a:latin typeface="Arial" charset="0"/>
              </a:rPr>
              <a:t>worldly pleasure</a:t>
            </a:r>
            <a:r>
              <a:rPr lang="en-US" sz="2400" i="1" dirty="0">
                <a:effectLst>
                  <a:outerShdw blurRad="38100" dist="38100" dir="2700000" algn="tl">
                    <a:srgbClr val="000000"/>
                  </a:outerShdw>
                </a:effectLst>
                <a:latin typeface="Arial" charset="0"/>
              </a:rPr>
              <a:t>. But as for me and my house, we will serve the LORD.” </a:t>
            </a:r>
            <a:r>
              <a:rPr lang="en-US" sz="2400" dirty="0">
                <a:effectLst>
                  <a:outerShdw blurRad="38100" dist="38100" dir="2700000" algn="tl">
                    <a:srgbClr val="000000"/>
                  </a:outerShdw>
                </a:effectLst>
                <a:latin typeface="Arial" charset="0"/>
              </a:rPr>
              <a:t>So the El Bethel Christians answered and said. . . </a:t>
            </a:r>
            <a:r>
              <a:rPr lang="en-US" sz="2400" dirty="0">
                <a:solidFill>
                  <a:srgbClr val="00FF00"/>
                </a:solidFill>
                <a:effectLst>
                  <a:outerShdw blurRad="38100" dist="38100" dir="2700000" algn="tl">
                    <a:srgbClr val="000000"/>
                  </a:outerShdw>
                </a:effectLst>
                <a:latin typeface="Arial" charset="0"/>
              </a:rPr>
              <a:t>(To be determined)</a:t>
            </a:r>
          </a:p>
        </p:txBody>
      </p:sp>
      <p:sp>
        <p:nvSpPr>
          <p:cNvPr id="2" name="Slide Number Placeholder 1">
            <a:extLst>
              <a:ext uri="{FF2B5EF4-FFF2-40B4-BE49-F238E27FC236}">
                <a16:creationId xmlns:a16="http://schemas.microsoft.com/office/drawing/2014/main" id="{758264E8-5159-C0AF-6310-955FB5542FA5}"/>
              </a:ext>
            </a:extLst>
          </p:cNvPr>
          <p:cNvSpPr>
            <a:spLocks noGrp="1"/>
          </p:cNvSpPr>
          <p:nvPr>
            <p:ph type="sldNum" sz="quarter" idx="12"/>
          </p:nvPr>
        </p:nvSpPr>
        <p:spPr/>
        <p:txBody>
          <a:bodyPr/>
          <a:lstStyle/>
          <a:p>
            <a:pPr>
              <a:defRPr/>
            </a:pPr>
            <a:fld id="{A0AF10C9-D6C7-432B-B2FD-D440A435E939}" type="slidenum">
              <a:rPr lang="en-US" altLang="en-US" smtClean="0"/>
              <a:pPr>
                <a:defRPr/>
              </a:pPr>
              <a:t>39</a:t>
            </a:fld>
            <a:endParaRPr lang="en-US" altLang="en-US"/>
          </a:p>
        </p:txBody>
      </p:sp>
      <p:sp>
        <p:nvSpPr>
          <p:cNvPr id="3" name="Rectangle 3">
            <a:extLst>
              <a:ext uri="{FF2B5EF4-FFF2-40B4-BE49-F238E27FC236}">
                <a16:creationId xmlns:a16="http://schemas.microsoft.com/office/drawing/2014/main" id="{A4623A49-7A78-E3EF-F80F-98B35DCEB865}"/>
              </a:ext>
            </a:extLst>
          </p:cNvPr>
          <p:cNvSpPr>
            <a:spLocks noChangeArrowheads="1"/>
          </p:cNvSpPr>
          <p:nvPr/>
        </p:nvSpPr>
        <p:spPr bwMode="auto">
          <a:xfrm>
            <a:off x="114300" y="641350"/>
            <a:ext cx="8915400" cy="376238"/>
          </a:xfrm>
          <a:prstGeom prst="rect">
            <a:avLst/>
          </a:prstGeom>
          <a:noFill/>
          <a:ln w="9525">
            <a:noFill/>
            <a:miter lim="800000"/>
            <a:headEnd/>
            <a:tailEnd/>
          </a:ln>
          <a:effectLst/>
        </p:spPr>
        <p:txBody>
          <a:bodyPr anchor="ctr"/>
          <a:lstStyle/>
          <a:p>
            <a:pPr algn="ctr" eaLnBrk="1" hangingPunct="1">
              <a:defRPr/>
            </a:pPr>
            <a:r>
              <a:rPr lang="en-US" sz="3000" dirty="0">
                <a:solidFill>
                  <a:srgbClr val="FFC000"/>
                </a:solidFill>
                <a:effectLst>
                  <a:outerShdw blurRad="38100" dist="38100" dir="2700000" algn="tl">
                    <a:srgbClr val="000000"/>
                  </a:outerShdw>
                </a:effectLst>
                <a:latin typeface="Arial" charset="0"/>
              </a:rPr>
              <a:t>What Might Joshua Say to Us Today?</a:t>
            </a:r>
          </a:p>
        </p:txBody>
      </p:sp>
    </p:spTree>
    <p:extLst>
      <p:ext uri="{BB962C8B-B14F-4D97-AF65-F5344CB8AC3E}">
        <p14:creationId xmlns:p14="http://schemas.microsoft.com/office/powerpoint/2010/main" val="326168728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5B866AD-8C0E-ABAF-0E82-B152AC6A2778}"/>
              </a:ext>
            </a:extLst>
          </p:cNvPr>
          <p:cNvSpPr>
            <a:spLocks noGrp="1"/>
          </p:cNvSpPr>
          <p:nvPr>
            <p:ph type="sldNum" sz="quarter" idx="12"/>
          </p:nvPr>
        </p:nvSpPr>
        <p:spPr>
          <a:xfrm>
            <a:off x="68580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815DC37F-9896-4829-93D6-05309A56051C}" type="slidenum">
              <a:rPr lang="en-US" altLang="en-US" sz="1200" smtClean="0"/>
              <a:pPr>
                <a:spcBef>
                  <a:spcPct val="0"/>
                </a:spcBef>
                <a:buClrTx/>
                <a:buSzTx/>
                <a:buFontTx/>
                <a:buNone/>
                <a:defRPr/>
              </a:pPr>
              <a:t>40</a:t>
            </a:fld>
            <a:endParaRPr lang="en-US" altLang="en-US" sz="1200"/>
          </a:p>
        </p:txBody>
      </p:sp>
      <p:sp>
        <p:nvSpPr>
          <p:cNvPr id="738306" name="Rectangle 2">
            <a:extLst>
              <a:ext uri="{FF2B5EF4-FFF2-40B4-BE49-F238E27FC236}">
                <a16:creationId xmlns:a16="http://schemas.microsoft.com/office/drawing/2014/main" id="{06AD246D-AD67-76F1-235C-6E6660DCA8A2}"/>
              </a:ext>
            </a:extLst>
          </p:cNvPr>
          <p:cNvSpPr>
            <a:spLocks noGrp="1" noChangeArrowheads="1"/>
          </p:cNvSpPr>
          <p:nvPr>
            <p:ph type="title"/>
          </p:nvPr>
        </p:nvSpPr>
        <p:spPr>
          <a:xfrm>
            <a:off x="363538" y="80963"/>
            <a:ext cx="8628062" cy="757237"/>
          </a:xfrm>
        </p:spPr>
        <p:txBody>
          <a:bodyPr/>
          <a:lstStyle/>
          <a:p>
            <a:pPr eaLnBrk="1" hangingPunct="1">
              <a:spcBef>
                <a:spcPts val="600"/>
              </a:spcBef>
              <a:spcAft>
                <a:spcPts val="600"/>
              </a:spcAft>
              <a:defRPr/>
            </a:pPr>
            <a:r>
              <a:rPr lang="en-US" sz="2800" dirty="0">
                <a:solidFill>
                  <a:srgbClr val="FFCC00"/>
                </a:solidFill>
              </a:rPr>
              <a:t>Some Potential Applications For Training Children</a:t>
            </a:r>
            <a:endParaRPr lang="en-US" sz="2800" dirty="0">
              <a:solidFill>
                <a:srgbClr val="FF99FF"/>
              </a:solidFill>
              <a:latin typeface="+mn-lt"/>
            </a:endParaRPr>
          </a:p>
        </p:txBody>
      </p:sp>
      <p:sp>
        <p:nvSpPr>
          <p:cNvPr id="5" name="Rectangle 2">
            <a:extLst>
              <a:ext uri="{FF2B5EF4-FFF2-40B4-BE49-F238E27FC236}">
                <a16:creationId xmlns:a16="http://schemas.microsoft.com/office/drawing/2014/main" id="{3FFD7CFF-8EE6-8E0E-674B-55FD6BD70334}"/>
              </a:ext>
            </a:extLst>
          </p:cNvPr>
          <p:cNvSpPr txBox="1">
            <a:spLocks noChangeArrowheads="1"/>
          </p:cNvSpPr>
          <p:nvPr/>
        </p:nvSpPr>
        <p:spPr bwMode="auto">
          <a:xfrm>
            <a:off x="338137" y="838200"/>
            <a:ext cx="4233863" cy="5410200"/>
          </a:xfrm>
          <a:prstGeom prst="rect">
            <a:avLst/>
          </a:prstGeom>
          <a:noFill/>
          <a:ln w="9525">
            <a:noFill/>
            <a:miter lim="800000"/>
            <a:headEnd/>
            <a:tailEnd/>
          </a:ln>
          <a:effectLst/>
        </p:spPr>
        <p:txBody>
          <a:bodyPr anchor="ctr"/>
          <a:lstStyle/>
          <a:p>
            <a:pPr eaLnBrk="1" hangingPunct="1">
              <a:spcBef>
                <a:spcPts val="400"/>
              </a:spcBef>
              <a:spcAft>
                <a:spcPts val="0"/>
              </a:spcAft>
              <a:buFontTx/>
              <a:buBlip>
                <a:blip r:embed="rId6"/>
              </a:buBlip>
              <a:defRPr/>
            </a:pPr>
            <a:r>
              <a:rPr lang="en-US" sz="2100" kern="0" dirty="0">
                <a:effectLst>
                  <a:outerShdw blurRad="38100" dist="38100" dir="2700000" algn="tl">
                    <a:srgbClr val="000000">
                      <a:alpha val="43137"/>
                    </a:srgbClr>
                  </a:outerShdw>
                </a:effectLst>
                <a:latin typeface="+mn-lt"/>
                <a:ea typeface="+mj-ea"/>
                <a:cs typeface="+mj-cs"/>
              </a:rPr>
              <a:t>  Have regular times of Bible study and devotion with your family </a:t>
            </a:r>
            <a:r>
              <a:rPr lang="en-US" sz="2100" u="sng" kern="0" dirty="0">
                <a:effectLst>
                  <a:outerShdw blurRad="38100" dist="38100" dir="2700000" algn="tl">
                    <a:srgbClr val="000000">
                      <a:alpha val="43137"/>
                    </a:srgbClr>
                  </a:outerShdw>
                </a:effectLst>
                <a:latin typeface="+mn-lt"/>
                <a:ea typeface="+mj-ea"/>
                <a:cs typeface="+mj-cs"/>
              </a:rPr>
              <a:t>every week</a:t>
            </a:r>
            <a:endParaRPr lang="en-US" sz="2100" kern="0" dirty="0">
              <a:effectLst>
                <a:outerShdw blurRad="38100" dist="38100" dir="2700000" algn="tl">
                  <a:srgbClr val="000000">
                    <a:alpha val="43137"/>
                  </a:srgbClr>
                </a:outerShdw>
              </a:effectLst>
              <a:latin typeface="+mn-lt"/>
              <a:ea typeface="+mj-ea"/>
              <a:cs typeface="+mj-cs"/>
            </a:endParaRPr>
          </a:p>
          <a:p>
            <a:pPr eaLnBrk="1" hangingPunct="1">
              <a:spcBef>
                <a:spcPts val="400"/>
              </a:spcBef>
              <a:spcAft>
                <a:spcPts val="0"/>
              </a:spcAft>
              <a:buFontTx/>
              <a:buBlip>
                <a:blip r:embed="rId6"/>
              </a:buBlip>
              <a:defRPr/>
            </a:pPr>
            <a:r>
              <a:rPr lang="en-US" sz="2100" kern="0" dirty="0">
                <a:effectLst>
                  <a:outerShdw blurRad="38100" dist="38100" dir="2700000" algn="tl">
                    <a:srgbClr val="000000">
                      <a:alpha val="43137"/>
                    </a:srgbClr>
                  </a:outerShdw>
                </a:effectLst>
                <a:latin typeface="+mn-lt"/>
                <a:ea typeface="+mj-ea"/>
                <a:cs typeface="+mj-cs"/>
              </a:rPr>
              <a:t>  Let your children see you studying and praying</a:t>
            </a:r>
          </a:p>
          <a:p>
            <a:pPr eaLnBrk="1" hangingPunct="1">
              <a:spcBef>
                <a:spcPts val="400"/>
              </a:spcBef>
              <a:spcAft>
                <a:spcPts val="0"/>
              </a:spcAft>
              <a:buFontTx/>
              <a:buBlip>
                <a:blip r:embed="rId6"/>
              </a:buBlip>
              <a:defRPr/>
            </a:pPr>
            <a:r>
              <a:rPr lang="en-US" sz="2100" kern="0" dirty="0">
                <a:effectLst>
                  <a:outerShdw blurRad="38100" dist="38100" dir="2700000" algn="tl">
                    <a:srgbClr val="000000">
                      <a:alpha val="43137"/>
                    </a:srgbClr>
                  </a:outerShdw>
                </a:effectLst>
                <a:latin typeface="+mn-lt"/>
                <a:ea typeface="+mj-ea"/>
                <a:cs typeface="+mj-cs"/>
              </a:rPr>
              <a:t>  Live so that when you die, your child will say, </a:t>
            </a:r>
            <a:r>
              <a:rPr lang="en-US" sz="2100" i="1" kern="0" dirty="0">
                <a:effectLst>
                  <a:outerShdw blurRad="38100" dist="38100" dir="2700000" algn="tl">
                    <a:srgbClr val="000000">
                      <a:alpha val="43137"/>
                    </a:srgbClr>
                  </a:outerShdw>
                </a:effectLst>
                <a:latin typeface="+mn-lt"/>
                <a:ea typeface="+mj-ea"/>
                <a:cs typeface="+mj-cs"/>
              </a:rPr>
              <a:t>“My mom loved the Lord”</a:t>
            </a:r>
          </a:p>
          <a:p>
            <a:pPr eaLnBrk="1" hangingPunct="1">
              <a:spcBef>
                <a:spcPts val="400"/>
              </a:spcBef>
              <a:spcAft>
                <a:spcPts val="0"/>
              </a:spcAft>
              <a:buFontTx/>
              <a:buBlip>
                <a:blip r:embed="rId6"/>
              </a:buBlip>
              <a:defRPr/>
            </a:pPr>
            <a:r>
              <a:rPr lang="en-US" sz="2100" kern="0" dirty="0">
                <a:effectLst>
                  <a:outerShdw blurRad="38100" dist="38100" dir="2700000" algn="tl">
                    <a:srgbClr val="000000">
                      <a:alpha val="43137"/>
                    </a:srgbClr>
                  </a:outerShdw>
                </a:effectLst>
                <a:latin typeface="+mn-lt"/>
                <a:ea typeface="+mj-ea"/>
                <a:cs typeface="+mj-cs"/>
              </a:rPr>
              <a:t>  Put scriptures up on your wall, refrigerator, bathroom mirror</a:t>
            </a:r>
          </a:p>
          <a:p>
            <a:pPr eaLnBrk="1" hangingPunct="1">
              <a:spcBef>
                <a:spcPts val="400"/>
              </a:spcBef>
              <a:spcAft>
                <a:spcPts val="0"/>
              </a:spcAft>
              <a:buFontTx/>
              <a:buBlip>
                <a:blip r:embed="rId6"/>
              </a:buBlip>
              <a:defRPr/>
            </a:pPr>
            <a:r>
              <a:rPr lang="en-US" sz="2100" kern="0" dirty="0">
                <a:effectLst>
                  <a:outerShdw blurRad="38100" dist="38100" dir="2700000" algn="tl">
                    <a:srgbClr val="000000">
                      <a:alpha val="43137"/>
                    </a:srgbClr>
                  </a:outerShdw>
                </a:effectLst>
                <a:latin typeface="+mn-lt"/>
                <a:ea typeface="+mj-ea"/>
                <a:cs typeface="+mj-cs"/>
              </a:rPr>
              <a:t>  Turn off ungodly commercials (alcohol, immodesty, fornication)</a:t>
            </a:r>
          </a:p>
          <a:p>
            <a:pPr eaLnBrk="1" hangingPunct="1">
              <a:spcBef>
                <a:spcPts val="400"/>
              </a:spcBef>
              <a:spcAft>
                <a:spcPts val="0"/>
              </a:spcAft>
              <a:buFontTx/>
              <a:buBlip>
                <a:blip r:embed="rId6"/>
              </a:buBlip>
              <a:defRPr/>
            </a:pPr>
            <a:r>
              <a:rPr lang="en-US" sz="2100" kern="0" dirty="0">
                <a:effectLst>
                  <a:outerShdw blurRad="38100" dist="38100" dir="2700000" algn="tl">
                    <a:srgbClr val="000000">
                      <a:alpha val="43137"/>
                    </a:srgbClr>
                  </a:outerShdw>
                </a:effectLst>
                <a:latin typeface="+mn-lt"/>
                <a:ea typeface="+mj-ea"/>
                <a:cs typeface="+mj-cs"/>
              </a:rPr>
              <a:t>  Don’t laugh or make jokes about sin</a:t>
            </a:r>
          </a:p>
          <a:p>
            <a:pPr eaLnBrk="1" hangingPunct="1">
              <a:spcBef>
                <a:spcPts val="400"/>
              </a:spcBef>
              <a:spcAft>
                <a:spcPts val="0"/>
              </a:spcAft>
              <a:buFontTx/>
              <a:buBlip>
                <a:blip r:embed="rId6"/>
              </a:buBlip>
              <a:defRPr/>
            </a:pPr>
            <a:r>
              <a:rPr lang="en-US" sz="2100" kern="0" dirty="0">
                <a:effectLst>
                  <a:outerShdw blurRad="38100" dist="38100" dir="2700000" algn="tl">
                    <a:srgbClr val="000000">
                      <a:alpha val="43137"/>
                    </a:srgbClr>
                  </a:outerShdw>
                </a:effectLst>
                <a:latin typeface="+mn-lt"/>
                <a:ea typeface="+mj-ea"/>
                <a:cs typeface="+mj-cs"/>
              </a:rPr>
              <a:t>  Pray with your family </a:t>
            </a:r>
            <a:r>
              <a:rPr lang="en-US" sz="2100" u="sng" kern="0" dirty="0">
                <a:effectLst>
                  <a:outerShdw blurRad="38100" dist="38100" dir="2700000" algn="tl">
                    <a:srgbClr val="000000">
                      <a:alpha val="43137"/>
                    </a:srgbClr>
                  </a:outerShdw>
                </a:effectLst>
                <a:latin typeface="+mn-lt"/>
                <a:ea typeface="+mj-ea"/>
                <a:cs typeface="+mj-cs"/>
              </a:rPr>
              <a:t>every day</a:t>
            </a:r>
            <a:endParaRPr lang="en-US" sz="2100" kern="0" dirty="0">
              <a:effectLst>
                <a:outerShdw blurRad="38100" dist="38100" dir="2700000" algn="tl">
                  <a:srgbClr val="000000">
                    <a:alpha val="43137"/>
                  </a:srgbClr>
                </a:outerShdw>
              </a:effectLst>
              <a:latin typeface="+mn-lt"/>
              <a:ea typeface="+mj-ea"/>
              <a:cs typeface="+mj-cs"/>
            </a:endParaRPr>
          </a:p>
        </p:txBody>
      </p:sp>
      <p:pic>
        <p:nvPicPr>
          <p:cNvPr id="110597" name="Picture 2">
            <a:extLst>
              <a:ext uri="{FF2B5EF4-FFF2-40B4-BE49-F238E27FC236}">
                <a16:creationId xmlns:a16="http://schemas.microsoft.com/office/drawing/2014/main" id="{12A4693F-866B-2F9A-64D0-1D46BB2157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11406"/>
          <a:stretch>
            <a:fillRect/>
          </a:stretch>
        </p:blipFill>
        <p:spPr bwMode="auto">
          <a:xfrm>
            <a:off x="4605337" y="909638"/>
            <a:ext cx="4233863"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F01011D3-8300-E0D9-8EAF-49FBBD1D8109}"/>
              </a:ext>
            </a:extLst>
          </p:cNvPr>
          <p:cNvSpPr>
            <a:spLocks noChangeArrowheads="1"/>
          </p:cNvSpPr>
          <p:nvPr/>
        </p:nvSpPr>
        <p:spPr bwMode="auto">
          <a:xfrm>
            <a:off x="671512" y="2209800"/>
            <a:ext cx="7800975" cy="3581400"/>
          </a:xfrm>
          <a:prstGeom prst="rect">
            <a:avLst/>
          </a:prstGeom>
          <a:noFill/>
          <a:ln w="9525">
            <a:noFill/>
            <a:miter lim="800000"/>
            <a:headEnd/>
            <a:tailEnd/>
          </a:ln>
        </p:spPr>
        <p:txBody>
          <a:bodyPr anchor="ctr"/>
          <a:lstStyle/>
          <a:p>
            <a:pPr eaLnBrk="1" hangingPunct="1">
              <a:spcBef>
                <a:spcPts val="600"/>
              </a:spcBef>
              <a:spcAft>
                <a:spcPts val="0"/>
              </a:spcAft>
              <a:defRPr/>
            </a:pPr>
            <a:r>
              <a:rPr lang="en-US" sz="2400" dirty="0">
                <a:effectLst>
                  <a:outerShdw blurRad="38100" dist="38100" dir="2700000" algn="tl">
                    <a:srgbClr val="000000"/>
                  </a:outerShdw>
                </a:effectLst>
                <a:latin typeface="+mn-lt"/>
              </a:rPr>
              <a:t>1. Ask your children what they learned in Bible class</a:t>
            </a:r>
            <a:br>
              <a:rPr lang="en-US" sz="2400" dirty="0">
                <a:effectLst>
                  <a:outerShdw blurRad="38100" dist="38100" dir="2700000" algn="tl">
                    <a:srgbClr val="000000"/>
                  </a:outerShdw>
                </a:effectLst>
                <a:latin typeface="+mn-lt"/>
              </a:rPr>
            </a:br>
            <a:r>
              <a:rPr lang="en-US" sz="2400" dirty="0">
                <a:effectLst>
                  <a:outerShdw blurRad="38100" dist="38100" dir="2700000" algn="tl">
                    <a:srgbClr val="000000"/>
                  </a:outerShdw>
                </a:effectLst>
                <a:latin typeface="+mn-lt"/>
              </a:rPr>
              <a:t>2. Use news events to teach your children Biblical principles</a:t>
            </a:r>
            <a:br>
              <a:rPr lang="en-US" sz="2400" dirty="0">
                <a:effectLst>
                  <a:outerShdw blurRad="38100" dist="38100" dir="2700000" algn="tl">
                    <a:srgbClr val="000000"/>
                  </a:outerShdw>
                </a:effectLst>
                <a:latin typeface="+mn-lt"/>
              </a:rPr>
            </a:br>
            <a:r>
              <a:rPr lang="en-US" sz="2400" dirty="0">
                <a:effectLst>
                  <a:outerShdw blurRad="38100" dist="38100" dir="2700000" algn="tl">
                    <a:srgbClr val="000000"/>
                  </a:outerShdw>
                </a:effectLst>
                <a:latin typeface="+mn-lt"/>
              </a:rPr>
              <a:t>3. Give your children instructions from a Biblical perspective</a:t>
            </a:r>
            <a:br>
              <a:rPr lang="en-US" sz="2400" dirty="0">
                <a:effectLst>
                  <a:outerShdw blurRad="38100" dist="38100" dir="2700000" algn="tl">
                    <a:srgbClr val="000000"/>
                  </a:outerShdw>
                </a:effectLst>
                <a:latin typeface="+mn-lt"/>
              </a:rPr>
            </a:br>
            <a:r>
              <a:rPr lang="en-US" sz="2400" dirty="0">
                <a:effectLst>
                  <a:outerShdw blurRad="38100" dist="38100" dir="2700000" algn="tl">
                    <a:srgbClr val="000000"/>
                  </a:outerShdw>
                </a:effectLst>
                <a:latin typeface="+mn-lt"/>
              </a:rPr>
              <a:t>4. Visit nursing homes and shut-ins</a:t>
            </a:r>
            <a:br>
              <a:rPr lang="en-US" sz="2400" dirty="0">
                <a:effectLst>
                  <a:outerShdw blurRad="38100" dist="38100" dir="2700000" algn="tl">
                    <a:srgbClr val="000000"/>
                  </a:outerShdw>
                </a:effectLst>
                <a:latin typeface="+mn-lt"/>
              </a:rPr>
            </a:br>
            <a:r>
              <a:rPr lang="en-US" sz="2400" dirty="0">
                <a:effectLst>
                  <a:outerShdw blurRad="38100" dist="38100" dir="2700000" algn="tl">
                    <a:srgbClr val="000000"/>
                  </a:outerShdw>
                </a:effectLst>
                <a:latin typeface="+mn-lt"/>
              </a:rPr>
              <a:t>5. Take your family to gospel meetings and bring others</a:t>
            </a:r>
            <a:br>
              <a:rPr lang="en-US" sz="2400" dirty="0">
                <a:effectLst>
                  <a:outerShdw blurRad="38100" dist="38100" dir="2700000" algn="tl">
                    <a:srgbClr val="000000"/>
                  </a:outerShdw>
                </a:effectLst>
                <a:latin typeface="+mn-lt"/>
              </a:rPr>
            </a:br>
            <a:r>
              <a:rPr lang="en-US" sz="2400" dirty="0">
                <a:effectLst>
                  <a:outerShdw blurRad="38100" dist="38100" dir="2700000" algn="tl">
                    <a:srgbClr val="000000"/>
                  </a:outerShdw>
                </a:effectLst>
                <a:latin typeface="+mn-lt"/>
              </a:rPr>
              <a:t>6. Volunteer for projects to help other members of the church </a:t>
            </a:r>
          </a:p>
          <a:p>
            <a:pPr eaLnBrk="1" hangingPunct="1">
              <a:spcBef>
                <a:spcPts val="600"/>
              </a:spcBef>
              <a:spcAft>
                <a:spcPts val="0"/>
              </a:spcAft>
              <a:defRPr/>
            </a:pPr>
            <a:r>
              <a:rPr lang="en-US" sz="2400" dirty="0">
                <a:effectLst>
                  <a:outerShdw blurRad="38100" dist="38100" dir="2700000" algn="tl">
                    <a:srgbClr val="000000"/>
                  </a:outerShdw>
                </a:effectLst>
                <a:latin typeface="+mn-lt"/>
              </a:rPr>
              <a:t>7. Turn off secular music sometimes when traveling, and turn on acapella hymns, sermons or Bible podcasts</a:t>
            </a:r>
          </a:p>
          <a:p>
            <a:pPr eaLnBrk="1" hangingPunct="1">
              <a:spcBef>
                <a:spcPts val="600"/>
              </a:spcBef>
              <a:spcAft>
                <a:spcPts val="0"/>
              </a:spcAft>
              <a:defRPr/>
            </a:pPr>
            <a:endParaRPr lang="en-US" sz="2400" b="1" dirty="0">
              <a:solidFill>
                <a:schemeClr val="tx2"/>
              </a:solidFill>
              <a:latin typeface="+mn-lt"/>
            </a:endParaRPr>
          </a:p>
        </p:txBody>
      </p:sp>
      <p:sp>
        <p:nvSpPr>
          <p:cNvPr id="711683" name="Rectangle 3">
            <a:extLst>
              <a:ext uri="{FF2B5EF4-FFF2-40B4-BE49-F238E27FC236}">
                <a16:creationId xmlns:a16="http://schemas.microsoft.com/office/drawing/2014/main" id="{6DB20396-DEC5-8A34-9912-94B93BDBCD55}"/>
              </a:ext>
            </a:extLst>
          </p:cNvPr>
          <p:cNvSpPr>
            <a:spLocks noChangeArrowheads="1"/>
          </p:cNvSpPr>
          <p:nvPr/>
        </p:nvSpPr>
        <p:spPr bwMode="auto">
          <a:xfrm>
            <a:off x="114300" y="842962"/>
            <a:ext cx="8915400" cy="376238"/>
          </a:xfrm>
          <a:prstGeom prst="rect">
            <a:avLst/>
          </a:prstGeom>
          <a:noFill/>
          <a:ln w="9525">
            <a:noFill/>
            <a:miter lim="800000"/>
            <a:headEnd/>
            <a:tailEnd/>
          </a:ln>
          <a:effectLst/>
        </p:spPr>
        <p:txBody>
          <a:bodyPr anchor="ctr"/>
          <a:lstStyle/>
          <a:p>
            <a:pPr algn="ctr" eaLnBrk="1" hangingPunct="1">
              <a:defRPr/>
            </a:pPr>
            <a:r>
              <a:rPr lang="en-US" sz="2900" dirty="0">
                <a:solidFill>
                  <a:srgbClr val="FFCC00"/>
                </a:solidFill>
                <a:effectLst>
                  <a:outerShdw blurRad="38100" dist="38100" dir="2700000" algn="tl">
                    <a:srgbClr val="000000"/>
                  </a:outerShdw>
                </a:effectLst>
                <a:latin typeface="Arial" charset="0"/>
              </a:rPr>
              <a:t>Twelve Additional Ideas For Spiritual Growth/Dedication</a:t>
            </a:r>
          </a:p>
        </p:txBody>
      </p:sp>
      <p:sp>
        <p:nvSpPr>
          <p:cNvPr id="2" name="Slide Number Placeholder 1">
            <a:extLst>
              <a:ext uri="{FF2B5EF4-FFF2-40B4-BE49-F238E27FC236}">
                <a16:creationId xmlns:a16="http://schemas.microsoft.com/office/drawing/2014/main" id="{2E339BC7-D443-90FA-AFD8-32B9059B501B}"/>
              </a:ext>
            </a:extLst>
          </p:cNvPr>
          <p:cNvSpPr>
            <a:spLocks noGrp="1"/>
          </p:cNvSpPr>
          <p:nvPr>
            <p:ph type="sldNum" sz="quarter" idx="12"/>
          </p:nvPr>
        </p:nvSpPr>
        <p:spPr>
          <a:xfrm>
            <a:off x="6753225" y="5673725"/>
            <a:ext cx="2133600" cy="457200"/>
          </a:xfrm>
        </p:spPr>
        <p:txBody>
          <a:bodyPr/>
          <a:lstStyle/>
          <a:p>
            <a:pPr>
              <a:defRPr/>
            </a:pPr>
            <a:fld id="{4EE10670-B955-43B4-AC94-D4D7E5BFCCDA}" type="slidenum">
              <a:rPr lang="en-US" altLang="en-US" smtClean="0"/>
              <a:pPr>
                <a:defRPr/>
              </a:pPr>
              <a:t>41</a:t>
            </a:fld>
            <a:endParaRPr lang="en-US" altLang="en-US" dirty="0"/>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a:extLst>
              <a:ext uri="{FF2B5EF4-FFF2-40B4-BE49-F238E27FC236}">
                <a16:creationId xmlns:a16="http://schemas.microsoft.com/office/drawing/2014/main" id="{EF2D7967-E961-59EA-6A8E-37850770D36C}"/>
              </a:ext>
            </a:extLst>
          </p:cNvPr>
          <p:cNvSpPr>
            <a:spLocks noChangeArrowheads="1"/>
          </p:cNvSpPr>
          <p:nvPr/>
        </p:nvSpPr>
        <p:spPr bwMode="auto">
          <a:xfrm>
            <a:off x="914400" y="1219200"/>
            <a:ext cx="7315200" cy="4795837"/>
          </a:xfrm>
          <a:prstGeom prst="rect">
            <a:avLst/>
          </a:prstGeom>
          <a:noFill/>
          <a:ln w="9525">
            <a:noFill/>
            <a:miter lim="800000"/>
            <a:headEnd/>
            <a:tailEnd/>
          </a:ln>
        </p:spPr>
        <p:txBody>
          <a:bodyPr anchor="ctr"/>
          <a:lstStyle/>
          <a:p>
            <a:pPr eaLnBrk="1" hangingPunct="1">
              <a:spcBef>
                <a:spcPts val="600"/>
              </a:spcBef>
              <a:defRPr/>
            </a:pPr>
            <a:r>
              <a:rPr lang="en-US" sz="2400" dirty="0">
                <a:effectLst>
                  <a:outerShdw blurRad="38100" dist="38100" dir="2700000" algn="tl">
                    <a:srgbClr val="000000"/>
                  </a:outerShdw>
                </a:effectLst>
                <a:latin typeface="+mn-lt"/>
              </a:rPr>
              <a:t>8. Pray that the Lord will make your children instruments for righteousness and the praise of God, </a:t>
            </a:r>
            <a:r>
              <a:rPr lang="en-US" sz="2400" b="1" i="1" u="sng" dirty="0">
                <a:effectLst>
                  <a:outerShdw blurRad="38100" dist="38100" dir="2700000" algn="tl">
                    <a:srgbClr val="000000"/>
                  </a:outerShdw>
                </a:effectLst>
                <a:latin typeface="+mn-lt"/>
              </a:rPr>
              <a:t>even if it means</a:t>
            </a:r>
            <a:r>
              <a:rPr lang="en-US" sz="2400" dirty="0">
                <a:effectLst>
                  <a:outerShdw blurRad="38100" dist="38100" dir="2700000" algn="tl">
                    <a:srgbClr val="000000"/>
                  </a:outerShdw>
                </a:effectLst>
                <a:latin typeface="+mn-lt"/>
              </a:rPr>
              <a:t> going through hardships</a:t>
            </a:r>
            <a:r>
              <a:rPr lang="en-US" sz="2400" dirty="0">
                <a:latin typeface="+mn-lt"/>
              </a:rPr>
              <a:t> </a:t>
            </a:r>
          </a:p>
          <a:p>
            <a:pPr eaLnBrk="1" hangingPunct="1">
              <a:spcBef>
                <a:spcPts val="600"/>
              </a:spcBef>
              <a:defRPr/>
            </a:pPr>
            <a:r>
              <a:rPr lang="en-US" sz="2400" dirty="0">
                <a:latin typeface="+mn-lt"/>
              </a:rPr>
              <a:t>9. Make your home a haven of hospitality, as much as you are able</a:t>
            </a:r>
          </a:p>
          <a:p>
            <a:pPr eaLnBrk="1" hangingPunct="1">
              <a:spcBef>
                <a:spcPts val="600"/>
              </a:spcBef>
              <a:defRPr/>
            </a:pPr>
            <a:r>
              <a:rPr lang="en-US" sz="2400" dirty="0">
                <a:latin typeface="+mn-lt"/>
              </a:rPr>
              <a:t>10. Begin memorizing the scripture with your family</a:t>
            </a:r>
            <a:br>
              <a:rPr lang="en-US" sz="2400" dirty="0">
                <a:latin typeface="+mn-lt"/>
              </a:rPr>
            </a:br>
            <a:r>
              <a:rPr lang="en-US" sz="2400" dirty="0">
                <a:latin typeface="+mn-lt"/>
              </a:rPr>
              <a:t>11. Become evangelistic and show an interest in saving the souls of others</a:t>
            </a:r>
            <a:br>
              <a:rPr lang="en-US" sz="2400" dirty="0">
                <a:latin typeface="+mn-lt"/>
              </a:rPr>
            </a:br>
            <a:r>
              <a:rPr lang="en-US" sz="2400" dirty="0">
                <a:latin typeface="+mn-lt"/>
              </a:rPr>
              <a:t>12. LIVE THE LOVE OF JESUS - </a:t>
            </a:r>
            <a:r>
              <a:rPr lang="en-US" sz="2400" dirty="0">
                <a:solidFill>
                  <a:srgbClr val="FFCC00"/>
                </a:solidFill>
                <a:effectLst>
                  <a:outerShdw blurRad="38100" dist="38100" dir="2700000" algn="tl">
                    <a:srgbClr val="000000"/>
                  </a:outerShdw>
                </a:effectLst>
                <a:latin typeface="+mn-lt"/>
              </a:rPr>
              <a:t>Mt. 25:31-46</a:t>
            </a:r>
            <a:r>
              <a:rPr lang="en-US" sz="2400" dirty="0">
                <a:solidFill>
                  <a:schemeClr val="tx2"/>
                </a:solidFill>
                <a:latin typeface="+mn-lt"/>
              </a:rPr>
              <a:t> </a:t>
            </a:r>
          </a:p>
        </p:txBody>
      </p:sp>
      <p:sp>
        <p:nvSpPr>
          <p:cNvPr id="2" name="Slide Number Placeholder 1">
            <a:extLst>
              <a:ext uri="{FF2B5EF4-FFF2-40B4-BE49-F238E27FC236}">
                <a16:creationId xmlns:a16="http://schemas.microsoft.com/office/drawing/2014/main" id="{7637A34F-DCD5-2EC9-CFDF-D62AB1B14CC4}"/>
              </a:ext>
            </a:extLst>
          </p:cNvPr>
          <p:cNvSpPr>
            <a:spLocks noGrp="1"/>
          </p:cNvSpPr>
          <p:nvPr>
            <p:ph type="sldNum" sz="quarter" idx="12"/>
          </p:nvPr>
        </p:nvSpPr>
        <p:spPr>
          <a:xfrm>
            <a:off x="6629400" y="5943600"/>
            <a:ext cx="2133600" cy="457200"/>
          </a:xfrm>
        </p:spPr>
        <p:txBody>
          <a:bodyPr/>
          <a:lstStyle/>
          <a:p>
            <a:pPr>
              <a:defRPr/>
            </a:pPr>
            <a:fld id="{FF0954CB-3C1F-4382-872C-DAC9EC203AB6}" type="slidenum">
              <a:rPr lang="en-US" altLang="en-US" smtClean="0"/>
              <a:pPr>
                <a:defRPr/>
              </a:pPr>
              <a:t>42</a:t>
            </a:fld>
            <a:endParaRPr lang="en-US" altLang="en-US" dirty="0"/>
          </a:p>
        </p:txBody>
      </p:sp>
      <p:sp>
        <p:nvSpPr>
          <p:cNvPr id="3" name="Rectangle 3">
            <a:extLst>
              <a:ext uri="{FF2B5EF4-FFF2-40B4-BE49-F238E27FC236}">
                <a16:creationId xmlns:a16="http://schemas.microsoft.com/office/drawing/2014/main" id="{6863C2B9-D9F5-75C8-CE58-93D1027F2073}"/>
              </a:ext>
            </a:extLst>
          </p:cNvPr>
          <p:cNvSpPr>
            <a:spLocks noChangeArrowheads="1"/>
          </p:cNvSpPr>
          <p:nvPr/>
        </p:nvSpPr>
        <p:spPr bwMode="auto">
          <a:xfrm>
            <a:off x="114300" y="842962"/>
            <a:ext cx="8915400" cy="376238"/>
          </a:xfrm>
          <a:prstGeom prst="rect">
            <a:avLst/>
          </a:prstGeom>
          <a:noFill/>
          <a:ln w="9525">
            <a:noFill/>
            <a:miter lim="800000"/>
            <a:headEnd/>
            <a:tailEnd/>
          </a:ln>
          <a:effectLst/>
        </p:spPr>
        <p:txBody>
          <a:bodyPr anchor="ctr"/>
          <a:lstStyle/>
          <a:p>
            <a:pPr algn="ctr" eaLnBrk="1" hangingPunct="1">
              <a:defRPr/>
            </a:pPr>
            <a:r>
              <a:rPr lang="en-US" sz="2900" dirty="0">
                <a:solidFill>
                  <a:srgbClr val="FFCC00"/>
                </a:solidFill>
                <a:effectLst>
                  <a:outerShdw blurRad="38100" dist="38100" dir="2700000" algn="tl">
                    <a:srgbClr val="000000"/>
                  </a:outerShdw>
                </a:effectLst>
                <a:latin typeface="Arial" charset="0"/>
              </a:rPr>
              <a:t>Twelve Additional Ideas For Spiritual Growth/Dedication</a:t>
            </a: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5662DA9-EB67-7955-5C66-89E8F182AB62}"/>
              </a:ext>
            </a:extLst>
          </p:cNvPr>
          <p:cNvSpPr>
            <a:spLocks noGrp="1"/>
          </p:cNvSpPr>
          <p:nvPr>
            <p:ph type="sldNum" sz="quarter" idx="12"/>
          </p:nvPr>
        </p:nvSpPr>
        <p:spPr>
          <a:xfrm>
            <a:off x="6705600" y="6248400"/>
            <a:ext cx="2133600" cy="457200"/>
          </a:xfrm>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defRPr/>
            </a:pPr>
            <a:fld id="{14CE2357-46A8-47CE-A651-4682E428C10A}" type="slidenum">
              <a:rPr lang="en-US" altLang="en-US" sz="1400" smtClean="0">
                <a:latin typeface="Arial" panose="020B0604020202020204" pitchFamily="34" charset="0"/>
              </a:rPr>
              <a:pPr>
                <a:spcBef>
                  <a:spcPct val="0"/>
                </a:spcBef>
                <a:buClrTx/>
                <a:buSzTx/>
                <a:buFontTx/>
                <a:buNone/>
                <a:defRPr/>
              </a:pPr>
              <a:t>43</a:t>
            </a:fld>
            <a:endParaRPr lang="en-US" altLang="en-US" sz="1400">
              <a:latin typeface="Arial" panose="020B0604020202020204" pitchFamily="34" charset="0"/>
            </a:endParaRPr>
          </a:p>
        </p:txBody>
      </p:sp>
      <p:pic>
        <p:nvPicPr>
          <p:cNvPr id="118788" name="Picture 5" descr="http://www.techpin.com/wp-content/uploads/2009/10/cool-bible-facts6.jpg">
            <a:extLst>
              <a:ext uri="{FF2B5EF4-FFF2-40B4-BE49-F238E27FC236}">
                <a16:creationId xmlns:a16="http://schemas.microsoft.com/office/drawing/2014/main" id="{F545322E-7F61-A4D7-9711-01EFD8814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613" y="3200400"/>
            <a:ext cx="41624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FABCDEA0-B053-4A61-4B53-B6E641B37456}"/>
              </a:ext>
            </a:extLst>
          </p:cNvPr>
          <p:cNvSpPr txBox="1">
            <a:spLocks noChangeArrowheads="1"/>
          </p:cNvSpPr>
          <p:nvPr/>
        </p:nvSpPr>
        <p:spPr bwMode="auto">
          <a:xfrm>
            <a:off x="381000" y="228600"/>
            <a:ext cx="8458200" cy="1143000"/>
          </a:xfrm>
          <a:prstGeom prst="rect">
            <a:avLst/>
          </a:prstGeom>
          <a:noFill/>
          <a:ln w="9525">
            <a:noFill/>
            <a:miter lim="800000"/>
            <a:headEnd/>
            <a:tailEnd/>
          </a:ln>
          <a:effectLst/>
        </p:spPr>
        <p:txBody>
          <a:bodyPr anchor="ctr"/>
          <a:lstStyle/>
          <a:p>
            <a:pPr algn="ctr" eaLnBrk="1" hangingPunct="1">
              <a:spcBef>
                <a:spcPts val="600"/>
              </a:spcBef>
              <a:spcAft>
                <a:spcPts val="600"/>
              </a:spcAft>
              <a:defRPr/>
            </a:pPr>
            <a:r>
              <a:rPr lang="en-US" sz="2800" kern="0" dirty="0">
                <a:solidFill>
                  <a:srgbClr val="FFCC00"/>
                </a:solidFill>
                <a:effectLst>
                  <a:outerShdw blurRad="38100" dist="38100" dir="2700000" algn="tl">
                    <a:srgbClr val="000000"/>
                  </a:outerShdw>
                </a:effectLst>
                <a:latin typeface="+mj-lt"/>
                <a:ea typeface="+mj-ea"/>
                <a:cs typeface="+mj-cs"/>
              </a:rPr>
              <a:t>Let us Pray That Our Meat Will Be to Do the Will of Our Father in Heaven</a:t>
            </a:r>
            <a:endParaRPr lang="en-US" sz="2800" kern="0" dirty="0">
              <a:solidFill>
                <a:srgbClr val="FF99FF"/>
              </a:solidFill>
              <a:effectLst>
                <a:outerShdw blurRad="38100" dist="38100" dir="2700000" algn="tl">
                  <a:srgbClr val="000000"/>
                </a:outerShdw>
              </a:effectLst>
              <a:latin typeface="+mn-lt"/>
              <a:ea typeface="+mj-ea"/>
              <a:cs typeface="+mj-cs"/>
            </a:endParaRP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1BC3B-1D35-D412-8742-3AE5D0CAF2AC}"/>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AB3A765-E14F-1AC8-4753-995A6CE89E93}"/>
              </a:ext>
            </a:extLst>
          </p:cNvPr>
          <p:cNvSpPr>
            <a:spLocks noGrp="1"/>
          </p:cNvSpPr>
          <p:nvPr>
            <p:ph type="sldNum" sz="quarter" idx="12"/>
          </p:nvPr>
        </p:nvSpPr>
        <p:spPr>
          <a:xfrm>
            <a:off x="6705600" y="6248400"/>
            <a:ext cx="2133600" cy="457200"/>
          </a:xfrm>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defRPr/>
            </a:pPr>
            <a:fld id="{14CE2357-46A8-47CE-A651-4682E428C10A}" type="slidenum">
              <a:rPr lang="en-US" altLang="en-US" sz="1400" smtClean="0">
                <a:latin typeface="Arial" panose="020B0604020202020204" pitchFamily="34" charset="0"/>
              </a:rPr>
              <a:pPr>
                <a:spcBef>
                  <a:spcPct val="0"/>
                </a:spcBef>
                <a:buClrTx/>
                <a:buSzTx/>
                <a:buFontTx/>
                <a:buNone/>
                <a:defRPr/>
              </a:pPr>
              <a:t>44</a:t>
            </a:fld>
            <a:endParaRPr lang="en-US" altLang="en-US" sz="1400">
              <a:latin typeface="Arial" panose="020B0604020202020204" pitchFamily="34" charset="0"/>
            </a:endParaRPr>
          </a:p>
        </p:txBody>
      </p:sp>
      <p:sp>
        <p:nvSpPr>
          <p:cNvPr id="738306" name="Rectangle 2">
            <a:extLst>
              <a:ext uri="{FF2B5EF4-FFF2-40B4-BE49-F238E27FC236}">
                <a16:creationId xmlns:a16="http://schemas.microsoft.com/office/drawing/2014/main" id="{600DD94D-8A37-6AB1-2B3A-F6BD7964ABE0}"/>
              </a:ext>
            </a:extLst>
          </p:cNvPr>
          <p:cNvSpPr>
            <a:spLocks noGrp="1" noChangeArrowheads="1"/>
          </p:cNvSpPr>
          <p:nvPr>
            <p:ph type="title"/>
          </p:nvPr>
        </p:nvSpPr>
        <p:spPr>
          <a:xfrm>
            <a:off x="457200" y="1828800"/>
            <a:ext cx="8153400" cy="1143000"/>
          </a:xfrm>
        </p:spPr>
        <p:txBody>
          <a:bodyPr/>
          <a:lstStyle/>
          <a:p>
            <a:pPr algn="l" eaLnBrk="1" hangingPunct="1">
              <a:spcBef>
                <a:spcPts val="600"/>
              </a:spcBef>
              <a:spcAft>
                <a:spcPts val="600"/>
              </a:spcAft>
              <a:defRPr/>
            </a:pPr>
            <a:br>
              <a:rPr lang="en-US" sz="2400" b="1" dirty="0">
                <a:solidFill>
                  <a:schemeClr val="tx1"/>
                </a:solidFill>
              </a:rPr>
            </a:br>
            <a:br>
              <a:rPr lang="en-US" sz="2400" b="1" dirty="0">
                <a:solidFill>
                  <a:schemeClr val="tx1"/>
                </a:solidFill>
              </a:rPr>
            </a:br>
            <a:r>
              <a:rPr lang="en-US" sz="2400" i="1" dirty="0">
                <a:solidFill>
                  <a:schemeClr val="tx1"/>
                </a:solidFill>
              </a:rPr>
              <a:t>“Therefore said the disciples one to another, Hath any man brought Him ought to eat? Jesus saith unto them, </a:t>
            </a:r>
            <a:r>
              <a:rPr lang="en-US" sz="2400" i="1" u="sng" dirty="0">
                <a:solidFill>
                  <a:schemeClr val="tx1"/>
                </a:solidFill>
              </a:rPr>
              <a:t>My meat is to do the will of Him that sent me</a:t>
            </a:r>
            <a:r>
              <a:rPr lang="en-US" sz="2400" i="1" dirty="0">
                <a:solidFill>
                  <a:schemeClr val="tx1"/>
                </a:solidFill>
              </a:rPr>
              <a:t>, and to finish His work.”</a:t>
            </a:r>
            <a:r>
              <a:rPr lang="en-US" sz="2400" dirty="0">
                <a:solidFill>
                  <a:schemeClr val="tx1"/>
                </a:solidFill>
              </a:rPr>
              <a:t>  </a:t>
            </a:r>
            <a:r>
              <a:rPr lang="en-US" sz="2400" dirty="0">
                <a:solidFill>
                  <a:srgbClr val="FFC000"/>
                </a:solidFill>
              </a:rPr>
              <a:t>- Jn. 4:33,34 (KJV)</a:t>
            </a:r>
            <a:br>
              <a:rPr lang="en-US" sz="2400" b="1" dirty="0">
                <a:solidFill>
                  <a:srgbClr val="FF99FF"/>
                </a:solidFill>
              </a:rPr>
            </a:br>
            <a:br>
              <a:rPr lang="en-US" sz="2400" dirty="0"/>
            </a:br>
            <a:br>
              <a:rPr lang="en-US" sz="2400" b="1" dirty="0">
                <a:solidFill>
                  <a:schemeClr val="tx1"/>
                </a:solidFill>
              </a:rPr>
            </a:br>
            <a:endParaRPr lang="en-US" sz="2400" b="1" dirty="0">
              <a:solidFill>
                <a:srgbClr val="FF99FF"/>
              </a:solidFill>
            </a:endParaRPr>
          </a:p>
        </p:txBody>
      </p:sp>
      <p:pic>
        <p:nvPicPr>
          <p:cNvPr id="118788" name="Picture 5" descr="http://www.techpin.com/wp-content/uploads/2009/10/cool-bible-facts6.jpg">
            <a:extLst>
              <a:ext uri="{FF2B5EF4-FFF2-40B4-BE49-F238E27FC236}">
                <a16:creationId xmlns:a16="http://schemas.microsoft.com/office/drawing/2014/main" id="{2D7538B0-F3B0-6BE9-EA45-42D225B6F9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613" y="3200400"/>
            <a:ext cx="41624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8A177492-35F1-A067-F55B-C1EBA9554114}"/>
              </a:ext>
            </a:extLst>
          </p:cNvPr>
          <p:cNvSpPr txBox="1">
            <a:spLocks noChangeArrowheads="1"/>
          </p:cNvSpPr>
          <p:nvPr/>
        </p:nvSpPr>
        <p:spPr bwMode="auto">
          <a:xfrm>
            <a:off x="381000" y="228600"/>
            <a:ext cx="8458200" cy="1143000"/>
          </a:xfrm>
          <a:prstGeom prst="rect">
            <a:avLst/>
          </a:prstGeom>
          <a:noFill/>
          <a:ln w="9525">
            <a:noFill/>
            <a:miter lim="800000"/>
            <a:headEnd/>
            <a:tailEnd/>
          </a:ln>
          <a:effectLst/>
        </p:spPr>
        <p:txBody>
          <a:bodyPr anchor="ctr"/>
          <a:lstStyle/>
          <a:p>
            <a:pPr algn="ctr" eaLnBrk="1" hangingPunct="1">
              <a:spcBef>
                <a:spcPts val="600"/>
              </a:spcBef>
              <a:spcAft>
                <a:spcPts val="600"/>
              </a:spcAft>
              <a:defRPr/>
            </a:pPr>
            <a:r>
              <a:rPr lang="en-US" sz="2800" kern="0" dirty="0">
                <a:solidFill>
                  <a:srgbClr val="FFCC00"/>
                </a:solidFill>
                <a:effectLst>
                  <a:outerShdw blurRad="38100" dist="38100" dir="2700000" algn="tl">
                    <a:srgbClr val="000000"/>
                  </a:outerShdw>
                </a:effectLst>
                <a:latin typeface="+mj-lt"/>
                <a:ea typeface="+mj-ea"/>
                <a:cs typeface="+mj-cs"/>
              </a:rPr>
              <a:t>Let us Pray That Our Meat Will Be to Do the Will of Our Father in Heaven</a:t>
            </a:r>
            <a:endParaRPr lang="en-US" sz="2800" kern="0" dirty="0">
              <a:solidFill>
                <a:srgbClr val="FF99FF"/>
              </a:solidFill>
              <a:effectLst>
                <a:outerShdw blurRad="38100" dist="38100" dir="2700000" algn="tl">
                  <a:srgbClr val="000000"/>
                </a:outerShdw>
              </a:effectLst>
              <a:latin typeface="+mn-lt"/>
              <a:ea typeface="+mj-ea"/>
              <a:cs typeface="+mj-cs"/>
            </a:endParaRPr>
          </a:p>
        </p:txBody>
      </p:sp>
    </p:spTree>
    <p:extLst>
      <p:ext uri="{BB962C8B-B14F-4D97-AF65-F5344CB8AC3E}">
        <p14:creationId xmlns:p14="http://schemas.microsoft.com/office/powerpoint/2010/main" val="1822339990"/>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90CAB29E-90AE-37B2-84C8-87877EA783B3}"/>
              </a:ext>
            </a:extLst>
          </p:cNvPr>
          <p:cNvSpPr>
            <a:spLocks noGrp="1"/>
          </p:cNvSpPr>
          <p:nvPr>
            <p:ph type="sldNum" sz="quarter" idx="12"/>
          </p:nvPr>
        </p:nvSpPr>
        <p:spPr>
          <a:xfrm>
            <a:off x="6705600" y="6248400"/>
            <a:ext cx="2133600" cy="457200"/>
          </a:xfrm>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defRPr/>
            </a:pPr>
            <a:fld id="{41786937-5B1E-4E1B-8918-49D1C471A04F}" type="slidenum">
              <a:rPr lang="en-US" altLang="en-US" sz="1400" smtClean="0">
                <a:latin typeface="Arial" panose="020B0604020202020204" pitchFamily="34" charset="0"/>
              </a:rPr>
              <a:pPr>
                <a:spcBef>
                  <a:spcPct val="0"/>
                </a:spcBef>
                <a:buClrTx/>
                <a:buSzTx/>
                <a:buFontTx/>
                <a:buNone/>
                <a:defRPr/>
              </a:pPr>
              <a:t>45</a:t>
            </a:fld>
            <a:endParaRPr lang="en-US" altLang="en-US" sz="1400">
              <a:latin typeface="Arial" panose="020B0604020202020204" pitchFamily="34" charset="0"/>
            </a:endParaRPr>
          </a:p>
        </p:txBody>
      </p:sp>
      <p:pic>
        <p:nvPicPr>
          <p:cNvPr id="120835" name="Picture 5" descr="http://www.techpin.com/wp-content/uploads/2009/10/cool-bible-facts6.jpg">
            <a:extLst>
              <a:ext uri="{FF2B5EF4-FFF2-40B4-BE49-F238E27FC236}">
                <a16:creationId xmlns:a16="http://schemas.microsoft.com/office/drawing/2014/main" id="{A573420C-6A06-80E7-5ADF-9B46E913AA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613" y="3200400"/>
            <a:ext cx="41624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4" descr="https://encrypted-tbn1.gstatic.com/images?q=tbn:ANd9GcRnpo815GUXcGJp7UC9x013dUGxBnKpKMFB7L9WWBGzmnMbxginzA">
            <a:extLst>
              <a:ext uri="{FF2B5EF4-FFF2-40B4-BE49-F238E27FC236}">
                <a16:creationId xmlns:a16="http://schemas.microsoft.com/office/drawing/2014/main" id="{9A590027-D4B7-ABB6-039F-F038C2AF50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224213"/>
            <a:ext cx="3960813"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90426E5F-07B1-D1FA-E18D-91D943554267}"/>
              </a:ext>
            </a:extLst>
          </p:cNvPr>
          <p:cNvSpPr txBox="1">
            <a:spLocks noChangeArrowheads="1"/>
          </p:cNvSpPr>
          <p:nvPr/>
        </p:nvSpPr>
        <p:spPr bwMode="auto">
          <a:xfrm>
            <a:off x="381000" y="228600"/>
            <a:ext cx="8458200" cy="1143000"/>
          </a:xfrm>
          <a:prstGeom prst="rect">
            <a:avLst/>
          </a:prstGeom>
          <a:noFill/>
          <a:ln w="9525">
            <a:noFill/>
            <a:miter lim="800000"/>
            <a:headEnd/>
            <a:tailEnd/>
          </a:ln>
          <a:effectLst/>
        </p:spPr>
        <p:txBody>
          <a:bodyPr anchor="ctr"/>
          <a:lstStyle/>
          <a:p>
            <a:pPr algn="ctr" eaLnBrk="1" hangingPunct="1">
              <a:spcBef>
                <a:spcPts val="600"/>
              </a:spcBef>
              <a:spcAft>
                <a:spcPts val="600"/>
              </a:spcAft>
              <a:defRPr/>
            </a:pPr>
            <a:r>
              <a:rPr lang="en-US" sz="2800" kern="0" dirty="0">
                <a:solidFill>
                  <a:srgbClr val="FFCC00"/>
                </a:solidFill>
                <a:effectLst>
                  <a:outerShdw blurRad="38100" dist="38100" dir="2700000" algn="tl">
                    <a:srgbClr val="000000"/>
                  </a:outerShdw>
                </a:effectLst>
                <a:latin typeface="+mj-lt"/>
                <a:ea typeface="+mj-ea"/>
                <a:cs typeface="+mj-cs"/>
              </a:rPr>
              <a:t>Let us Pray That Our Meat Will Be to Do the Will of Our Father in Heaven</a:t>
            </a:r>
            <a:endParaRPr lang="en-US" sz="2800" kern="0" dirty="0">
              <a:solidFill>
                <a:srgbClr val="FF99FF"/>
              </a:solidFill>
              <a:effectLst>
                <a:outerShdw blurRad="38100" dist="38100" dir="2700000" algn="tl">
                  <a:srgbClr val="000000"/>
                </a:outerShdw>
              </a:effectLst>
              <a:latin typeface="+mn-lt"/>
              <a:ea typeface="+mj-ea"/>
              <a:cs typeface="+mj-cs"/>
            </a:endParaRPr>
          </a:p>
        </p:txBody>
      </p:sp>
      <p:sp>
        <p:nvSpPr>
          <p:cNvPr id="2" name="Rectangle 2">
            <a:extLst>
              <a:ext uri="{FF2B5EF4-FFF2-40B4-BE49-F238E27FC236}">
                <a16:creationId xmlns:a16="http://schemas.microsoft.com/office/drawing/2014/main" id="{63B4CA72-55C2-3E1E-198B-A37027E0B7D2}"/>
              </a:ext>
            </a:extLst>
          </p:cNvPr>
          <p:cNvSpPr>
            <a:spLocks noGrp="1" noChangeArrowheads="1"/>
          </p:cNvSpPr>
          <p:nvPr>
            <p:ph type="title"/>
          </p:nvPr>
        </p:nvSpPr>
        <p:spPr>
          <a:xfrm>
            <a:off x="457200" y="1828800"/>
            <a:ext cx="8153400" cy="1143000"/>
          </a:xfrm>
        </p:spPr>
        <p:txBody>
          <a:bodyPr/>
          <a:lstStyle/>
          <a:p>
            <a:pPr algn="l" eaLnBrk="1" hangingPunct="1">
              <a:spcBef>
                <a:spcPts val="600"/>
              </a:spcBef>
              <a:spcAft>
                <a:spcPts val="600"/>
              </a:spcAft>
              <a:defRPr/>
            </a:pPr>
            <a:br>
              <a:rPr lang="en-US" sz="2400" b="1" dirty="0">
                <a:solidFill>
                  <a:schemeClr val="tx1"/>
                </a:solidFill>
              </a:rPr>
            </a:br>
            <a:br>
              <a:rPr lang="en-US" sz="2400" b="1" dirty="0">
                <a:solidFill>
                  <a:schemeClr val="tx1"/>
                </a:solidFill>
              </a:rPr>
            </a:br>
            <a:r>
              <a:rPr lang="en-US" sz="2400" i="1" dirty="0">
                <a:solidFill>
                  <a:schemeClr val="tx1"/>
                </a:solidFill>
              </a:rPr>
              <a:t>“Therefore said the disciples one to another, Hath any man brought Him ought to eat? Jesus saith unto them, </a:t>
            </a:r>
            <a:r>
              <a:rPr lang="en-US" sz="2400" i="1" u="sng" dirty="0">
                <a:solidFill>
                  <a:schemeClr val="tx1"/>
                </a:solidFill>
              </a:rPr>
              <a:t>My meat is to do the will of Him that sent me</a:t>
            </a:r>
            <a:r>
              <a:rPr lang="en-US" sz="2400" i="1" dirty="0">
                <a:solidFill>
                  <a:schemeClr val="tx1"/>
                </a:solidFill>
              </a:rPr>
              <a:t>, and to finish His work.”</a:t>
            </a:r>
            <a:r>
              <a:rPr lang="en-US" sz="2400" dirty="0">
                <a:solidFill>
                  <a:schemeClr val="tx1"/>
                </a:solidFill>
              </a:rPr>
              <a:t>  </a:t>
            </a:r>
            <a:r>
              <a:rPr lang="en-US" sz="2400" dirty="0">
                <a:solidFill>
                  <a:srgbClr val="FFC000"/>
                </a:solidFill>
              </a:rPr>
              <a:t>- Jn. 4:33,34 (KJV)</a:t>
            </a:r>
            <a:br>
              <a:rPr lang="en-US" sz="2400" b="1" dirty="0">
                <a:solidFill>
                  <a:srgbClr val="FF99FF"/>
                </a:solidFill>
              </a:rPr>
            </a:br>
            <a:br>
              <a:rPr lang="en-US" sz="2400" dirty="0"/>
            </a:br>
            <a:br>
              <a:rPr lang="en-US" sz="2400" b="1" dirty="0">
                <a:solidFill>
                  <a:schemeClr val="tx1"/>
                </a:solidFill>
              </a:rPr>
            </a:br>
            <a:endParaRPr lang="en-US" sz="2400" b="1" dirty="0">
              <a:solidFill>
                <a:srgbClr val="FF99FF"/>
              </a:solidFill>
            </a:endParaRP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E7DB771-5455-6BE9-3506-E896B3554706}"/>
              </a:ext>
            </a:extLst>
          </p:cNvPr>
          <p:cNvSpPr>
            <a:spLocks noGrp="1"/>
          </p:cNvSpPr>
          <p:nvPr>
            <p:ph type="sldNum" sz="quarter" idx="12"/>
          </p:nvPr>
        </p:nvSpPr>
        <p:spPr>
          <a:xfrm>
            <a:off x="6705600" y="6248400"/>
            <a:ext cx="2133600" cy="457200"/>
          </a:xfrm>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defRPr/>
            </a:pPr>
            <a:fld id="{4BA189AD-0D2C-4A31-879C-534480D34CB8}" type="slidenum">
              <a:rPr lang="en-US" altLang="en-US" sz="1400" smtClean="0">
                <a:latin typeface="Arial" panose="020B0604020202020204" pitchFamily="34" charset="0"/>
              </a:rPr>
              <a:pPr>
                <a:spcBef>
                  <a:spcPct val="0"/>
                </a:spcBef>
                <a:buClrTx/>
                <a:buSzTx/>
                <a:buFontTx/>
                <a:buNone/>
                <a:defRPr/>
              </a:pPr>
              <a:t>46</a:t>
            </a:fld>
            <a:endParaRPr lang="en-US" altLang="en-US" sz="1400">
              <a:latin typeface="Arial" panose="020B0604020202020204" pitchFamily="34" charset="0"/>
            </a:endParaRPr>
          </a:p>
        </p:txBody>
      </p:sp>
      <p:pic>
        <p:nvPicPr>
          <p:cNvPr id="122883" name="Picture 2" descr="http://i.huffpost.com/gen/1533390/thumbs/o-STEAK-570.jpg?1">
            <a:extLst>
              <a:ext uri="{FF2B5EF4-FFF2-40B4-BE49-F238E27FC236}">
                <a16:creationId xmlns:a16="http://schemas.microsoft.com/office/drawing/2014/main" id="{D0267614-C8E8-2BC2-DB14-9619EFBFF9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824" r="7368" b="2756"/>
          <a:stretch>
            <a:fillRect/>
          </a:stretch>
        </p:blipFill>
        <p:spPr bwMode="auto">
          <a:xfrm>
            <a:off x="304800" y="3200400"/>
            <a:ext cx="397986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4" name="Picture 5" descr="http://www.techpin.com/wp-content/uploads/2009/10/cool-bible-facts6.jpg">
            <a:extLst>
              <a:ext uri="{FF2B5EF4-FFF2-40B4-BE49-F238E27FC236}">
                <a16:creationId xmlns:a16="http://schemas.microsoft.com/office/drawing/2014/main" id="{2E4FA93B-C065-091A-CC3E-59FC105A7F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6613" y="3200400"/>
            <a:ext cx="41624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69F2146C-03F8-DFAE-712A-16354FF59BAF}"/>
              </a:ext>
            </a:extLst>
          </p:cNvPr>
          <p:cNvSpPr txBox="1">
            <a:spLocks noChangeArrowheads="1"/>
          </p:cNvSpPr>
          <p:nvPr/>
        </p:nvSpPr>
        <p:spPr bwMode="auto">
          <a:xfrm>
            <a:off x="381000" y="228600"/>
            <a:ext cx="8458200" cy="1143000"/>
          </a:xfrm>
          <a:prstGeom prst="rect">
            <a:avLst/>
          </a:prstGeom>
          <a:noFill/>
          <a:ln w="9525">
            <a:noFill/>
            <a:miter lim="800000"/>
            <a:headEnd/>
            <a:tailEnd/>
          </a:ln>
          <a:effectLst/>
        </p:spPr>
        <p:txBody>
          <a:bodyPr anchor="ctr"/>
          <a:lstStyle/>
          <a:p>
            <a:pPr algn="ctr" eaLnBrk="1" hangingPunct="1">
              <a:spcBef>
                <a:spcPts val="600"/>
              </a:spcBef>
              <a:spcAft>
                <a:spcPts val="600"/>
              </a:spcAft>
              <a:defRPr/>
            </a:pPr>
            <a:r>
              <a:rPr lang="en-US" sz="2800" kern="0" dirty="0">
                <a:solidFill>
                  <a:srgbClr val="FFCC00"/>
                </a:solidFill>
                <a:effectLst>
                  <a:outerShdw blurRad="38100" dist="38100" dir="2700000" algn="tl">
                    <a:srgbClr val="000000"/>
                  </a:outerShdw>
                </a:effectLst>
                <a:latin typeface="+mj-lt"/>
                <a:ea typeface="+mj-ea"/>
                <a:cs typeface="+mj-cs"/>
              </a:rPr>
              <a:t>Let us Pray That Our Meat Will Be to Do the Will of Our Father in Heaven</a:t>
            </a:r>
            <a:endParaRPr lang="en-US" sz="2800" kern="0" dirty="0">
              <a:solidFill>
                <a:srgbClr val="FF99FF"/>
              </a:solidFill>
              <a:effectLst>
                <a:outerShdw blurRad="38100" dist="38100" dir="2700000" algn="tl">
                  <a:srgbClr val="000000"/>
                </a:outerShdw>
              </a:effectLst>
              <a:latin typeface="+mn-lt"/>
              <a:ea typeface="+mj-ea"/>
              <a:cs typeface="+mj-cs"/>
            </a:endParaRPr>
          </a:p>
        </p:txBody>
      </p:sp>
      <p:sp>
        <p:nvSpPr>
          <p:cNvPr id="3" name="Rectangle 2">
            <a:extLst>
              <a:ext uri="{FF2B5EF4-FFF2-40B4-BE49-F238E27FC236}">
                <a16:creationId xmlns:a16="http://schemas.microsoft.com/office/drawing/2014/main" id="{95D1FBD6-F325-A613-E689-0BB4AB8C57DC}"/>
              </a:ext>
            </a:extLst>
          </p:cNvPr>
          <p:cNvSpPr>
            <a:spLocks noGrp="1" noChangeArrowheads="1"/>
          </p:cNvSpPr>
          <p:nvPr>
            <p:ph type="title"/>
          </p:nvPr>
        </p:nvSpPr>
        <p:spPr>
          <a:xfrm>
            <a:off x="457200" y="1828800"/>
            <a:ext cx="8153400" cy="1143000"/>
          </a:xfrm>
        </p:spPr>
        <p:txBody>
          <a:bodyPr/>
          <a:lstStyle/>
          <a:p>
            <a:pPr algn="l" eaLnBrk="1" hangingPunct="1">
              <a:spcBef>
                <a:spcPts val="600"/>
              </a:spcBef>
              <a:spcAft>
                <a:spcPts val="600"/>
              </a:spcAft>
              <a:defRPr/>
            </a:pPr>
            <a:br>
              <a:rPr lang="en-US" sz="2400" b="1" dirty="0">
                <a:solidFill>
                  <a:schemeClr val="tx1"/>
                </a:solidFill>
              </a:rPr>
            </a:br>
            <a:br>
              <a:rPr lang="en-US" sz="2400" b="1" dirty="0">
                <a:solidFill>
                  <a:schemeClr val="tx1"/>
                </a:solidFill>
              </a:rPr>
            </a:br>
            <a:r>
              <a:rPr lang="en-US" sz="2400" i="1" dirty="0">
                <a:solidFill>
                  <a:schemeClr val="tx1"/>
                </a:solidFill>
              </a:rPr>
              <a:t>“Therefore said the disciples one to another, Hath any man brought Him ought to eat? Jesus saith unto them, </a:t>
            </a:r>
            <a:r>
              <a:rPr lang="en-US" sz="2400" i="1" u="sng" dirty="0">
                <a:solidFill>
                  <a:schemeClr val="tx1"/>
                </a:solidFill>
              </a:rPr>
              <a:t>My meat is to do the will of Him that sent me</a:t>
            </a:r>
            <a:r>
              <a:rPr lang="en-US" sz="2400" i="1" dirty="0">
                <a:solidFill>
                  <a:schemeClr val="tx1"/>
                </a:solidFill>
              </a:rPr>
              <a:t>, and to finish His work.”</a:t>
            </a:r>
            <a:r>
              <a:rPr lang="en-US" sz="2400" dirty="0">
                <a:solidFill>
                  <a:schemeClr val="tx1"/>
                </a:solidFill>
              </a:rPr>
              <a:t>  </a:t>
            </a:r>
            <a:r>
              <a:rPr lang="en-US" sz="2400" dirty="0">
                <a:solidFill>
                  <a:srgbClr val="FFC000"/>
                </a:solidFill>
              </a:rPr>
              <a:t>- Jn. 4:33,34 (KJV)</a:t>
            </a:r>
            <a:br>
              <a:rPr lang="en-US" sz="2400" b="1" dirty="0">
                <a:solidFill>
                  <a:srgbClr val="FF99FF"/>
                </a:solidFill>
              </a:rPr>
            </a:br>
            <a:br>
              <a:rPr lang="en-US" sz="2400" dirty="0"/>
            </a:br>
            <a:br>
              <a:rPr lang="en-US" sz="2400" b="1" dirty="0">
                <a:solidFill>
                  <a:schemeClr val="tx1"/>
                </a:solidFill>
              </a:rPr>
            </a:br>
            <a:endParaRPr lang="en-US" sz="2400" b="1" dirty="0">
              <a:solidFill>
                <a:srgbClr val="FF99FF"/>
              </a:solidFill>
            </a:endParaRP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A188F98-E0F2-B6DC-0D6D-5BC02F497648}"/>
              </a:ext>
            </a:extLst>
          </p:cNvPr>
          <p:cNvSpPr>
            <a:spLocks noGrp="1"/>
          </p:cNvSpPr>
          <p:nvPr>
            <p:ph type="sldNum" sz="quarter" idx="12"/>
          </p:nvPr>
        </p:nvSpPr>
        <p:spPr>
          <a:xfrm>
            <a:off x="6705600" y="6248400"/>
            <a:ext cx="2133600" cy="457200"/>
          </a:xfrm>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defRPr/>
            </a:pPr>
            <a:fld id="{D2F0136C-E97A-4687-8147-DF635FD04398}" type="slidenum">
              <a:rPr lang="en-US" altLang="en-US" sz="1400" smtClean="0">
                <a:latin typeface="Arial" panose="020B0604020202020204" pitchFamily="34" charset="0"/>
              </a:rPr>
              <a:pPr>
                <a:spcBef>
                  <a:spcPct val="0"/>
                </a:spcBef>
                <a:buClrTx/>
                <a:buSzTx/>
                <a:buFontTx/>
                <a:buNone/>
                <a:defRPr/>
              </a:pPr>
              <a:t>47</a:t>
            </a:fld>
            <a:endParaRPr lang="en-US" altLang="en-US" sz="1400">
              <a:latin typeface="Arial" panose="020B0604020202020204" pitchFamily="34" charset="0"/>
            </a:endParaRPr>
          </a:p>
        </p:txBody>
      </p:sp>
      <p:pic>
        <p:nvPicPr>
          <p:cNvPr id="124931" name="Picture 8" descr="http://www.globalmeatnews.com/var/plain_site/storage/images/publications/food-beverage-nutrition/globalmeatnews.com/industry-markets/enter-now-for-the-world-steak-challenge/10093053-1-eng-GB/Enter-now-for-the-World-Steak-Challenge_strict_xxl.jpg">
            <a:extLst>
              <a:ext uri="{FF2B5EF4-FFF2-40B4-BE49-F238E27FC236}">
                <a16:creationId xmlns:a16="http://schemas.microsoft.com/office/drawing/2014/main" id="{94391548-B518-A410-7E24-A1784DCE17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3200400"/>
            <a:ext cx="5546726"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2" name="Picture 5" descr="http://www.techpin.com/wp-content/uploads/2009/10/cool-bible-facts6.jpg">
            <a:extLst>
              <a:ext uri="{FF2B5EF4-FFF2-40B4-BE49-F238E27FC236}">
                <a16:creationId xmlns:a16="http://schemas.microsoft.com/office/drawing/2014/main" id="{EBA721EF-85CB-065C-6DC2-2EDF032939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6613" y="3200400"/>
            <a:ext cx="41624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9457756B-C041-FE5D-EFED-0D6F0148700B}"/>
              </a:ext>
            </a:extLst>
          </p:cNvPr>
          <p:cNvSpPr txBox="1">
            <a:spLocks noChangeArrowheads="1"/>
          </p:cNvSpPr>
          <p:nvPr/>
        </p:nvSpPr>
        <p:spPr bwMode="auto">
          <a:xfrm>
            <a:off x="381000" y="228600"/>
            <a:ext cx="8458200" cy="1143000"/>
          </a:xfrm>
          <a:prstGeom prst="rect">
            <a:avLst/>
          </a:prstGeom>
          <a:noFill/>
          <a:ln w="9525">
            <a:noFill/>
            <a:miter lim="800000"/>
            <a:headEnd/>
            <a:tailEnd/>
          </a:ln>
          <a:effectLst/>
        </p:spPr>
        <p:txBody>
          <a:bodyPr anchor="ctr"/>
          <a:lstStyle/>
          <a:p>
            <a:pPr algn="ctr" eaLnBrk="1" hangingPunct="1">
              <a:spcBef>
                <a:spcPts val="600"/>
              </a:spcBef>
              <a:spcAft>
                <a:spcPts val="600"/>
              </a:spcAft>
              <a:defRPr/>
            </a:pPr>
            <a:r>
              <a:rPr lang="en-US" sz="2800" kern="0" dirty="0">
                <a:solidFill>
                  <a:srgbClr val="FFCC00"/>
                </a:solidFill>
                <a:effectLst>
                  <a:outerShdw blurRad="38100" dist="38100" dir="2700000" algn="tl">
                    <a:srgbClr val="000000"/>
                  </a:outerShdw>
                </a:effectLst>
                <a:latin typeface="+mj-lt"/>
                <a:ea typeface="+mj-ea"/>
                <a:cs typeface="+mj-cs"/>
              </a:rPr>
              <a:t>Let us Pray That Our Meat Will Be to Do the Will of Our Father in Heaven</a:t>
            </a:r>
            <a:endParaRPr lang="en-US" sz="2800" kern="0" dirty="0">
              <a:solidFill>
                <a:srgbClr val="FF99FF"/>
              </a:solidFill>
              <a:effectLst>
                <a:outerShdw blurRad="38100" dist="38100" dir="2700000" algn="tl">
                  <a:srgbClr val="000000"/>
                </a:outerShdw>
              </a:effectLst>
              <a:latin typeface="+mn-lt"/>
              <a:ea typeface="+mj-ea"/>
              <a:cs typeface="+mj-cs"/>
            </a:endParaRPr>
          </a:p>
        </p:txBody>
      </p:sp>
      <p:sp>
        <p:nvSpPr>
          <p:cNvPr id="3" name="Rectangle 2">
            <a:extLst>
              <a:ext uri="{FF2B5EF4-FFF2-40B4-BE49-F238E27FC236}">
                <a16:creationId xmlns:a16="http://schemas.microsoft.com/office/drawing/2014/main" id="{13CC326A-169A-D651-45B6-381DFDA4057A}"/>
              </a:ext>
            </a:extLst>
          </p:cNvPr>
          <p:cNvSpPr>
            <a:spLocks noGrp="1" noChangeArrowheads="1"/>
          </p:cNvSpPr>
          <p:nvPr>
            <p:ph type="title"/>
          </p:nvPr>
        </p:nvSpPr>
        <p:spPr>
          <a:xfrm>
            <a:off x="457200" y="1828800"/>
            <a:ext cx="8153400" cy="1143000"/>
          </a:xfrm>
        </p:spPr>
        <p:txBody>
          <a:bodyPr/>
          <a:lstStyle/>
          <a:p>
            <a:pPr algn="l" eaLnBrk="1" hangingPunct="1">
              <a:spcBef>
                <a:spcPts val="600"/>
              </a:spcBef>
              <a:spcAft>
                <a:spcPts val="600"/>
              </a:spcAft>
              <a:defRPr/>
            </a:pPr>
            <a:br>
              <a:rPr lang="en-US" sz="2400" b="1" dirty="0">
                <a:solidFill>
                  <a:schemeClr val="tx1"/>
                </a:solidFill>
              </a:rPr>
            </a:br>
            <a:br>
              <a:rPr lang="en-US" sz="2400" b="1" dirty="0">
                <a:solidFill>
                  <a:schemeClr val="tx1"/>
                </a:solidFill>
              </a:rPr>
            </a:br>
            <a:r>
              <a:rPr lang="en-US" sz="2400" i="1" dirty="0">
                <a:solidFill>
                  <a:schemeClr val="tx1"/>
                </a:solidFill>
              </a:rPr>
              <a:t>“Therefore said the disciples one to another, Hath any man brought Him ought to eat? Jesus saith unto them, </a:t>
            </a:r>
            <a:r>
              <a:rPr lang="en-US" sz="2400" i="1" u="sng" dirty="0">
                <a:solidFill>
                  <a:schemeClr val="tx1"/>
                </a:solidFill>
              </a:rPr>
              <a:t>My meat is to do the will of Him that sent me</a:t>
            </a:r>
            <a:r>
              <a:rPr lang="en-US" sz="2400" i="1" dirty="0">
                <a:solidFill>
                  <a:schemeClr val="tx1"/>
                </a:solidFill>
              </a:rPr>
              <a:t>, and to finish His work.”</a:t>
            </a:r>
            <a:r>
              <a:rPr lang="en-US" sz="2400" dirty="0">
                <a:solidFill>
                  <a:schemeClr val="tx1"/>
                </a:solidFill>
              </a:rPr>
              <a:t>  </a:t>
            </a:r>
            <a:r>
              <a:rPr lang="en-US" sz="2400" dirty="0">
                <a:solidFill>
                  <a:srgbClr val="FFC000"/>
                </a:solidFill>
              </a:rPr>
              <a:t>- Jn. 4:33,34 (KJV)</a:t>
            </a:r>
            <a:br>
              <a:rPr lang="en-US" sz="2400" b="1" dirty="0">
                <a:solidFill>
                  <a:srgbClr val="FF99FF"/>
                </a:solidFill>
              </a:rPr>
            </a:br>
            <a:br>
              <a:rPr lang="en-US" sz="2400" dirty="0"/>
            </a:br>
            <a:br>
              <a:rPr lang="en-US" sz="2400" b="1" dirty="0">
                <a:solidFill>
                  <a:schemeClr val="tx1"/>
                </a:solidFill>
              </a:rPr>
            </a:br>
            <a:endParaRPr lang="en-US" sz="2400" b="1" dirty="0">
              <a:solidFill>
                <a:srgbClr val="FF99FF"/>
              </a:solidFill>
            </a:endParaRP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AD1A39D7-0F2A-A01E-9681-352944EA5689}"/>
              </a:ext>
            </a:extLst>
          </p:cNvPr>
          <p:cNvSpPr>
            <a:spLocks noGrp="1"/>
          </p:cNvSpPr>
          <p:nvPr>
            <p:ph type="sldNum" sz="quarter" idx="12"/>
          </p:nvPr>
        </p:nvSpPr>
        <p:spPr>
          <a:xfrm>
            <a:off x="67056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BC8C357D-B1C6-4FC7-B480-74B0A4767718}" type="slidenum">
              <a:rPr lang="en-US" altLang="en-US" sz="1200" smtClean="0"/>
              <a:pPr>
                <a:spcBef>
                  <a:spcPct val="0"/>
                </a:spcBef>
                <a:buClrTx/>
                <a:buSzTx/>
                <a:buFontTx/>
                <a:buNone/>
                <a:defRPr/>
              </a:pPr>
              <a:t>48</a:t>
            </a:fld>
            <a:endParaRPr lang="en-US" altLang="en-US" sz="1200"/>
          </a:p>
        </p:txBody>
      </p:sp>
      <p:pic>
        <p:nvPicPr>
          <p:cNvPr id="126979" name="Picture 7">
            <a:extLst>
              <a:ext uri="{FF2B5EF4-FFF2-40B4-BE49-F238E27FC236}">
                <a16:creationId xmlns:a16="http://schemas.microsoft.com/office/drawing/2014/main" id="{7C3389CF-A0D2-EF0D-BAC8-37F02310D3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200400"/>
            <a:ext cx="3282950" cy="312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0" name="Picture 5" descr="http://www.techpin.com/wp-content/uploads/2009/10/cool-bible-facts6.jpg">
            <a:extLst>
              <a:ext uri="{FF2B5EF4-FFF2-40B4-BE49-F238E27FC236}">
                <a16:creationId xmlns:a16="http://schemas.microsoft.com/office/drawing/2014/main" id="{49B4A821-28EF-9162-EA90-F5AFDE2DCE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6613" y="3200400"/>
            <a:ext cx="41624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19DD98B5-C897-8F78-8E80-2B419330FD7A}"/>
              </a:ext>
            </a:extLst>
          </p:cNvPr>
          <p:cNvSpPr txBox="1">
            <a:spLocks noChangeArrowheads="1"/>
          </p:cNvSpPr>
          <p:nvPr/>
        </p:nvSpPr>
        <p:spPr bwMode="auto">
          <a:xfrm>
            <a:off x="381000" y="228600"/>
            <a:ext cx="8458200" cy="1143000"/>
          </a:xfrm>
          <a:prstGeom prst="rect">
            <a:avLst/>
          </a:prstGeom>
          <a:noFill/>
          <a:ln w="9525">
            <a:noFill/>
            <a:miter lim="800000"/>
            <a:headEnd/>
            <a:tailEnd/>
          </a:ln>
          <a:effectLst/>
        </p:spPr>
        <p:txBody>
          <a:bodyPr anchor="ctr"/>
          <a:lstStyle/>
          <a:p>
            <a:pPr algn="ctr" eaLnBrk="1" hangingPunct="1">
              <a:spcBef>
                <a:spcPts val="600"/>
              </a:spcBef>
              <a:spcAft>
                <a:spcPts val="600"/>
              </a:spcAft>
              <a:defRPr/>
            </a:pPr>
            <a:r>
              <a:rPr lang="en-US" sz="2800" kern="0" dirty="0">
                <a:solidFill>
                  <a:srgbClr val="FFCC00"/>
                </a:solidFill>
                <a:effectLst>
                  <a:outerShdw blurRad="38100" dist="38100" dir="2700000" algn="tl">
                    <a:srgbClr val="000000"/>
                  </a:outerShdw>
                </a:effectLst>
                <a:latin typeface="+mj-lt"/>
                <a:ea typeface="+mj-ea"/>
                <a:cs typeface="+mj-cs"/>
              </a:rPr>
              <a:t>Let us Pray That Our Meat Will Be to Do the Will of Our Father in Heaven</a:t>
            </a:r>
            <a:endParaRPr lang="en-US" sz="2800" kern="0" dirty="0">
              <a:solidFill>
                <a:srgbClr val="FF99FF"/>
              </a:solidFill>
              <a:effectLst>
                <a:outerShdw blurRad="38100" dist="38100" dir="2700000" algn="tl">
                  <a:srgbClr val="000000"/>
                </a:outerShdw>
              </a:effectLst>
              <a:latin typeface="+mn-lt"/>
              <a:ea typeface="+mj-ea"/>
              <a:cs typeface="+mj-cs"/>
            </a:endParaRPr>
          </a:p>
        </p:txBody>
      </p:sp>
      <p:sp>
        <p:nvSpPr>
          <p:cNvPr id="3" name="Rectangle 2">
            <a:extLst>
              <a:ext uri="{FF2B5EF4-FFF2-40B4-BE49-F238E27FC236}">
                <a16:creationId xmlns:a16="http://schemas.microsoft.com/office/drawing/2014/main" id="{44AE8D67-AB02-6579-3338-6CD3AE226031}"/>
              </a:ext>
            </a:extLst>
          </p:cNvPr>
          <p:cNvSpPr>
            <a:spLocks noGrp="1" noChangeArrowheads="1"/>
          </p:cNvSpPr>
          <p:nvPr>
            <p:ph type="title"/>
          </p:nvPr>
        </p:nvSpPr>
        <p:spPr>
          <a:xfrm>
            <a:off x="457200" y="1828800"/>
            <a:ext cx="8153400" cy="1143000"/>
          </a:xfrm>
        </p:spPr>
        <p:txBody>
          <a:bodyPr/>
          <a:lstStyle/>
          <a:p>
            <a:pPr algn="l" eaLnBrk="1" hangingPunct="1">
              <a:spcBef>
                <a:spcPts val="600"/>
              </a:spcBef>
              <a:spcAft>
                <a:spcPts val="600"/>
              </a:spcAft>
              <a:defRPr/>
            </a:pPr>
            <a:br>
              <a:rPr lang="en-US" sz="2400" b="1" dirty="0">
                <a:solidFill>
                  <a:schemeClr val="tx1"/>
                </a:solidFill>
              </a:rPr>
            </a:br>
            <a:br>
              <a:rPr lang="en-US" sz="2400" b="1" dirty="0">
                <a:solidFill>
                  <a:schemeClr val="tx1"/>
                </a:solidFill>
              </a:rPr>
            </a:br>
            <a:r>
              <a:rPr lang="en-US" sz="2400" i="1" dirty="0">
                <a:solidFill>
                  <a:schemeClr val="tx1"/>
                </a:solidFill>
              </a:rPr>
              <a:t>“Therefore said the disciples one to another, Hath any man brought Him ought to eat? Jesus saith unto them, </a:t>
            </a:r>
            <a:r>
              <a:rPr lang="en-US" sz="2400" i="1" u="sng" dirty="0">
                <a:solidFill>
                  <a:schemeClr val="tx1"/>
                </a:solidFill>
              </a:rPr>
              <a:t>My meat is to do the will of Him that sent me</a:t>
            </a:r>
            <a:r>
              <a:rPr lang="en-US" sz="2400" i="1" dirty="0">
                <a:solidFill>
                  <a:schemeClr val="tx1"/>
                </a:solidFill>
              </a:rPr>
              <a:t>, and to finish His work.”</a:t>
            </a:r>
            <a:r>
              <a:rPr lang="en-US" sz="2400" dirty="0">
                <a:solidFill>
                  <a:schemeClr val="tx1"/>
                </a:solidFill>
              </a:rPr>
              <a:t>  </a:t>
            </a:r>
            <a:r>
              <a:rPr lang="en-US" sz="2400" dirty="0">
                <a:solidFill>
                  <a:srgbClr val="FFC000"/>
                </a:solidFill>
              </a:rPr>
              <a:t>- Jn. 4:33,34 (KJV)</a:t>
            </a:r>
            <a:br>
              <a:rPr lang="en-US" sz="2400" b="1" dirty="0">
                <a:solidFill>
                  <a:srgbClr val="FF99FF"/>
                </a:solidFill>
              </a:rPr>
            </a:br>
            <a:br>
              <a:rPr lang="en-US" sz="2400" dirty="0"/>
            </a:br>
            <a:br>
              <a:rPr lang="en-US" sz="2400" b="1" dirty="0">
                <a:solidFill>
                  <a:schemeClr val="tx1"/>
                </a:solidFill>
              </a:rPr>
            </a:br>
            <a:endParaRPr lang="en-US" sz="2400" b="1" dirty="0">
              <a:solidFill>
                <a:srgbClr val="FF99FF"/>
              </a:solidFill>
            </a:endParaRP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F0A83D95-3DD5-8620-F310-F3EB37ADCC9F}"/>
              </a:ext>
            </a:extLst>
          </p:cNvPr>
          <p:cNvSpPr>
            <a:spLocks noGrp="1"/>
          </p:cNvSpPr>
          <p:nvPr>
            <p:ph type="sldNum" sz="quarter" idx="12"/>
          </p:nvPr>
        </p:nvSpPr>
        <p:spPr>
          <a:xfrm>
            <a:off x="67056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71437BC-3E96-4E49-A544-89D40B48E75F}" type="slidenum">
              <a:rPr lang="en-US" altLang="en-US" sz="1200" smtClean="0"/>
              <a:pPr>
                <a:spcBef>
                  <a:spcPct val="0"/>
                </a:spcBef>
                <a:buClrTx/>
                <a:buSzTx/>
                <a:buFontTx/>
                <a:buNone/>
                <a:defRPr/>
              </a:pPr>
              <a:t>49</a:t>
            </a:fld>
            <a:endParaRPr lang="en-US" altLang="en-US" sz="1200"/>
          </a:p>
        </p:txBody>
      </p:sp>
      <p:sp>
        <p:nvSpPr>
          <p:cNvPr id="738306" name="Rectangle 2">
            <a:extLst>
              <a:ext uri="{FF2B5EF4-FFF2-40B4-BE49-F238E27FC236}">
                <a16:creationId xmlns:a16="http://schemas.microsoft.com/office/drawing/2014/main" id="{C1651DC2-DCDC-3B3A-1FB9-0BF3E011686E}"/>
              </a:ext>
            </a:extLst>
          </p:cNvPr>
          <p:cNvSpPr>
            <a:spLocks noGrp="1" noChangeArrowheads="1"/>
          </p:cNvSpPr>
          <p:nvPr>
            <p:ph type="title"/>
          </p:nvPr>
        </p:nvSpPr>
        <p:spPr>
          <a:xfrm>
            <a:off x="1295400" y="1851025"/>
            <a:ext cx="7467600" cy="1143000"/>
          </a:xfrm>
        </p:spPr>
        <p:txBody>
          <a:bodyPr/>
          <a:lstStyle/>
          <a:p>
            <a:pPr algn="l" eaLnBrk="1" hangingPunct="1">
              <a:spcBef>
                <a:spcPts val="600"/>
              </a:spcBef>
              <a:spcAft>
                <a:spcPts val="600"/>
              </a:spcAft>
              <a:defRPr/>
            </a:pPr>
            <a:br>
              <a:rPr lang="en-US" sz="2550" b="1" dirty="0">
                <a:solidFill>
                  <a:schemeClr val="tx1"/>
                </a:solidFill>
              </a:rPr>
            </a:br>
            <a:br>
              <a:rPr lang="en-US" sz="2500" b="1" dirty="0">
                <a:solidFill>
                  <a:schemeClr val="tx1"/>
                </a:solidFill>
              </a:rPr>
            </a:br>
            <a:r>
              <a:rPr lang="en-US" sz="2500" i="1" dirty="0">
                <a:solidFill>
                  <a:schemeClr val="tx1"/>
                </a:solidFill>
              </a:rPr>
              <a:t>“Your words were found and I ate them.” </a:t>
            </a:r>
            <a:br>
              <a:rPr lang="en-US" sz="2500" dirty="0">
                <a:solidFill>
                  <a:srgbClr val="FF99FF"/>
                </a:solidFill>
              </a:rPr>
            </a:br>
            <a:r>
              <a:rPr lang="en-US" sz="2500" dirty="0">
                <a:solidFill>
                  <a:srgbClr val="FFC000"/>
                </a:solidFill>
              </a:rPr>
              <a:t>- Jer. 15:16</a:t>
            </a:r>
            <a:br>
              <a:rPr lang="en-US" sz="2500" b="1" dirty="0">
                <a:solidFill>
                  <a:srgbClr val="FF99FF"/>
                </a:solidFill>
              </a:rPr>
            </a:br>
            <a:br>
              <a:rPr lang="en-US" sz="2550" dirty="0"/>
            </a:br>
            <a:br>
              <a:rPr lang="en-US" sz="2550" b="1" dirty="0">
                <a:solidFill>
                  <a:schemeClr val="tx1"/>
                </a:solidFill>
              </a:rPr>
            </a:br>
            <a:endParaRPr lang="en-US" sz="2550" b="1" dirty="0">
              <a:solidFill>
                <a:srgbClr val="FF99FF"/>
              </a:solidFill>
            </a:endParaRPr>
          </a:p>
        </p:txBody>
      </p:sp>
      <p:pic>
        <p:nvPicPr>
          <p:cNvPr id="129028" name="Picture 7">
            <a:extLst>
              <a:ext uri="{FF2B5EF4-FFF2-40B4-BE49-F238E27FC236}">
                <a16:creationId xmlns:a16="http://schemas.microsoft.com/office/drawing/2014/main" id="{78DEE9A6-0D2C-4F2C-7054-2A82236CD5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200400"/>
            <a:ext cx="3282950" cy="312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Picture 5" descr="http://www.techpin.com/wp-content/uploads/2009/10/cool-bible-facts6.jpg">
            <a:extLst>
              <a:ext uri="{FF2B5EF4-FFF2-40B4-BE49-F238E27FC236}">
                <a16:creationId xmlns:a16="http://schemas.microsoft.com/office/drawing/2014/main" id="{E3B0A9D9-49F7-2C1D-542F-9E9ABD2361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6613" y="3205162"/>
            <a:ext cx="41624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4CA3DD8C-BDE5-6C5B-85AC-7AEFCC2F4B7D}"/>
              </a:ext>
            </a:extLst>
          </p:cNvPr>
          <p:cNvSpPr txBox="1">
            <a:spLocks noChangeArrowheads="1"/>
          </p:cNvSpPr>
          <p:nvPr/>
        </p:nvSpPr>
        <p:spPr bwMode="auto">
          <a:xfrm>
            <a:off x="381000" y="228600"/>
            <a:ext cx="8458200" cy="1143000"/>
          </a:xfrm>
          <a:prstGeom prst="rect">
            <a:avLst/>
          </a:prstGeom>
          <a:noFill/>
          <a:ln w="9525">
            <a:noFill/>
            <a:miter lim="800000"/>
            <a:headEnd/>
            <a:tailEnd/>
          </a:ln>
          <a:effectLst/>
        </p:spPr>
        <p:txBody>
          <a:bodyPr anchor="ctr"/>
          <a:lstStyle/>
          <a:p>
            <a:pPr algn="ctr" eaLnBrk="1" hangingPunct="1">
              <a:spcBef>
                <a:spcPts val="600"/>
              </a:spcBef>
              <a:spcAft>
                <a:spcPts val="600"/>
              </a:spcAft>
              <a:defRPr/>
            </a:pPr>
            <a:r>
              <a:rPr lang="en-US" sz="2800" kern="0" dirty="0">
                <a:solidFill>
                  <a:srgbClr val="FFCC00"/>
                </a:solidFill>
                <a:effectLst>
                  <a:outerShdw blurRad="38100" dist="38100" dir="2700000" algn="tl">
                    <a:srgbClr val="000000"/>
                  </a:outerShdw>
                </a:effectLst>
                <a:latin typeface="+mj-lt"/>
                <a:ea typeface="+mj-ea"/>
                <a:cs typeface="+mj-cs"/>
              </a:rPr>
              <a:t>Let us Pray That Our Meat Will Be to Do the Will of Our Father in Heaven</a:t>
            </a:r>
            <a:endParaRPr lang="en-US" sz="2800" kern="0" dirty="0">
              <a:solidFill>
                <a:srgbClr val="FF99FF"/>
              </a:solidFill>
              <a:effectLst>
                <a:outerShdw blurRad="38100" dist="38100" dir="2700000" algn="tl">
                  <a:srgbClr val="000000"/>
                </a:outerShdw>
              </a:effectLst>
              <a:latin typeface="+mn-lt"/>
              <a:ea typeface="+mj-ea"/>
              <a:cs typeface="+mj-cs"/>
            </a:endParaRP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D302FF-2010-5CF2-6702-DA57B30113B4}"/>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49DB53C2-B1F3-46EA-AFA4-16DB41E0AD93}" type="slidenum">
              <a:rPr lang="en-US" altLang="en-US" sz="1200" smtClean="0"/>
              <a:pPr>
                <a:spcBef>
                  <a:spcPct val="0"/>
                </a:spcBef>
                <a:buClrTx/>
                <a:buSzTx/>
                <a:buFontTx/>
                <a:buNone/>
                <a:defRPr/>
              </a:pPr>
              <a:t>50</a:t>
            </a:fld>
            <a:endParaRPr lang="en-US" altLang="en-US" sz="1200"/>
          </a:p>
        </p:txBody>
      </p:sp>
      <p:pic>
        <p:nvPicPr>
          <p:cNvPr id="131075" name="Picture 4">
            <a:extLst>
              <a:ext uri="{FF2B5EF4-FFF2-40B4-BE49-F238E27FC236}">
                <a16:creationId xmlns:a16="http://schemas.microsoft.com/office/drawing/2014/main" id="{2AAC58D2-BB10-15D6-53E0-F2F199346D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7838" y="3519488"/>
            <a:ext cx="40767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6" name="Picture 6">
            <a:extLst>
              <a:ext uri="{FF2B5EF4-FFF2-40B4-BE49-F238E27FC236}">
                <a16:creationId xmlns:a16="http://schemas.microsoft.com/office/drawing/2014/main" id="{BAF0131E-8FB7-89B4-C219-8347E5259E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7838" y="620713"/>
            <a:ext cx="4076700"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7" name="Picture 7">
            <a:extLst>
              <a:ext uri="{FF2B5EF4-FFF2-40B4-BE49-F238E27FC236}">
                <a16:creationId xmlns:a16="http://schemas.microsoft.com/office/drawing/2014/main" id="{FA805F4B-AB41-5DE6-4867-6FA39405FB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1066800"/>
            <a:ext cx="3038475"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theme/theme1.xml><?xml version="1.0" encoding="utf-8"?>
<a:theme xmlns:a="http://schemas.openxmlformats.org/drawingml/2006/main" name="Beam">
  <a:themeElements>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14261</TotalTime>
  <Words>2317</Words>
  <Application>Microsoft Office PowerPoint</Application>
  <PresentationFormat>On-screen Show (4:3)</PresentationFormat>
  <Paragraphs>208</Paragraphs>
  <Slides>50</Slides>
  <Notes>49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Bookman Old Style</vt:lpstr>
      <vt:lpstr>Georgia</vt:lpstr>
      <vt:lpstr>Wingdings</vt:lpstr>
      <vt:lpstr>Beam</vt:lpstr>
      <vt:lpstr>PowerPoint Presentation</vt:lpstr>
      <vt:lpstr>PowerPoint Presentation</vt:lpstr>
      <vt:lpstr>PowerPoint Presentation</vt:lpstr>
      <vt:lpstr>PowerPoint Presentation</vt:lpstr>
      <vt:lpstr>PowerPoint Presentation</vt:lpstr>
      <vt:lpstr>PowerPoint Presentation</vt:lpstr>
      <vt:lpstr>“Be of sober spirit, be on the alert Your adversary, the devil, prowls around like a roaring lion, seeking someone to devour.”</vt:lpstr>
      <vt:lpstr>“If your right eye causes you to sin, tear it out and throw it away. For it is better that you lose one of your members than that your whole body be thrown into hell. 30And if your right hand causes you to sin, cut it off and throw it away. For it is better that you lose one of your members than that your whole body go into hell.”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Christians Often Place the Greatest Priority on Their Children Excelling in Secular Activities Above the Kingdom of God </vt:lpstr>
      <vt:lpstr>PowerPoint Presentation</vt:lpstr>
      <vt:lpstr>Instructor at Auburn University</vt:lpstr>
      <vt:lpstr>Parents</vt:lpstr>
      <vt:lpstr>  We Need More Emphasis on God’s Word and Less on the World</vt:lpstr>
      <vt:lpstr>Whitney Hendricksen Died March 17, 2009 Colorado Springs, CO</vt:lpstr>
      <vt:lpstr>PowerPoint Presentation</vt:lpstr>
      <vt:lpstr>The Problem is a Lack of Faith   We Don’t Really Believe our Kids Could go to Hell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Potential Applications For Training Children</vt:lpstr>
      <vt:lpstr>PowerPoint Presentation</vt:lpstr>
      <vt:lpstr>PowerPoint Presentation</vt:lpstr>
      <vt:lpstr>PowerPoint Presentation</vt:lpstr>
      <vt:lpstr>  “Therefore said the disciples one to another, Hath any man brought Him ought to eat? Jesus saith unto them, My meat is to do the will of Him that sent me, and to finish His work.”  - Jn. 4:33,34 (KJV)   </vt:lpstr>
      <vt:lpstr>  “Therefore said the disciples one to another, Hath any man brought Him ought to eat? Jesus saith unto them, My meat is to do the will of Him that sent me, and to finish His work.”  - Jn. 4:33,34 (KJV)   </vt:lpstr>
      <vt:lpstr>  “Therefore said the disciples one to another, Hath any man brought Him ought to eat? Jesus saith unto them, My meat is to do the will of Him that sent me, and to finish His work.”  - Jn. 4:33,34 (KJV)   </vt:lpstr>
      <vt:lpstr>  “Therefore said the disciples one to another, Hath any man brought Him ought to eat? Jesus saith unto them, My meat is to do the will of Him that sent me, and to finish His work.”  - Jn. 4:33,34 (KJV)   </vt:lpstr>
      <vt:lpstr>  “Therefore said the disciples one to another, Hath any man brought Him ought to eat? Jesus saith unto them, My meat is to do the will of Him that sent me, and to finish His work.”  - Jn. 4:33,34 (KJV)   </vt:lpstr>
      <vt:lpstr>  “Your words were found and I ate them.”  - Jer. 15:16   </vt:lpstr>
      <vt:lpstr>PowerPoint Presentation</vt:lpstr>
    </vt:vector>
  </TitlesOfParts>
  <Company>UGA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grg</dc:title>
  <dc:creator>jgurtler</dc:creator>
  <cp:lastModifiedBy>Dathan Rader</cp:lastModifiedBy>
  <cp:revision>367</cp:revision>
  <dcterms:created xsi:type="dcterms:W3CDTF">2006-11-06T13:19:02Z</dcterms:created>
  <dcterms:modified xsi:type="dcterms:W3CDTF">2025-03-24T02:35:20Z</dcterms:modified>
</cp:coreProperties>
</file>