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49"/>
  </p:notesMasterIdLst>
  <p:handoutMasterIdLst>
    <p:handoutMasterId r:id="rId150"/>
  </p:handoutMasterIdLst>
  <p:sldIdLst>
    <p:sldId id="897" r:id="rId2"/>
    <p:sldId id="1022" r:id="rId3"/>
    <p:sldId id="1053" r:id="rId4"/>
    <p:sldId id="1054" r:id="rId5"/>
    <p:sldId id="649" r:id="rId6"/>
    <p:sldId id="1040" r:id="rId7"/>
    <p:sldId id="994" r:id="rId8"/>
    <p:sldId id="1776" r:id="rId9"/>
    <p:sldId id="666" r:id="rId10"/>
    <p:sldId id="667" r:id="rId11"/>
    <p:sldId id="668" r:id="rId12"/>
    <p:sldId id="669" r:id="rId13"/>
    <p:sldId id="997" r:id="rId14"/>
    <p:sldId id="1009" r:id="rId15"/>
    <p:sldId id="1038" r:id="rId16"/>
    <p:sldId id="547" r:id="rId17"/>
    <p:sldId id="683" r:id="rId18"/>
    <p:sldId id="1039" r:id="rId19"/>
    <p:sldId id="593" r:id="rId20"/>
    <p:sldId id="722" r:id="rId21"/>
    <p:sldId id="723" r:id="rId22"/>
    <p:sldId id="847" r:id="rId23"/>
    <p:sldId id="891" r:id="rId24"/>
    <p:sldId id="892" r:id="rId25"/>
    <p:sldId id="1045" r:id="rId26"/>
    <p:sldId id="1058" r:id="rId27"/>
    <p:sldId id="849" r:id="rId28"/>
    <p:sldId id="801" r:id="rId29"/>
    <p:sldId id="572" r:id="rId30"/>
    <p:sldId id="1059" r:id="rId31"/>
    <p:sldId id="578" r:id="rId32"/>
    <p:sldId id="452" r:id="rId33"/>
    <p:sldId id="870" r:id="rId34"/>
    <p:sldId id="598" r:id="rId35"/>
    <p:sldId id="1026" r:id="rId36"/>
    <p:sldId id="733" r:id="rId37"/>
    <p:sldId id="995" r:id="rId38"/>
    <p:sldId id="1027" r:id="rId39"/>
    <p:sldId id="512" r:id="rId40"/>
    <p:sldId id="599" r:id="rId41"/>
    <p:sldId id="588" r:id="rId42"/>
    <p:sldId id="789" r:id="rId43"/>
    <p:sldId id="575" r:id="rId44"/>
    <p:sldId id="727" r:id="rId45"/>
    <p:sldId id="728" r:id="rId46"/>
    <p:sldId id="790" r:id="rId47"/>
    <p:sldId id="724" r:id="rId48"/>
    <p:sldId id="863" r:id="rId49"/>
    <p:sldId id="864" r:id="rId50"/>
    <p:sldId id="898" r:id="rId51"/>
    <p:sldId id="589" r:id="rId52"/>
    <p:sldId id="657" r:id="rId53"/>
    <p:sldId id="659" r:id="rId54"/>
    <p:sldId id="664" r:id="rId55"/>
    <p:sldId id="719" r:id="rId56"/>
    <p:sldId id="708" r:id="rId57"/>
    <p:sldId id="819" r:id="rId58"/>
    <p:sldId id="808" r:id="rId59"/>
    <p:sldId id="716" r:id="rId60"/>
    <p:sldId id="1065" r:id="rId61"/>
    <p:sldId id="1064" r:id="rId62"/>
    <p:sldId id="866" r:id="rId63"/>
    <p:sldId id="867" r:id="rId64"/>
    <p:sldId id="869" r:id="rId65"/>
    <p:sldId id="879" r:id="rId66"/>
    <p:sldId id="591" r:id="rId67"/>
    <p:sldId id="576" r:id="rId68"/>
    <p:sldId id="1056" r:id="rId69"/>
    <p:sldId id="689" r:id="rId70"/>
    <p:sldId id="688" r:id="rId71"/>
    <p:sldId id="731" r:id="rId72"/>
    <p:sldId id="720" r:id="rId73"/>
    <p:sldId id="894" r:id="rId74"/>
    <p:sldId id="1772" r:id="rId75"/>
    <p:sldId id="874" r:id="rId76"/>
    <p:sldId id="691" r:id="rId77"/>
    <p:sldId id="730" r:id="rId78"/>
    <p:sldId id="735" r:id="rId79"/>
    <p:sldId id="736" r:id="rId80"/>
    <p:sldId id="734" r:id="rId81"/>
    <p:sldId id="693" r:id="rId82"/>
    <p:sldId id="694" r:id="rId83"/>
    <p:sldId id="729" r:id="rId84"/>
    <p:sldId id="695" r:id="rId85"/>
    <p:sldId id="701" r:id="rId86"/>
    <p:sldId id="1047" r:id="rId87"/>
    <p:sldId id="697" r:id="rId88"/>
    <p:sldId id="698" r:id="rId89"/>
    <p:sldId id="699" r:id="rId90"/>
    <p:sldId id="700" r:id="rId91"/>
    <p:sldId id="862" r:id="rId92"/>
    <p:sldId id="875" r:id="rId93"/>
    <p:sldId id="738" r:id="rId94"/>
    <p:sldId id="1029" r:id="rId95"/>
    <p:sldId id="1030" r:id="rId96"/>
    <p:sldId id="1031" r:id="rId97"/>
    <p:sldId id="1032" r:id="rId98"/>
    <p:sldId id="592" r:id="rId99"/>
    <p:sldId id="794" r:id="rId100"/>
    <p:sldId id="577" r:id="rId101"/>
    <p:sldId id="811" r:id="rId102"/>
    <p:sldId id="672" r:id="rId103"/>
    <p:sldId id="1033" r:id="rId104"/>
    <p:sldId id="1003" r:id="rId105"/>
    <p:sldId id="1034" r:id="rId106"/>
    <p:sldId id="877" r:id="rId107"/>
    <p:sldId id="857" r:id="rId108"/>
    <p:sldId id="858" r:id="rId109"/>
    <p:sldId id="812" r:id="rId110"/>
    <p:sldId id="597" r:id="rId111"/>
    <p:sldId id="616" r:id="rId112"/>
    <p:sldId id="1066" r:id="rId113"/>
    <p:sldId id="651" r:id="rId114"/>
    <p:sldId id="1013" r:id="rId115"/>
    <p:sldId id="652" r:id="rId116"/>
    <p:sldId id="1005" r:id="rId117"/>
    <p:sldId id="945" r:id="rId118"/>
    <p:sldId id="758" r:id="rId119"/>
    <p:sldId id="1014" r:id="rId120"/>
    <p:sldId id="760" r:id="rId121"/>
    <p:sldId id="1048" r:id="rId122"/>
    <p:sldId id="1051" r:id="rId123"/>
    <p:sldId id="1063" r:id="rId124"/>
    <p:sldId id="1773" r:id="rId125"/>
    <p:sldId id="1774" r:id="rId126"/>
    <p:sldId id="983" r:id="rId127"/>
    <p:sldId id="765" r:id="rId128"/>
    <p:sldId id="960" r:id="rId129"/>
    <p:sldId id="1057" r:id="rId130"/>
    <p:sldId id="984" r:id="rId131"/>
    <p:sldId id="1052" r:id="rId132"/>
    <p:sldId id="766" r:id="rId133"/>
    <p:sldId id="1775" r:id="rId134"/>
    <p:sldId id="985" r:id="rId135"/>
    <p:sldId id="986" r:id="rId136"/>
    <p:sldId id="989" r:id="rId137"/>
    <p:sldId id="1011" r:id="rId138"/>
    <p:sldId id="993" r:id="rId139"/>
    <p:sldId id="771" r:id="rId140"/>
    <p:sldId id="1017" r:id="rId141"/>
    <p:sldId id="1018" r:id="rId142"/>
    <p:sldId id="741" r:id="rId143"/>
    <p:sldId id="742" r:id="rId144"/>
    <p:sldId id="1019" r:id="rId145"/>
    <p:sldId id="1020" r:id="rId146"/>
    <p:sldId id="886" r:id="rId147"/>
    <p:sldId id="820" r:id="rId14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1pPr>
    <a:lvl2pPr marL="4572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2pPr>
    <a:lvl3pPr marL="9144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3pPr>
    <a:lvl4pPr marL="13716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4pPr>
    <a:lvl5pPr marL="1828800" algn="l" rtl="0" eaLnBrk="0" fontAlgn="base" hangingPunct="0">
      <a:spcBef>
        <a:spcPct val="0"/>
      </a:spcBef>
      <a:spcAft>
        <a:spcPct val="0"/>
      </a:spcAft>
      <a:defRPr kern="1200">
        <a:solidFill>
          <a:schemeClr val="tx1"/>
        </a:solidFill>
        <a:latin typeface="Bookman Old Style" panose="02050604050505020204" pitchFamily="18" charset="0"/>
        <a:ea typeface="Dotum" panose="020B0600000101010101" pitchFamily="34" charset="-127"/>
        <a:cs typeface="+mn-cs"/>
      </a:defRPr>
    </a:lvl5pPr>
    <a:lvl6pPr marL="22860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6pPr>
    <a:lvl7pPr marL="27432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7pPr>
    <a:lvl8pPr marL="32004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8pPr>
    <a:lvl9pPr marL="3657600" algn="l" defTabSz="914400" rtl="0" eaLnBrk="1" latinLnBrk="0" hangingPunct="1">
      <a:defRPr kern="1200">
        <a:solidFill>
          <a:schemeClr val="tx1"/>
        </a:solidFill>
        <a:latin typeface="Bookman Old Style" panose="02050604050505020204" pitchFamily="18"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50303"/>
    <a:srgbClr val="00FF00"/>
    <a:srgbClr val="FFCC00"/>
    <a:srgbClr val="000000"/>
    <a:srgbClr val="00F600"/>
    <a:srgbClr val="FF00FF"/>
    <a:srgbClr val="FF7C80"/>
    <a:srgbClr val="00D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07607-90D7-462B-8080-7BE3AAAFB8CF}" v="4" dt="2024-06-02T22:31:07.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78479" autoAdjust="0"/>
  </p:normalViewPr>
  <p:slideViewPr>
    <p:cSldViewPr>
      <p:cViewPr varScale="1">
        <p:scale>
          <a:sx n="76" d="100"/>
          <a:sy n="76" d="100"/>
        </p:scale>
        <p:origin x="2340" y="29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2" d="100"/>
          <a:sy n="52" d="100"/>
        </p:scale>
        <p:origin x="-2338" y="-5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handoutMaster" Target="handoutMasters/handoutMaster1.xml"/><Relationship Id="rId155" Type="http://schemas.microsoft.com/office/2016/11/relationships/changesInfo" Target="changesInfos/changesInfo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56" Type="http://schemas.microsoft.com/office/2015/10/relationships/revisionInfo" Target="revisionInfo.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ruce Pine Church" userId="6d6227d2a98ff122" providerId="LiveId" clId="{ED907607-90D7-462B-8080-7BE3AAAFB8CF}"/>
    <pc:docChg chg="addSld delSld modSld sldOrd">
      <pc:chgData name="Spruce Pine Church" userId="6d6227d2a98ff122" providerId="LiveId" clId="{ED907607-90D7-462B-8080-7BE3AAAFB8CF}" dt="2024-06-03T00:06:38.274" v="5" actId="47"/>
      <pc:docMkLst>
        <pc:docMk/>
      </pc:docMkLst>
      <pc:sldChg chg="new del ord setBg">
        <pc:chgData name="Spruce Pine Church" userId="6d6227d2a98ff122" providerId="LiveId" clId="{ED907607-90D7-462B-8080-7BE3AAAFB8CF}" dt="2024-06-03T00:06:38.274" v="5" actId="47"/>
        <pc:sldMkLst>
          <pc:docMk/>
          <pc:sldMk cId="784448210" sldId="10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D2901B11-7DC3-121C-0D7F-D13BD847B67F}"/>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7" name="Rectangle 3">
            <a:extLst>
              <a:ext uri="{FF2B5EF4-FFF2-40B4-BE49-F238E27FC236}">
                <a16:creationId xmlns:a16="http://schemas.microsoft.com/office/drawing/2014/main" id="{7AF6D819-30C1-DA99-68E9-48F3142FC866}"/>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267268" name="Rectangle 4">
            <a:extLst>
              <a:ext uri="{FF2B5EF4-FFF2-40B4-BE49-F238E27FC236}">
                <a16:creationId xmlns:a16="http://schemas.microsoft.com/office/drawing/2014/main" id="{77F6A9E4-0575-624C-5FF8-7007C6EA7C61}"/>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267269" name="Rectangle 5">
            <a:extLst>
              <a:ext uri="{FF2B5EF4-FFF2-40B4-BE49-F238E27FC236}">
                <a16:creationId xmlns:a16="http://schemas.microsoft.com/office/drawing/2014/main" id="{E587FC42-DF7E-EEA7-DF30-6DEEF4C1B6AF}"/>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D48B7AC1-B045-4CDA-A3E0-E4ED75E4DA8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064A7299-9CDE-31A7-120C-3EB81795AB5C}"/>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67" name="Rectangle 3">
            <a:extLst>
              <a:ext uri="{FF2B5EF4-FFF2-40B4-BE49-F238E27FC236}">
                <a16:creationId xmlns:a16="http://schemas.microsoft.com/office/drawing/2014/main" id="{28719D00-C5EC-47C9-D97B-796AB9535BA6}"/>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defTabSz="935038" eaLnBrk="1" hangingPunct="1">
              <a:defRPr sz="1200">
                <a:latin typeface="Arial" charset="0"/>
              </a:defRPr>
            </a:lvl1pPr>
          </a:lstStyle>
          <a:p>
            <a:pPr>
              <a:defRPr/>
            </a:pPr>
            <a:endParaRPr lang="en-US"/>
          </a:p>
        </p:txBody>
      </p:sp>
      <p:sp>
        <p:nvSpPr>
          <p:cNvPr id="3076" name="Rectangle 4">
            <a:extLst>
              <a:ext uri="{FF2B5EF4-FFF2-40B4-BE49-F238E27FC236}">
                <a16:creationId xmlns:a16="http://schemas.microsoft.com/office/drawing/2014/main" id="{0BDE16FB-802B-C873-E3BF-30D2D71B3982}"/>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8869" name="Rectangle 5">
            <a:extLst>
              <a:ext uri="{FF2B5EF4-FFF2-40B4-BE49-F238E27FC236}">
                <a16:creationId xmlns:a16="http://schemas.microsoft.com/office/drawing/2014/main" id="{063A948F-1841-107C-4953-48DE7648F5EA}"/>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8870" name="Rectangle 6">
            <a:extLst>
              <a:ext uri="{FF2B5EF4-FFF2-40B4-BE49-F238E27FC236}">
                <a16:creationId xmlns:a16="http://schemas.microsoft.com/office/drawing/2014/main" id="{C466A04E-8425-2FFE-178E-A586BC0D1AD4}"/>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l" defTabSz="935038" eaLnBrk="1" hangingPunct="1">
              <a:defRPr sz="1200">
                <a:latin typeface="Arial" charset="0"/>
              </a:defRPr>
            </a:lvl1pPr>
          </a:lstStyle>
          <a:p>
            <a:pPr>
              <a:defRPr/>
            </a:pPr>
            <a:endParaRPr lang="en-US"/>
          </a:p>
        </p:txBody>
      </p:sp>
      <p:sp>
        <p:nvSpPr>
          <p:cNvPr id="548871" name="Rectangle 7">
            <a:extLst>
              <a:ext uri="{FF2B5EF4-FFF2-40B4-BE49-F238E27FC236}">
                <a16:creationId xmlns:a16="http://schemas.microsoft.com/office/drawing/2014/main" id="{03DCDF75-A54F-E83A-3D7A-47F17577E0A0}"/>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defTabSz="935038" eaLnBrk="1" hangingPunct="1">
              <a:defRPr sz="1200">
                <a:latin typeface="Arial" panose="020B0604020202020204" pitchFamily="34" charset="0"/>
              </a:defRPr>
            </a:lvl1pPr>
          </a:lstStyle>
          <a:p>
            <a:pPr>
              <a:defRPr/>
            </a:pPr>
            <a:fld id="{52D3DBC6-F095-4430-98B5-F8C7096740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AFBB2477-B386-FE5E-29A6-B899D3FAED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C79D431-6849-41DB-BC47-72562F95D761}" type="slidenum">
              <a:rPr lang="en-US" altLang="en-US" smtClean="0">
                <a:latin typeface="Arial" panose="020B0604020202020204" pitchFamily="34" charset="0"/>
              </a:rPr>
              <a:pPr/>
              <a:t>1</a:t>
            </a:fld>
            <a:endParaRPr lang="en-US" altLang="en-US">
              <a:latin typeface="Arial" panose="020B0604020202020204" pitchFamily="34" charset="0"/>
            </a:endParaRPr>
          </a:p>
        </p:txBody>
      </p:sp>
      <p:sp>
        <p:nvSpPr>
          <p:cNvPr id="6147" name="Rectangle 2">
            <a:extLst>
              <a:ext uri="{FF2B5EF4-FFF2-40B4-BE49-F238E27FC236}">
                <a16:creationId xmlns:a16="http://schemas.microsoft.com/office/drawing/2014/main" id="{6D977175-C450-43EE-15C4-C9304708A72C}"/>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3218C1B-2FDE-3AAA-85CD-8BEEE363FA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5B2D-90F0-C6D5-454F-0A08341F44B1}"/>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D589FF71-798D-56EE-338F-80455A591C1C}"/>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3AC4718-3DD7-47C5-BA57-5829D72915ED}" type="slidenum">
              <a:rPr lang="en-US" altLang="en-US" sz="1200">
                <a:latin typeface="Arial" panose="020B0604020202020204" pitchFamily="34" charset="0"/>
              </a:rPr>
              <a:pPr algn="r" eaLnBrk="1" hangingPunct="1"/>
              <a:t>2</a:t>
            </a:fld>
            <a:endParaRPr lang="en-US" altLang="en-US" sz="1200">
              <a:latin typeface="Arial" panose="020B0604020202020204" pitchFamily="34" charset="0"/>
            </a:endParaRPr>
          </a:p>
        </p:txBody>
      </p:sp>
      <p:sp>
        <p:nvSpPr>
          <p:cNvPr id="14339" name="Rectangle 2">
            <a:extLst>
              <a:ext uri="{FF2B5EF4-FFF2-40B4-BE49-F238E27FC236}">
                <a16:creationId xmlns:a16="http://schemas.microsoft.com/office/drawing/2014/main" id="{FF8EA571-E090-ED02-968B-2B1AB58434C7}"/>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EEF4071B-616D-F3BC-0D08-0ED5B8A37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84209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5B2D-90F0-C6D5-454F-0A08341F44B1}"/>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D589FF71-798D-56EE-338F-80455A591C1C}"/>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3AC4718-3DD7-47C5-BA57-5829D72915ED}" type="slidenum">
              <a:rPr lang="en-US" altLang="en-US" sz="1200">
                <a:latin typeface="Arial" panose="020B0604020202020204" pitchFamily="34" charset="0"/>
              </a:rPr>
              <a:pPr algn="r" eaLnBrk="1" hangingPunct="1"/>
              <a:t>3</a:t>
            </a:fld>
            <a:endParaRPr lang="en-US" altLang="en-US" sz="1200">
              <a:latin typeface="Arial" panose="020B0604020202020204" pitchFamily="34" charset="0"/>
            </a:endParaRPr>
          </a:p>
        </p:txBody>
      </p:sp>
      <p:sp>
        <p:nvSpPr>
          <p:cNvPr id="14339" name="Rectangle 2">
            <a:extLst>
              <a:ext uri="{FF2B5EF4-FFF2-40B4-BE49-F238E27FC236}">
                <a16:creationId xmlns:a16="http://schemas.microsoft.com/office/drawing/2014/main" id="{FF8EA571-E090-ED02-968B-2B1AB58434C7}"/>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EEF4071B-616D-F3BC-0D08-0ED5B8A37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80136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5B2D-90F0-C6D5-454F-0A08341F44B1}"/>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D589FF71-798D-56EE-338F-80455A591C1C}"/>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83AC4718-3DD7-47C5-BA57-5829D72915ED}" type="slidenum">
              <a:rPr lang="en-US" altLang="en-US" sz="1200">
                <a:latin typeface="Arial" panose="020B0604020202020204" pitchFamily="34" charset="0"/>
              </a:rPr>
              <a:pPr algn="r" eaLnBrk="1" hangingPunct="1"/>
              <a:t>4</a:t>
            </a:fld>
            <a:endParaRPr lang="en-US" altLang="en-US" sz="1200">
              <a:latin typeface="Arial" panose="020B0604020202020204" pitchFamily="34" charset="0"/>
            </a:endParaRPr>
          </a:p>
        </p:txBody>
      </p:sp>
      <p:sp>
        <p:nvSpPr>
          <p:cNvPr id="14339" name="Rectangle 2">
            <a:extLst>
              <a:ext uri="{FF2B5EF4-FFF2-40B4-BE49-F238E27FC236}">
                <a16:creationId xmlns:a16="http://schemas.microsoft.com/office/drawing/2014/main" id="{FF8EA571-E090-ED02-968B-2B1AB58434C7}"/>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EEF4071B-616D-F3BC-0D08-0ED5B8A37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4495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BB917FA3-4F47-CA9F-83E5-2335DB524879}"/>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B4F665C1-1A63-7B85-FE2F-6C4050261BD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9460" name="Slide Number Placeholder 3">
            <a:extLst>
              <a:ext uri="{FF2B5EF4-FFF2-40B4-BE49-F238E27FC236}">
                <a16:creationId xmlns:a16="http://schemas.microsoft.com/office/drawing/2014/main" id="{AD55F638-5F05-45C6-5BDD-7F809C71BF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7578A81-E592-452B-B41F-5B8041407FDE}" type="slidenum">
              <a:rPr lang="en-US" altLang="en-US" smtClean="0">
                <a:latin typeface="Arial" panose="020B0604020202020204" pitchFamily="34" charset="0"/>
              </a:rPr>
              <a:pPr/>
              <a:t>5</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B58EE69-C13C-4AB2-B799-EAAB31E66B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113">
              <a:defRPr>
                <a:solidFill>
                  <a:schemeClr val="tx1"/>
                </a:solidFill>
                <a:latin typeface="Arial" panose="020B0604020202020204" pitchFamily="34" charset="0"/>
                <a:ea typeface="Dotum" panose="020B0600000101010101" pitchFamily="34" charset="-127"/>
              </a:defRPr>
            </a:lvl1pPr>
            <a:lvl2pPr marL="715963" indent="-274638" defTabSz="900113">
              <a:defRPr>
                <a:solidFill>
                  <a:schemeClr val="tx1"/>
                </a:solidFill>
                <a:latin typeface="Arial" panose="020B0604020202020204" pitchFamily="34" charset="0"/>
                <a:ea typeface="Dotum" panose="020B0600000101010101" pitchFamily="34" charset="-127"/>
              </a:defRPr>
            </a:lvl2pPr>
            <a:lvl3pPr marL="1101725" indent="-219075" defTabSz="900113">
              <a:defRPr>
                <a:solidFill>
                  <a:schemeClr val="tx1"/>
                </a:solidFill>
                <a:latin typeface="Arial" panose="020B0604020202020204" pitchFamily="34" charset="0"/>
                <a:ea typeface="Dotum" panose="020B0600000101010101" pitchFamily="34" charset="-127"/>
              </a:defRPr>
            </a:lvl3pPr>
            <a:lvl4pPr marL="1541463" indent="-219075" defTabSz="900113">
              <a:defRPr>
                <a:solidFill>
                  <a:schemeClr val="tx1"/>
                </a:solidFill>
                <a:latin typeface="Arial" panose="020B0604020202020204" pitchFamily="34" charset="0"/>
                <a:ea typeface="Dotum" panose="020B0600000101010101" pitchFamily="34" charset="-127"/>
              </a:defRPr>
            </a:lvl4pPr>
            <a:lvl5pPr marL="1982788" indent="-219075" defTabSz="900113">
              <a:defRPr>
                <a:solidFill>
                  <a:schemeClr val="tx1"/>
                </a:solidFill>
                <a:latin typeface="Arial" panose="020B0604020202020204" pitchFamily="34" charset="0"/>
                <a:ea typeface="Dotum" panose="020B0600000101010101" pitchFamily="34" charset="-127"/>
              </a:defRPr>
            </a:lvl5pPr>
            <a:lvl6pPr marL="24399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6pPr>
            <a:lvl7pPr marL="28971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7pPr>
            <a:lvl8pPr marL="33543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8pPr>
            <a:lvl9pPr marL="3811588" indent="-219075" defTabSz="900113" eaLnBrk="0" fontAlgn="base" hangingPunct="0">
              <a:spcBef>
                <a:spcPct val="0"/>
              </a:spcBef>
              <a:spcAft>
                <a:spcPct val="0"/>
              </a:spcAft>
              <a:defRPr>
                <a:solidFill>
                  <a:schemeClr val="tx1"/>
                </a:solidFill>
                <a:latin typeface="Arial" panose="020B0604020202020204" pitchFamily="34" charset="0"/>
                <a:ea typeface="Dotum" panose="020B0600000101010101" pitchFamily="34" charset="-127"/>
              </a:defRPr>
            </a:lvl9pPr>
          </a:lstStyle>
          <a:p>
            <a:fld id="{2E68A085-A195-44C0-B7B4-A4F5E465921E}" type="slidenum">
              <a:rPr lang="en-US" altLang="en-US" smtClean="0"/>
              <a:pPr/>
              <a:t>6</a:t>
            </a:fld>
            <a:endParaRPr lang="en-US" altLang="en-US"/>
          </a:p>
        </p:txBody>
      </p:sp>
      <p:sp>
        <p:nvSpPr>
          <p:cNvPr id="67587" name="Rectangle 2">
            <a:extLst>
              <a:ext uri="{FF2B5EF4-FFF2-40B4-BE49-F238E27FC236}">
                <a16:creationId xmlns:a16="http://schemas.microsoft.com/office/drawing/2014/main" id="{6EF6021B-E2AF-08FF-64C8-14FAB483879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BC240E37-D5E5-E5C7-D952-BC22488415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17FDD82E-4331-9485-69DD-86FD156B9204}"/>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ED7FE25C-A6BB-6FD2-6A89-B4102E4049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7348" name="Slide Number Placeholder 3">
            <a:extLst>
              <a:ext uri="{FF2B5EF4-FFF2-40B4-BE49-F238E27FC236}">
                <a16:creationId xmlns:a16="http://schemas.microsoft.com/office/drawing/2014/main" id="{80C49390-2D0C-CAD9-2671-D7BCD7F87A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EDCCCF7-042E-46E2-B886-4073250C17C8}" type="slidenum">
              <a:rPr lang="en-US" altLang="en-US" smtClean="0">
                <a:latin typeface="Arial" panose="020B0604020202020204" pitchFamily="34" charset="0"/>
              </a:rPr>
              <a:pPr/>
              <a:t>7</a:t>
            </a:fld>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C029175A-F46C-B43E-4EEF-70BF4E4AD017}"/>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37DE2804-14FB-3AA3-167E-363103B6A1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3492" name="Slide Number Placeholder 3">
            <a:extLst>
              <a:ext uri="{FF2B5EF4-FFF2-40B4-BE49-F238E27FC236}">
                <a16:creationId xmlns:a16="http://schemas.microsoft.com/office/drawing/2014/main" id="{48CC97AF-54AE-B13F-49B6-7D9F178170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FF9C000-65FD-4A36-81FD-5C7AF6F47C04}" type="slidenum">
              <a:rPr lang="en-US" altLang="en-US" smtClean="0">
                <a:latin typeface="Arial" panose="020B0604020202020204" pitchFamily="34" charset="0"/>
              </a:rPr>
              <a:pPr/>
              <a:t>8</a:t>
            </a:fld>
            <a:endParaRPr lang="en-US" altLang="en-US">
              <a:latin typeface="Arial" panose="020B0604020202020204" pitchFamily="34" charset="0"/>
            </a:endParaRPr>
          </a:p>
        </p:txBody>
      </p:sp>
    </p:spTree>
    <p:extLst>
      <p:ext uri="{BB962C8B-B14F-4D97-AF65-F5344CB8AC3E}">
        <p14:creationId xmlns:p14="http://schemas.microsoft.com/office/powerpoint/2010/main" val="2230515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040106CC-441B-5161-85F0-496EEF170B1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CA4F208-F3CA-45AC-B833-E84FE2653009}" type="slidenum">
              <a:rPr lang="en-US" altLang="en-US" sz="1200">
                <a:latin typeface="Arial" panose="020B0604020202020204" pitchFamily="34" charset="0"/>
              </a:rPr>
              <a:pPr algn="r" eaLnBrk="1" hangingPunct="1"/>
              <a:t>9</a:t>
            </a:fld>
            <a:endParaRPr lang="en-US" altLang="en-US" sz="1200">
              <a:latin typeface="Arial" panose="020B0604020202020204" pitchFamily="34" charset="0"/>
            </a:endParaRPr>
          </a:p>
        </p:txBody>
      </p:sp>
      <p:sp>
        <p:nvSpPr>
          <p:cNvPr id="73731" name="Rectangle 2">
            <a:extLst>
              <a:ext uri="{FF2B5EF4-FFF2-40B4-BE49-F238E27FC236}">
                <a16:creationId xmlns:a16="http://schemas.microsoft.com/office/drawing/2014/main" id="{AADA2C3C-56AD-B56E-55A5-298E380DE53B}"/>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B0A14CD0-8A03-38DF-6EBF-9160CB8363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209473DC-64AA-5B55-BF47-771A39A7033A}"/>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CE39E0E-D285-4EFE-835E-C69D89A51C89}" type="slidenum">
              <a:rPr lang="en-US" altLang="en-US" sz="1200">
                <a:latin typeface="Arial" panose="020B0604020202020204" pitchFamily="34" charset="0"/>
              </a:rPr>
              <a:pPr algn="r" eaLnBrk="1" hangingPunct="1"/>
              <a:t>10</a:t>
            </a:fld>
            <a:endParaRPr lang="en-US" altLang="en-US" sz="1200">
              <a:latin typeface="Arial" panose="020B0604020202020204" pitchFamily="34" charset="0"/>
            </a:endParaRPr>
          </a:p>
        </p:txBody>
      </p:sp>
      <p:sp>
        <p:nvSpPr>
          <p:cNvPr id="75779" name="Rectangle 2">
            <a:extLst>
              <a:ext uri="{FF2B5EF4-FFF2-40B4-BE49-F238E27FC236}">
                <a16:creationId xmlns:a16="http://schemas.microsoft.com/office/drawing/2014/main" id="{F5B4BBFC-D7DF-E7DB-9A39-2B29C219950C}"/>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A2B7D93A-30ED-3F09-FCDA-2A1CC549F7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78B86AEC-5215-62E9-481E-B8A43C21F1E3}"/>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0" tIns="46775" rIns="93550" bIns="46775"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39BB8649-0620-4D83-BA3A-FBD774280FB3}" type="slidenum">
              <a:rPr lang="en-US" altLang="en-US" sz="1200">
                <a:latin typeface="Arial" panose="020B0604020202020204" pitchFamily="34" charset="0"/>
              </a:rPr>
              <a:pPr algn="r" eaLnBrk="1" hangingPunct="1"/>
              <a:t>11</a:t>
            </a:fld>
            <a:endParaRPr lang="en-US" altLang="en-US" sz="1200">
              <a:latin typeface="Arial" panose="020B0604020202020204" pitchFamily="34" charset="0"/>
            </a:endParaRPr>
          </a:p>
        </p:txBody>
      </p:sp>
      <p:sp>
        <p:nvSpPr>
          <p:cNvPr id="77827" name="Rectangle 2">
            <a:extLst>
              <a:ext uri="{FF2B5EF4-FFF2-40B4-BE49-F238E27FC236}">
                <a16:creationId xmlns:a16="http://schemas.microsoft.com/office/drawing/2014/main" id="{358E4DF2-FE49-4AA3-DCA3-93C91E25F1A2}"/>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C3BA993A-AF50-3325-ED46-9EACB3CCFF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0" tIns="46775" rIns="93550" bIns="46775"/>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8848C11A-AB0E-8C1C-8D99-8431AF85ACAE}"/>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C536E78E-E8A8-4939-9175-E42A2E78EDA2}" type="slidenum">
              <a:rPr lang="en-US" altLang="en-US" sz="1200">
                <a:latin typeface="Arial" panose="020B0604020202020204" pitchFamily="34" charset="0"/>
              </a:rPr>
              <a:pPr algn="r" eaLnBrk="1" hangingPunct="1"/>
              <a:t>12</a:t>
            </a:fld>
            <a:endParaRPr lang="en-US" altLang="en-US" sz="1200">
              <a:latin typeface="Arial" panose="020B0604020202020204" pitchFamily="34" charset="0"/>
            </a:endParaRPr>
          </a:p>
        </p:txBody>
      </p:sp>
      <p:sp>
        <p:nvSpPr>
          <p:cNvPr id="79875" name="Rectangle 2">
            <a:extLst>
              <a:ext uri="{FF2B5EF4-FFF2-40B4-BE49-F238E27FC236}">
                <a16:creationId xmlns:a16="http://schemas.microsoft.com/office/drawing/2014/main" id="{1BE19B57-615A-D275-8A58-78A86F4328D5}"/>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50D55F05-813F-9317-8C5F-5835FFB754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9129B19C-25F8-F416-C5B0-59CE385CA7C8}"/>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4465AA2E-7E5D-4B07-8C36-69175E125032}" type="slidenum">
              <a:rPr lang="en-US" altLang="en-US" sz="1200">
                <a:latin typeface="Arial" panose="020B0604020202020204" pitchFamily="34" charset="0"/>
              </a:rPr>
              <a:pPr algn="r" eaLnBrk="1" hangingPunct="1"/>
              <a:t>13</a:t>
            </a:fld>
            <a:endParaRPr lang="en-US" altLang="en-US" sz="1200">
              <a:latin typeface="Arial" panose="020B0604020202020204" pitchFamily="34" charset="0"/>
            </a:endParaRPr>
          </a:p>
        </p:txBody>
      </p:sp>
      <p:sp>
        <p:nvSpPr>
          <p:cNvPr id="81923" name="Rectangle 2">
            <a:extLst>
              <a:ext uri="{FF2B5EF4-FFF2-40B4-BE49-F238E27FC236}">
                <a16:creationId xmlns:a16="http://schemas.microsoft.com/office/drawing/2014/main" id="{BBD90398-400D-F9DB-EB42-26B1F60AF0B1}"/>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E089E02C-0071-AF71-364D-D62FB12362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BB0F7B2E-D5E6-9836-3EEE-D19F65D461F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E93DDA93-766E-4FA8-813B-AF7BB0DCD182}" type="slidenum">
              <a:rPr lang="en-US" altLang="en-US" sz="1200">
                <a:latin typeface="Arial" panose="020B0604020202020204" pitchFamily="34" charset="0"/>
              </a:rPr>
              <a:pPr algn="r" eaLnBrk="1" hangingPunct="1"/>
              <a:t>14</a:t>
            </a:fld>
            <a:endParaRPr lang="en-US" altLang="en-US" sz="1200">
              <a:latin typeface="Arial" panose="020B0604020202020204" pitchFamily="34" charset="0"/>
            </a:endParaRPr>
          </a:p>
        </p:txBody>
      </p:sp>
      <p:sp>
        <p:nvSpPr>
          <p:cNvPr id="83971" name="Rectangle 2">
            <a:extLst>
              <a:ext uri="{FF2B5EF4-FFF2-40B4-BE49-F238E27FC236}">
                <a16:creationId xmlns:a16="http://schemas.microsoft.com/office/drawing/2014/main" id="{4DFB2552-B5F2-A796-0329-425AED22A3E8}"/>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455D9706-C9BB-CCBD-E1E6-B3A70E8A4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5528F-68F1-7795-B424-1891482BC590}"/>
            </a:ext>
          </a:extLst>
        </p:cNvPr>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ED6AAE2F-B73F-F1CD-F279-1A4011C551C0}"/>
              </a:ext>
            </a:extLst>
          </p:cNvPr>
          <p:cNvSpPr>
            <a:spLocks noGrp="1" noRot="1" noChangeAspect="1" noChangeArrowheads="1" noTextEdit="1"/>
          </p:cNvSpPr>
          <p:nvPr>
            <p:ph type="sldImg"/>
          </p:nvPr>
        </p:nvSpPr>
        <p:spPr>
          <a:ln/>
        </p:spPr>
      </p:sp>
      <p:sp>
        <p:nvSpPr>
          <p:cNvPr id="87043" name="Notes Placeholder 2">
            <a:extLst>
              <a:ext uri="{FF2B5EF4-FFF2-40B4-BE49-F238E27FC236}">
                <a16:creationId xmlns:a16="http://schemas.microsoft.com/office/drawing/2014/main" id="{6CF6A46D-546C-58D8-BB49-68E678A467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7044" name="Slide Number Placeholder 3">
            <a:extLst>
              <a:ext uri="{FF2B5EF4-FFF2-40B4-BE49-F238E27FC236}">
                <a16:creationId xmlns:a16="http://schemas.microsoft.com/office/drawing/2014/main" id="{E9FE8BDB-DF5C-AD42-B7D2-A47EAF58C7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FFCAA1F-82E2-474B-9535-0EF5BCA0F07B}" type="slidenum">
              <a:rPr lang="en-US" altLang="en-US" smtClean="0">
                <a:latin typeface="Arial" panose="020B0604020202020204" pitchFamily="34" charset="0"/>
              </a:rPr>
              <a:pPr/>
              <a:t>15</a:t>
            </a:fld>
            <a:endParaRPr lang="en-US" altLang="en-US">
              <a:latin typeface="Arial" panose="020B0604020202020204" pitchFamily="34" charset="0"/>
            </a:endParaRPr>
          </a:p>
        </p:txBody>
      </p:sp>
    </p:spTree>
    <p:extLst>
      <p:ext uri="{BB962C8B-B14F-4D97-AF65-F5344CB8AC3E}">
        <p14:creationId xmlns:p14="http://schemas.microsoft.com/office/powerpoint/2010/main" val="1799369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503AB241-DC2A-3839-13C0-30FFEBB6C2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B66618D-72E3-4919-9237-A12DE1388FD7}" type="slidenum">
              <a:rPr lang="en-US" altLang="en-US" smtClean="0">
                <a:latin typeface="Arial" panose="020B0604020202020204" pitchFamily="34" charset="0"/>
              </a:rPr>
              <a:pPr/>
              <a:t>16</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8B69BCFF-8B66-E553-4BD6-8832236F6C88}"/>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F3E0DD72-F520-9BB7-8224-F194C3D75F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F75D081-4641-3A5A-F290-317F64D310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C330B13-5F94-497C-83EF-A98E230348D2}" type="slidenum">
              <a:rPr lang="en-US" altLang="en-US" smtClean="0">
                <a:latin typeface="Arial" panose="020B0604020202020204" pitchFamily="34" charset="0"/>
              </a:rPr>
              <a:pPr/>
              <a:t>17</a:t>
            </a:fld>
            <a:endParaRPr lang="en-US" altLang="en-US">
              <a:latin typeface="Arial" panose="020B0604020202020204" pitchFamily="34" charset="0"/>
            </a:endParaRPr>
          </a:p>
        </p:txBody>
      </p:sp>
      <p:sp>
        <p:nvSpPr>
          <p:cNvPr id="99331" name="Rectangle 2">
            <a:extLst>
              <a:ext uri="{FF2B5EF4-FFF2-40B4-BE49-F238E27FC236}">
                <a16:creationId xmlns:a16="http://schemas.microsoft.com/office/drawing/2014/main" id="{06DB7E40-DE37-DCAC-ED58-5EE0BEA89547}"/>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75532C3C-6400-F656-60CD-A34290F4B1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C38FCC8C-1921-D58D-70A9-7D45BD3204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E6A9638-5BD7-4E7A-ABCB-050EE0F7ECA8}" type="slidenum">
              <a:rPr lang="en-US" altLang="en-US" smtClean="0">
                <a:latin typeface="Arial" panose="020B0604020202020204" pitchFamily="34" charset="0"/>
              </a:rPr>
              <a:pPr/>
              <a:t>18</a:t>
            </a:fld>
            <a:endParaRPr lang="en-US" altLang="en-US">
              <a:latin typeface="Arial" panose="020B0604020202020204" pitchFamily="34" charset="0"/>
            </a:endParaRPr>
          </a:p>
        </p:txBody>
      </p:sp>
      <p:sp>
        <p:nvSpPr>
          <p:cNvPr id="133123" name="Rectangle 2">
            <a:extLst>
              <a:ext uri="{FF2B5EF4-FFF2-40B4-BE49-F238E27FC236}">
                <a16:creationId xmlns:a16="http://schemas.microsoft.com/office/drawing/2014/main" id="{DA635524-128D-F75F-CB9E-AE9EAF3A1C6F}"/>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7B1CE8B5-9B9F-6F98-8710-1931B7A397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C4223A23-D726-40D6-6164-7F1B986828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A593F4B-BAA9-49E6-BBA2-E118919A31DD}" type="slidenum">
              <a:rPr lang="en-US" altLang="en-US" smtClean="0">
                <a:latin typeface="Arial" panose="020B0604020202020204" pitchFamily="34" charset="0"/>
              </a:rPr>
              <a:pPr/>
              <a:t>19</a:t>
            </a:fld>
            <a:endParaRPr lang="en-US" altLang="en-US">
              <a:latin typeface="Arial" panose="020B0604020202020204" pitchFamily="34" charset="0"/>
            </a:endParaRPr>
          </a:p>
        </p:txBody>
      </p:sp>
      <p:sp>
        <p:nvSpPr>
          <p:cNvPr id="101379" name="Rectangle 2">
            <a:extLst>
              <a:ext uri="{FF2B5EF4-FFF2-40B4-BE49-F238E27FC236}">
                <a16:creationId xmlns:a16="http://schemas.microsoft.com/office/drawing/2014/main" id="{BBA2B403-5969-4C85-8A84-B59FCF0B7C9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55CB2A3B-288F-76E2-5169-B3C577D926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D1E11243-F738-90D5-3998-A32DA5A506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74BD928-443A-432D-9EAA-59B8EE338004}" type="slidenum">
              <a:rPr lang="en-US" altLang="en-US" smtClean="0">
                <a:latin typeface="Arial" panose="020B0604020202020204" pitchFamily="34" charset="0"/>
              </a:rPr>
              <a:pPr/>
              <a:t>20</a:t>
            </a:fld>
            <a:endParaRPr lang="en-US" altLang="en-US">
              <a:latin typeface="Arial" panose="020B0604020202020204" pitchFamily="34" charset="0"/>
            </a:endParaRPr>
          </a:p>
        </p:txBody>
      </p:sp>
      <p:sp>
        <p:nvSpPr>
          <p:cNvPr id="103427" name="Rectangle 2">
            <a:extLst>
              <a:ext uri="{FF2B5EF4-FFF2-40B4-BE49-F238E27FC236}">
                <a16:creationId xmlns:a16="http://schemas.microsoft.com/office/drawing/2014/main" id="{1E250BE6-492A-3951-E4C7-477E0C876840}"/>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7CE45FE0-5971-677C-75F5-7EC9B917D0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51F12D88-67A9-953E-A520-3EFF1E815F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55332AB-6137-435D-931E-824634089B94}" type="slidenum">
              <a:rPr lang="en-US" altLang="en-US" smtClean="0">
                <a:latin typeface="Arial" panose="020B0604020202020204" pitchFamily="34" charset="0"/>
              </a:rPr>
              <a:pPr/>
              <a:t>21</a:t>
            </a:fld>
            <a:endParaRPr lang="en-US" altLang="en-US">
              <a:latin typeface="Arial" panose="020B0604020202020204" pitchFamily="34" charset="0"/>
            </a:endParaRPr>
          </a:p>
        </p:txBody>
      </p:sp>
      <p:sp>
        <p:nvSpPr>
          <p:cNvPr id="105475" name="Rectangle 2">
            <a:extLst>
              <a:ext uri="{FF2B5EF4-FFF2-40B4-BE49-F238E27FC236}">
                <a16:creationId xmlns:a16="http://schemas.microsoft.com/office/drawing/2014/main" id="{CECBE174-DCFB-4379-1706-98B3BE9A2209}"/>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FD49B8FC-ACA4-386C-49DA-8D05A13BB3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0A410D0E-FBEF-0260-615E-C51A169FA55F}"/>
              </a:ext>
            </a:extLst>
          </p:cNvPr>
          <p:cNvSpPr>
            <a:spLocks noGrp="1" noRot="1" noChangeAspect="1" noChangeArrowheads="1" noTextEdit="1"/>
          </p:cNvSpPr>
          <p:nvPr>
            <p:ph type="sldImg"/>
          </p:nvPr>
        </p:nvSpPr>
        <p:spPr>
          <a:ln/>
        </p:spPr>
      </p:sp>
      <p:sp>
        <p:nvSpPr>
          <p:cNvPr id="107523" name="Notes Placeholder 2">
            <a:extLst>
              <a:ext uri="{FF2B5EF4-FFF2-40B4-BE49-F238E27FC236}">
                <a16:creationId xmlns:a16="http://schemas.microsoft.com/office/drawing/2014/main" id="{5EDDC492-9559-F728-FB17-48D280236F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7524" name="Slide Number Placeholder 3">
            <a:extLst>
              <a:ext uri="{FF2B5EF4-FFF2-40B4-BE49-F238E27FC236}">
                <a16:creationId xmlns:a16="http://schemas.microsoft.com/office/drawing/2014/main" id="{7B014BD5-E6C2-CFDD-E24A-F2A4A06194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4C40BF3-5ED1-46DF-9472-0BAC6CC5DB3B}" type="slidenum">
              <a:rPr lang="en-US" altLang="en-US" smtClean="0">
                <a:latin typeface="Arial" panose="020B0604020202020204" pitchFamily="34" charset="0"/>
              </a:rPr>
              <a:pPr/>
              <a:t>22</a:t>
            </a:fld>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id="{00CE1361-251F-06F8-62C5-48DC1B80F80F}"/>
              </a:ext>
            </a:extLst>
          </p:cNvPr>
          <p:cNvSpPr>
            <a:spLocks noGrp="1" noRot="1" noChangeAspect="1" noChangeArrowheads="1" noTextEdit="1"/>
          </p:cNvSpPr>
          <p:nvPr>
            <p:ph type="sldImg"/>
          </p:nvPr>
        </p:nvSpPr>
        <p:spPr>
          <a:ln/>
        </p:spPr>
      </p:sp>
      <p:sp>
        <p:nvSpPr>
          <p:cNvPr id="109571" name="Notes Placeholder 2">
            <a:extLst>
              <a:ext uri="{FF2B5EF4-FFF2-40B4-BE49-F238E27FC236}">
                <a16:creationId xmlns:a16="http://schemas.microsoft.com/office/drawing/2014/main" id="{1A9CA004-C1E1-74F9-D975-E1DBA08018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9572" name="Slide Number Placeholder 3">
            <a:extLst>
              <a:ext uri="{FF2B5EF4-FFF2-40B4-BE49-F238E27FC236}">
                <a16:creationId xmlns:a16="http://schemas.microsoft.com/office/drawing/2014/main" id="{987546C1-E771-361A-44B8-A05C2304E14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319366B-C7B8-4EB9-A5BC-3D120E39B462}" type="slidenum">
              <a:rPr lang="en-US" altLang="en-US" smtClean="0">
                <a:latin typeface="Arial" panose="020B0604020202020204" pitchFamily="34" charset="0"/>
              </a:rPr>
              <a:pPr/>
              <a:t>23</a:t>
            </a:fld>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5DA1F7A3-24AC-0B9C-8851-4803AACE8348}"/>
              </a:ext>
            </a:extLst>
          </p:cNvPr>
          <p:cNvSpPr>
            <a:spLocks noGrp="1" noRot="1" noChangeAspect="1" noChangeArrowheads="1" noTextEdit="1"/>
          </p:cNvSpPr>
          <p:nvPr>
            <p:ph type="sldImg"/>
          </p:nvPr>
        </p:nvSpPr>
        <p:spPr>
          <a:ln/>
        </p:spPr>
      </p:sp>
      <p:sp>
        <p:nvSpPr>
          <p:cNvPr id="111619" name="Notes Placeholder 2">
            <a:extLst>
              <a:ext uri="{FF2B5EF4-FFF2-40B4-BE49-F238E27FC236}">
                <a16:creationId xmlns:a16="http://schemas.microsoft.com/office/drawing/2014/main" id="{96EAAD76-7EC8-C451-C37F-CA7FB01F6E7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11620" name="Slide Number Placeholder 3">
            <a:extLst>
              <a:ext uri="{FF2B5EF4-FFF2-40B4-BE49-F238E27FC236}">
                <a16:creationId xmlns:a16="http://schemas.microsoft.com/office/drawing/2014/main" id="{EE68C8F7-5AF1-09BB-C398-7D32928509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074177E-77A2-4909-AE66-44531257C097}" type="slidenum">
              <a:rPr lang="en-US" altLang="en-US" smtClean="0">
                <a:latin typeface="Arial" panose="020B0604020202020204" pitchFamily="34" charset="0"/>
              </a:rPr>
              <a:pPr/>
              <a:t>24</a:t>
            </a:fld>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0174A-05C0-4667-9766-426CDB97C594}"/>
            </a:ext>
          </a:extLst>
        </p:cNvPr>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F6519583-4256-1E9E-B5FB-62C7AFDE0AA0}"/>
              </a:ext>
            </a:extLst>
          </p:cNvPr>
          <p:cNvSpPr>
            <a:spLocks noGrp="1" noRot="1" noChangeAspect="1" noChangeArrowheads="1" noTextEdit="1"/>
          </p:cNvSpPr>
          <p:nvPr>
            <p:ph type="sldImg"/>
          </p:nvPr>
        </p:nvSpPr>
        <p:spPr>
          <a:ln/>
        </p:spPr>
      </p:sp>
      <p:sp>
        <p:nvSpPr>
          <p:cNvPr id="111619" name="Notes Placeholder 2">
            <a:extLst>
              <a:ext uri="{FF2B5EF4-FFF2-40B4-BE49-F238E27FC236}">
                <a16:creationId xmlns:a16="http://schemas.microsoft.com/office/drawing/2014/main" id="{E6D5DE90-3B37-8AD7-8B2D-200E5E0D3F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1620" name="Slide Number Placeholder 3">
            <a:extLst>
              <a:ext uri="{FF2B5EF4-FFF2-40B4-BE49-F238E27FC236}">
                <a16:creationId xmlns:a16="http://schemas.microsoft.com/office/drawing/2014/main" id="{A97B21AE-31CD-33D7-99B4-2F1DF832A6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074177E-77A2-4909-AE66-44531257C097}" type="slidenum">
              <a:rPr lang="en-US" altLang="en-US" smtClean="0">
                <a:latin typeface="Arial" panose="020B0604020202020204" pitchFamily="34" charset="0"/>
              </a:rPr>
              <a:pPr/>
              <a:t>25</a:t>
            </a:fld>
            <a:endParaRPr lang="en-US" altLang="en-US">
              <a:latin typeface="Arial" panose="020B0604020202020204" pitchFamily="34" charset="0"/>
            </a:endParaRPr>
          </a:p>
        </p:txBody>
      </p:sp>
    </p:spTree>
    <p:extLst>
      <p:ext uri="{BB962C8B-B14F-4D97-AF65-F5344CB8AC3E}">
        <p14:creationId xmlns:p14="http://schemas.microsoft.com/office/powerpoint/2010/main" val="2909297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0174A-05C0-4667-9766-426CDB97C594}"/>
            </a:ext>
          </a:extLst>
        </p:cNvPr>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F6519583-4256-1E9E-B5FB-62C7AFDE0AA0}"/>
              </a:ext>
            </a:extLst>
          </p:cNvPr>
          <p:cNvSpPr>
            <a:spLocks noGrp="1" noRot="1" noChangeAspect="1" noChangeArrowheads="1" noTextEdit="1"/>
          </p:cNvSpPr>
          <p:nvPr>
            <p:ph type="sldImg"/>
          </p:nvPr>
        </p:nvSpPr>
        <p:spPr>
          <a:ln/>
        </p:spPr>
      </p:sp>
      <p:sp>
        <p:nvSpPr>
          <p:cNvPr id="111619" name="Notes Placeholder 2">
            <a:extLst>
              <a:ext uri="{FF2B5EF4-FFF2-40B4-BE49-F238E27FC236}">
                <a16:creationId xmlns:a16="http://schemas.microsoft.com/office/drawing/2014/main" id="{E6D5DE90-3B37-8AD7-8B2D-200E5E0D3F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1620" name="Slide Number Placeholder 3">
            <a:extLst>
              <a:ext uri="{FF2B5EF4-FFF2-40B4-BE49-F238E27FC236}">
                <a16:creationId xmlns:a16="http://schemas.microsoft.com/office/drawing/2014/main" id="{A97B21AE-31CD-33D7-99B4-2F1DF832A6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074177E-77A2-4909-AE66-44531257C097}" type="slidenum">
              <a:rPr lang="en-US" altLang="en-US" smtClean="0">
                <a:latin typeface="Arial" panose="020B0604020202020204" pitchFamily="34" charset="0"/>
              </a:rPr>
              <a:pPr/>
              <a:t>26</a:t>
            </a:fld>
            <a:endParaRPr lang="en-US" altLang="en-US">
              <a:latin typeface="Arial" panose="020B0604020202020204" pitchFamily="34" charset="0"/>
            </a:endParaRPr>
          </a:p>
        </p:txBody>
      </p:sp>
    </p:spTree>
    <p:extLst>
      <p:ext uri="{BB962C8B-B14F-4D97-AF65-F5344CB8AC3E}">
        <p14:creationId xmlns:p14="http://schemas.microsoft.com/office/powerpoint/2010/main" val="3611467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10CABB04-CC36-D718-A5B5-AD85DFBE0E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4852453-5235-4812-8AF0-719569F816A4}" type="slidenum">
              <a:rPr lang="en-US" altLang="en-US" smtClean="0">
                <a:latin typeface="Arial" panose="020B0604020202020204" pitchFamily="34" charset="0"/>
              </a:rPr>
              <a:pPr/>
              <a:t>27</a:t>
            </a:fld>
            <a:endParaRPr lang="en-US" altLang="en-US">
              <a:latin typeface="Arial" panose="020B0604020202020204" pitchFamily="34" charset="0"/>
            </a:endParaRPr>
          </a:p>
        </p:txBody>
      </p:sp>
      <p:sp>
        <p:nvSpPr>
          <p:cNvPr id="117763" name="Rectangle 2">
            <a:extLst>
              <a:ext uri="{FF2B5EF4-FFF2-40B4-BE49-F238E27FC236}">
                <a16:creationId xmlns:a16="http://schemas.microsoft.com/office/drawing/2014/main" id="{F217AF18-2FBC-5B1D-2F21-935C9A9B79CF}"/>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38F8C417-19F2-48CE-F9F2-BF2BD87C5F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4D8B90D-BA5D-1AB9-47AA-253CB2B416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47C7532-3E54-4DDE-B5FB-BD651608D465}" type="slidenum">
              <a:rPr lang="en-US" altLang="en-US" smtClean="0">
                <a:latin typeface="Arial" panose="020B0604020202020204" pitchFamily="34" charset="0"/>
              </a:rPr>
              <a:pPr/>
              <a:t>28</a:t>
            </a:fld>
            <a:endParaRPr lang="en-US" altLang="en-US">
              <a:latin typeface="Arial" panose="020B0604020202020204" pitchFamily="34" charset="0"/>
            </a:endParaRPr>
          </a:p>
        </p:txBody>
      </p:sp>
      <p:sp>
        <p:nvSpPr>
          <p:cNvPr id="123907" name="Rectangle 2">
            <a:extLst>
              <a:ext uri="{FF2B5EF4-FFF2-40B4-BE49-F238E27FC236}">
                <a16:creationId xmlns:a16="http://schemas.microsoft.com/office/drawing/2014/main" id="{F73EEC32-145F-0A48-409E-B77C958A143C}"/>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357BAED7-23DB-9456-0A0D-6FBC61A9DD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8B82F5E9-C084-D2BD-C058-3C333BE961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7D71EAC-2185-4445-9DE1-1230BCD904F5}" type="slidenum">
              <a:rPr lang="en-US" altLang="en-US" smtClean="0">
                <a:latin typeface="Arial" panose="020B0604020202020204" pitchFamily="34" charset="0"/>
              </a:rPr>
              <a:pPr/>
              <a:t>29</a:t>
            </a:fld>
            <a:endParaRPr lang="en-US" altLang="en-US">
              <a:latin typeface="Arial" panose="020B0604020202020204" pitchFamily="34" charset="0"/>
            </a:endParaRPr>
          </a:p>
        </p:txBody>
      </p:sp>
      <p:sp>
        <p:nvSpPr>
          <p:cNvPr id="130051" name="Rectangle 2">
            <a:extLst>
              <a:ext uri="{FF2B5EF4-FFF2-40B4-BE49-F238E27FC236}">
                <a16:creationId xmlns:a16="http://schemas.microsoft.com/office/drawing/2014/main" id="{9652C23A-46A1-C342-E790-E0D119DF1FB4}"/>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9353044D-F2CA-345C-54E6-945A119764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4D8B90D-BA5D-1AB9-47AA-253CB2B416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47C7532-3E54-4DDE-B5FB-BD651608D465}" type="slidenum">
              <a:rPr lang="en-US" altLang="en-US" smtClean="0">
                <a:latin typeface="Arial" panose="020B0604020202020204" pitchFamily="34" charset="0"/>
              </a:rPr>
              <a:pPr/>
              <a:t>30</a:t>
            </a:fld>
            <a:endParaRPr lang="en-US" altLang="en-US">
              <a:latin typeface="Arial" panose="020B0604020202020204" pitchFamily="34" charset="0"/>
            </a:endParaRPr>
          </a:p>
        </p:txBody>
      </p:sp>
      <p:sp>
        <p:nvSpPr>
          <p:cNvPr id="123907" name="Rectangle 2">
            <a:extLst>
              <a:ext uri="{FF2B5EF4-FFF2-40B4-BE49-F238E27FC236}">
                <a16:creationId xmlns:a16="http://schemas.microsoft.com/office/drawing/2014/main" id="{F73EEC32-145F-0A48-409E-B77C958A143C}"/>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357BAED7-23DB-9456-0A0D-6FBC61A9DD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17145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26E9B3C1-4FB7-E938-0114-B33D0B4737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1F566EB-8D5B-42BF-80EE-4AA4716FEAAC}" type="slidenum">
              <a:rPr lang="en-US" altLang="en-US" smtClean="0">
                <a:latin typeface="Arial" panose="020B0604020202020204" pitchFamily="34" charset="0"/>
              </a:rPr>
              <a:pPr/>
              <a:t>31</a:t>
            </a:fld>
            <a:endParaRPr lang="en-US" altLang="en-US">
              <a:latin typeface="Arial" panose="020B0604020202020204" pitchFamily="34" charset="0"/>
            </a:endParaRPr>
          </a:p>
        </p:txBody>
      </p:sp>
      <p:sp>
        <p:nvSpPr>
          <p:cNvPr id="134147" name="Rectangle 2">
            <a:extLst>
              <a:ext uri="{FF2B5EF4-FFF2-40B4-BE49-F238E27FC236}">
                <a16:creationId xmlns:a16="http://schemas.microsoft.com/office/drawing/2014/main" id="{D349BE73-1DA4-4FF3-5C60-899E4E6B8144}"/>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E0C2C216-FEA6-F609-AF64-FF4FD91E0F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E7FCA570-0EEC-64C9-3702-CFEE9BA9F6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A80144E-E7B8-4E71-B378-EB4811D9D69A}" type="slidenum">
              <a:rPr lang="en-US" altLang="en-US" smtClean="0">
                <a:latin typeface="Arial" panose="020B0604020202020204" pitchFamily="34" charset="0"/>
              </a:rPr>
              <a:pPr/>
              <a:t>32</a:t>
            </a:fld>
            <a:endParaRPr lang="en-US" altLang="en-US">
              <a:latin typeface="Arial" panose="020B0604020202020204" pitchFamily="34" charset="0"/>
            </a:endParaRPr>
          </a:p>
        </p:txBody>
      </p:sp>
      <p:sp>
        <p:nvSpPr>
          <p:cNvPr id="141315" name="Rectangle 2">
            <a:extLst>
              <a:ext uri="{FF2B5EF4-FFF2-40B4-BE49-F238E27FC236}">
                <a16:creationId xmlns:a16="http://schemas.microsoft.com/office/drawing/2014/main" id="{B42B27C9-EE0A-40C0-FC5E-8894CD5F1E07}"/>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68843F53-21E9-7503-9601-BEA5F6A119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08EC4ED1-4528-70BC-7510-8458F4AE16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011FDE5-AA10-4326-9DAD-75ECD4F106C2}" type="slidenum">
              <a:rPr lang="en-US" altLang="en-US" smtClean="0">
                <a:latin typeface="Arial" panose="020B0604020202020204" pitchFamily="34" charset="0"/>
              </a:rPr>
              <a:pPr/>
              <a:t>34</a:t>
            </a:fld>
            <a:endParaRPr lang="en-US" altLang="en-US">
              <a:latin typeface="Arial" panose="020B0604020202020204" pitchFamily="34" charset="0"/>
            </a:endParaRPr>
          </a:p>
        </p:txBody>
      </p:sp>
      <p:sp>
        <p:nvSpPr>
          <p:cNvPr id="146435" name="Rectangle 2">
            <a:extLst>
              <a:ext uri="{FF2B5EF4-FFF2-40B4-BE49-F238E27FC236}">
                <a16:creationId xmlns:a16="http://schemas.microsoft.com/office/drawing/2014/main" id="{4C29FBFE-DFDF-440C-0E50-63A72D3272A8}"/>
              </a:ext>
            </a:extLst>
          </p:cNvPr>
          <p:cNvSpPr>
            <a:spLocks noGrp="1" noRot="1" noChangeAspect="1" noChangeArrowheads="1" noTextEdit="1"/>
          </p:cNvSpPr>
          <p:nvPr>
            <p:ph type="sldImg"/>
          </p:nvPr>
        </p:nvSpPr>
        <p:spPr>
          <a:ln/>
        </p:spPr>
      </p:sp>
      <p:sp>
        <p:nvSpPr>
          <p:cNvPr id="146436" name="Rectangle 3">
            <a:extLst>
              <a:ext uri="{FF2B5EF4-FFF2-40B4-BE49-F238E27FC236}">
                <a16:creationId xmlns:a16="http://schemas.microsoft.com/office/drawing/2014/main" id="{F96480BB-8711-9521-7D93-C1B914BBDD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BB27-3561-46C2-0B72-3615BA881086}"/>
            </a:ext>
          </a:extLst>
        </p:cNvPr>
        <p:cNvGrpSpPr/>
        <p:nvPr/>
      </p:nvGrpSpPr>
      <p:grpSpPr>
        <a:xfrm>
          <a:off x="0" y="0"/>
          <a:ext cx="0" cy="0"/>
          <a:chOff x="0" y="0"/>
          <a:chExt cx="0" cy="0"/>
        </a:xfrm>
      </p:grpSpPr>
      <p:sp>
        <p:nvSpPr>
          <p:cNvPr id="141314" name="Rectangle 7">
            <a:extLst>
              <a:ext uri="{FF2B5EF4-FFF2-40B4-BE49-F238E27FC236}">
                <a16:creationId xmlns:a16="http://schemas.microsoft.com/office/drawing/2014/main" id="{2F551612-EE77-582E-03EC-2D3DE193BD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A80144E-E7B8-4E71-B378-EB4811D9D69A}" type="slidenum">
              <a:rPr lang="en-US" altLang="en-US" smtClean="0">
                <a:latin typeface="Arial" panose="020B0604020202020204" pitchFamily="34" charset="0"/>
              </a:rPr>
              <a:pPr/>
              <a:t>35</a:t>
            </a:fld>
            <a:endParaRPr lang="en-US" altLang="en-US">
              <a:latin typeface="Arial" panose="020B0604020202020204" pitchFamily="34" charset="0"/>
            </a:endParaRPr>
          </a:p>
        </p:txBody>
      </p:sp>
      <p:sp>
        <p:nvSpPr>
          <p:cNvPr id="141315" name="Rectangle 2">
            <a:extLst>
              <a:ext uri="{FF2B5EF4-FFF2-40B4-BE49-F238E27FC236}">
                <a16:creationId xmlns:a16="http://schemas.microsoft.com/office/drawing/2014/main" id="{35B20F94-09C6-1102-721C-70046661FB92}"/>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AB3384CD-4B45-B6EC-A83A-CEADC86861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73225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BF4084DD-16B5-4700-AF90-4D700180FA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63A2B33-5E1B-4FBE-9654-6F946F0E7906}" type="slidenum">
              <a:rPr lang="en-US" altLang="en-US" smtClean="0">
                <a:latin typeface="Arial" panose="020B0604020202020204" pitchFamily="34" charset="0"/>
              </a:rPr>
              <a:pPr/>
              <a:t>36</a:t>
            </a:fld>
            <a:endParaRPr lang="en-US" altLang="en-US">
              <a:latin typeface="Arial" panose="020B0604020202020204" pitchFamily="34" charset="0"/>
            </a:endParaRPr>
          </a:p>
        </p:txBody>
      </p:sp>
      <p:sp>
        <p:nvSpPr>
          <p:cNvPr id="150531" name="Rectangle 2">
            <a:extLst>
              <a:ext uri="{FF2B5EF4-FFF2-40B4-BE49-F238E27FC236}">
                <a16:creationId xmlns:a16="http://schemas.microsoft.com/office/drawing/2014/main" id="{0F65AD73-48F7-EC3C-13FC-255B44FA3042}"/>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C302415B-8AF5-6C6B-461C-504F4A8926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DEBD8-ACC4-9DE1-A400-4C3B4088C958}"/>
            </a:ext>
          </a:extLst>
        </p:cNvPr>
        <p:cNvGrpSpPr/>
        <p:nvPr/>
      </p:nvGrpSpPr>
      <p:grpSpPr>
        <a:xfrm>
          <a:off x="0" y="0"/>
          <a:ext cx="0" cy="0"/>
          <a:chOff x="0" y="0"/>
          <a:chExt cx="0" cy="0"/>
        </a:xfrm>
      </p:grpSpPr>
      <p:sp>
        <p:nvSpPr>
          <p:cNvPr id="150530" name="Rectangle 7">
            <a:extLst>
              <a:ext uri="{FF2B5EF4-FFF2-40B4-BE49-F238E27FC236}">
                <a16:creationId xmlns:a16="http://schemas.microsoft.com/office/drawing/2014/main" id="{B2351B66-18E6-9B51-1516-AB0E3BB374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63A2B33-5E1B-4FBE-9654-6F946F0E7906}" type="slidenum">
              <a:rPr lang="en-US" altLang="en-US" smtClean="0">
                <a:latin typeface="Arial" panose="020B0604020202020204" pitchFamily="34" charset="0"/>
              </a:rPr>
              <a:pPr/>
              <a:t>38</a:t>
            </a:fld>
            <a:endParaRPr lang="en-US" altLang="en-US">
              <a:latin typeface="Arial" panose="020B0604020202020204" pitchFamily="34" charset="0"/>
            </a:endParaRPr>
          </a:p>
        </p:txBody>
      </p:sp>
      <p:sp>
        <p:nvSpPr>
          <p:cNvPr id="150531" name="Rectangle 2">
            <a:extLst>
              <a:ext uri="{FF2B5EF4-FFF2-40B4-BE49-F238E27FC236}">
                <a16:creationId xmlns:a16="http://schemas.microsoft.com/office/drawing/2014/main" id="{FA5DD07E-EE99-6550-BFA8-FFBAF09520AE}"/>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105FD128-E352-AA2B-7280-FCD6761E2E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09669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764B76CF-B461-13EF-DF45-D8C214B005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017A3F2-0D7D-44DD-BAFD-1D2587784687}" type="slidenum">
              <a:rPr lang="en-US" altLang="en-US" smtClean="0">
                <a:latin typeface="Arial" panose="020B0604020202020204" pitchFamily="34" charset="0"/>
              </a:rPr>
              <a:pPr/>
              <a:t>39</a:t>
            </a:fld>
            <a:endParaRPr lang="en-US" altLang="en-US">
              <a:latin typeface="Arial" panose="020B0604020202020204" pitchFamily="34" charset="0"/>
            </a:endParaRPr>
          </a:p>
        </p:txBody>
      </p:sp>
      <p:sp>
        <p:nvSpPr>
          <p:cNvPr id="159747" name="Rectangle 2">
            <a:extLst>
              <a:ext uri="{FF2B5EF4-FFF2-40B4-BE49-F238E27FC236}">
                <a16:creationId xmlns:a16="http://schemas.microsoft.com/office/drawing/2014/main" id="{D3EBFBEA-C73E-2689-A2E2-D1DF97BD7B37}"/>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AEBC7084-C332-F579-360F-E43B5935A3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77B7C259-8515-4948-1CF1-466A9648B1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649928A-5F12-41AD-BF9A-9BC2355AC170}" type="slidenum">
              <a:rPr lang="en-US" altLang="en-US" smtClean="0">
                <a:latin typeface="Arial" panose="020B0604020202020204" pitchFamily="34" charset="0"/>
              </a:rPr>
              <a:pPr/>
              <a:t>40</a:t>
            </a:fld>
            <a:endParaRPr lang="en-US" altLang="en-US">
              <a:latin typeface="Arial" panose="020B0604020202020204" pitchFamily="34" charset="0"/>
            </a:endParaRPr>
          </a:p>
        </p:txBody>
      </p:sp>
      <p:sp>
        <p:nvSpPr>
          <p:cNvPr id="161795" name="Rectangle 2">
            <a:extLst>
              <a:ext uri="{FF2B5EF4-FFF2-40B4-BE49-F238E27FC236}">
                <a16:creationId xmlns:a16="http://schemas.microsoft.com/office/drawing/2014/main" id="{60ED115F-1967-008B-5F4B-EDDF71AF8C60}"/>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915C1BEC-2F04-3BE2-BE48-A4F54724D0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C3695587-B2ED-51C3-91A1-2409989061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0419D03-90F9-4734-90EB-E2855B8D3432}" type="slidenum">
              <a:rPr lang="en-US" altLang="en-US" smtClean="0">
                <a:latin typeface="Arial" panose="020B0604020202020204" pitchFamily="34" charset="0"/>
              </a:rPr>
              <a:pPr/>
              <a:t>41</a:t>
            </a:fld>
            <a:endParaRPr lang="en-US" altLang="en-US">
              <a:latin typeface="Arial" panose="020B0604020202020204" pitchFamily="34" charset="0"/>
            </a:endParaRPr>
          </a:p>
        </p:txBody>
      </p:sp>
      <p:sp>
        <p:nvSpPr>
          <p:cNvPr id="165891" name="Rectangle 2">
            <a:extLst>
              <a:ext uri="{FF2B5EF4-FFF2-40B4-BE49-F238E27FC236}">
                <a16:creationId xmlns:a16="http://schemas.microsoft.com/office/drawing/2014/main" id="{2F318058-3E6E-34AA-4F9F-D52CD7DE733A}"/>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93490F26-46A0-D45E-A3AD-6BEA8B3550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2080820A-0EB3-F271-9A0E-AB879CBC9F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DD9724C-368D-4D3B-9508-B2EFBD6C0F77}" type="slidenum">
              <a:rPr lang="en-US" altLang="en-US" smtClean="0">
                <a:latin typeface="Arial" panose="020B0604020202020204" pitchFamily="34" charset="0"/>
              </a:rPr>
              <a:pPr/>
              <a:t>43</a:t>
            </a:fld>
            <a:endParaRPr lang="en-US" altLang="en-US">
              <a:latin typeface="Arial" panose="020B0604020202020204" pitchFamily="34" charset="0"/>
            </a:endParaRPr>
          </a:p>
        </p:txBody>
      </p:sp>
      <p:sp>
        <p:nvSpPr>
          <p:cNvPr id="168963" name="Rectangle 2">
            <a:extLst>
              <a:ext uri="{FF2B5EF4-FFF2-40B4-BE49-F238E27FC236}">
                <a16:creationId xmlns:a16="http://schemas.microsoft.com/office/drawing/2014/main" id="{36FAFCE2-6859-EC2A-388F-EEEBBC11C7FE}"/>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C5B41683-B3DD-175D-F54A-0518C38090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5301B94C-785C-1288-CABF-2668809564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7AE13AD-397F-4A2C-B6B1-031A0693C365}" type="slidenum">
              <a:rPr lang="en-US" altLang="en-US" smtClean="0">
                <a:latin typeface="Arial" panose="020B0604020202020204" pitchFamily="34" charset="0"/>
              </a:rPr>
              <a:pPr/>
              <a:t>44</a:t>
            </a:fld>
            <a:endParaRPr lang="en-US" altLang="en-US">
              <a:latin typeface="Arial" panose="020B0604020202020204" pitchFamily="34" charset="0"/>
            </a:endParaRPr>
          </a:p>
        </p:txBody>
      </p:sp>
      <p:sp>
        <p:nvSpPr>
          <p:cNvPr id="171011" name="Rectangle 2">
            <a:extLst>
              <a:ext uri="{FF2B5EF4-FFF2-40B4-BE49-F238E27FC236}">
                <a16:creationId xmlns:a16="http://schemas.microsoft.com/office/drawing/2014/main" id="{1372D741-0144-F620-E202-33DE151BDB5E}"/>
              </a:ext>
            </a:extLst>
          </p:cNvPr>
          <p:cNvSpPr>
            <a:spLocks noGrp="1" noRot="1" noChangeAspect="1" noChangeArrowheads="1" noTextEdit="1"/>
          </p:cNvSpPr>
          <p:nvPr>
            <p:ph type="sldImg"/>
          </p:nvPr>
        </p:nvSpPr>
        <p:spPr>
          <a:ln/>
        </p:spPr>
      </p:sp>
      <p:sp>
        <p:nvSpPr>
          <p:cNvPr id="171012" name="Rectangle 3">
            <a:extLst>
              <a:ext uri="{FF2B5EF4-FFF2-40B4-BE49-F238E27FC236}">
                <a16:creationId xmlns:a16="http://schemas.microsoft.com/office/drawing/2014/main" id="{8A464701-7C39-74B4-7D88-80C07417BB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51A09531-FFA0-FD90-6E06-4811459BEA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9A00397-EE99-4998-87AB-26E4544FE753}" type="slidenum">
              <a:rPr lang="en-US" altLang="en-US" smtClean="0">
                <a:latin typeface="Arial" panose="020B0604020202020204" pitchFamily="34" charset="0"/>
              </a:rPr>
              <a:pPr/>
              <a:t>45</a:t>
            </a:fld>
            <a:endParaRPr lang="en-US" altLang="en-US">
              <a:latin typeface="Arial" panose="020B0604020202020204" pitchFamily="34" charset="0"/>
            </a:endParaRPr>
          </a:p>
        </p:txBody>
      </p:sp>
      <p:sp>
        <p:nvSpPr>
          <p:cNvPr id="173059" name="Rectangle 2">
            <a:extLst>
              <a:ext uri="{FF2B5EF4-FFF2-40B4-BE49-F238E27FC236}">
                <a16:creationId xmlns:a16="http://schemas.microsoft.com/office/drawing/2014/main" id="{0FCE1124-F136-E46B-D912-EA1E145AEF44}"/>
              </a:ext>
            </a:extLst>
          </p:cNvPr>
          <p:cNvSpPr>
            <a:spLocks noGrp="1" noRot="1" noChangeAspect="1" noChangeArrowheads="1" noTextEdit="1"/>
          </p:cNvSpPr>
          <p:nvPr>
            <p:ph type="sldImg"/>
          </p:nvPr>
        </p:nvSpPr>
        <p:spPr>
          <a:ln/>
        </p:spPr>
      </p:sp>
      <p:sp>
        <p:nvSpPr>
          <p:cNvPr id="173060" name="Rectangle 3">
            <a:extLst>
              <a:ext uri="{FF2B5EF4-FFF2-40B4-BE49-F238E27FC236}">
                <a16:creationId xmlns:a16="http://schemas.microsoft.com/office/drawing/2014/main" id="{CD195F66-BC41-52FD-14E9-CE373AC502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0BF3712A-F941-A995-4116-AA3A422F18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EB26D67-E172-4792-B4DE-7304791073EA}" type="slidenum">
              <a:rPr lang="en-US" altLang="en-US" smtClean="0">
                <a:latin typeface="Arial" panose="020B0604020202020204" pitchFamily="34" charset="0"/>
              </a:rPr>
              <a:pPr/>
              <a:t>46</a:t>
            </a:fld>
            <a:endParaRPr lang="en-US" altLang="en-US">
              <a:latin typeface="Arial" panose="020B0604020202020204" pitchFamily="34" charset="0"/>
            </a:endParaRPr>
          </a:p>
        </p:txBody>
      </p:sp>
      <p:sp>
        <p:nvSpPr>
          <p:cNvPr id="175107" name="Rectangle 2">
            <a:extLst>
              <a:ext uri="{FF2B5EF4-FFF2-40B4-BE49-F238E27FC236}">
                <a16:creationId xmlns:a16="http://schemas.microsoft.com/office/drawing/2014/main" id="{759FF1E6-A093-F0EC-CD11-6226DBEEA7F3}"/>
              </a:ext>
            </a:extLst>
          </p:cNvPr>
          <p:cNvSpPr>
            <a:spLocks noGrp="1" noRot="1" noChangeAspect="1" noChangeArrowheads="1" noTextEdit="1"/>
          </p:cNvSpPr>
          <p:nvPr>
            <p:ph type="sldImg"/>
          </p:nvPr>
        </p:nvSpPr>
        <p:spPr>
          <a:ln/>
        </p:spPr>
      </p:sp>
      <p:sp>
        <p:nvSpPr>
          <p:cNvPr id="175108" name="Rectangle 3">
            <a:extLst>
              <a:ext uri="{FF2B5EF4-FFF2-40B4-BE49-F238E27FC236}">
                <a16:creationId xmlns:a16="http://schemas.microsoft.com/office/drawing/2014/main" id="{69F5E8C9-3176-1B1E-9FD5-52EC449D9F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E87AF0CB-5D0A-E28B-EBF7-D330840304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8CB0CCF-CED8-4149-A4BF-B5AB1FB64326}" type="slidenum">
              <a:rPr lang="en-US" altLang="en-US" smtClean="0">
                <a:latin typeface="Arial" panose="020B0604020202020204" pitchFamily="34" charset="0"/>
              </a:rPr>
              <a:pPr/>
              <a:t>48</a:t>
            </a:fld>
            <a:endParaRPr lang="en-US" altLang="en-US">
              <a:latin typeface="Arial" panose="020B0604020202020204" pitchFamily="34" charset="0"/>
            </a:endParaRPr>
          </a:p>
        </p:txBody>
      </p:sp>
      <p:sp>
        <p:nvSpPr>
          <p:cNvPr id="178179" name="Rectangle 2">
            <a:extLst>
              <a:ext uri="{FF2B5EF4-FFF2-40B4-BE49-F238E27FC236}">
                <a16:creationId xmlns:a16="http://schemas.microsoft.com/office/drawing/2014/main" id="{A239437F-833C-38D5-E428-660424CEE5B9}"/>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5C5E1380-B9DD-AF23-7A9C-6CEB886849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21A368CD-3FA8-178A-4A90-31D31D6181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E4BF592-AA86-4D84-AB07-427C95FB47DD}" type="slidenum">
              <a:rPr lang="en-US" altLang="en-US" smtClean="0">
                <a:latin typeface="Arial" panose="020B0604020202020204" pitchFamily="34" charset="0"/>
              </a:rPr>
              <a:pPr/>
              <a:t>49</a:t>
            </a:fld>
            <a:endParaRPr lang="en-US" altLang="en-US">
              <a:latin typeface="Arial" panose="020B0604020202020204" pitchFamily="34" charset="0"/>
            </a:endParaRPr>
          </a:p>
        </p:txBody>
      </p:sp>
      <p:sp>
        <p:nvSpPr>
          <p:cNvPr id="180227" name="Rectangle 2">
            <a:extLst>
              <a:ext uri="{FF2B5EF4-FFF2-40B4-BE49-F238E27FC236}">
                <a16:creationId xmlns:a16="http://schemas.microsoft.com/office/drawing/2014/main" id="{BFA528C6-9217-5D74-EF50-F77F2B4574B8}"/>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75EB53A6-A62D-A0FE-AD33-FEBB811949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a:extLst>
              <a:ext uri="{FF2B5EF4-FFF2-40B4-BE49-F238E27FC236}">
                <a16:creationId xmlns:a16="http://schemas.microsoft.com/office/drawing/2014/main" id="{14EFCB64-27A2-114B-E4D3-9BEC2BC1A604}"/>
              </a:ext>
            </a:extLst>
          </p:cNvPr>
          <p:cNvSpPr>
            <a:spLocks noGrp="1" noRot="1" noChangeAspect="1" noChangeArrowheads="1" noTextEdit="1"/>
          </p:cNvSpPr>
          <p:nvPr>
            <p:ph type="sldImg"/>
          </p:nvPr>
        </p:nvSpPr>
        <p:spPr>
          <a:ln/>
        </p:spPr>
      </p:sp>
      <p:sp>
        <p:nvSpPr>
          <p:cNvPr id="185347" name="Notes Placeholder 2">
            <a:extLst>
              <a:ext uri="{FF2B5EF4-FFF2-40B4-BE49-F238E27FC236}">
                <a16:creationId xmlns:a16="http://schemas.microsoft.com/office/drawing/2014/main" id="{F69399D3-7554-FF6F-EA85-3B9D6854F4B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85348" name="Slide Number Placeholder 3">
            <a:extLst>
              <a:ext uri="{FF2B5EF4-FFF2-40B4-BE49-F238E27FC236}">
                <a16:creationId xmlns:a16="http://schemas.microsoft.com/office/drawing/2014/main" id="{EBC82C1B-B657-E0ED-C289-2696343B28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225C41C-5269-4327-9534-9EC181B20BDE}" type="slidenum">
              <a:rPr lang="en-US" altLang="en-US" smtClean="0">
                <a:latin typeface="Arial" panose="020B0604020202020204" pitchFamily="34" charset="0"/>
              </a:rPr>
              <a:pPr/>
              <a:t>51</a:t>
            </a:fld>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a:extLst>
              <a:ext uri="{FF2B5EF4-FFF2-40B4-BE49-F238E27FC236}">
                <a16:creationId xmlns:a16="http://schemas.microsoft.com/office/drawing/2014/main" id="{7A2B0AE8-7EDC-D6FB-0BFF-39BEFA252F98}"/>
              </a:ext>
            </a:extLst>
          </p:cNvPr>
          <p:cNvSpPr>
            <a:spLocks noGrp="1" noRot="1" noChangeAspect="1" noChangeArrowheads="1" noTextEdit="1"/>
          </p:cNvSpPr>
          <p:nvPr>
            <p:ph type="sldImg"/>
          </p:nvPr>
        </p:nvSpPr>
        <p:spPr>
          <a:ln/>
        </p:spPr>
      </p:sp>
      <p:sp>
        <p:nvSpPr>
          <p:cNvPr id="187395" name="Notes Placeholder 2">
            <a:extLst>
              <a:ext uri="{FF2B5EF4-FFF2-40B4-BE49-F238E27FC236}">
                <a16:creationId xmlns:a16="http://schemas.microsoft.com/office/drawing/2014/main" id="{B84A7B0B-7CBA-0AC4-EEF7-64AD43BDCA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87396" name="Slide Number Placeholder 3">
            <a:extLst>
              <a:ext uri="{FF2B5EF4-FFF2-40B4-BE49-F238E27FC236}">
                <a16:creationId xmlns:a16="http://schemas.microsoft.com/office/drawing/2014/main" id="{8BD340FF-B352-C511-E56C-5FB6EC41B3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04017C5-F662-4C86-8061-74F6C7A568B4}" type="slidenum">
              <a:rPr lang="en-US" altLang="en-US" smtClean="0">
                <a:latin typeface="Arial" panose="020B0604020202020204" pitchFamily="34" charset="0"/>
              </a:rPr>
              <a:pPr/>
              <a:t>52</a:t>
            </a:fld>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a:extLst>
              <a:ext uri="{FF2B5EF4-FFF2-40B4-BE49-F238E27FC236}">
                <a16:creationId xmlns:a16="http://schemas.microsoft.com/office/drawing/2014/main" id="{947A8035-CBEA-2465-5852-FDE61FF76B9A}"/>
              </a:ext>
            </a:extLst>
          </p:cNvPr>
          <p:cNvSpPr>
            <a:spLocks noGrp="1" noRot="1" noChangeAspect="1" noChangeArrowheads="1" noTextEdit="1"/>
          </p:cNvSpPr>
          <p:nvPr>
            <p:ph type="sldImg"/>
          </p:nvPr>
        </p:nvSpPr>
        <p:spPr>
          <a:ln/>
        </p:spPr>
      </p:sp>
      <p:sp>
        <p:nvSpPr>
          <p:cNvPr id="189443" name="Notes Placeholder 2">
            <a:extLst>
              <a:ext uri="{FF2B5EF4-FFF2-40B4-BE49-F238E27FC236}">
                <a16:creationId xmlns:a16="http://schemas.microsoft.com/office/drawing/2014/main" id="{E93440EC-EA0F-D541-5BA5-F8253DB304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89444" name="Slide Number Placeholder 3">
            <a:extLst>
              <a:ext uri="{FF2B5EF4-FFF2-40B4-BE49-F238E27FC236}">
                <a16:creationId xmlns:a16="http://schemas.microsoft.com/office/drawing/2014/main" id="{EA416976-E76E-8BEA-08BB-5B6B6CE9DA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B989AD0-D3A5-4DDD-82FC-FF133F961D65}" type="slidenum">
              <a:rPr lang="en-US" altLang="en-US" smtClean="0">
                <a:latin typeface="Arial" panose="020B0604020202020204" pitchFamily="34" charset="0"/>
              </a:rPr>
              <a:pPr/>
              <a:t>53</a:t>
            </a:fld>
            <a:endParaRPr lang="en-US" altLang="en-US">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a:extLst>
              <a:ext uri="{FF2B5EF4-FFF2-40B4-BE49-F238E27FC236}">
                <a16:creationId xmlns:a16="http://schemas.microsoft.com/office/drawing/2014/main" id="{FF94DA9A-9A4F-68B5-3924-784FF3851F08}"/>
              </a:ext>
            </a:extLst>
          </p:cNvPr>
          <p:cNvSpPr>
            <a:spLocks noGrp="1" noRot="1" noChangeAspect="1" noChangeArrowheads="1" noTextEdit="1"/>
          </p:cNvSpPr>
          <p:nvPr>
            <p:ph type="sldImg"/>
          </p:nvPr>
        </p:nvSpPr>
        <p:spPr>
          <a:ln/>
        </p:spPr>
      </p:sp>
      <p:sp>
        <p:nvSpPr>
          <p:cNvPr id="193539" name="Notes Placeholder 2">
            <a:extLst>
              <a:ext uri="{FF2B5EF4-FFF2-40B4-BE49-F238E27FC236}">
                <a16:creationId xmlns:a16="http://schemas.microsoft.com/office/drawing/2014/main" id="{D4A13A30-AE99-CCCE-0C2F-13CDB33812F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93540" name="Slide Number Placeholder 3">
            <a:extLst>
              <a:ext uri="{FF2B5EF4-FFF2-40B4-BE49-F238E27FC236}">
                <a16:creationId xmlns:a16="http://schemas.microsoft.com/office/drawing/2014/main" id="{05C13854-584F-BAB0-E29E-A56A9A1B32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C76C984-6724-405A-9826-C3F7F015CE3F}" type="slidenum">
              <a:rPr lang="en-US" altLang="en-US" smtClean="0">
                <a:latin typeface="Arial" panose="020B0604020202020204" pitchFamily="34" charset="0"/>
              </a:rPr>
              <a:pPr/>
              <a:t>54</a:t>
            </a:fld>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a:extLst>
              <a:ext uri="{FF2B5EF4-FFF2-40B4-BE49-F238E27FC236}">
                <a16:creationId xmlns:a16="http://schemas.microsoft.com/office/drawing/2014/main" id="{658EE2BA-16B8-6C94-083F-3E67BDACF2CD}"/>
              </a:ext>
            </a:extLst>
          </p:cNvPr>
          <p:cNvSpPr>
            <a:spLocks noGrp="1" noRot="1" noChangeAspect="1" noChangeArrowheads="1" noTextEdit="1"/>
          </p:cNvSpPr>
          <p:nvPr>
            <p:ph type="sldImg"/>
          </p:nvPr>
        </p:nvSpPr>
        <p:spPr>
          <a:ln/>
        </p:spPr>
      </p:sp>
      <p:sp>
        <p:nvSpPr>
          <p:cNvPr id="203779" name="Notes Placeholder 2">
            <a:extLst>
              <a:ext uri="{FF2B5EF4-FFF2-40B4-BE49-F238E27FC236}">
                <a16:creationId xmlns:a16="http://schemas.microsoft.com/office/drawing/2014/main" id="{44F77D4B-90CC-CD0E-31B5-E5BAA281EE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03780" name="Slide Number Placeholder 3">
            <a:extLst>
              <a:ext uri="{FF2B5EF4-FFF2-40B4-BE49-F238E27FC236}">
                <a16:creationId xmlns:a16="http://schemas.microsoft.com/office/drawing/2014/main" id="{1518FD3F-2C99-135F-85D7-8EB3FC05816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33F4E68-EE98-4C0A-A5BA-A22EC741A3C0}" type="slidenum">
              <a:rPr lang="en-US" altLang="en-US" smtClean="0">
                <a:latin typeface="Arial" panose="020B0604020202020204" pitchFamily="34" charset="0"/>
              </a:rPr>
              <a:pPr/>
              <a:t>55</a:t>
            </a:fld>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a:extLst>
              <a:ext uri="{FF2B5EF4-FFF2-40B4-BE49-F238E27FC236}">
                <a16:creationId xmlns:a16="http://schemas.microsoft.com/office/drawing/2014/main" id="{E4B65E2B-0B52-AA5E-71E7-25D08AC7ADC2}"/>
              </a:ext>
            </a:extLst>
          </p:cNvPr>
          <p:cNvSpPr>
            <a:spLocks noGrp="1" noRot="1" noChangeAspect="1" noChangeArrowheads="1" noTextEdit="1"/>
          </p:cNvSpPr>
          <p:nvPr>
            <p:ph type="sldImg"/>
          </p:nvPr>
        </p:nvSpPr>
        <p:spPr>
          <a:ln/>
        </p:spPr>
      </p:sp>
      <p:sp>
        <p:nvSpPr>
          <p:cNvPr id="205827" name="Notes Placeholder 2">
            <a:extLst>
              <a:ext uri="{FF2B5EF4-FFF2-40B4-BE49-F238E27FC236}">
                <a16:creationId xmlns:a16="http://schemas.microsoft.com/office/drawing/2014/main" id="{05D6B654-797D-015B-0663-49851AF924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05828" name="Slide Number Placeholder 3">
            <a:extLst>
              <a:ext uri="{FF2B5EF4-FFF2-40B4-BE49-F238E27FC236}">
                <a16:creationId xmlns:a16="http://schemas.microsoft.com/office/drawing/2014/main" id="{5F125550-ACE5-DF00-5F5B-B940E304BC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D4DF33C-3EE5-42BC-AD6C-72BDEF735E31}" type="slidenum">
              <a:rPr lang="en-US" altLang="en-US" smtClean="0">
                <a:latin typeface="Arial" panose="020B0604020202020204" pitchFamily="34" charset="0"/>
              </a:rPr>
              <a:pPr/>
              <a:t>56</a:t>
            </a:fld>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a:extLst>
              <a:ext uri="{FF2B5EF4-FFF2-40B4-BE49-F238E27FC236}">
                <a16:creationId xmlns:a16="http://schemas.microsoft.com/office/drawing/2014/main" id="{EADA10A6-7A00-262A-1421-BEE076F5F3D8}"/>
              </a:ext>
            </a:extLst>
          </p:cNvPr>
          <p:cNvSpPr>
            <a:spLocks noGrp="1" noRot="1" noChangeAspect="1" noChangeArrowheads="1" noTextEdit="1"/>
          </p:cNvSpPr>
          <p:nvPr>
            <p:ph type="sldImg"/>
          </p:nvPr>
        </p:nvSpPr>
        <p:spPr>
          <a:ln/>
        </p:spPr>
      </p:sp>
      <p:sp>
        <p:nvSpPr>
          <p:cNvPr id="221187" name="Notes Placeholder 2">
            <a:extLst>
              <a:ext uri="{FF2B5EF4-FFF2-40B4-BE49-F238E27FC236}">
                <a16:creationId xmlns:a16="http://schemas.microsoft.com/office/drawing/2014/main" id="{95014B9F-5370-1B71-8329-C4A8064D51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21188" name="Slide Number Placeholder 3">
            <a:extLst>
              <a:ext uri="{FF2B5EF4-FFF2-40B4-BE49-F238E27FC236}">
                <a16:creationId xmlns:a16="http://schemas.microsoft.com/office/drawing/2014/main" id="{40BE3735-3BF2-F67F-166D-2D6BB763583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447128F-9001-4397-951F-2443D823EF17}" type="slidenum">
              <a:rPr lang="en-US" altLang="en-US" smtClean="0">
                <a:latin typeface="Arial" panose="020B0604020202020204" pitchFamily="34" charset="0"/>
              </a:rPr>
              <a:pPr/>
              <a:t>59</a:t>
            </a:fld>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a:extLst>
              <a:ext uri="{FF2B5EF4-FFF2-40B4-BE49-F238E27FC236}">
                <a16:creationId xmlns:a16="http://schemas.microsoft.com/office/drawing/2014/main" id="{7A2B0AE8-7EDC-D6FB-0BFF-39BEFA252F98}"/>
              </a:ext>
            </a:extLst>
          </p:cNvPr>
          <p:cNvSpPr>
            <a:spLocks noGrp="1" noRot="1" noChangeAspect="1" noChangeArrowheads="1" noTextEdit="1"/>
          </p:cNvSpPr>
          <p:nvPr>
            <p:ph type="sldImg"/>
          </p:nvPr>
        </p:nvSpPr>
        <p:spPr>
          <a:ln/>
        </p:spPr>
      </p:sp>
      <p:sp>
        <p:nvSpPr>
          <p:cNvPr id="187395" name="Notes Placeholder 2">
            <a:extLst>
              <a:ext uri="{FF2B5EF4-FFF2-40B4-BE49-F238E27FC236}">
                <a16:creationId xmlns:a16="http://schemas.microsoft.com/office/drawing/2014/main" id="{B84A7B0B-7CBA-0AC4-EEF7-64AD43BDCA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87396" name="Slide Number Placeholder 3">
            <a:extLst>
              <a:ext uri="{FF2B5EF4-FFF2-40B4-BE49-F238E27FC236}">
                <a16:creationId xmlns:a16="http://schemas.microsoft.com/office/drawing/2014/main" id="{8BD340FF-B352-C511-E56C-5FB6EC41B3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04017C5-F662-4C86-8061-74F6C7A568B4}" type="slidenum">
              <a:rPr lang="en-US" altLang="en-US" smtClean="0">
                <a:latin typeface="Arial" panose="020B0604020202020204" pitchFamily="34" charset="0"/>
              </a:rPr>
              <a:pPr/>
              <a:t>60</a:t>
            </a:fld>
            <a:endParaRPr lang="en-US" altLang="en-US">
              <a:latin typeface="Arial" panose="020B0604020202020204" pitchFamily="34" charset="0"/>
            </a:endParaRPr>
          </a:p>
        </p:txBody>
      </p:sp>
    </p:spTree>
    <p:extLst>
      <p:ext uri="{BB962C8B-B14F-4D97-AF65-F5344CB8AC3E}">
        <p14:creationId xmlns:p14="http://schemas.microsoft.com/office/powerpoint/2010/main" val="28687255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a:extLst>
              <a:ext uri="{FF2B5EF4-FFF2-40B4-BE49-F238E27FC236}">
                <a16:creationId xmlns:a16="http://schemas.microsoft.com/office/drawing/2014/main" id="{EADA10A6-7A00-262A-1421-BEE076F5F3D8}"/>
              </a:ext>
            </a:extLst>
          </p:cNvPr>
          <p:cNvSpPr>
            <a:spLocks noGrp="1" noRot="1" noChangeAspect="1" noChangeArrowheads="1" noTextEdit="1"/>
          </p:cNvSpPr>
          <p:nvPr>
            <p:ph type="sldImg"/>
          </p:nvPr>
        </p:nvSpPr>
        <p:spPr>
          <a:ln/>
        </p:spPr>
      </p:sp>
      <p:sp>
        <p:nvSpPr>
          <p:cNvPr id="221187" name="Notes Placeholder 2">
            <a:extLst>
              <a:ext uri="{FF2B5EF4-FFF2-40B4-BE49-F238E27FC236}">
                <a16:creationId xmlns:a16="http://schemas.microsoft.com/office/drawing/2014/main" id="{95014B9F-5370-1B71-8329-C4A8064D51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21188" name="Slide Number Placeholder 3">
            <a:extLst>
              <a:ext uri="{FF2B5EF4-FFF2-40B4-BE49-F238E27FC236}">
                <a16:creationId xmlns:a16="http://schemas.microsoft.com/office/drawing/2014/main" id="{40BE3735-3BF2-F67F-166D-2D6BB763583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447128F-9001-4397-951F-2443D823EF17}" type="slidenum">
              <a:rPr lang="en-US" altLang="en-US" smtClean="0">
                <a:latin typeface="Arial" panose="020B0604020202020204" pitchFamily="34" charset="0"/>
              </a:rPr>
              <a:pPr/>
              <a:t>61</a:t>
            </a:fld>
            <a:endParaRPr lang="en-US" altLang="en-US">
              <a:latin typeface="Arial" panose="020B0604020202020204" pitchFamily="34" charset="0"/>
            </a:endParaRPr>
          </a:p>
        </p:txBody>
      </p:sp>
    </p:spTree>
    <p:extLst>
      <p:ext uri="{BB962C8B-B14F-4D97-AF65-F5344CB8AC3E}">
        <p14:creationId xmlns:p14="http://schemas.microsoft.com/office/powerpoint/2010/main" val="27777372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2D3DBC6-F095-4430-98B5-F8C709674095}" type="slidenum">
              <a:rPr lang="en-US" altLang="en-US" smtClean="0"/>
              <a:pPr>
                <a:defRPr/>
              </a:pPr>
              <a:t>64</a:t>
            </a:fld>
            <a:endParaRPr lang="en-US" altLang="en-US"/>
          </a:p>
        </p:txBody>
      </p:sp>
    </p:spTree>
    <p:extLst>
      <p:ext uri="{BB962C8B-B14F-4D97-AF65-F5344CB8AC3E}">
        <p14:creationId xmlns:p14="http://schemas.microsoft.com/office/powerpoint/2010/main" val="28435181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a:extLst>
              <a:ext uri="{FF2B5EF4-FFF2-40B4-BE49-F238E27FC236}">
                <a16:creationId xmlns:a16="http://schemas.microsoft.com/office/drawing/2014/main" id="{B6E18441-22D0-05D7-8239-642BBD2D31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00DB74A-34F6-4EE6-81B9-CEAD42A41AA7}" type="slidenum">
              <a:rPr lang="en-US" altLang="en-US" smtClean="0">
                <a:latin typeface="Arial" panose="020B0604020202020204" pitchFamily="34" charset="0"/>
              </a:rPr>
              <a:pPr/>
              <a:t>65</a:t>
            </a:fld>
            <a:endParaRPr lang="en-US" altLang="en-US">
              <a:latin typeface="Arial" panose="020B0604020202020204" pitchFamily="34" charset="0"/>
            </a:endParaRPr>
          </a:p>
        </p:txBody>
      </p:sp>
      <p:sp>
        <p:nvSpPr>
          <p:cNvPr id="234499" name="Rectangle 2">
            <a:extLst>
              <a:ext uri="{FF2B5EF4-FFF2-40B4-BE49-F238E27FC236}">
                <a16:creationId xmlns:a16="http://schemas.microsoft.com/office/drawing/2014/main" id="{86F5ACE8-DB45-3C9F-12B5-1D6E9E9D372C}"/>
              </a:ext>
            </a:extLst>
          </p:cNvPr>
          <p:cNvSpPr>
            <a:spLocks noGrp="1" noRot="1" noChangeAspect="1" noChangeArrowheads="1" noTextEdit="1"/>
          </p:cNvSpPr>
          <p:nvPr>
            <p:ph type="sldImg"/>
          </p:nvPr>
        </p:nvSpPr>
        <p:spPr>
          <a:ln/>
        </p:spPr>
      </p:sp>
      <p:sp>
        <p:nvSpPr>
          <p:cNvPr id="234500" name="Rectangle 3">
            <a:extLst>
              <a:ext uri="{FF2B5EF4-FFF2-40B4-BE49-F238E27FC236}">
                <a16:creationId xmlns:a16="http://schemas.microsoft.com/office/drawing/2014/main" id="{67890269-1E21-149E-2A93-EA31BF15EA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a:extLst>
              <a:ext uri="{FF2B5EF4-FFF2-40B4-BE49-F238E27FC236}">
                <a16:creationId xmlns:a16="http://schemas.microsoft.com/office/drawing/2014/main" id="{9133B84F-079D-88F3-AF17-CEC3898B75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18153C7-AAD8-4ADD-A761-25316D8A190F}" type="slidenum">
              <a:rPr lang="en-US" altLang="en-US" smtClean="0">
                <a:latin typeface="Arial" panose="020B0604020202020204" pitchFamily="34" charset="0"/>
              </a:rPr>
              <a:pPr/>
              <a:t>66</a:t>
            </a:fld>
            <a:endParaRPr lang="en-US" altLang="en-US">
              <a:latin typeface="Arial" panose="020B0604020202020204" pitchFamily="34" charset="0"/>
            </a:endParaRPr>
          </a:p>
        </p:txBody>
      </p:sp>
      <p:sp>
        <p:nvSpPr>
          <p:cNvPr id="240643" name="Rectangle 2">
            <a:extLst>
              <a:ext uri="{FF2B5EF4-FFF2-40B4-BE49-F238E27FC236}">
                <a16:creationId xmlns:a16="http://schemas.microsoft.com/office/drawing/2014/main" id="{1A7E9446-3981-0484-93EC-69C895B12884}"/>
              </a:ext>
            </a:extLst>
          </p:cNvPr>
          <p:cNvSpPr>
            <a:spLocks noGrp="1" noRot="1" noChangeAspect="1" noChangeArrowheads="1" noTextEdit="1"/>
          </p:cNvSpPr>
          <p:nvPr>
            <p:ph type="sldImg"/>
          </p:nvPr>
        </p:nvSpPr>
        <p:spPr>
          <a:ln/>
        </p:spPr>
      </p:sp>
      <p:sp>
        <p:nvSpPr>
          <p:cNvPr id="240644" name="Rectangle 3">
            <a:extLst>
              <a:ext uri="{FF2B5EF4-FFF2-40B4-BE49-F238E27FC236}">
                <a16:creationId xmlns:a16="http://schemas.microsoft.com/office/drawing/2014/main" id="{AE0A3649-E408-49A6-CB4C-D0EB0634C1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1942FAF1-420F-D2FA-6DD2-D83F749AB2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2FDDDAE-9B98-4E60-8389-598EE17327CE}" type="slidenum">
              <a:rPr lang="en-US" altLang="en-US" smtClean="0">
                <a:latin typeface="Arial" panose="020B0604020202020204" pitchFamily="34" charset="0"/>
              </a:rPr>
              <a:pPr/>
              <a:t>67</a:t>
            </a:fld>
            <a:endParaRPr lang="en-US" altLang="en-US">
              <a:latin typeface="Arial" panose="020B0604020202020204" pitchFamily="34" charset="0"/>
            </a:endParaRPr>
          </a:p>
        </p:txBody>
      </p:sp>
      <p:sp>
        <p:nvSpPr>
          <p:cNvPr id="243715" name="Rectangle 2">
            <a:extLst>
              <a:ext uri="{FF2B5EF4-FFF2-40B4-BE49-F238E27FC236}">
                <a16:creationId xmlns:a16="http://schemas.microsoft.com/office/drawing/2014/main" id="{F9DF8999-38A2-5E71-A2CE-1C702C03CDE5}"/>
              </a:ext>
            </a:extLst>
          </p:cNvPr>
          <p:cNvSpPr>
            <a:spLocks noGrp="1" noRot="1" noChangeAspect="1" noChangeArrowheads="1" noTextEdit="1"/>
          </p:cNvSpPr>
          <p:nvPr>
            <p:ph type="sldImg"/>
          </p:nvPr>
        </p:nvSpPr>
        <p:spPr>
          <a:ln/>
        </p:spPr>
      </p:sp>
      <p:sp>
        <p:nvSpPr>
          <p:cNvPr id="243716" name="Rectangle 3">
            <a:extLst>
              <a:ext uri="{FF2B5EF4-FFF2-40B4-BE49-F238E27FC236}">
                <a16:creationId xmlns:a16="http://schemas.microsoft.com/office/drawing/2014/main" id="{9A752904-5157-172C-D648-2EDC3F78D4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1942FAF1-420F-D2FA-6DD2-D83F749AB2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2FDDDAE-9B98-4E60-8389-598EE17327CE}" type="slidenum">
              <a:rPr lang="en-US" altLang="en-US" smtClean="0">
                <a:latin typeface="Arial" panose="020B0604020202020204" pitchFamily="34" charset="0"/>
              </a:rPr>
              <a:pPr/>
              <a:t>68</a:t>
            </a:fld>
            <a:endParaRPr lang="en-US" altLang="en-US">
              <a:latin typeface="Arial" panose="020B0604020202020204" pitchFamily="34" charset="0"/>
            </a:endParaRPr>
          </a:p>
        </p:txBody>
      </p:sp>
      <p:sp>
        <p:nvSpPr>
          <p:cNvPr id="243715" name="Rectangle 2">
            <a:extLst>
              <a:ext uri="{FF2B5EF4-FFF2-40B4-BE49-F238E27FC236}">
                <a16:creationId xmlns:a16="http://schemas.microsoft.com/office/drawing/2014/main" id="{F9DF8999-38A2-5E71-A2CE-1C702C03CDE5}"/>
              </a:ext>
            </a:extLst>
          </p:cNvPr>
          <p:cNvSpPr>
            <a:spLocks noGrp="1" noRot="1" noChangeAspect="1" noChangeArrowheads="1" noTextEdit="1"/>
          </p:cNvSpPr>
          <p:nvPr>
            <p:ph type="sldImg"/>
          </p:nvPr>
        </p:nvSpPr>
        <p:spPr>
          <a:ln/>
        </p:spPr>
      </p:sp>
      <p:sp>
        <p:nvSpPr>
          <p:cNvPr id="243716" name="Rectangle 3">
            <a:extLst>
              <a:ext uri="{FF2B5EF4-FFF2-40B4-BE49-F238E27FC236}">
                <a16:creationId xmlns:a16="http://schemas.microsoft.com/office/drawing/2014/main" id="{9A752904-5157-172C-D648-2EDC3F78D4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312661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a:extLst>
              <a:ext uri="{FF2B5EF4-FFF2-40B4-BE49-F238E27FC236}">
                <a16:creationId xmlns:a16="http://schemas.microsoft.com/office/drawing/2014/main" id="{C1DF1455-F48B-9994-5723-AD224E8C2FF1}"/>
              </a:ext>
            </a:extLst>
          </p:cNvPr>
          <p:cNvSpPr>
            <a:spLocks noGrp="1" noRot="1" noChangeAspect="1" noChangeArrowheads="1" noTextEdit="1"/>
          </p:cNvSpPr>
          <p:nvPr>
            <p:ph type="sldImg"/>
          </p:nvPr>
        </p:nvSpPr>
        <p:spPr>
          <a:ln/>
        </p:spPr>
      </p:sp>
      <p:sp>
        <p:nvSpPr>
          <p:cNvPr id="245763" name="Notes Placeholder 2">
            <a:extLst>
              <a:ext uri="{FF2B5EF4-FFF2-40B4-BE49-F238E27FC236}">
                <a16:creationId xmlns:a16="http://schemas.microsoft.com/office/drawing/2014/main" id="{AA92A327-9ECC-5675-9DC3-CC27811B57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45764" name="Slide Number Placeholder 3">
            <a:extLst>
              <a:ext uri="{FF2B5EF4-FFF2-40B4-BE49-F238E27FC236}">
                <a16:creationId xmlns:a16="http://schemas.microsoft.com/office/drawing/2014/main" id="{15924B7F-418E-F44D-5318-5D989C0BFA2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A1FDB2A-A287-46FE-B90F-1689F6AD139F}" type="slidenum">
              <a:rPr lang="en-US" altLang="en-US" smtClean="0">
                <a:latin typeface="Arial" panose="020B0604020202020204" pitchFamily="34" charset="0"/>
              </a:rPr>
              <a:pPr/>
              <a:t>69</a:t>
            </a:fld>
            <a:endParaRPr lang="en-US" altLang="en-US">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a:extLst>
              <a:ext uri="{FF2B5EF4-FFF2-40B4-BE49-F238E27FC236}">
                <a16:creationId xmlns:a16="http://schemas.microsoft.com/office/drawing/2014/main" id="{E6614899-666F-CEC5-0B80-541B85BCA719}"/>
              </a:ext>
            </a:extLst>
          </p:cNvPr>
          <p:cNvSpPr>
            <a:spLocks noGrp="1" noRot="1" noChangeAspect="1" noChangeArrowheads="1" noTextEdit="1"/>
          </p:cNvSpPr>
          <p:nvPr>
            <p:ph type="sldImg"/>
          </p:nvPr>
        </p:nvSpPr>
        <p:spPr>
          <a:ln/>
        </p:spPr>
      </p:sp>
      <p:sp>
        <p:nvSpPr>
          <p:cNvPr id="247811" name="Notes Placeholder 2">
            <a:extLst>
              <a:ext uri="{FF2B5EF4-FFF2-40B4-BE49-F238E27FC236}">
                <a16:creationId xmlns:a16="http://schemas.microsoft.com/office/drawing/2014/main" id="{D1478E8B-B04D-2578-97DB-BB90E8882F5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47812" name="Slide Number Placeholder 3">
            <a:extLst>
              <a:ext uri="{FF2B5EF4-FFF2-40B4-BE49-F238E27FC236}">
                <a16:creationId xmlns:a16="http://schemas.microsoft.com/office/drawing/2014/main" id="{C4BCD28E-88D0-0783-F348-68F4CC0613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B38A6F2-2643-4F98-A3A2-0225A9BD1B14}" type="slidenum">
              <a:rPr lang="en-US" altLang="en-US" smtClean="0">
                <a:latin typeface="Arial" panose="020B0604020202020204" pitchFamily="34" charset="0"/>
              </a:rPr>
              <a:pPr/>
              <a:t>70</a:t>
            </a:fld>
            <a:endParaRPr lang="en-US" altLang="en-US">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a:extLst>
              <a:ext uri="{FF2B5EF4-FFF2-40B4-BE49-F238E27FC236}">
                <a16:creationId xmlns:a16="http://schemas.microsoft.com/office/drawing/2014/main" id="{577DCAAB-992B-E945-0BFD-D451FC4D2D9B}"/>
              </a:ext>
            </a:extLst>
          </p:cNvPr>
          <p:cNvSpPr>
            <a:spLocks noGrp="1" noRot="1" noChangeAspect="1" noChangeArrowheads="1" noTextEdit="1"/>
          </p:cNvSpPr>
          <p:nvPr>
            <p:ph type="sldImg"/>
          </p:nvPr>
        </p:nvSpPr>
        <p:spPr>
          <a:ln/>
        </p:spPr>
      </p:sp>
      <p:sp>
        <p:nvSpPr>
          <p:cNvPr id="249859" name="Notes Placeholder 2">
            <a:extLst>
              <a:ext uri="{FF2B5EF4-FFF2-40B4-BE49-F238E27FC236}">
                <a16:creationId xmlns:a16="http://schemas.microsoft.com/office/drawing/2014/main" id="{423397A2-5668-C286-5548-AB2BFB32AD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49860" name="Slide Number Placeholder 3">
            <a:extLst>
              <a:ext uri="{FF2B5EF4-FFF2-40B4-BE49-F238E27FC236}">
                <a16:creationId xmlns:a16="http://schemas.microsoft.com/office/drawing/2014/main" id="{983B760B-A86B-FC81-0DA5-5910173A868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189DC23-1367-4320-850D-838C813FE081}" type="slidenum">
              <a:rPr lang="en-US" altLang="en-US" smtClean="0">
                <a:latin typeface="Arial" panose="020B0604020202020204" pitchFamily="34" charset="0"/>
              </a:rPr>
              <a:pPr/>
              <a:t>71</a:t>
            </a:fld>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a:extLst>
              <a:ext uri="{FF2B5EF4-FFF2-40B4-BE49-F238E27FC236}">
                <a16:creationId xmlns:a16="http://schemas.microsoft.com/office/drawing/2014/main" id="{46FEEC42-1B29-4070-7F3C-B4A06A8C1B68}"/>
              </a:ext>
            </a:extLst>
          </p:cNvPr>
          <p:cNvSpPr>
            <a:spLocks noGrp="1" noRot="1" noChangeAspect="1" noChangeArrowheads="1" noTextEdit="1"/>
          </p:cNvSpPr>
          <p:nvPr>
            <p:ph type="sldImg"/>
          </p:nvPr>
        </p:nvSpPr>
        <p:spPr>
          <a:ln/>
        </p:spPr>
      </p:sp>
      <p:sp>
        <p:nvSpPr>
          <p:cNvPr id="251907" name="Notes Placeholder 2">
            <a:extLst>
              <a:ext uri="{FF2B5EF4-FFF2-40B4-BE49-F238E27FC236}">
                <a16:creationId xmlns:a16="http://schemas.microsoft.com/office/drawing/2014/main" id="{915679A8-ED6E-5CCE-604E-28457139444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1908" name="Slide Number Placeholder 3">
            <a:extLst>
              <a:ext uri="{FF2B5EF4-FFF2-40B4-BE49-F238E27FC236}">
                <a16:creationId xmlns:a16="http://schemas.microsoft.com/office/drawing/2014/main" id="{66AC8DB2-576D-FA6B-520E-00D060375EE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1F9BD47-644E-411C-A944-8F9601C7CAE5}" type="slidenum">
              <a:rPr lang="en-US" altLang="en-US" smtClean="0">
                <a:latin typeface="Arial" panose="020B0604020202020204" pitchFamily="34" charset="0"/>
              </a:rPr>
              <a:pPr/>
              <a:t>72</a:t>
            </a:fld>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a:extLst>
              <a:ext uri="{FF2B5EF4-FFF2-40B4-BE49-F238E27FC236}">
                <a16:creationId xmlns:a16="http://schemas.microsoft.com/office/drawing/2014/main" id="{5308ABE8-5EE4-2620-BE7F-210BA803B81D}"/>
              </a:ext>
            </a:extLst>
          </p:cNvPr>
          <p:cNvSpPr>
            <a:spLocks noGrp="1" noRot="1" noChangeAspect="1" noChangeArrowheads="1" noTextEdit="1"/>
          </p:cNvSpPr>
          <p:nvPr>
            <p:ph type="sldImg"/>
          </p:nvPr>
        </p:nvSpPr>
        <p:spPr>
          <a:ln/>
        </p:spPr>
      </p:sp>
      <p:sp>
        <p:nvSpPr>
          <p:cNvPr id="253955" name="Notes Placeholder 2">
            <a:extLst>
              <a:ext uri="{FF2B5EF4-FFF2-40B4-BE49-F238E27FC236}">
                <a16:creationId xmlns:a16="http://schemas.microsoft.com/office/drawing/2014/main" id="{1CAB4CDE-3A07-FE2A-2102-FD43E21E4B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3956" name="Slide Number Placeholder 3">
            <a:extLst>
              <a:ext uri="{FF2B5EF4-FFF2-40B4-BE49-F238E27FC236}">
                <a16:creationId xmlns:a16="http://schemas.microsoft.com/office/drawing/2014/main" id="{F3729187-C883-C4BB-6686-9E6EB545EDD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A7773A0-F716-4534-927A-C7D976037722}" type="slidenum">
              <a:rPr lang="en-US" altLang="en-US" smtClean="0">
                <a:latin typeface="Arial" panose="020B0604020202020204" pitchFamily="34" charset="0"/>
              </a:rPr>
              <a:pPr/>
              <a:t>73</a:t>
            </a:fld>
            <a:endParaRPr lang="en-US" altLang="en-US">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a:extLst>
              <a:ext uri="{FF2B5EF4-FFF2-40B4-BE49-F238E27FC236}">
                <a16:creationId xmlns:a16="http://schemas.microsoft.com/office/drawing/2014/main" id="{C862C806-3647-87B5-173D-89F63FABFB85}"/>
              </a:ext>
            </a:extLst>
          </p:cNvPr>
          <p:cNvSpPr>
            <a:spLocks noGrp="1" noRot="1" noChangeAspect="1" noChangeArrowheads="1" noTextEdit="1"/>
          </p:cNvSpPr>
          <p:nvPr>
            <p:ph type="sldImg"/>
          </p:nvPr>
        </p:nvSpPr>
        <p:spPr>
          <a:ln/>
        </p:spPr>
      </p:sp>
      <p:sp>
        <p:nvSpPr>
          <p:cNvPr id="295939" name="Notes Placeholder 2">
            <a:extLst>
              <a:ext uri="{FF2B5EF4-FFF2-40B4-BE49-F238E27FC236}">
                <a16:creationId xmlns:a16="http://schemas.microsoft.com/office/drawing/2014/main" id="{482A30EC-F10B-33A4-5FE5-CC76044B61B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5940" name="Slide Number Placeholder 3">
            <a:extLst>
              <a:ext uri="{FF2B5EF4-FFF2-40B4-BE49-F238E27FC236}">
                <a16:creationId xmlns:a16="http://schemas.microsoft.com/office/drawing/2014/main" id="{0A6958D7-D369-B106-01DD-268318A7E0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65029B0-AE43-4475-B706-9BDE129101C2}" type="slidenum">
              <a:rPr lang="en-US" altLang="en-US" smtClean="0">
                <a:latin typeface="Arial" panose="020B0604020202020204" pitchFamily="34" charset="0"/>
              </a:rPr>
              <a:pPr/>
              <a:t>74</a:t>
            </a:fld>
            <a:endParaRPr lang="en-US" altLang="en-US">
              <a:latin typeface="Arial" panose="020B0604020202020204" pitchFamily="34" charset="0"/>
            </a:endParaRPr>
          </a:p>
        </p:txBody>
      </p:sp>
    </p:spTree>
    <p:extLst>
      <p:ext uri="{BB962C8B-B14F-4D97-AF65-F5344CB8AC3E}">
        <p14:creationId xmlns:p14="http://schemas.microsoft.com/office/powerpoint/2010/main" val="18273302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a:extLst>
              <a:ext uri="{FF2B5EF4-FFF2-40B4-BE49-F238E27FC236}">
                <a16:creationId xmlns:a16="http://schemas.microsoft.com/office/drawing/2014/main" id="{831F1A0C-A06D-69BA-DC3A-54829DC7AF48}"/>
              </a:ext>
            </a:extLst>
          </p:cNvPr>
          <p:cNvSpPr>
            <a:spLocks noGrp="1" noRot="1" noChangeAspect="1" noChangeArrowheads="1" noTextEdit="1"/>
          </p:cNvSpPr>
          <p:nvPr>
            <p:ph type="sldImg"/>
          </p:nvPr>
        </p:nvSpPr>
        <p:spPr>
          <a:ln/>
        </p:spPr>
      </p:sp>
      <p:sp>
        <p:nvSpPr>
          <p:cNvPr id="259075" name="Notes Placeholder 2">
            <a:extLst>
              <a:ext uri="{FF2B5EF4-FFF2-40B4-BE49-F238E27FC236}">
                <a16:creationId xmlns:a16="http://schemas.microsoft.com/office/drawing/2014/main" id="{BC19892E-8C31-8F7A-7D51-8EA9ECFD860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9076" name="Slide Number Placeholder 3">
            <a:extLst>
              <a:ext uri="{FF2B5EF4-FFF2-40B4-BE49-F238E27FC236}">
                <a16:creationId xmlns:a16="http://schemas.microsoft.com/office/drawing/2014/main" id="{9CD0E1E3-1F33-4374-ABA6-9EF92F9D7B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60EE0124-6A85-403C-97A7-3A214B4283F8}" type="slidenum">
              <a:rPr lang="en-US" altLang="en-US" smtClean="0">
                <a:latin typeface="Arial" panose="020B0604020202020204" pitchFamily="34" charset="0"/>
              </a:rPr>
              <a:pPr/>
              <a:t>76</a:t>
            </a:fld>
            <a:endParaRPr lang="en-US" altLang="en-US">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a:extLst>
              <a:ext uri="{FF2B5EF4-FFF2-40B4-BE49-F238E27FC236}">
                <a16:creationId xmlns:a16="http://schemas.microsoft.com/office/drawing/2014/main" id="{190D64E8-B606-5787-27C3-A6ADE24BDDF4}"/>
              </a:ext>
            </a:extLst>
          </p:cNvPr>
          <p:cNvSpPr>
            <a:spLocks noGrp="1" noRot="1" noChangeAspect="1" noChangeArrowheads="1" noTextEdit="1"/>
          </p:cNvSpPr>
          <p:nvPr>
            <p:ph type="sldImg"/>
          </p:nvPr>
        </p:nvSpPr>
        <p:spPr>
          <a:ln/>
        </p:spPr>
      </p:sp>
      <p:sp>
        <p:nvSpPr>
          <p:cNvPr id="261123" name="Notes Placeholder 2">
            <a:extLst>
              <a:ext uri="{FF2B5EF4-FFF2-40B4-BE49-F238E27FC236}">
                <a16:creationId xmlns:a16="http://schemas.microsoft.com/office/drawing/2014/main" id="{DD788DE0-2039-CCD0-834C-6BD43216FD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1124" name="Slide Number Placeholder 3">
            <a:extLst>
              <a:ext uri="{FF2B5EF4-FFF2-40B4-BE49-F238E27FC236}">
                <a16:creationId xmlns:a16="http://schemas.microsoft.com/office/drawing/2014/main" id="{F6E7F4E2-E93D-9AD6-3D34-0F92D5814C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E8686E3-0E44-4D12-BA1F-9E35071EF13D}" type="slidenum">
              <a:rPr lang="en-US" altLang="en-US" smtClean="0">
                <a:latin typeface="Arial" panose="020B0604020202020204" pitchFamily="34" charset="0"/>
              </a:rPr>
              <a:pPr/>
              <a:t>77</a:t>
            </a:fld>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a:extLst>
              <a:ext uri="{FF2B5EF4-FFF2-40B4-BE49-F238E27FC236}">
                <a16:creationId xmlns:a16="http://schemas.microsoft.com/office/drawing/2014/main" id="{4C5D9196-5F5D-9201-432C-3F17A92B8CAE}"/>
              </a:ext>
            </a:extLst>
          </p:cNvPr>
          <p:cNvSpPr>
            <a:spLocks noGrp="1" noRot="1" noChangeAspect="1" noChangeArrowheads="1" noTextEdit="1"/>
          </p:cNvSpPr>
          <p:nvPr>
            <p:ph type="sldImg"/>
          </p:nvPr>
        </p:nvSpPr>
        <p:spPr>
          <a:ln/>
        </p:spPr>
      </p:sp>
      <p:sp>
        <p:nvSpPr>
          <p:cNvPr id="263171" name="Notes Placeholder 2">
            <a:extLst>
              <a:ext uri="{FF2B5EF4-FFF2-40B4-BE49-F238E27FC236}">
                <a16:creationId xmlns:a16="http://schemas.microsoft.com/office/drawing/2014/main" id="{5E4B8D2B-5645-7254-74CE-A7E32BFD2F2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3172" name="Slide Number Placeholder 3">
            <a:extLst>
              <a:ext uri="{FF2B5EF4-FFF2-40B4-BE49-F238E27FC236}">
                <a16:creationId xmlns:a16="http://schemas.microsoft.com/office/drawing/2014/main" id="{B13BD5F8-1D03-E7AD-3C7A-AF8D519182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FD21404-3B6B-45FA-B46E-E6A4BCD15294}" type="slidenum">
              <a:rPr lang="en-US" altLang="en-US" smtClean="0">
                <a:latin typeface="Arial" panose="020B0604020202020204" pitchFamily="34" charset="0"/>
              </a:rPr>
              <a:pPr/>
              <a:t>78</a:t>
            </a:fld>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a:extLst>
              <a:ext uri="{FF2B5EF4-FFF2-40B4-BE49-F238E27FC236}">
                <a16:creationId xmlns:a16="http://schemas.microsoft.com/office/drawing/2014/main" id="{EE73E3DC-1A99-F192-54FF-891C038805D9}"/>
              </a:ext>
            </a:extLst>
          </p:cNvPr>
          <p:cNvSpPr>
            <a:spLocks noGrp="1" noRot="1" noChangeAspect="1" noChangeArrowheads="1" noTextEdit="1"/>
          </p:cNvSpPr>
          <p:nvPr>
            <p:ph type="sldImg"/>
          </p:nvPr>
        </p:nvSpPr>
        <p:spPr>
          <a:ln/>
        </p:spPr>
      </p:sp>
      <p:sp>
        <p:nvSpPr>
          <p:cNvPr id="265219" name="Notes Placeholder 2">
            <a:extLst>
              <a:ext uri="{FF2B5EF4-FFF2-40B4-BE49-F238E27FC236}">
                <a16:creationId xmlns:a16="http://schemas.microsoft.com/office/drawing/2014/main" id="{230A93C4-50B5-7346-6D26-CBB2B0988F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5220" name="Slide Number Placeholder 3">
            <a:extLst>
              <a:ext uri="{FF2B5EF4-FFF2-40B4-BE49-F238E27FC236}">
                <a16:creationId xmlns:a16="http://schemas.microsoft.com/office/drawing/2014/main" id="{827E2FC0-1F36-10AE-620B-8448093DC4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AE6ACB9-CD1A-4D28-ACE8-F2C96EF41518}" type="slidenum">
              <a:rPr lang="en-US" altLang="en-US" smtClean="0">
                <a:latin typeface="Arial" panose="020B0604020202020204" pitchFamily="34" charset="0"/>
              </a:rPr>
              <a:pPr/>
              <a:t>79</a:t>
            </a:fld>
            <a:endParaRPr lang="en-US" altLang="en-US">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a:extLst>
              <a:ext uri="{FF2B5EF4-FFF2-40B4-BE49-F238E27FC236}">
                <a16:creationId xmlns:a16="http://schemas.microsoft.com/office/drawing/2014/main" id="{48FE1107-5C6B-09EE-D455-5BAA47536A16}"/>
              </a:ext>
            </a:extLst>
          </p:cNvPr>
          <p:cNvSpPr>
            <a:spLocks noGrp="1" noRot="1" noChangeAspect="1" noChangeArrowheads="1" noTextEdit="1"/>
          </p:cNvSpPr>
          <p:nvPr>
            <p:ph type="sldImg"/>
          </p:nvPr>
        </p:nvSpPr>
        <p:spPr>
          <a:ln/>
        </p:spPr>
      </p:sp>
      <p:sp>
        <p:nvSpPr>
          <p:cNvPr id="267267" name="Notes Placeholder 2">
            <a:extLst>
              <a:ext uri="{FF2B5EF4-FFF2-40B4-BE49-F238E27FC236}">
                <a16:creationId xmlns:a16="http://schemas.microsoft.com/office/drawing/2014/main" id="{EE698A42-7425-53A1-86AF-B26A43224C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7268" name="Slide Number Placeholder 3">
            <a:extLst>
              <a:ext uri="{FF2B5EF4-FFF2-40B4-BE49-F238E27FC236}">
                <a16:creationId xmlns:a16="http://schemas.microsoft.com/office/drawing/2014/main" id="{3D1056C1-F2D5-4752-A1E3-10F57C6FB4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4F4D3FBC-CD4C-43A3-B026-E68609CF2C6F}" type="slidenum">
              <a:rPr lang="en-US" altLang="en-US" smtClean="0">
                <a:latin typeface="Arial" panose="020B0604020202020204" pitchFamily="34" charset="0"/>
              </a:rPr>
              <a:pPr/>
              <a:t>80</a:t>
            </a:fld>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a:extLst>
              <a:ext uri="{FF2B5EF4-FFF2-40B4-BE49-F238E27FC236}">
                <a16:creationId xmlns:a16="http://schemas.microsoft.com/office/drawing/2014/main" id="{A5C293E2-0C59-C497-7961-AD982E0AD3ED}"/>
              </a:ext>
            </a:extLst>
          </p:cNvPr>
          <p:cNvSpPr>
            <a:spLocks noGrp="1" noRot="1" noChangeAspect="1" noChangeArrowheads="1" noTextEdit="1"/>
          </p:cNvSpPr>
          <p:nvPr>
            <p:ph type="sldImg"/>
          </p:nvPr>
        </p:nvSpPr>
        <p:spPr>
          <a:ln/>
        </p:spPr>
      </p:sp>
      <p:sp>
        <p:nvSpPr>
          <p:cNvPr id="269315" name="Notes Placeholder 2">
            <a:extLst>
              <a:ext uri="{FF2B5EF4-FFF2-40B4-BE49-F238E27FC236}">
                <a16:creationId xmlns:a16="http://schemas.microsoft.com/office/drawing/2014/main" id="{652C0AC1-776D-88CC-FD7C-A8B8998DC5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9316" name="Slide Number Placeholder 3">
            <a:extLst>
              <a:ext uri="{FF2B5EF4-FFF2-40B4-BE49-F238E27FC236}">
                <a16:creationId xmlns:a16="http://schemas.microsoft.com/office/drawing/2014/main" id="{A405617F-77E3-B3AB-F9BD-878EB98B94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BE4A5D9-9666-4509-8BA2-333CA6A6A945}" type="slidenum">
              <a:rPr lang="en-US" altLang="en-US" smtClean="0">
                <a:latin typeface="Arial" panose="020B0604020202020204" pitchFamily="34" charset="0"/>
              </a:rPr>
              <a:pPr/>
              <a:t>81</a:t>
            </a:fld>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a:extLst>
              <a:ext uri="{FF2B5EF4-FFF2-40B4-BE49-F238E27FC236}">
                <a16:creationId xmlns:a16="http://schemas.microsoft.com/office/drawing/2014/main" id="{82A76DA8-939B-4523-AF02-EE03B39DD8EF}"/>
              </a:ext>
            </a:extLst>
          </p:cNvPr>
          <p:cNvSpPr>
            <a:spLocks noGrp="1" noRot="1" noChangeAspect="1" noChangeArrowheads="1" noTextEdit="1"/>
          </p:cNvSpPr>
          <p:nvPr>
            <p:ph type="sldImg"/>
          </p:nvPr>
        </p:nvSpPr>
        <p:spPr>
          <a:ln/>
        </p:spPr>
      </p:sp>
      <p:sp>
        <p:nvSpPr>
          <p:cNvPr id="271363" name="Notes Placeholder 2">
            <a:extLst>
              <a:ext uri="{FF2B5EF4-FFF2-40B4-BE49-F238E27FC236}">
                <a16:creationId xmlns:a16="http://schemas.microsoft.com/office/drawing/2014/main" id="{50CD4EC7-620F-616B-22C6-4BCE130DB3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71364" name="Slide Number Placeholder 3">
            <a:extLst>
              <a:ext uri="{FF2B5EF4-FFF2-40B4-BE49-F238E27FC236}">
                <a16:creationId xmlns:a16="http://schemas.microsoft.com/office/drawing/2014/main" id="{212ABAFE-4818-8C41-1606-A0170E7D63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0892E59-C7E5-4984-817C-741EC1F9F226}" type="slidenum">
              <a:rPr lang="en-US" altLang="en-US" smtClean="0">
                <a:latin typeface="Arial" panose="020B0604020202020204" pitchFamily="34" charset="0"/>
              </a:rPr>
              <a:pPr/>
              <a:t>82</a:t>
            </a:fld>
            <a:endParaRPr lang="en-US" altLang="en-US">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a:extLst>
              <a:ext uri="{FF2B5EF4-FFF2-40B4-BE49-F238E27FC236}">
                <a16:creationId xmlns:a16="http://schemas.microsoft.com/office/drawing/2014/main" id="{ABFA7473-C514-AA78-9EEA-F40DA58BECAE}"/>
              </a:ext>
            </a:extLst>
          </p:cNvPr>
          <p:cNvSpPr>
            <a:spLocks noGrp="1" noRot="1" noChangeAspect="1" noChangeArrowheads="1" noTextEdit="1"/>
          </p:cNvSpPr>
          <p:nvPr>
            <p:ph type="sldImg"/>
          </p:nvPr>
        </p:nvSpPr>
        <p:spPr>
          <a:ln/>
        </p:spPr>
      </p:sp>
      <p:sp>
        <p:nvSpPr>
          <p:cNvPr id="273411" name="Notes Placeholder 2">
            <a:extLst>
              <a:ext uri="{FF2B5EF4-FFF2-40B4-BE49-F238E27FC236}">
                <a16:creationId xmlns:a16="http://schemas.microsoft.com/office/drawing/2014/main" id="{34F534BC-F961-302C-BD0A-DD80CE1036E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73412" name="Slide Number Placeholder 3">
            <a:extLst>
              <a:ext uri="{FF2B5EF4-FFF2-40B4-BE49-F238E27FC236}">
                <a16:creationId xmlns:a16="http://schemas.microsoft.com/office/drawing/2014/main" id="{DF1F5EC6-CC82-F6B3-CF41-25FBA23C4D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69B27A3-98F6-4D25-A63E-F595EB6338A1}" type="slidenum">
              <a:rPr lang="en-US" altLang="en-US" smtClean="0">
                <a:latin typeface="Arial" panose="020B0604020202020204" pitchFamily="34" charset="0"/>
              </a:rPr>
              <a:pPr/>
              <a:t>83</a:t>
            </a:fld>
            <a:endParaRPr lang="en-US" altLang="en-US">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a:extLst>
              <a:ext uri="{FF2B5EF4-FFF2-40B4-BE49-F238E27FC236}">
                <a16:creationId xmlns:a16="http://schemas.microsoft.com/office/drawing/2014/main" id="{B4A103F1-B7EB-63D0-379E-E5FF1C494BD7}"/>
              </a:ext>
            </a:extLst>
          </p:cNvPr>
          <p:cNvSpPr>
            <a:spLocks noGrp="1" noRot="1" noChangeAspect="1" noChangeArrowheads="1" noTextEdit="1"/>
          </p:cNvSpPr>
          <p:nvPr>
            <p:ph type="sldImg"/>
          </p:nvPr>
        </p:nvSpPr>
        <p:spPr>
          <a:ln/>
        </p:spPr>
      </p:sp>
      <p:sp>
        <p:nvSpPr>
          <p:cNvPr id="275459" name="Notes Placeholder 2">
            <a:extLst>
              <a:ext uri="{FF2B5EF4-FFF2-40B4-BE49-F238E27FC236}">
                <a16:creationId xmlns:a16="http://schemas.microsoft.com/office/drawing/2014/main" id="{BC989597-B5E4-9D06-CB9C-A78AC9520D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75460" name="Slide Number Placeholder 3">
            <a:extLst>
              <a:ext uri="{FF2B5EF4-FFF2-40B4-BE49-F238E27FC236}">
                <a16:creationId xmlns:a16="http://schemas.microsoft.com/office/drawing/2014/main" id="{DEE8E56B-4DEC-CC9C-3BE5-EA5B3892B14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C4E8483-1097-4BF0-B792-84FBF6740655}" type="slidenum">
              <a:rPr lang="en-US" altLang="en-US" smtClean="0">
                <a:latin typeface="Arial" panose="020B0604020202020204" pitchFamily="34" charset="0"/>
              </a:rPr>
              <a:pPr/>
              <a:t>84</a:t>
            </a:fld>
            <a:endParaRPr lang="en-US" altLang="en-US">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a:extLst>
              <a:ext uri="{FF2B5EF4-FFF2-40B4-BE49-F238E27FC236}">
                <a16:creationId xmlns:a16="http://schemas.microsoft.com/office/drawing/2014/main" id="{B431D0C3-A5AC-FA49-1F8E-23DF36105186}"/>
              </a:ext>
            </a:extLst>
          </p:cNvPr>
          <p:cNvSpPr>
            <a:spLocks noGrp="1" noRot="1" noChangeAspect="1" noChangeArrowheads="1" noTextEdit="1"/>
          </p:cNvSpPr>
          <p:nvPr>
            <p:ph type="sldImg"/>
          </p:nvPr>
        </p:nvSpPr>
        <p:spPr>
          <a:ln/>
        </p:spPr>
      </p:sp>
      <p:sp>
        <p:nvSpPr>
          <p:cNvPr id="281603" name="Notes Placeholder 2">
            <a:extLst>
              <a:ext uri="{FF2B5EF4-FFF2-40B4-BE49-F238E27FC236}">
                <a16:creationId xmlns:a16="http://schemas.microsoft.com/office/drawing/2014/main" id="{89514714-74D9-A7CD-B25B-09E7248F16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81604" name="Slide Number Placeholder 3">
            <a:extLst>
              <a:ext uri="{FF2B5EF4-FFF2-40B4-BE49-F238E27FC236}">
                <a16:creationId xmlns:a16="http://schemas.microsoft.com/office/drawing/2014/main" id="{A371BB9C-9579-FFC1-5F8E-0F98865048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46EBDDF-F0A9-4952-99DB-DD7714B646DE}" type="slidenum">
              <a:rPr lang="en-US" altLang="en-US" smtClean="0">
                <a:latin typeface="Arial" panose="020B0604020202020204" pitchFamily="34" charset="0"/>
              </a:rPr>
              <a:pPr/>
              <a:t>85</a:t>
            </a:fld>
            <a:endParaRPr lang="en-US" altLang="en-US">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E90E-E453-6D66-5678-2F94E1B21E34}"/>
            </a:ext>
          </a:extLst>
        </p:cNvPr>
        <p:cNvGrpSpPr/>
        <p:nvPr/>
      </p:nvGrpSpPr>
      <p:grpSpPr>
        <a:xfrm>
          <a:off x="0" y="0"/>
          <a:ext cx="0" cy="0"/>
          <a:chOff x="0" y="0"/>
          <a:chExt cx="0" cy="0"/>
        </a:xfrm>
      </p:grpSpPr>
      <p:sp>
        <p:nvSpPr>
          <p:cNvPr id="275458" name="Slide Image Placeholder 1">
            <a:extLst>
              <a:ext uri="{FF2B5EF4-FFF2-40B4-BE49-F238E27FC236}">
                <a16:creationId xmlns:a16="http://schemas.microsoft.com/office/drawing/2014/main" id="{1A2AD437-3DBE-6652-91B0-FD27C5CA5E4D}"/>
              </a:ext>
            </a:extLst>
          </p:cNvPr>
          <p:cNvSpPr>
            <a:spLocks noGrp="1" noRot="1" noChangeAspect="1" noChangeArrowheads="1" noTextEdit="1"/>
          </p:cNvSpPr>
          <p:nvPr>
            <p:ph type="sldImg"/>
          </p:nvPr>
        </p:nvSpPr>
        <p:spPr>
          <a:ln/>
        </p:spPr>
      </p:sp>
      <p:sp>
        <p:nvSpPr>
          <p:cNvPr id="275459" name="Notes Placeholder 2">
            <a:extLst>
              <a:ext uri="{FF2B5EF4-FFF2-40B4-BE49-F238E27FC236}">
                <a16:creationId xmlns:a16="http://schemas.microsoft.com/office/drawing/2014/main" id="{8476D078-6F2B-215B-0445-93150C9DC2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75460" name="Slide Number Placeholder 3">
            <a:extLst>
              <a:ext uri="{FF2B5EF4-FFF2-40B4-BE49-F238E27FC236}">
                <a16:creationId xmlns:a16="http://schemas.microsoft.com/office/drawing/2014/main" id="{F95A007F-AED8-E2FF-5190-9949391133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C4E8483-1097-4BF0-B792-84FBF6740655}" type="slidenum">
              <a:rPr lang="en-US" altLang="en-US" smtClean="0">
                <a:latin typeface="Arial" panose="020B0604020202020204" pitchFamily="34" charset="0"/>
              </a:rPr>
              <a:pPr/>
              <a:t>86</a:t>
            </a:fld>
            <a:endParaRPr lang="en-US" altLang="en-US">
              <a:latin typeface="Arial" panose="020B0604020202020204" pitchFamily="34" charset="0"/>
            </a:endParaRPr>
          </a:p>
        </p:txBody>
      </p:sp>
    </p:spTree>
    <p:extLst>
      <p:ext uri="{BB962C8B-B14F-4D97-AF65-F5344CB8AC3E}">
        <p14:creationId xmlns:p14="http://schemas.microsoft.com/office/powerpoint/2010/main" val="41183652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a:extLst>
              <a:ext uri="{FF2B5EF4-FFF2-40B4-BE49-F238E27FC236}">
                <a16:creationId xmlns:a16="http://schemas.microsoft.com/office/drawing/2014/main" id="{D7F11771-7642-1C72-997F-3664F18AB63F}"/>
              </a:ext>
            </a:extLst>
          </p:cNvPr>
          <p:cNvSpPr>
            <a:spLocks noGrp="1" noRot="1" noChangeAspect="1" noChangeArrowheads="1" noTextEdit="1"/>
          </p:cNvSpPr>
          <p:nvPr>
            <p:ph type="sldImg"/>
          </p:nvPr>
        </p:nvSpPr>
        <p:spPr>
          <a:ln/>
        </p:spPr>
      </p:sp>
      <p:sp>
        <p:nvSpPr>
          <p:cNvPr id="287747" name="Notes Placeholder 2">
            <a:extLst>
              <a:ext uri="{FF2B5EF4-FFF2-40B4-BE49-F238E27FC236}">
                <a16:creationId xmlns:a16="http://schemas.microsoft.com/office/drawing/2014/main" id="{2E4977A2-260B-F382-FC48-CFEFAEF033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87748" name="Slide Number Placeholder 3">
            <a:extLst>
              <a:ext uri="{FF2B5EF4-FFF2-40B4-BE49-F238E27FC236}">
                <a16:creationId xmlns:a16="http://schemas.microsoft.com/office/drawing/2014/main" id="{24554FE3-2FCF-0194-CBEE-70FE2A7ECF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A41E60C6-2683-472B-8962-1C82202F9B67}" type="slidenum">
              <a:rPr lang="en-US" altLang="en-US" smtClean="0">
                <a:latin typeface="Arial" panose="020B0604020202020204" pitchFamily="34" charset="0"/>
              </a:rPr>
              <a:pPr/>
              <a:t>87</a:t>
            </a:fld>
            <a:endParaRPr lang="en-US" altLang="en-US">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a:extLst>
              <a:ext uri="{FF2B5EF4-FFF2-40B4-BE49-F238E27FC236}">
                <a16:creationId xmlns:a16="http://schemas.microsoft.com/office/drawing/2014/main" id="{C3174837-3431-F054-AADA-D4E6A417AA2D}"/>
              </a:ext>
            </a:extLst>
          </p:cNvPr>
          <p:cNvSpPr>
            <a:spLocks noGrp="1" noRot="1" noChangeAspect="1" noChangeArrowheads="1" noTextEdit="1"/>
          </p:cNvSpPr>
          <p:nvPr>
            <p:ph type="sldImg"/>
          </p:nvPr>
        </p:nvSpPr>
        <p:spPr>
          <a:ln/>
        </p:spPr>
      </p:sp>
      <p:sp>
        <p:nvSpPr>
          <p:cNvPr id="289795" name="Notes Placeholder 2">
            <a:extLst>
              <a:ext uri="{FF2B5EF4-FFF2-40B4-BE49-F238E27FC236}">
                <a16:creationId xmlns:a16="http://schemas.microsoft.com/office/drawing/2014/main" id="{82B78D2F-26E4-5820-0344-0E5F3F5406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89796" name="Slide Number Placeholder 3">
            <a:extLst>
              <a:ext uri="{FF2B5EF4-FFF2-40B4-BE49-F238E27FC236}">
                <a16:creationId xmlns:a16="http://schemas.microsoft.com/office/drawing/2014/main" id="{8271658F-6F1B-5D10-0745-7ED4BD5EF7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953145F-9431-4AB9-A9D5-6147B72817FA}" type="slidenum">
              <a:rPr lang="en-US" altLang="en-US" smtClean="0">
                <a:latin typeface="Arial" panose="020B0604020202020204" pitchFamily="34" charset="0"/>
              </a:rPr>
              <a:pPr/>
              <a:t>88</a:t>
            </a:fld>
            <a:endParaRPr lang="en-US" altLang="en-US">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a:extLst>
              <a:ext uri="{FF2B5EF4-FFF2-40B4-BE49-F238E27FC236}">
                <a16:creationId xmlns:a16="http://schemas.microsoft.com/office/drawing/2014/main" id="{2FBBDD10-8393-3766-075E-B3FD930F7615}"/>
              </a:ext>
            </a:extLst>
          </p:cNvPr>
          <p:cNvSpPr>
            <a:spLocks noGrp="1" noRot="1" noChangeAspect="1" noChangeArrowheads="1" noTextEdit="1"/>
          </p:cNvSpPr>
          <p:nvPr>
            <p:ph type="sldImg"/>
          </p:nvPr>
        </p:nvSpPr>
        <p:spPr>
          <a:ln/>
        </p:spPr>
      </p:sp>
      <p:sp>
        <p:nvSpPr>
          <p:cNvPr id="291843" name="Notes Placeholder 2">
            <a:extLst>
              <a:ext uri="{FF2B5EF4-FFF2-40B4-BE49-F238E27FC236}">
                <a16:creationId xmlns:a16="http://schemas.microsoft.com/office/drawing/2014/main" id="{6FA420F6-04AA-1BF7-1F5D-EEC9EA5307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1844" name="Slide Number Placeholder 3">
            <a:extLst>
              <a:ext uri="{FF2B5EF4-FFF2-40B4-BE49-F238E27FC236}">
                <a16:creationId xmlns:a16="http://schemas.microsoft.com/office/drawing/2014/main" id="{BE5D7AD3-2B29-02E2-DC38-8FC7383C67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C34D7D2A-7177-4BD8-A42B-8F7101A18C97}" type="slidenum">
              <a:rPr lang="en-US" altLang="en-US" smtClean="0">
                <a:latin typeface="Arial" panose="020B0604020202020204" pitchFamily="34" charset="0"/>
              </a:rPr>
              <a:pPr/>
              <a:t>89</a:t>
            </a:fld>
            <a:endParaRPr lang="en-US" altLang="en-US">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a:extLst>
              <a:ext uri="{FF2B5EF4-FFF2-40B4-BE49-F238E27FC236}">
                <a16:creationId xmlns:a16="http://schemas.microsoft.com/office/drawing/2014/main" id="{D0FC83BF-13C8-90EB-F6B0-5CD870B423CD}"/>
              </a:ext>
            </a:extLst>
          </p:cNvPr>
          <p:cNvSpPr>
            <a:spLocks noGrp="1" noRot="1" noChangeAspect="1" noChangeArrowheads="1" noTextEdit="1"/>
          </p:cNvSpPr>
          <p:nvPr>
            <p:ph type="sldImg"/>
          </p:nvPr>
        </p:nvSpPr>
        <p:spPr>
          <a:ln/>
        </p:spPr>
      </p:sp>
      <p:sp>
        <p:nvSpPr>
          <p:cNvPr id="293891" name="Notes Placeholder 2">
            <a:extLst>
              <a:ext uri="{FF2B5EF4-FFF2-40B4-BE49-F238E27FC236}">
                <a16:creationId xmlns:a16="http://schemas.microsoft.com/office/drawing/2014/main" id="{A4057400-0FE8-5BB9-AB38-8D5AD92767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3892" name="Slide Number Placeholder 3">
            <a:extLst>
              <a:ext uri="{FF2B5EF4-FFF2-40B4-BE49-F238E27FC236}">
                <a16:creationId xmlns:a16="http://schemas.microsoft.com/office/drawing/2014/main" id="{98E6BEA8-B947-7865-050A-3D7F40A8501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00948B5F-5FD2-42C8-86F9-534C9436A718}" type="slidenum">
              <a:rPr lang="en-US" altLang="en-US" smtClean="0">
                <a:latin typeface="Arial" panose="020B0604020202020204" pitchFamily="34" charset="0"/>
              </a:rPr>
              <a:pPr/>
              <a:t>90</a:t>
            </a:fld>
            <a:endParaRPr lang="en-US" altLang="en-US">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a:extLst>
              <a:ext uri="{FF2B5EF4-FFF2-40B4-BE49-F238E27FC236}">
                <a16:creationId xmlns:a16="http://schemas.microsoft.com/office/drawing/2014/main" id="{C862C806-3647-87B5-173D-89F63FABFB85}"/>
              </a:ext>
            </a:extLst>
          </p:cNvPr>
          <p:cNvSpPr>
            <a:spLocks noGrp="1" noRot="1" noChangeAspect="1" noChangeArrowheads="1" noTextEdit="1"/>
          </p:cNvSpPr>
          <p:nvPr>
            <p:ph type="sldImg"/>
          </p:nvPr>
        </p:nvSpPr>
        <p:spPr>
          <a:ln/>
        </p:spPr>
      </p:sp>
      <p:sp>
        <p:nvSpPr>
          <p:cNvPr id="295939" name="Notes Placeholder 2">
            <a:extLst>
              <a:ext uri="{FF2B5EF4-FFF2-40B4-BE49-F238E27FC236}">
                <a16:creationId xmlns:a16="http://schemas.microsoft.com/office/drawing/2014/main" id="{482A30EC-F10B-33A4-5FE5-CC76044B61B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5940" name="Slide Number Placeholder 3">
            <a:extLst>
              <a:ext uri="{FF2B5EF4-FFF2-40B4-BE49-F238E27FC236}">
                <a16:creationId xmlns:a16="http://schemas.microsoft.com/office/drawing/2014/main" id="{0A6958D7-D369-B106-01DD-268318A7E0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65029B0-AE43-4475-B706-9BDE129101C2}" type="slidenum">
              <a:rPr lang="en-US" altLang="en-US" smtClean="0">
                <a:latin typeface="Arial" panose="020B0604020202020204" pitchFamily="34" charset="0"/>
              </a:rPr>
              <a:pPr/>
              <a:t>91</a:t>
            </a:fld>
            <a:endParaRPr lang="en-US" altLang="en-US">
              <a:latin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E2574B8B-D4EF-AB6B-53A3-290A4FCFDDD1}"/>
              </a:ext>
            </a:extLst>
          </p:cNvPr>
          <p:cNvSpPr>
            <a:spLocks noGrp="1" noRot="1" noChangeAspect="1" noChangeArrowheads="1" noTextEdit="1"/>
          </p:cNvSpPr>
          <p:nvPr>
            <p:ph type="sldImg"/>
          </p:nvPr>
        </p:nvSpPr>
        <p:spPr>
          <a:ln/>
        </p:spPr>
      </p:sp>
      <p:sp>
        <p:nvSpPr>
          <p:cNvPr id="299011" name="Notes Placeholder 2">
            <a:extLst>
              <a:ext uri="{FF2B5EF4-FFF2-40B4-BE49-F238E27FC236}">
                <a16:creationId xmlns:a16="http://schemas.microsoft.com/office/drawing/2014/main" id="{8D4B8964-155D-97BA-2DFC-BE4FC1555B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9012" name="Slide Number Placeholder 3">
            <a:extLst>
              <a:ext uri="{FF2B5EF4-FFF2-40B4-BE49-F238E27FC236}">
                <a16:creationId xmlns:a16="http://schemas.microsoft.com/office/drawing/2014/main" id="{5D253081-C01E-2279-7FA7-7CCF5A92DB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91C29FA-C959-4A4A-B826-19B7978D6F13}" type="slidenum">
              <a:rPr lang="en-US" altLang="en-US" smtClean="0">
                <a:latin typeface="Arial" panose="020B0604020202020204" pitchFamily="34" charset="0"/>
              </a:rPr>
              <a:pPr/>
              <a:t>93</a:t>
            </a:fld>
            <a:endParaRPr lang="en-US" altLang="en-US">
              <a:latin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E97B-560C-C84A-C2CF-9282A23BE9AC}"/>
            </a:ext>
          </a:extLst>
        </p:cNvPr>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AF9F5693-E028-8EFF-45A2-077043D79575}"/>
              </a:ext>
            </a:extLst>
          </p:cNvPr>
          <p:cNvSpPr>
            <a:spLocks noGrp="1" noRot="1" noChangeAspect="1" noChangeArrowheads="1" noTextEdit="1"/>
          </p:cNvSpPr>
          <p:nvPr>
            <p:ph type="sldImg"/>
          </p:nvPr>
        </p:nvSpPr>
        <p:spPr>
          <a:ln/>
        </p:spPr>
      </p:sp>
      <p:sp>
        <p:nvSpPr>
          <p:cNvPr id="299011" name="Notes Placeholder 2">
            <a:extLst>
              <a:ext uri="{FF2B5EF4-FFF2-40B4-BE49-F238E27FC236}">
                <a16:creationId xmlns:a16="http://schemas.microsoft.com/office/drawing/2014/main" id="{C1CEE5CD-D25B-071E-1B5C-0CACF094D9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9012" name="Slide Number Placeholder 3">
            <a:extLst>
              <a:ext uri="{FF2B5EF4-FFF2-40B4-BE49-F238E27FC236}">
                <a16:creationId xmlns:a16="http://schemas.microsoft.com/office/drawing/2014/main" id="{9E82993E-771A-AABC-9A41-2C7DF8108E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91C29FA-C959-4A4A-B826-19B7978D6F13}" type="slidenum">
              <a:rPr lang="en-US" altLang="en-US" smtClean="0">
                <a:latin typeface="Arial" panose="020B0604020202020204" pitchFamily="34" charset="0"/>
              </a:rPr>
              <a:pPr/>
              <a:t>94</a:t>
            </a:fld>
            <a:endParaRPr lang="en-US" altLang="en-US">
              <a:latin typeface="Arial" panose="020B0604020202020204" pitchFamily="34" charset="0"/>
            </a:endParaRPr>
          </a:p>
        </p:txBody>
      </p:sp>
    </p:spTree>
    <p:extLst>
      <p:ext uri="{BB962C8B-B14F-4D97-AF65-F5344CB8AC3E}">
        <p14:creationId xmlns:p14="http://schemas.microsoft.com/office/powerpoint/2010/main" val="39345509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274E0-79CA-A6EA-89AA-1DF2F7CCE26A}"/>
            </a:ext>
          </a:extLst>
        </p:cNvPr>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FE0CC953-32E5-9047-D248-7657439F2AE9}"/>
              </a:ext>
            </a:extLst>
          </p:cNvPr>
          <p:cNvSpPr>
            <a:spLocks noGrp="1" noRot="1" noChangeAspect="1" noChangeArrowheads="1" noTextEdit="1"/>
          </p:cNvSpPr>
          <p:nvPr>
            <p:ph type="sldImg"/>
          </p:nvPr>
        </p:nvSpPr>
        <p:spPr>
          <a:ln/>
        </p:spPr>
      </p:sp>
      <p:sp>
        <p:nvSpPr>
          <p:cNvPr id="299011" name="Notes Placeholder 2">
            <a:extLst>
              <a:ext uri="{FF2B5EF4-FFF2-40B4-BE49-F238E27FC236}">
                <a16:creationId xmlns:a16="http://schemas.microsoft.com/office/drawing/2014/main" id="{42AF8352-59C9-D22E-9AB9-61F244059F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9012" name="Slide Number Placeholder 3">
            <a:extLst>
              <a:ext uri="{FF2B5EF4-FFF2-40B4-BE49-F238E27FC236}">
                <a16:creationId xmlns:a16="http://schemas.microsoft.com/office/drawing/2014/main" id="{18FB1754-3556-7C7C-D51C-7457AAD363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91C29FA-C959-4A4A-B826-19B7978D6F13}" type="slidenum">
              <a:rPr lang="en-US" altLang="en-US" smtClean="0">
                <a:latin typeface="Arial" panose="020B0604020202020204" pitchFamily="34" charset="0"/>
              </a:rPr>
              <a:pPr/>
              <a:t>95</a:t>
            </a:fld>
            <a:endParaRPr lang="en-US" altLang="en-US">
              <a:latin typeface="Arial" panose="020B0604020202020204" pitchFamily="34" charset="0"/>
            </a:endParaRPr>
          </a:p>
        </p:txBody>
      </p:sp>
    </p:spTree>
    <p:extLst>
      <p:ext uri="{BB962C8B-B14F-4D97-AF65-F5344CB8AC3E}">
        <p14:creationId xmlns:p14="http://schemas.microsoft.com/office/powerpoint/2010/main" val="26535125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AF9E3-403E-4986-B8EE-81C97F2C6F3A}"/>
            </a:ext>
          </a:extLst>
        </p:cNvPr>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C7D70118-960F-AB96-9B2A-4B046F854BE0}"/>
              </a:ext>
            </a:extLst>
          </p:cNvPr>
          <p:cNvSpPr>
            <a:spLocks noGrp="1" noRot="1" noChangeAspect="1" noChangeArrowheads="1" noTextEdit="1"/>
          </p:cNvSpPr>
          <p:nvPr>
            <p:ph type="sldImg"/>
          </p:nvPr>
        </p:nvSpPr>
        <p:spPr>
          <a:ln/>
        </p:spPr>
      </p:sp>
      <p:sp>
        <p:nvSpPr>
          <p:cNvPr id="299011" name="Notes Placeholder 2">
            <a:extLst>
              <a:ext uri="{FF2B5EF4-FFF2-40B4-BE49-F238E27FC236}">
                <a16:creationId xmlns:a16="http://schemas.microsoft.com/office/drawing/2014/main" id="{E6B3E8DD-D742-161B-C7B3-102CFC4376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9012" name="Slide Number Placeholder 3">
            <a:extLst>
              <a:ext uri="{FF2B5EF4-FFF2-40B4-BE49-F238E27FC236}">
                <a16:creationId xmlns:a16="http://schemas.microsoft.com/office/drawing/2014/main" id="{1999EA00-CD63-53E3-6B99-BD10F307A5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91C29FA-C959-4A4A-B826-19B7978D6F13}" type="slidenum">
              <a:rPr lang="en-US" altLang="en-US" smtClean="0">
                <a:latin typeface="Arial" panose="020B0604020202020204" pitchFamily="34" charset="0"/>
              </a:rPr>
              <a:pPr/>
              <a:t>96</a:t>
            </a:fld>
            <a:endParaRPr lang="en-US" altLang="en-US">
              <a:latin typeface="Arial" panose="020B0604020202020204" pitchFamily="34" charset="0"/>
            </a:endParaRPr>
          </a:p>
        </p:txBody>
      </p:sp>
    </p:spTree>
    <p:extLst>
      <p:ext uri="{BB962C8B-B14F-4D97-AF65-F5344CB8AC3E}">
        <p14:creationId xmlns:p14="http://schemas.microsoft.com/office/powerpoint/2010/main" val="25296149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43369-4F03-6864-CB79-FB8433DDCC9B}"/>
            </a:ext>
          </a:extLst>
        </p:cNvPr>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57617421-C4A6-48F8-9161-9AC5E5740476}"/>
              </a:ext>
            </a:extLst>
          </p:cNvPr>
          <p:cNvSpPr>
            <a:spLocks noGrp="1" noRot="1" noChangeAspect="1" noChangeArrowheads="1" noTextEdit="1"/>
          </p:cNvSpPr>
          <p:nvPr>
            <p:ph type="sldImg"/>
          </p:nvPr>
        </p:nvSpPr>
        <p:spPr>
          <a:ln/>
        </p:spPr>
      </p:sp>
      <p:sp>
        <p:nvSpPr>
          <p:cNvPr id="299011" name="Notes Placeholder 2">
            <a:extLst>
              <a:ext uri="{FF2B5EF4-FFF2-40B4-BE49-F238E27FC236}">
                <a16:creationId xmlns:a16="http://schemas.microsoft.com/office/drawing/2014/main" id="{7D694DAA-D932-4B37-3A52-818F289CC9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9012" name="Slide Number Placeholder 3">
            <a:extLst>
              <a:ext uri="{FF2B5EF4-FFF2-40B4-BE49-F238E27FC236}">
                <a16:creationId xmlns:a16="http://schemas.microsoft.com/office/drawing/2014/main" id="{F0850E2B-B421-E16E-4527-7B6B24B7521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E91C29FA-C959-4A4A-B826-19B7978D6F13}" type="slidenum">
              <a:rPr lang="en-US" altLang="en-US" smtClean="0">
                <a:latin typeface="Arial" panose="020B0604020202020204" pitchFamily="34" charset="0"/>
              </a:rPr>
              <a:pPr/>
              <a:t>97</a:t>
            </a:fld>
            <a:endParaRPr lang="en-US" altLang="en-US">
              <a:latin typeface="Arial" panose="020B0604020202020204" pitchFamily="34" charset="0"/>
            </a:endParaRPr>
          </a:p>
        </p:txBody>
      </p:sp>
    </p:spTree>
    <p:extLst>
      <p:ext uri="{BB962C8B-B14F-4D97-AF65-F5344CB8AC3E}">
        <p14:creationId xmlns:p14="http://schemas.microsoft.com/office/powerpoint/2010/main" val="42735618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a:extLst>
              <a:ext uri="{FF2B5EF4-FFF2-40B4-BE49-F238E27FC236}">
                <a16:creationId xmlns:a16="http://schemas.microsoft.com/office/drawing/2014/main" id="{0D208BFC-5374-3CD9-9DBC-95E9B2DA1B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55D59C3-DCF8-4B4F-A467-11CD30641D26}" type="slidenum">
              <a:rPr lang="en-US" altLang="en-US" smtClean="0">
                <a:latin typeface="Arial" panose="020B0604020202020204" pitchFamily="34" charset="0"/>
              </a:rPr>
              <a:pPr/>
              <a:t>98</a:t>
            </a:fld>
            <a:endParaRPr lang="en-US" altLang="en-US">
              <a:latin typeface="Arial" panose="020B0604020202020204" pitchFamily="34" charset="0"/>
            </a:endParaRPr>
          </a:p>
        </p:txBody>
      </p:sp>
      <p:sp>
        <p:nvSpPr>
          <p:cNvPr id="315395" name="Rectangle 2">
            <a:extLst>
              <a:ext uri="{FF2B5EF4-FFF2-40B4-BE49-F238E27FC236}">
                <a16:creationId xmlns:a16="http://schemas.microsoft.com/office/drawing/2014/main" id="{5C632308-55BE-1E92-20B4-DEC89AEF76B9}"/>
              </a:ext>
            </a:extLst>
          </p:cNvPr>
          <p:cNvSpPr>
            <a:spLocks noGrp="1" noRot="1" noChangeAspect="1" noChangeArrowheads="1" noTextEdit="1"/>
          </p:cNvSpPr>
          <p:nvPr>
            <p:ph type="sldImg"/>
          </p:nvPr>
        </p:nvSpPr>
        <p:spPr>
          <a:ln/>
        </p:spPr>
      </p:sp>
      <p:sp>
        <p:nvSpPr>
          <p:cNvPr id="315396" name="Rectangle 3">
            <a:extLst>
              <a:ext uri="{FF2B5EF4-FFF2-40B4-BE49-F238E27FC236}">
                <a16:creationId xmlns:a16="http://schemas.microsoft.com/office/drawing/2014/main" id="{5B68B648-150A-7433-80A9-8D496B085B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a:extLst>
              <a:ext uri="{FF2B5EF4-FFF2-40B4-BE49-F238E27FC236}">
                <a16:creationId xmlns:a16="http://schemas.microsoft.com/office/drawing/2014/main" id="{EE94AC66-738D-C0E5-3610-2F8FC8FC38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A3927CE-2976-478F-B76F-5D583CC5AA5C}" type="slidenum">
              <a:rPr lang="en-US" altLang="en-US" smtClean="0">
                <a:latin typeface="Arial" panose="020B0604020202020204" pitchFamily="34" charset="0"/>
              </a:rPr>
              <a:pPr/>
              <a:t>100</a:t>
            </a:fld>
            <a:endParaRPr lang="en-US" altLang="en-US">
              <a:latin typeface="Arial" panose="020B0604020202020204" pitchFamily="34" charset="0"/>
            </a:endParaRPr>
          </a:p>
        </p:txBody>
      </p:sp>
      <p:sp>
        <p:nvSpPr>
          <p:cNvPr id="318467" name="Rectangle 2">
            <a:extLst>
              <a:ext uri="{FF2B5EF4-FFF2-40B4-BE49-F238E27FC236}">
                <a16:creationId xmlns:a16="http://schemas.microsoft.com/office/drawing/2014/main" id="{1BC8C0DC-FC2F-BE61-F6F3-67FB293D03EC}"/>
              </a:ext>
            </a:extLst>
          </p:cNvPr>
          <p:cNvSpPr>
            <a:spLocks noGrp="1" noRot="1" noChangeAspect="1" noChangeArrowheads="1" noTextEdit="1"/>
          </p:cNvSpPr>
          <p:nvPr>
            <p:ph type="sldImg"/>
          </p:nvPr>
        </p:nvSpPr>
        <p:spPr>
          <a:ln/>
        </p:spPr>
      </p:sp>
      <p:sp>
        <p:nvSpPr>
          <p:cNvPr id="318468" name="Rectangle 3">
            <a:extLst>
              <a:ext uri="{FF2B5EF4-FFF2-40B4-BE49-F238E27FC236}">
                <a16:creationId xmlns:a16="http://schemas.microsoft.com/office/drawing/2014/main" id="{0C96C7C5-68AB-3BAD-A433-7FFC48BD0D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2D3DBC6-F095-4430-98B5-F8C709674095}" type="slidenum">
              <a:rPr lang="en-US" altLang="en-US" smtClean="0"/>
              <a:pPr>
                <a:defRPr/>
              </a:pPr>
              <a:t>101</a:t>
            </a:fld>
            <a:endParaRPr lang="en-US" altLang="en-US"/>
          </a:p>
        </p:txBody>
      </p:sp>
    </p:spTree>
    <p:extLst>
      <p:ext uri="{BB962C8B-B14F-4D97-AF65-F5344CB8AC3E}">
        <p14:creationId xmlns:p14="http://schemas.microsoft.com/office/powerpoint/2010/main" val="6859644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a:extLst>
              <a:ext uri="{FF2B5EF4-FFF2-40B4-BE49-F238E27FC236}">
                <a16:creationId xmlns:a16="http://schemas.microsoft.com/office/drawing/2014/main" id="{F8EE6F56-46EC-3993-C387-DB6802E9B1D7}"/>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1311DD0C-22D7-4E1B-B03D-7BB9DCC33633}" type="slidenum">
              <a:rPr lang="en-US" altLang="en-US" sz="1200">
                <a:latin typeface="Arial" panose="020B0604020202020204" pitchFamily="34" charset="0"/>
              </a:rPr>
              <a:pPr algn="r" eaLnBrk="1" hangingPunct="1"/>
              <a:t>102</a:t>
            </a:fld>
            <a:endParaRPr lang="en-US" altLang="en-US" sz="1200">
              <a:latin typeface="Arial" panose="020B0604020202020204" pitchFamily="34" charset="0"/>
            </a:endParaRPr>
          </a:p>
        </p:txBody>
      </p:sp>
      <p:sp>
        <p:nvSpPr>
          <p:cNvPr id="321539" name="Rectangle 2">
            <a:extLst>
              <a:ext uri="{FF2B5EF4-FFF2-40B4-BE49-F238E27FC236}">
                <a16:creationId xmlns:a16="http://schemas.microsoft.com/office/drawing/2014/main" id="{33EA4343-9B4E-BBA7-FC5D-C5C9BFF88661}"/>
              </a:ext>
            </a:extLst>
          </p:cNvPr>
          <p:cNvSpPr>
            <a:spLocks noGrp="1" noRot="1" noChangeAspect="1" noChangeArrowheads="1" noTextEdit="1"/>
          </p:cNvSpPr>
          <p:nvPr>
            <p:ph type="sldImg"/>
          </p:nvPr>
        </p:nvSpPr>
        <p:spPr>
          <a:ln/>
        </p:spPr>
      </p:sp>
      <p:sp>
        <p:nvSpPr>
          <p:cNvPr id="321540" name="Rectangle 3">
            <a:extLst>
              <a:ext uri="{FF2B5EF4-FFF2-40B4-BE49-F238E27FC236}">
                <a16:creationId xmlns:a16="http://schemas.microsoft.com/office/drawing/2014/main" id="{C06F2F3F-B07C-A8E6-8C45-B387D7C35B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E4178-F9A3-981D-C787-C81E80FD772B}"/>
            </a:ext>
          </a:extLst>
        </p:cNvPr>
        <p:cNvGrpSpPr/>
        <p:nvPr/>
      </p:nvGrpSpPr>
      <p:grpSpPr>
        <a:xfrm>
          <a:off x="0" y="0"/>
          <a:ext cx="0" cy="0"/>
          <a:chOff x="0" y="0"/>
          <a:chExt cx="0" cy="0"/>
        </a:xfrm>
      </p:grpSpPr>
      <p:sp>
        <p:nvSpPr>
          <p:cNvPr id="323586" name="Rectangle 7">
            <a:extLst>
              <a:ext uri="{FF2B5EF4-FFF2-40B4-BE49-F238E27FC236}">
                <a16:creationId xmlns:a16="http://schemas.microsoft.com/office/drawing/2014/main" id="{6FA51E89-0F15-4416-2144-27E8E1A63D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23B45FF-31E7-40FE-8611-F244BD78B848}" type="slidenum">
              <a:rPr lang="en-US" altLang="en-US" smtClean="0">
                <a:latin typeface="Arial" panose="020B0604020202020204" pitchFamily="34" charset="0"/>
              </a:rPr>
              <a:pPr/>
              <a:t>103</a:t>
            </a:fld>
            <a:endParaRPr lang="en-US" altLang="en-US">
              <a:latin typeface="Arial" panose="020B0604020202020204" pitchFamily="34" charset="0"/>
            </a:endParaRPr>
          </a:p>
        </p:txBody>
      </p:sp>
      <p:sp>
        <p:nvSpPr>
          <p:cNvPr id="323587" name="Rectangle 2">
            <a:extLst>
              <a:ext uri="{FF2B5EF4-FFF2-40B4-BE49-F238E27FC236}">
                <a16:creationId xmlns:a16="http://schemas.microsoft.com/office/drawing/2014/main" id="{75A4E1A8-9E32-0E8A-7B8F-27C56D32B4A8}"/>
              </a:ext>
            </a:extLst>
          </p:cNvPr>
          <p:cNvSpPr>
            <a:spLocks noGrp="1" noRot="1" noChangeAspect="1" noChangeArrowheads="1" noTextEdit="1"/>
          </p:cNvSpPr>
          <p:nvPr>
            <p:ph type="sldImg"/>
          </p:nvPr>
        </p:nvSpPr>
        <p:spPr>
          <a:ln/>
        </p:spPr>
      </p:sp>
      <p:sp>
        <p:nvSpPr>
          <p:cNvPr id="323588" name="Rectangle 3">
            <a:extLst>
              <a:ext uri="{FF2B5EF4-FFF2-40B4-BE49-F238E27FC236}">
                <a16:creationId xmlns:a16="http://schemas.microsoft.com/office/drawing/2014/main" id="{7DD2A8E6-894B-8B92-FA34-7A9806BBC9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102607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a:extLst>
              <a:ext uri="{FF2B5EF4-FFF2-40B4-BE49-F238E27FC236}">
                <a16:creationId xmlns:a16="http://schemas.microsoft.com/office/drawing/2014/main" id="{4696664A-1110-D6E3-4454-51747D1E50EF}"/>
              </a:ext>
            </a:extLst>
          </p:cNvPr>
          <p:cNvSpPr>
            <a:spLocks noGrp="1" noRot="1" noChangeAspect="1" noChangeArrowheads="1" noTextEdit="1"/>
          </p:cNvSpPr>
          <p:nvPr>
            <p:ph type="sldImg"/>
          </p:nvPr>
        </p:nvSpPr>
        <p:spPr>
          <a:ln/>
        </p:spPr>
      </p:sp>
      <p:sp>
        <p:nvSpPr>
          <p:cNvPr id="327683" name="Notes Placeholder 2">
            <a:extLst>
              <a:ext uri="{FF2B5EF4-FFF2-40B4-BE49-F238E27FC236}">
                <a16:creationId xmlns:a16="http://schemas.microsoft.com/office/drawing/2014/main" id="{F419CDC6-A069-966C-71D6-719CAA31E9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7684" name="Slide Number Placeholder 3">
            <a:extLst>
              <a:ext uri="{FF2B5EF4-FFF2-40B4-BE49-F238E27FC236}">
                <a16:creationId xmlns:a16="http://schemas.microsoft.com/office/drawing/2014/main" id="{F4045DCB-8D00-4A8E-16DE-413A2608C1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3F68A15A-6BC3-46B7-8FD9-A1CA61CB0CED}" type="slidenum">
              <a:rPr lang="en-US" altLang="en-US" smtClean="0">
                <a:latin typeface="Arial" panose="020B0604020202020204" pitchFamily="34" charset="0"/>
              </a:rPr>
              <a:pPr/>
              <a:t>104</a:t>
            </a:fld>
            <a:endParaRPr lang="en-US" altLang="en-US">
              <a:latin typeface="Arial" panose="020B0604020202020204"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D55B-8322-1834-DF5F-9F96E3FDF9D9}"/>
            </a:ext>
          </a:extLst>
        </p:cNvPr>
        <p:cNvGrpSpPr/>
        <p:nvPr/>
      </p:nvGrpSpPr>
      <p:grpSpPr>
        <a:xfrm>
          <a:off x="0" y="0"/>
          <a:ext cx="0" cy="0"/>
          <a:chOff x="0" y="0"/>
          <a:chExt cx="0" cy="0"/>
        </a:xfrm>
      </p:grpSpPr>
      <p:sp>
        <p:nvSpPr>
          <p:cNvPr id="331778" name="Rectangle 7">
            <a:extLst>
              <a:ext uri="{FF2B5EF4-FFF2-40B4-BE49-F238E27FC236}">
                <a16:creationId xmlns:a16="http://schemas.microsoft.com/office/drawing/2014/main" id="{59165CBF-2B3A-2596-77F4-A410E3265C8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629003DC-B75D-46E1-94F0-90EC063A62B6}" type="slidenum">
              <a:rPr lang="en-US" altLang="en-US" sz="1200">
                <a:latin typeface="Arial" panose="020B0604020202020204" pitchFamily="34" charset="0"/>
              </a:rPr>
              <a:pPr algn="r" eaLnBrk="1" hangingPunct="1"/>
              <a:t>105</a:t>
            </a:fld>
            <a:endParaRPr lang="en-US" altLang="en-US" sz="1200">
              <a:latin typeface="Arial" panose="020B0604020202020204" pitchFamily="34" charset="0"/>
            </a:endParaRPr>
          </a:p>
        </p:txBody>
      </p:sp>
      <p:sp>
        <p:nvSpPr>
          <p:cNvPr id="331779" name="Rectangle 2">
            <a:extLst>
              <a:ext uri="{FF2B5EF4-FFF2-40B4-BE49-F238E27FC236}">
                <a16:creationId xmlns:a16="http://schemas.microsoft.com/office/drawing/2014/main" id="{96937363-B5B2-B91F-C54E-17F84B4B36A3}"/>
              </a:ext>
            </a:extLst>
          </p:cNvPr>
          <p:cNvSpPr>
            <a:spLocks noGrp="1" noRot="1" noChangeAspect="1" noChangeArrowheads="1" noTextEdit="1"/>
          </p:cNvSpPr>
          <p:nvPr>
            <p:ph type="sldImg"/>
          </p:nvPr>
        </p:nvSpPr>
        <p:spPr>
          <a:ln/>
        </p:spPr>
      </p:sp>
      <p:sp>
        <p:nvSpPr>
          <p:cNvPr id="331780" name="Rectangle 3">
            <a:extLst>
              <a:ext uri="{FF2B5EF4-FFF2-40B4-BE49-F238E27FC236}">
                <a16:creationId xmlns:a16="http://schemas.microsoft.com/office/drawing/2014/main" id="{268290DB-ECD4-3DCE-835F-F79F759DD3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421700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a:extLst>
              <a:ext uri="{FF2B5EF4-FFF2-40B4-BE49-F238E27FC236}">
                <a16:creationId xmlns:a16="http://schemas.microsoft.com/office/drawing/2014/main" id="{D97B5F5A-AFBB-13DC-B799-04FC1C5B240B}"/>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00C6DE33-3BF6-4541-9A97-1CCE5D491D0F}" type="slidenum">
              <a:rPr lang="en-US" altLang="en-US" sz="1200">
                <a:latin typeface="Arial" panose="020B0604020202020204" pitchFamily="34" charset="0"/>
              </a:rPr>
              <a:pPr algn="r" eaLnBrk="1" hangingPunct="1"/>
              <a:t>106</a:t>
            </a:fld>
            <a:endParaRPr lang="en-US" altLang="en-US" sz="1200">
              <a:latin typeface="Arial" panose="020B0604020202020204" pitchFamily="34" charset="0"/>
            </a:endParaRPr>
          </a:p>
        </p:txBody>
      </p:sp>
      <p:sp>
        <p:nvSpPr>
          <p:cNvPr id="333827" name="Rectangle 2">
            <a:extLst>
              <a:ext uri="{FF2B5EF4-FFF2-40B4-BE49-F238E27FC236}">
                <a16:creationId xmlns:a16="http://schemas.microsoft.com/office/drawing/2014/main" id="{1CDDB185-F62E-CB94-5054-D7AAB5CDF606}"/>
              </a:ext>
            </a:extLst>
          </p:cNvPr>
          <p:cNvSpPr>
            <a:spLocks noGrp="1" noRot="1" noChangeAspect="1" noChangeArrowheads="1" noTextEdit="1"/>
          </p:cNvSpPr>
          <p:nvPr>
            <p:ph type="sldImg"/>
          </p:nvPr>
        </p:nvSpPr>
        <p:spPr>
          <a:ln/>
        </p:spPr>
      </p:sp>
      <p:sp>
        <p:nvSpPr>
          <p:cNvPr id="333828" name="Rectangle 3">
            <a:extLst>
              <a:ext uri="{FF2B5EF4-FFF2-40B4-BE49-F238E27FC236}">
                <a16:creationId xmlns:a16="http://schemas.microsoft.com/office/drawing/2014/main" id="{4401A94A-4556-12B1-998D-E4CAEA859B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a:extLst>
              <a:ext uri="{FF2B5EF4-FFF2-40B4-BE49-F238E27FC236}">
                <a16:creationId xmlns:a16="http://schemas.microsoft.com/office/drawing/2014/main" id="{6BF446C2-6E6F-15B8-C13E-BDBDC7E36929}"/>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276A5EE1-CD1E-4333-B33F-31DA5BE6C0FD}" type="slidenum">
              <a:rPr lang="en-US" altLang="en-US" sz="1200">
                <a:latin typeface="Arial" panose="020B0604020202020204" pitchFamily="34" charset="0"/>
              </a:rPr>
              <a:pPr algn="r" eaLnBrk="1" hangingPunct="1"/>
              <a:t>107</a:t>
            </a:fld>
            <a:endParaRPr lang="en-US" altLang="en-US" sz="1200">
              <a:latin typeface="Arial" panose="020B0604020202020204" pitchFamily="34" charset="0"/>
            </a:endParaRPr>
          </a:p>
        </p:txBody>
      </p:sp>
      <p:sp>
        <p:nvSpPr>
          <p:cNvPr id="335875" name="Rectangle 2">
            <a:extLst>
              <a:ext uri="{FF2B5EF4-FFF2-40B4-BE49-F238E27FC236}">
                <a16:creationId xmlns:a16="http://schemas.microsoft.com/office/drawing/2014/main" id="{68381BCF-C912-21D8-3351-B8BCE9AFB7E3}"/>
              </a:ext>
            </a:extLst>
          </p:cNvPr>
          <p:cNvSpPr>
            <a:spLocks noGrp="1" noRot="1" noChangeAspect="1" noChangeArrowheads="1" noTextEdit="1"/>
          </p:cNvSpPr>
          <p:nvPr>
            <p:ph type="sldImg"/>
          </p:nvPr>
        </p:nvSpPr>
        <p:spPr>
          <a:ln/>
        </p:spPr>
      </p:sp>
      <p:sp>
        <p:nvSpPr>
          <p:cNvPr id="335876" name="Rectangle 3">
            <a:extLst>
              <a:ext uri="{FF2B5EF4-FFF2-40B4-BE49-F238E27FC236}">
                <a16:creationId xmlns:a16="http://schemas.microsoft.com/office/drawing/2014/main" id="{33F529FE-6538-7B22-8F1E-1BB47242CA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a:extLst>
              <a:ext uri="{FF2B5EF4-FFF2-40B4-BE49-F238E27FC236}">
                <a16:creationId xmlns:a16="http://schemas.microsoft.com/office/drawing/2014/main" id="{9739709C-CE2A-7378-4D1A-0051C758A4AF}"/>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BCF30CB4-3BA8-4ABE-9FB3-98982E7B492A}" type="slidenum">
              <a:rPr lang="en-US" altLang="en-US" sz="1200">
                <a:latin typeface="Arial" panose="020B0604020202020204" pitchFamily="34" charset="0"/>
              </a:rPr>
              <a:pPr algn="r" eaLnBrk="1" hangingPunct="1"/>
              <a:t>108</a:t>
            </a:fld>
            <a:endParaRPr lang="en-US" altLang="en-US" sz="1200">
              <a:latin typeface="Arial" panose="020B0604020202020204" pitchFamily="34" charset="0"/>
            </a:endParaRPr>
          </a:p>
        </p:txBody>
      </p:sp>
      <p:sp>
        <p:nvSpPr>
          <p:cNvPr id="337923" name="Rectangle 2">
            <a:extLst>
              <a:ext uri="{FF2B5EF4-FFF2-40B4-BE49-F238E27FC236}">
                <a16:creationId xmlns:a16="http://schemas.microsoft.com/office/drawing/2014/main" id="{263FF39F-80EE-AE5A-3CC9-30ED0BA599ED}"/>
              </a:ext>
            </a:extLst>
          </p:cNvPr>
          <p:cNvSpPr>
            <a:spLocks noGrp="1" noRot="1" noChangeAspect="1" noChangeArrowheads="1" noTextEdit="1"/>
          </p:cNvSpPr>
          <p:nvPr>
            <p:ph type="sldImg"/>
          </p:nvPr>
        </p:nvSpPr>
        <p:spPr>
          <a:ln/>
        </p:spPr>
      </p:sp>
      <p:sp>
        <p:nvSpPr>
          <p:cNvPr id="337924" name="Rectangle 3">
            <a:extLst>
              <a:ext uri="{FF2B5EF4-FFF2-40B4-BE49-F238E27FC236}">
                <a16:creationId xmlns:a16="http://schemas.microsoft.com/office/drawing/2014/main" id="{B51EBB28-528F-C8AA-0F98-A74F86541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a:extLst>
              <a:ext uri="{FF2B5EF4-FFF2-40B4-BE49-F238E27FC236}">
                <a16:creationId xmlns:a16="http://schemas.microsoft.com/office/drawing/2014/main" id="{B80E5B8A-6F55-2973-E826-AFD148DFABD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88D58CA-D9A4-43F4-B560-72E5E15AD88B}" type="slidenum">
              <a:rPr lang="en-US" altLang="en-US" sz="1200">
                <a:latin typeface="Arial" panose="020B0604020202020204" pitchFamily="34" charset="0"/>
              </a:rPr>
              <a:pPr algn="r" eaLnBrk="1" hangingPunct="1"/>
              <a:t>109</a:t>
            </a:fld>
            <a:endParaRPr lang="en-US" altLang="en-US" sz="1200">
              <a:latin typeface="Arial" panose="020B0604020202020204" pitchFamily="34" charset="0"/>
            </a:endParaRPr>
          </a:p>
        </p:txBody>
      </p:sp>
      <p:sp>
        <p:nvSpPr>
          <p:cNvPr id="339971" name="Rectangle 2">
            <a:extLst>
              <a:ext uri="{FF2B5EF4-FFF2-40B4-BE49-F238E27FC236}">
                <a16:creationId xmlns:a16="http://schemas.microsoft.com/office/drawing/2014/main" id="{626D49B6-BF13-CB0F-18A8-E66CC2F2E446}"/>
              </a:ext>
            </a:extLst>
          </p:cNvPr>
          <p:cNvSpPr>
            <a:spLocks noGrp="1" noRot="1" noChangeAspect="1" noChangeArrowheads="1" noTextEdit="1"/>
          </p:cNvSpPr>
          <p:nvPr>
            <p:ph type="sldImg"/>
          </p:nvPr>
        </p:nvSpPr>
        <p:spPr>
          <a:ln/>
        </p:spPr>
      </p:sp>
      <p:sp>
        <p:nvSpPr>
          <p:cNvPr id="339972" name="Rectangle 3">
            <a:extLst>
              <a:ext uri="{FF2B5EF4-FFF2-40B4-BE49-F238E27FC236}">
                <a16:creationId xmlns:a16="http://schemas.microsoft.com/office/drawing/2014/main" id="{B88D0AC8-4C42-A1A5-8BD3-1D5523AE51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a:extLst>
              <a:ext uri="{FF2B5EF4-FFF2-40B4-BE49-F238E27FC236}">
                <a16:creationId xmlns:a16="http://schemas.microsoft.com/office/drawing/2014/main" id="{720D8BD7-DB92-ACE7-80B7-FA6A536A8AD6}"/>
              </a:ext>
            </a:extLst>
          </p:cNvPr>
          <p:cNvSpPr>
            <a:spLocks noGrp="1" noRot="1" noChangeAspect="1" noChangeArrowheads="1" noTextEdit="1"/>
          </p:cNvSpPr>
          <p:nvPr>
            <p:ph type="sldImg"/>
          </p:nvPr>
        </p:nvSpPr>
        <p:spPr>
          <a:ln/>
        </p:spPr>
      </p:sp>
      <p:sp>
        <p:nvSpPr>
          <p:cNvPr id="344067" name="Notes Placeholder 2">
            <a:extLst>
              <a:ext uri="{FF2B5EF4-FFF2-40B4-BE49-F238E27FC236}">
                <a16:creationId xmlns:a16="http://schemas.microsoft.com/office/drawing/2014/main" id="{642F9036-B6E6-5062-8447-F60B873A0C4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44068" name="Slide Number Placeholder 3">
            <a:extLst>
              <a:ext uri="{FF2B5EF4-FFF2-40B4-BE49-F238E27FC236}">
                <a16:creationId xmlns:a16="http://schemas.microsoft.com/office/drawing/2014/main" id="{3E81CC94-9325-BF8D-0A43-25F38B560F7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1A9C6A8D-8890-42A2-8529-88570BA394B2}" type="slidenum">
              <a:rPr lang="en-US" altLang="en-US" smtClean="0">
                <a:latin typeface="Arial" panose="020B0604020202020204" pitchFamily="34" charset="0"/>
              </a:rPr>
              <a:pPr/>
              <a:t>110</a:t>
            </a:fld>
            <a:endParaRPr lang="en-US" altLang="en-US">
              <a:latin typeface="Arial" panose="020B0604020202020204"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Slide Image Placeholder 1">
            <a:extLst>
              <a:ext uri="{FF2B5EF4-FFF2-40B4-BE49-F238E27FC236}">
                <a16:creationId xmlns:a16="http://schemas.microsoft.com/office/drawing/2014/main" id="{F88EEDC0-2F64-8174-49A4-8A54176C1C76}"/>
              </a:ext>
            </a:extLst>
          </p:cNvPr>
          <p:cNvSpPr>
            <a:spLocks noGrp="1" noRot="1" noChangeAspect="1" noChangeArrowheads="1" noTextEdit="1"/>
          </p:cNvSpPr>
          <p:nvPr>
            <p:ph type="sldImg"/>
          </p:nvPr>
        </p:nvSpPr>
        <p:spPr>
          <a:ln/>
        </p:spPr>
      </p:sp>
      <p:sp>
        <p:nvSpPr>
          <p:cNvPr id="346115" name="Notes Placeholder 2">
            <a:extLst>
              <a:ext uri="{FF2B5EF4-FFF2-40B4-BE49-F238E27FC236}">
                <a16:creationId xmlns:a16="http://schemas.microsoft.com/office/drawing/2014/main" id="{E331F938-8F97-1B16-5804-666F69EEFF6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46116" name="Slide Number Placeholder 3">
            <a:extLst>
              <a:ext uri="{FF2B5EF4-FFF2-40B4-BE49-F238E27FC236}">
                <a16:creationId xmlns:a16="http://schemas.microsoft.com/office/drawing/2014/main" id="{CBC9D8EE-0C0C-F0E5-5A94-F104B1B97E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ED59E08-1572-4409-8F6F-A3D7B4981DAB}" type="slidenum">
              <a:rPr lang="en-US" altLang="en-US" smtClean="0">
                <a:latin typeface="Arial" panose="020B0604020202020204" pitchFamily="34" charset="0"/>
              </a:rPr>
              <a:pPr/>
              <a:t>111</a:t>
            </a:fld>
            <a:endParaRPr lang="en-US" altLang="en-US">
              <a:latin typeface="Arial" panose="020B0604020202020204"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a:extLst>
              <a:ext uri="{FF2B5EF4-FFF2-40B4-BE49-F238E27FC236}">
                <a16:creationId xmlns:a16="http://schemas.microsoft.com/office/drawing/2014/main" id="{B80E5B8A-6F55-2973-E826-AFD148DFABD6}"/>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lgn="r" eaLnBrk="1" hangingPunct="1"/>
            <a:fld id="{988D58CA-D9A4-43F4-B560-72E5E15AD88B}" type="slidenum">
              <a:rPr lang="en-US" altLang="en-US" sz="1200">
                <a:latin typeface="Arial" panose="020B0604020202020204" pitchFamily="34" charset="0"/>
              </a:rPr>
              <a:pPr algn="r" eaLnBrk="1" hangingPunct="1"/>
              <a:t>112</a:t>
            </a:fld>
            <a:endParaRPr lang="en-US" altLang="en-US" sz="1200">
              <a:latin typeface="Arial" panose="020B0604020202020204" pitchFamily="34" charset="0"/>
            </a:endParaRPr>
          </a:p>
        </p:txBody>
      </p:sp>
      <p:sp>
        <p:nvSpPr>
          <p:cNvPr id="339971" name="Rectangle 2">
            <a:extLst>
              <a:ext uri="{FF2B5EF4-FFF2-40B4-BE49-F238E27FC236}">
                <a16:creationId xmlns:a16="http://schemas.microsoft.com/office/drawing/2014/main" id="{626D49B6-BF13-CB0F-18A8-E66CC2F2E446}"/>
              </a:ext>
            </a:extLst>
          </p:cNvPr>
          <p:cNvSpPr>
            <a:spLocks noGrp="1" noRot="1" noChangeAspect="1" noChangeArrowheads="1" noTextEdit="1"/>
          </p:cNvSpPr>
          <p:nvPr>
            <p:ph type="sldImg"/>
          </p:nvPr>
        </p:nvSpPr>
        <p:spPr>
          <a:ln/>
        </p:spPr>
      </p:sp>
      <p:sp>
        <p:nvSpPr>
          <p:cNvPr id="339972" name="Rectangle 3">
            <a:extLst>
              <a:ext uri="{FF2B5EF4-FFF2-40B4-BE49-F238E27FC236}">
                <a16:creationId xmlns:a16="http://schemas.microsoft.com/office/drawing/2014/main" id="{B88D0AC8-4C42-A1A5-8BD3-1D5523AE51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7918683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a:extLst>
              <a:ext uri="{FF2B5EF4-FFF2-40B4-BE49-F238E27FC236}">
                <a16:creationId xmlns:a16="http://schemas.microsoft.com/office/drawing/2014/main" id="{C53A9BC3-73B5-BBE2-3FE7-6B93D1DB79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B7452786-1B1B-4F2A-9BFD-885CC0AE237E}" type="slidenum">
              <a:rPr lang="en-US" altLang="en-US" smtClean="0">
                <a:latin typeface="Arial" panose="020B0604020202020204" pitchFamily="34" charset="0"/>
              </a:rPr>
              <a:pPr/>
              <a:t>113</a:t>
            </a:fld>
            <a:endParaRPr lang="en-US" altLang="en-US">
              <a:latin typeface="Arial" panose="020B0604020202020204" pitchFamily="34" charset="0"/>
            </a:endParaRPr>
          </a:p>
        </p:txBody>
      </p:sp>
      <p:sp>
        <p:nvSpPr>
          <p:cNvPr id="350211" name="Rectangle 2">
            <a:extLst>
              <a:ext uri="{FF2B5EF4-FFF2-40B4-BE49-F238E27FC236}">
                <a16:creationId xmlns:a16="http://schemas.microsoft.com/office/drawing/2014/main" id="{2AA83EA7-2857-2ED8-F00E-6F62863A90B1}"/>
              </a:ext>
            </a:extLst>
          </p:cNvPr>
          <p:cNvSpPr>
            <a:spLocks noGrp="1" noRot="1" noChangeAspect="1" noChangeArrowheads="1" noTextEdit="1"/>
          </p:cNvSpPr>
          <p:nvPr>
            <p:ph type="sldImg"/>
          </p:nvPr>
        </p:nvSpPr>
        <p:spPr>
          <a:ln/>
        </p:spPr>
      </p:sp>
      <p:sp>
        <p:nvSpPr>
          <p:cNvPr id="350212" name="Rectangle 3">
            <a:extLst>
              <a:ext uri="{FF2B5EF4-FFF2-40B4-BE49-F238E27FC236}">
                <a16:creationId xmlns:a16="http://schemas.microsoft.com/office/drawing/2014/main" id="{95F52DA8-629A-6D5B-32B9-DC7C14A89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a:extLst>
              <a:ext uri="{FF2B5EF4-FFF2-40B4-BE49-F238E27FC236}">
                <a16:creationId xmlns:a16="http://schemas.microsoft.com/office/drawing/2014/main" id="{4C40B1F6-882D-08CB-592D-CCF3141F7A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C043022-C637-456D-A2FA-859D19B0E2FC}" type="slidenum">
              <a:rPr lang="en-US" altLang="en-US" smtClean="0">
                <a:latin typeface="Arial" panose="020B0604020202020204" pitchFamily="34" charset="0"/>
              </a:rPr>
              <a:pPr/>
              <a:t>114</a:t>
            </a:fld>
            <a:endParaRPr lang="en-US" altLang="en-US">
              <a:latin typeface="Arial" panose="020B0604020202020204" pitchFamily="34" charset="0"/>
            </a:endParaRPr>
          </a:p>
        </p:txBody>
      </p:sp>
      <p:sp>
        <p:nvSpPr>
          <p:cNvPr id="352259" name="Rectangle 2">
            <a:extLst>
              <a:ext uri="{FF2B5EF4-FFF2-40B4-BE49-F238E27FC236}">
                <a16:creationId xmlns:a16="http://schemas.microsoft.com/office/drawing/2014/main" id="{669A5F47-D44E-A56B-A027-9BA4F689CA56}"/>
              </a:ext>
            </a:extLst>
          </p:cNvPr>
          <p:cNvSpPr>
            <a:spLocks noGrp="1" noRot="1" noChangeAspect="1" noChangeArrowheads="1" noTextEdit="1"/>
          </p:cNvSpPr>
          <p:nvPr>
            <p:ph type="sldImg"/>
          </p:nvPr>
        </p:nvSpPr>
        <p:spPr>
          <a:ln/>
        </p:spPr>
      </p:sp>
      <p:sp>
        <p:nvSpPr>
          <p:cNvPr id="352260" name="Rectangle 3">
            <a:extLst>
              <a:ext uri="{FF2B5EF4-FFF2-40B4-BE49-F238E27FC236}">
                <a16:creationId xmlns:a16="http://schemas.microsoft.com/office/drawing/2014/main" id="{79FD61A1-F547-46C9-4AC4-3347D56C6D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a:extLst>
              <a:ext uri="{FF2B5EF4-FFF2-40B4-BE49-F238E27FC236}">
                <a16:creationId xmlns:a16="http://schemas.microsoft.com/office/drawing/2014/main" id="{94BB45E5-6C7B-B04C-754B-400997C6C4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77C59423-F7F6-4140-8E1C-B182EF002F9A}" type="slidenum">
              <a:rPr lang="en-US" altLang="en-US" smtClean="0">
                <a:latin typeface="Arial" panose="020B0604020202020204" pitchFamily="34" charset="0"/>
              </a:rPr>
              <a:pPr/>
              <a:t>115</a:t>
            </a:fld>
            <a:endParaRPr lang="en-US" altLang="en-US">
              <a:latin typeface="Arial" panose="020B0604020202020204" pitchFamily="34" charset="0"/>
            </a:endParaRPr>
          </a:p>
        </p:txBody>
      </p:sp>
      <p:sp>
        <p:nvSpPr>
          <p:cNvPr id="354307" name="Rectangle 2">
            <a:extLst>
              <a:ext uri="{FF2B5EF4-FFF2-40B4-BE49-F238E27FC236}">
                <a16:creationId xmlns:a16="http://schemas.microsoft.com/office/drawing/2014/main" id="{2FBA02A8-D654-EAB0-D499-B1C870B17F10}"/>
              </a:ext>
            </a:extLst>
          </p:cNvPr>
          <p:cNvSpPr>
            <a:spLocks noGrp="1" noRot="1" noChangeAspect="1" noChangeArrowheads="1" noTextEdit="1"/>
          </p:cNvSpPr>
          <p:nvPr>
            <p:ph type="sldImg"/>
          </p:nvPr>
        </p:nvSpPr>
        <p:spPr>
          <a:ln/>
        </p:spPr>
      </p:sp>
      <p:sp>
        <p:nvSpPr>
          <p:cNvPr id="354308" name="Rectangle 3">
            <a:extLst>
              <a:ext uri="{FF2B5EF4-FFF2-40B4-BE49-F238E27FC236}">
                <a16:creationId xmlns:a16="http://schemas.microsoft.com/office/drawing/2014/main" id="{47D708B7-7884-D2DD-8E9B-252D622BC6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a:extLst>
              <a:ext uri="{FF2B5EF4-FFF2-40B4-BE49-F238E27FC236}">
                <a16:creationId xmlns:a16="http://schemas.microsoft.com/office/drawing/2014/main" id="{913BB3AC-4996-A464-1324-D97BD58EF9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42950" indent="-285750" defTabSz="935038">
              <a:defRPr>
                <a:solidFill>
                  <a:schemeClr val="tx1"/>
                </a:solidFill>
                <a:latin typeface="Bookman Old Style" panose="02050604050505020204" pitchFamily="18" charset="0"/>
                <a:ea typeface="Dotum" panose="020B0600000101010101" pitchFamily="34" charset="-127"/>
              </a:defRPr>
            </a:lvl2pPr>
            <a:lvl3pPr marL="1143000" indent="-228600" defTabSz="935038">
              <a:defRPr>
                <a:solidFill>
                  <a:schemeClr val="tx1"/>
                </a:solidFill>
                <a:latin typeface="Bookman Old Style" panose="02050604050505020204" pitchFamily="18" charset="0"/>
                <a:ea typeface="Dotum" panose="020B0600000101010101" pitchFamily="34" charset="-127"/>
              </a:defRPr>
            </a:lvl3pPr>
            <a:lvl4pPr marL="1600200" indent="-228600" defTabSz="935038">
              <a:defRPr>
                <a:solidFill>
                  <a:schemeClr val="tx1"/>
                </a:solidFill>
                <a:latin typeface="Bookman Old Style" panose="02050604050505020204" pitchFamily="18" charset="0"/>
                <a:ea typeface="Dotum" panose="020B0600000101010101" pitchFamily="34" charset="-127"/>
              </a:defRPr>
            </a:lvl4pPr>
            <a:lvl5pPr marL="2057400" indent="-228600" defTabSz="935038">
              <a:defRPr>
                <a:solidFill>
                  <a:schemeClr val="tx1"/>
                </a:solidFill>
                <a:latin typeface="Bookman Old Style" panose="02050604050505020204" pitchFamily="18" charset="0"/>
                <a:ea typeface="Dotum" panose="020B0600000101010101" pitchFamily="34" charset="-127"/>
              </a:defRPr>
            </a:lvl5pPr>
            <a:lvl6pPr marL="25146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9C28F7E-E6C7-415D-B009-1E8A2357A54C}" type="slidenum">
              <a:rPr lang="en-US" altLang="en-US" smtClean="0">
                <a:latin typeface="Arial" panose="020B0604020202020204" pitchFamily="34" charset="0"/>
              </a:rPr>
              <a:pPr/>
              <a:t>116</a:t>
            </a:fld>
            <a:endParaRPr lang="en-US" altLang="en-US">
              <a:latin typeface="Arial" panose="020B0604020202020204" pitchFamily="34" charset="0"/>
            </a:endParaRPr>
          </a:p>
        </p:txBody>
      </p:sp>
      <p:sp>
        <p:nvSpPr>
          <p:cNvPr id="356355" name="Rectangle 2">
            <a:extLst>
              <a:ext uri="{FF2B5EF4-FFF2-40B4-BE49-F238E27FC236}">
                <a16:creationId xmlns:a16="http://schemas.microsoft.com/office/drawing/2014/main" id="{A3EF20CF-63BA-9F4C-3249-175851189019}"/>
              </a:ext>
            </a:extLst>
          </p:cNvPr>
          <p:cNvSpPr>
            <a:spLocks noGrp="1" noRot="1" noChangeAspect="1" noChangeArrowheads="1" noTextEdit="1"/>
          </p:cNvSpPr>
          <p:nvPr>
            <p:ph type="sldImg"/>
          </p:nvPr>
        </p:nvSpPr>
        <p:spPr>
          <a:ln/>
        </p:spPr>
      </p:sp>
      <p:sp>
        <p:nvSpPr>
          <p:cNvPr id="356356" name="Rectangle 3">
            <a:extLst>
              <a:ext uri="{FF2B5EF4-FFF2-40B4-BE49-F238E27FC236}">
                <a16:creationId xmlns:a16="http://schemas.microsoft.com/office/drawing/2014/main" id="{CFF98706-374B-4586-C82F-C405464CC0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a:extLst>
              <a:ext uri="{FF2B5EF4-FFF2-40B4-BE49-F238E27FC236}">
                <a16:creationId xmlns:a16="http://schemas.microsoft.com/office/drawing/2014/main" id="{630CAF5B-6820-984E-17FE-A4944B07CD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722BDAF-2D0B-465C-8046-52C1BC3C1FA0}" type="slidenum">
              <a:rPr lang="en-US" altLang="en-US" smtClean="0">
                <a:latin typeface="Arial" panose="020B0604020202020204" pitchFamily="34" charset="0"/>
              </a:rPr>
              <a:pPr/>
              <a:t>117</a:t>
            </a:fld>
            <a:endParaRPr lang="en-US" altLang="en-US">
              <a:latin typeface="Arial" panose="020B0604020202020204" pitchFamily="34" charset="0"/>
            </a:endParaRPr>
          </a:p>
        </p:txBody>
      </p:sp>
      <p:sp>
        <p:nvSpPr>
          <p:cNvPr id="364547" name="Rectangle 2">
            <a:extLst>
              <a:ext uri="{FF2B5EF4-FFF2-40B4-BE49-F238E27FC236}">
                <a16:creationId xmlns:a16="http://schemas.microsoft.com/office/drawing/2014/main" id="{1FFA44FC-AD01-2235-F2C0-1FE5D47C38AF}"/>
              </a:ext>
            </a:extLst>
          </p:cNvPr>
          <p:cNvSpPr>
            <a:spLocks noGrp="1" noRot="1" noChangeAspect="1" noChangeArrowheads="1" noTextEdit="1"/>
          </p:cNvSpPr>
          <p:nvPr>
            <p:ph type="sldImg"/>
          </p:nvPr>
        </p:nvSpPr>
        <p:spPr>
          <a:ln/>
        </p:spPr>
      </p:sp>
      <p:sp>
        <p:nvSpPr>
          <p:cNvPr id="364548" name="Rectangle 3">
            <a:extLst>
              <a:ext uri="{FF2B5EF4-FFF2-40B4-BE49-F238E27FC236}">
                <a16:creationId xmlns:a16="http://schemas.microsoft.com/office/drawing/2014/main" id="{4DBF61D2-76EF-14BC-5205-BB0FEF848C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a:extLst>
              <a:ext uri="{FF2B5EF4-FFF2-40B4-BE49-F238E27FC236}">
                <a16:creationId xmlns:a16="http://schemas.microsoft.com/office/drawing/2014/main" id="{3BB3CA49-4787-6259-6A7D-030AB7A7AC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1CBC55D-D971-4289-8E22-5299E199B7C9}" type="slidenum">
              <a:rPr lang="en-US" altLang="en-US" smtClean="0">
                <a:latin typeface="Arial" panose="020B0604020202020204" pitchFamily="34" charset="0"/>
              </a:rPr>
              <a:pPr/>
              <a:t>118</a:t>
            </a:fld>
            <a:endParaRPr lang="en-US" altLang="en-US">
              <a:latin typeface="Arial" panose="020B0604020202020204" pitchFamily="34" charset="0"/>
            </a:endParaRPr>
          </a:p>
        </p:txBody>
      </p:sp>
      <p:sp>
        <p:nvSpPr>
          <p:cNvPr id="366595" name="Rectangle 2">
            <a:extLst>
              <a:ext uri="{FF2B5EF4-FFF2-40B4-BE49-F238E27FC236}">
                <a16:creationId xmlns:a16="http://schemas.microsoft.com/office/drawing/2014/main" id="{1151E415-E65A-2E8D-566A-0416C2DE1BAF}"/>
              </a:ext>
            </a:extLst>
          </p:cNvPr>
          <p:cNvSpPr>
            <a:spLocks noGrp="1" noRot="1" noChangeAspect="1" noChangeArrowheads="1" noTextEdit="1"/>
          </p:cNvSpPr>
          <p:nvPr>
            <p:ph type="sldImg"/>
          </p:nvPr>
        </p:nvSpPr>
        <p:spPr>
          <a:ln/>
        </p:spPr>
      </p:sp>
      <p:sp>
        <p:nvSpPr>
          <p:cNvPr id="366596" name="Rectangle 3">
            <a:extLst>
              <a:ext uri="{FF2B5EF4-FFF2-40B4-BE49-F238E27FC236}">
                <a16:creationId xmlns:a16="http://schemas.microsoft.com/office/drawing/2014/main" id="{B2B95CB8-9425-7F91-DF0B-C393FD44F1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2848C-33A3-3AF7-0501-AA071B9EC96D}"/>
            </a:ext>
          </a:extLst>
        </p:cNvPr>
        <p:cNvGrpSpPr/>
        <p:nvPr/>
      </p:nvGrpSpPr>
      <p:grpSpPr>
        <a:xfrm>
          <a:off x="0" y="0"/>
          <a:ext cx="0" cy="0"/>
          <a:chOff x="0" y="0"/>
          <a:chExt cx="0" cy="0"/>
        </a:xfrm>
      </p:grpSpPr>
      <p:sp>
        <p:nvSpPr>
          <p:cNvPr id="366594" name="Rectangle 7">
            <a:extLst>
              <a:ext uri="{FF2B5EF4-FFF2-40B4-BE49-F238E27FC236}">
                <a16:creationId xmlns:a16="http://schemas.microsoft.com/office/drawing/2014/main" id="{D86FEFC4-72A3-31AE-40AC-7A8CDDD9B1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21CBC55D-D971-4289-8E22-5299E199B7C9}" type="slidenum">
              <a:rPr lang="en-US" altLang="en-US" smtClean="0">
                <a:latin typeface="Arial" panose="020B0604020202020204" pitchFamily="34" charset="0"/>
              </a:rPr>
              <a:pPr/>
              <a:t>119</a:t>
            </a:fld>
            <a:endParaRPr lang="en-US" altLang="en-US">
              <a:latin typeface="Arial" panose="020B0604020202020204" pitchFamily="34" charset="0"/>
            </a:endParaRPr>
          </a:p>
        </p:txBody>
      </p:sp>
      <p:sp>
        <p:nvSpPr>
          <p:cNvPr id="366595" name="Rectangle 2">
            <a:extLst>
              <a:ext uri="{FF2B5EF4-FFF2-40B4-BE49-F238E27FC236}">
                <a16:creationId xmlns:a16="http://schemas.microsoft.com/office/drawing/2014/main" id="{828F872D-BE82-77E6-E0B4-02056F127257}"/>
              </a:ext>
            </a:extLst>
          </p:cNvPr>
          <p:cNvSpPr>
            <a:spLocks noGrp="1" noRot="1" noChangeAspect="1" noChangeArrowheads="1" noTextEdit="1"/>
          </p:cNvSpPr>
          <p:nvPr>
            <p:ph type="sldImg"/>
          </p:nvPr>
        </p:nvSpPr>
        <p:spPr>
          <a:ln/>
        </p:spPr>
      </p:sp>
      <p:sp>
        <p:nvSpPr>
          <p:cNvPr id="366596" name="Rectangle 3">
            <a:extLst>
              <a:ext uri="{FF2B5EF4-FFF2-40B4-BE49-F238E27FC236}">
                <a16:creationId xmlns:a16="http://schemas.microsoft.com/office/drawing/2014/main" id="{1888BDF5-27B9-E9E3-3B0B-196C19FD3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extLst>
      <p:ext uri="{BB962C8B-B14F-4D97-AF65-F5344CB8AC3E}">
        <p14:creationId xmlns:p14="http://schemas.microsoft.com/office/powerpoint/2010/main" val="218823601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a:extLst>
              <a:ext uri="{FF2B5EF4-FFF2-40B4-BE49-F238E27FC236}">
                <a16:creationId xmlns:a16="http://schemas.microsoft.com/office/drawing/2014/main" id="{A2C8E624-0F65-3593-A0D7-76F8E2138E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58825" indent="-292100" defTabSz="935038">
              <a:spcBef>
                <a:spcPct val="30000"/>
              </a:spcBef>
              <a:defRPr sz="1200">
                <a:solidFill>
                  <a:schemeClr val="tx1"/>
                </a:solidFill>
                <a:latin typeface="Arial" panose="020B0604020202020204" pitchFamily="34" charset="0"/>
              </a:defRPr>
            </a:lvl2pPr>
            <a:lvl3pPr marL="1168400" indent="-233363" defTabSz="935038">
              <a:spcBef>
                <a:spcPct val="30000"/>
              </a:spcBef>
              <a:defRPr sz="1200">
                <a:solidFill>
                  <a:schemeClr val="tx1"/>
                </a:solidFill>
                <a:latin typeface="Arial" panose="020B0604020202020204" pitchFamily="34" charset="0"/>
              </a:defRPr>
            </a:lvl3pPr>
            <a:lvl4pPr marL="1636713" indent="-233363" defTabSz="935038">
              <a:spcBef>
                <a:spcPct val="30000"/>
              </a:spcBef>
              <a:defRPr sz="1200">
                <a:solidFill>
                  <a:schemeClr val="tx1"/>
                </a:solidFill>
                <a:latin typeface="Arial" panose="020B0604020202020204" pitchFamily="34" charset="0"/>
              </a:defRPr>
            </a:lvl4pPr>
            <a:lvl5pPr marL="2103438" indent="-233363" defTabSz="935038">
              <a:spcBef>
                <a:spcPct val="30000"/>
              </a:spcBef>
              <a:defRPr sz="1200">
                <a:solidFill>
                  <a:schemeClr val="tx1"/>
                </a:solidFill>
                <a:latin typeface="Arial" panose="020B0604020202020204" pitchFamily="34" charset="0"/>
              </a:defRPr>
            </a:lvl5pPr>
            <a:lvl6pPr marL="2560638" indent="-233363" defTabSz="935038" eaLnBrk="0" fontAlgn="base" hangingPunct="0">
              <a:spcBef>
                <a:spcPct val="30000"/>
              </a:spcBef>
              <a:spcAft>
                <a:spcPct val="0"/>
              </a:spcAft>
              <a:defRPr sz="1200">
                <a:solidFill>
                  <a:schemeClr val="tx1"/>
                </a:solidFill>
                <a:latin typeface="Arial" panose="020B0604020202020204" pitchFamily="34" charset="0"/>
              </a:defRPr>
            </a:lvl6pPr>
            <a:lvl7pPr marL="3017838" indent="-233363" defTabSz="935038" eaLnBrk="0" fontAlgn="base" hangingPunct="0">
              <a:spcBef>
                <a:spcPct val="30000"/>
              </a:spcBef>
              <a:spcAft>
                <a:spcPct val="0"/>
              </a:spcAft>
              <a:defRPr sz="1200">
                <a:solidFill>
                  <a:schemeClr val="tx1"/>
                </a:solidFill>
                <a:latin typeface="Arial" panose="020B0604020202020204" pitchFamily="34" charset="0"/>
              </a:defRPr>
            </a:lvl7pPr>
            <a:lvl8pPr marL="3475038" indent="-233363" defTabSz="935038" eaLnBrk="0" fontAlgn="base" hangingPunct="0">
              <a:spcBef>
                <a:spcPct val="30000"/>
              </a:spcBef>
              <a:spcAft>
                <a:spcPct val="0"/>
              </a:spcAft>
              <a:defRPr sz="1200">
                <a:solidFill>
                  <a:schemeClr val="tx1"/>
                </a:solidFill>
                <a:latin typeface="Arial" panose="020B0604020202020204" pitchFamily="34" charset="0"/>
              </a:defRPr>
            </a:lvl8pPr>
            <a:lvl9pPr marL="3932238" indent="-233363"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0F576C-D8DA-4B04-B1BE-638E07272D2F}" type="slidenum">
              <a:rPr lang="en-US" altLang="en-US" smtClean="0">
                <a:cs typeface="Arial" panose="020B0604020202020204" pitchFamily="34" charset="0"/>
              </a:rPr>
              <a:pPr>
                <a:spcBef>
                  <a:spcPct val="0"/>
                </a:spcBef>
              </a:pPr>
              <a:t>120</a:t>
            </a:fld>
            <a:endParaRPr lang="en-US" altLang="en-US">
              <a:cs typeface="Arial" panose="020B0604020202020204" pitchFamily="34" charset="0"/>
            </a:endParaRPr>
          </a:p>
        </p:txBody>
      </p:sp>
      <p:sp>
        <p:nvSpPr>
          <p:cNvPr id="369667" name="Rectangle 7">
            <a:extLst>
              <a:ext uri="{FF2B5EF4-FFF2-40B4-BE49-F238E27FC236}">
                <a16:creationId xmlns:a16="http://schemas.microsoft.com/office/drawing/2014/main" id="{FD20213B-7249-B9C3-AF3C-C533967A2233}"/>
              </a:ext>
            </a:extLst>
          </p:cNvPr>
          <p:cNvSpPr txBox="1">
            <a:spLocks noGrp="1" noChangeArrowheads="1"/>
          </p:cNvSpPr>
          <p:nvPr/>
        </p:nvSpPr>
        <p:spPr bwMode="auto">
          <a:xfrm>
            <a:off x="3970338" y="8891588"/>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403250-8DC2-43E5-A14A-F4D97A23FD73}" type="slidenum">
              <a:rPr lang="en-US" altLang="en-US">
                <a:cs typeface="Arial" panose="020B0604020202020204" pitchFamily="34" charset="0"/>
              </a:rPr>
              <a:pPr algn="r" eaLnBrk="1" hangingPunct="1">
                <a:spcBef>
                  <a:spcPct val="0"/>
                </a:spcBef>
              </a:pPr>
              <a:t>120</a:t>
            </a:fld>
            <a:endParaRPr lang="en-US" altLang="en-US">
              <a:cs typeface="Arial" panose="020B0604020202020204" pitchFamily="34" charset="0"/>
            </a:endParaRPr>
          </a:p>
        </p:txBody>
      </p:sp>
      <p:sp>
        <p:nvSpPr>
          <p:cNvPr id="369668" name="Rectangle 2">
            <a:extLst>
              <a:ext uri="{FF2B5EF4-FFF2-40B4-BE49-F238E27FC236}">
                <a16:creationId xmlns:a16="http://schemas.microsoft.com/office/drawing/2014/main" id="{A249D288-7434-6086-5F6C-F1F762F100AC}"/>
              </a:ext>
            </a:extLst>
          </p:cNvPr>
          <p:cNvSpPr>
            <a:spLocks noGrp="1" noRot="1" noChangeAspect="1" noChangeArrowheads="1" noTextEdit="1"/>
          </p:cNvSpPr>
          <p:nvPr>
            <p:ph type="sldImg"/>
          </p:nvPr>
        </p:nvSpPr>
        <p:spPr>
          <a:ln/>
        </p:spPr>
      </p:sp>
      <p:sp>
        <p:nvSpPr>
          <p:cNvPr id="369669" name="Rectangle 3">
            <a:extLst>
              <a:ext uri="{FF2B5EF4-FFF2-40B4-BE49-F238E27FC236}">
                <a16:creationId xmlns:a16="http://schemas.microsoft.com/office/drawing/2014/main" id="{F8FC79AA-8CC7-539B-8A83-BC42421875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EC70E-EB16-039F-A096-91470AAB5B9D}"/>
            </a:ext>
          </a:extLst>
        </p:cNvPr>
        <p:cNvGrpSpPr/>
        <p:nvPr/>
      </p:nvGrpSpPr>
      <p:grpSpPr>
        <a:xfrm>
          <a:off x="0" y="0"/>
          <a:ext cx="0" cy="0"/>
          <a:chOff x="0" y="0"/>
          <a:chExt cx="0" cy="0"/>
        </a:xfrm>
      </p:grpSpPr>
      <p:sp>
        <p:nvSpPr>
          <p:cNvPr id="369666" name="Rectangle 7">
            <a:extLst>
              <a:ext uri="{FF2B5EF4-FFF2-40B4-BE49-F238E27FC236}">
                <a16:creationId xmlns:a16="http://schemas.microsoft.com/office/drawing/2014/main" id="{C7B77915-2FA0-E91D-99AA-63539D7EC6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58825" indent="-292100" defTabSz="935038">
              <a:spcBef>
                <a:spcPct val="30000"/>
              </a:spcBef>
              <a:defRPr sz="1200">
                <a:solidFill>
                  <a:schemeClr val="tx1"/>
                </a:solidFill>
                <a:latin typeface="Arial" panose="020B0604020202020204" pitchFamily="34" charset="0"/>
              </a:defRPr>
            </a:lvl2pPr>
            <a:lvl3pPr marL="1168400" indent="-233363" defTabSz="935038">
              <a:spcBef>
                <a:spcPct val="30000"/>
              </a:spcBef>
              <a:defRPr sz="1200">
                <a:solidFill>
                  <a:schemeClr val="tx1"/>
                </a:solidFill>
                <a:latin typeface="Arial" panose="020B0604020202020204" pitchFamily="34" charset="0"/>
              </a:defRPr>
            </a:lvl3pPr>
            <a:lvl4pPr marL="1636713" indent="-233363" defTabSz="935038">
              <a:spcBef>
                <a:spcPct val="30000"/>
              </a:spcBef>
              <a:defRPr sz="1200">
                <a:solidFill>
                  <a:schemeClr val="tx1"/>
                </a:solidFill>
                <a:latin typeface="Arial" panose="020B0604020202020204" pitchFamily="34" charset="0"/>
              </a:defRPr>
            </a:lvl4pPr>
            <a:lvl5pPr marL="2103438" indent="-233363" defTabSz="935038">
              <a:spcBef>
                <a:spcPct val="30000"/>
              </a:spcBef>
              <a:defRPr sz="1200">
                <a:solidFill>
                  <a:schemeClr val="tx1"/>
                </a:solidFill>
                <a:latin typeface="Arial" panose="020B0604020202020204" pitchFamily="34" charset="0"/>
              </a:defRPr>
            </a:lvl5pPr>
            <a:lvl6pPr marL="2560638" indent="-233363" defTabSz="935038" eaLnBrk="0" fontAlgn="base" hangingPunct="0">
              <a:spcBef>
                <a:spcPct val="30000"/>
              </a:spcBef>
              <a:spcAft>
                <a:spcPct val="0"/>
              </a:spcAft>
              <a:defRPr sz="1200">
                <a:solidFill>
                  <a:schemeClr val="tx1"/>
                </a:solidFill>
                <a:latin typeface="Arial" panose="020B0604020202020204" pitchFamily="34" charset="0"/>
              </a:defRPr>
            </a:lvl6pPr>
            <a:lvl7pPr marL="3017838" indent="-233363" defTabSz="935038" eaLnBrk="0" fontAlgn="base" hangingPunct="0">
              <a:spcBef>
                <a:spcPct val="30000"/>
              </a:spcBef>
              <a:spcAft>
                <a:spcPct val="0"/>
              </a:spcAft>
              <a:defRPr sz="1200">
                <a:solidFill>
                  <a:schemeClr val="tx1"/>
                </a:solidFill>
                <a:latin typeface="Arial" panose="020B0604020202020204" pitchFamily="34" charset="0"/>
              </a:defRPr>
            </a:lvl7pPr>
            <a:lvl8pPr marL="3475038" indent="-233363" defTabSz="935038" eaLnBrk="0" fontAlgn="base" hangingPunct="0">
              <a:spcBef>
                <a:spcPct val="30000"/>
              </a:spcBef>
              <a:spcAft>
                <a:spcPct val="0"/>
              </a:spcAft>
              <a:defRPr sz="1200">
                <a:solidFill>
                  <a:schemeClr val="tx1"/>
                </a:solidFill>
                <a:latin typeface="Arial" panose="020B0604020202020204" pitchFamily="34" charset="0"/>
              </a:defRPr>
            </a:lvl8pPr>
            <a:lvl9pPr marL="3932238" indent="-233363"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0F576C-D8DA-4B04-B1BE-638E07272D2F}" type="slidenum">
              <a:rPr lang="en-US" altLang="en-US" smtClean="0">
                <a:cs typeface="Arial" panose="020B0604020202020204" pitchFamily="34" charset="0"/>
              </a:rPr>
              <a:pPr>
                <a:spcBef>
                  <a:spcPct val="0"/>
                </a:spcBef>
              </a:pPr>
              <a:t>121</a:t>
            </a:fld>
            <a:endParaRPr lang="en-US" altLang="en-US">
              <a:cs typeface="Arial" panose="020B0604020202020204" pitchFamily="34" charset="0"/>
            </a:endParaRPr>
          </a:p>
        </p:txBody>
      </p:sp>
      <p:sp>
        <p:nvSpPr>
          <p:cNvPr id="369667" name="Rectangle 7">
            <a:extLst>
              <a:ext uri="{FF2B5EF4-FFF2-40B4-BE49-F238E27FC236}">
                <a16:creationId xmlns:a16="http://schemas.microsoft.com/office/drawing/2014/main" id="{2BAAAEC1-8E6D-0104-EA97-E321B9D76AF7}"/>
              </a:ext>
            </a:extLst>
          </p:cNvPr>
          <p:cNvSpPr txBox="1">
            <a:spLocks noGrp="1" noChangeArrowheads="1"/>
          </p:cNvSpPr>
          <p:nvPr/>
        </p:nvSpPr>
        <p:spPr bwMode="auto">
          <a:xfrm>
            <a:off x="3970338" y="8891588"/>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403250-8DC2-43E5-A14A-F4D97A23FD73}" type="slidenum">
              <a:rPr lang="en-US" altLang="en-US">
                <a:cs typeface="Arial" panose="020B0604020202020204" pitchFamily="34" charset="0"/>
              </a:rPr>
              <a:pPr algn="r" eaLnBrk="1" hangingPunct="1">
                <a:spcBef>
                  <a:spcPct val="0"/>
                </a:spcBef>
              </a:pPr>
              <a:t>121</a:t>
            </a:fld>
            <a:endParaRPr lang="en-US" altLang="en-US">
              <a:cs typeface="Arial" panose="020B0604020202020204" pitchFamily="34" charset="0"/>
            </a:endParaRPr>
          </a:p>
        </p:txBody>
      </p:sp>
      <p:sp>
        <p:nvSpPr>
          <p:cNvPr id="369668" name="Rectangle 2">
            <a:extLst>
              <a:ext uri="{FF2B5EF4-FFF2-40B4-BE49-F238E27FC236}">
                <a16:creationId xmlns:a16="http://schemas.microsoft.com/office/drawing/2014/main" id="{46BFC7FB-F80C-979D-310E-5E1B91ACD09C}"/>
              </a:ext>
            </a:extLst>
          </p:cNvPr>
          <p:cNvSpPr>
            <a:spLocks noGrp="1" noRot="1" noChangeAspect="1" noChangeArrowheads="1" noTextEdit="1"/>
          </p:cNvSpPr>
          <p:nvPr>
            <p:ph type="sldImg"/>
          </p:nvPr>
        </p:nvSpPr>
        <p:spPr>
          <a:ln/>
        </p:spPr>
      </p:sp>
      <p:sp>
        <p:nvSpPr>
          <p:cNvPr id="369669" name="Rectangle 3">
            <a:extLst>
              <a:ext uri="{FF2B5EF4-FFF2-40B4-BE49-F238E27FC236}">
                <a16:creationId xmlns:a16="http://schemas.microsoft.com/office/drawing/2014/main" id="{C0E10430-43AA-EB10-5F81-44B2A7BCC0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25234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08637-47A7-45CF-E119-EA0A8735F662}"/>
            </a:ext>
          </a:extLst>
        </p:cNvPr>
        <p:cNvGrpSpPr/>
        <p:nvPr/>
      </p:nvGrpSpPr>
      <p:grpSpPr>
        <a:xfrm>
          <a:off x="0" y="0"/>
          <a:ext cx="0" cy="0"/>
          <a:chOff x="0" y="0"/>
          <a:chExt cx="0" cy="0"/>
        </a:xfrm>
      </p:grpSpPr>
      <p:sp>
        <p:nvSpPr>
          <p:cNvPr id="377858" name="Rectangle 7">
            <a:extLst>
              <a:ext uri="{FF2B5EF4-FFF2-40B4-BE49-F238E27FC236}">
                <a16:creationId xmlns:a16="http://schemas.microsoft.com/office/drawing/2014/main" id="{DF6B89EA-28B1-28A3-79D2-4A4D12AA4E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302FAA6-7B46-41E7-9166-C2DDCA3B0CAC}" type="slidenum">
              <a:rPr lang="en-US" altLang="en-US" smtClean="0">
                <a:latin typeface="Arial" panose="020B0604020202020204" pitchFamily="34" charset="0"/>
              </a:rPr>
              <a:pPr/>
              <a:t>126</a:t>
            </a:fld>
            <a:endParaRPr lang="en-US" altLang="en-US">
              <a:latin typeface="Arial" panose="020B0604020202020204" pitchFamily="34" charset="0"/>
            </a:endParaRPr>
          </a:p>
        </p:txBody>
      </p:sp>
      <p:sp>
        <p:nvSpPr>
          <p:cNvPr id="377859" name="Rectangle 2">
            <a:extLst>
              <a:ext uri="{FF2B5EF4-FFF2-40B4-BE49-F238E27FC236}">
                <a16:creationId xmlns:a16="http://schemas.microsoft.com/office/drawing/2014/main" id="{2C0FF029-AFAE-DABE-1C45-390A52EB0A1C}"/>
              </a:ext>
            </a:extLst>
          </p:cNvPr>
          <p:cNvSpPr>
            <a:spLocks noGrp="1" noRot="1" noChangeAspect="1" noChangeArrowheads="1" noTextEdit="1"/>
          </p:cNvSpPr>
          <p:nvPr>
            <p:ph type="sldImg"/>
          </p:nvPr>
        </p:nvSpPr>
        <p:spPr>
          <a:ln/>
        </p:spPr>
      </p:sp>
      <p:sp>
        <p:nvSpPr>
          <p:cNvPr id="377860" name="Rectangle 3">
            <a:extLst>
              <a:ext uri="{FF2B5EF4-FFF2-40B4-BE49-F238E27FC236}">
                <a16:creationId xmlns:a16="http://schemas.microsoft.com/office/drawing/2014/main" id="{1F369C07-8870-C701-EC1A-69D8D0B347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extLst>
      <p:ext uri="{BB962C8B-B14F-4D97-AF65-F5344CB8AC3E}">
        <p14:creationId xmlns:p14="http://schemas.microsoft.com/office/powerpoint/2010/main" val="3492848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E16D8-B45C-8A20-D868-3D3D12C17D6A}"/>
            </a:ext>
          </a:extLst>
        </p:cNvPr>
        <p:cNvGrpSpPr/>
        <p:nvPr/>
      </p:nvGrpSpPr>
      <p:grpSpPr>
        <a:xfrm>
          <a:off x="0" y="0"/>
          <a:ext cx="0" cy="0"/>
          <a:chOff x="0" y="0"/>
          <a:chExt cx="0" cy="0"/>
        </a:xfrm>
      </p:grpSpPr>
      <p:sp>
        <p:nvSpPr>
          <p:cNvPr id="377858" name="Rectangle 7">
            <a:extLst>
              <a:ext uri="{FF2B5EF4-FFF2-40B4-BE49-F238E27FC236}">
                <a16:creationId xmlns:a16="http://schemas.microsoft.com/office/drawing/2014/main" id="{7207FDC3-B610-521C-3071-68F6DC1319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D302FAA6-7B46-41E7-9166-C2DDCA3B0CAC}" type="slidenum">
              <a:rPr lang="en-US" altLang="en-US" smtClean="0">
                <a:latin typeface="Arial" panose="020B0604020202020204" pitchFamily="34" charset="0"/>
              </a:rPr>
              <a:pPr/>
              <a:t>131</a:t>
            </a:fld>
            <a:endParaRPr lang="en-US" altLang="en-US">
              <a:latin typeface="Arial" panose="020B0604020202020204" pitchFamily="34" charset="0"/>
            </a:endParaRPr>
          </a:p>
        </p:txBody>
      </p:sp>
      <p:sp>
        <p:nvSpPr>
          <p:cNvPr id="377859" name="Rectangle 2">
            <a:extLst>
              <a:ext uri="{FF2B5EF4-FFF2-40B4-BE49-F238E27FC236}">
                <a16:creationId xmlns:a16="http://schemas.microsoft.com/office/drawing/2014/main" id="{B30019C1-2F7F-BB27-F31E-E1018AAB9388}"/>
              </a:ext>
            </a:extLst>
          </p:cNvPr>
          <p:cNvSpPr>
            <a:spLocks noGrp="1" noRot="1" noChangeAspect="1" noChangeArrowheads="1" noTextEdit="1"/>
          </p:cNvSpPr>
          <p:nvPr>
            <p:ph type="sldImg"/>
          </p:nvPr>
        </p:nvSpPr>
        <p:spPr>
          <a:ln/>
        </p:spPr>
      </p:sp>
      <p:sp>
        <p:nvSpPr>
          <p:cNvPr id="377860" name="Rectangle 3">
            <a:extLst>
              <a:ext uri="{FF2B5EF4-FFF2-40B4-BE49-F238E27FC236}">
                <a16:creationId xmlns:a16="http://schemas.microsoft.com/office/drawing/2014/main" id="{6B545D57-2D67-2BE4-D446-FC13427753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extLst>
      <p:ext uri="{BB962C8B-B14F-4D97-AF65-F5344CB8AC3E}">
        <p14:creationId xmlns:p14="http://schemas.microsoft.com/office/powerpoint/2010/main" val="39896368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a:extLst>
              <a:ext uri="{FF2B5EF4-FFF2-40B4-BE49-F238E27FC236}">
                <a16:creationId xmlns:a16="http://schemas.microsoft.com/office/drawing/2014/main" id="{2F793B31-8534-AD9F-13F0-288E9FBA7E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5F324E6D-E67B-4F65-83E8-4A36DE4699BE}" type="slidenum">
              <a:rPr lang="en-US" altLang="en-US" smtClean="0">
                <a:latin typeface="Arial" panose="020B0604020202020204" pitchFamily="34" charset="0"/>
              </a:rPr>
              <a:pPr/>
              <a:t>132</a:t>
            </a:fld>
            <a:endParaRPr lang="en-US" altLang="en-US">
              <a:latin typeface="Arial" panose="020B0604020202020204" pitchFamily="34" charset="0"/>
            </a:endParaRPr>
          </a:p>
        </p:txBody>
      </p:sp>
      <p:sp>
        <p:nvSpPr>
          <p:cNvPr id="379907" name="Rectangle 2">
            <a:extLst>
              <a:ext uri="{FF2B5EF4-FFF2-40B4-BE49-F238E27FC236}">
                <a16:creationId xmlns:a16="http://schemas.microsoft.com/office/drawing/2014/main" id="{480183DF-0D22-B964-A344-109EE1FF5024}"/>
              </a:ext>
            </a:extLst>
          </p:cNvPr>
          <p:cNvSpPr>
            <a:spLocks noGrp="1" noRot="1" noChangeAspect="1" noChangeArrowheads="1" noTextEdit="1"/>
          </p:cNvSpPr>
          <p:nvPr>
            <p:ph type="sldImg"/>
          </p:nvPr>
        </p:nvSpPr>
        <p:spPr>
          <a:ln/>
        </p:spPr>
      </p:sp>
      <p:sp>
        <p:nvSpPr>
          <p:cNvPr id="379908" name="Rectangle 3">
            <a:extLst>
              <a:ext uri="{FF2B5EF4-FFF2-40B4-BE49-F238E27FC236}">
                <a16:creationId xmlns:a16="http://schemas.microsoft.com/office/drawing/2014/main" id="{8A458415-3740-16AD-CEAF-CC5EBCBDD8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a:extLst>
              <a:ext uri="{FF2B5EF4-FFF2-40B4-BE49-F238E27FC236}">
                <a16:creationId xmlns:a16="http://schemas.microsoft.com/office/drawing/2014/main" id="{0A57712F-685F-9384-4096-114CBE25EB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95FFCFC5-52C8-44E0-A9F3-C06CBC14865F}" type="slidenum">
              <a:rPr lang="en-US" altLang="en-US" smtClean="0">
                <a:latin typeface="Arial" panose="020B0604020202020204" pitchFamily="34" charset="0"/>
              </a:rPr>
              <a:pPr/>
              <a:t>134</a:t>
            </a:fld>
            <a:endParaRPr lang="en-US" altLang="en-US">
              <a:latin typeface="Arial" panose="020B0604020202020204" pitchFamily="34" charset="0"/>
            </a:endParaRPr>
          </a:p>
        </p:txBody>
      </p:sp>
      <p:sp>
        <p:nvSpPr>
          <p:cNvPr id="382979" name="Rectangle 2">
            <a:extLst>
              <a:ext uri="{FF2B5EF4-FFF2-40B4-BE49-F238E27FC236}">
                <a16:creationId xmlns:a16="http://schemas.microsoft.com/office/drawing/2014/main" id="{C21E3E61-8BF6-2CBA-218C-D66C15B6A42C}"/>
              </a:ext>
            </a:extLst>
          </p:cNvPr>
          <p:cNvSpPr>
            <a:spLocks noGrp="1" noRot="1" noChangeAspect="1" noChangeArrowheads="1" noTextEdit="1"/>
          </p:cNvSpPr>
          <p:nvPr>
            <p:ph type="sldImg"/>
          </p:nvPr>
        </p:nvSpPr>
        <p:spPr>
          <a:ln/>
        </p:spPr>
      </p:sp>
      <p:sp>
        <p:nvSpPr>
          <p:cNvPr id="382980" name="Rectangle 3">
            <a:extLst>
              <a:ext uri="{FF2B5EF4-FFF2-40B4-BE49-F238E27FC236}">
                <a16:creationId xmlns:a16="http://schemas.microsoft.com/office/drawing/2014/main" id="{00ADBDB3-430F-EC04-8C5E-9F74657D37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2D3DBC6-F095-4430-98B5-F8C709674095}" type="slidenum">
              <a:rPr lang="en-US" altLang="en-US" smtClean="0"/>
              <a:pPr>
                <a:defRPr/>
              </a:pPr>
              <a:t>135</a:t>
            </a:fld>
            <a:endParaRPr lang="en-US" altLang="en-US"/>
          </a:p>
        </p:txBody>
      </p:sp>
    </p:spTree>
    <p:extLst>
      <p:ext uri="{BB962C8B-B14F-4D97-AF65-F5344CB8AC3E}">
        <p14:creationId xmlns:p14="http://schemas.microsoft.com/office/powerpoint/2010/main" val="64228885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a:extLst>
              <a:ext uri="{FF2B5EF4-FFF2-40B4-BE49-F238E27FC236}">
                <a16:creationId xmlns:a16="http://schemas.microsoft.com/office/drawing/2014/main" id="{A9080464-CDA7-ACF1-5C67-9B1340D0E6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188">
              <a:defRPr>
                <a:solidFill>
                  <a:schemeClr val="tx1"/>
                </a:solidFill>
                <a:latin typeface="Bookman Old Style" panose="02050604050505020204" pitchFamily="18" charset="0"/>
                <a:ea typeface="Dotum" panose="020B0600000101010101" pitchFamily="34" charset="-127"/>
              </a:defRPr>
            </a:lvl1pPr>
            <a:lvl2pPr marL="758825" indent="-292100" defTabSz="992188">
              <a:defRPr>
                <a:solidFill>
                  <a:schemeClr val="tx1"/>
                </a:solidFill>
                <a:latin typeface="Bookman Old Style" panose="02050604050505020204" pitchFamily="18" charset="0"/>
                <a:ea typeface="Dotum" panose="020B0600000101010101" pitchFamily="34" charset="-127"/>
              </a:defRPr>
            </a:lvl2pPr>
            <a:lvl3pPr marL="1168400" indent="-233363" defTabSz="992188">
              <a:defRPr>
                <a:solidFill>
                  <a:schemeClr val="tx1"/>
                </a:solidFill>
                <a:latin typeface="Bookman Old Style" panose="02050604050505020204" pitchFamily="18" charset="0"/>
                <a:ea typeface="Dotum" panose="020B0600000101010101" pitchFamily="34" charset="-127"/>
              </a:defRPr>
            </a:lvl3pPr>
            <a:lvl4pPr marL="1636713" indent="-233363" defTabSz="992188">
              <a:defRPr>
                <a:solidFill>
                  <a:schemeClr val="tx1"/>
                </a:solidFill>
                <a:latin typeface="Bookman Old Style" panose="02050604050505020204" pitchFamily="18" charset="0"/>
                <a:ea typeface="Dotum" panose="020B0600000101010101" pitchFamily="34" charset="-127"/>
              </a:defRPr>
            </a:lvl4pPr>
            <a:lvl5pPr marL="2103438" indent="-233363" defTabSz="992188">
              <a:defRPr>
                <a:solidFill>
                  <a:schemeClr val="tx1"/>
                </a:solidFill>
                <a:latin typeface="Bookman Old Style" panose="02050604050505020204" pitchFamily="18" charset="0"/>
                <a:ea typeface="Dotum" panose="020B0600000101010101" pitchFamily="34" charset="-127"/>
              </a:defRPr>
            </a:lvl5pPr>
            <a:lvl6pPr marL="25606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9218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8B6C6DD1-5671-48A9-B632-71CF235C23C4}" type="slidenum">
              <a:rPr lang="en-US" altLang="en-US" smtClean="0">
                <a:latin typeface="Arial" panose="020B0604020202020204" pitchFamily="34" charset="0"/>
              </a:rPr>
              <a:pPr/>
              <a:t>138</a:t>
            </a:fld>
            <a:endParaRPr lang="en-US" altLang="en-US">
              <a:latin typeface="Arial" panose="020B0604020202020204" pitchFamily="34" charset="0"/>
            </a:endParaRPr>
          </a:p>
        </p:txBody>
      </p:sp>
      <p:sp>
        <p:nvSpPr>
          <p:cNvPr id="388099" name="Rectangle 2">
            <a:extLst>
              <a:ext uri="{FF2B5EF4-FFF2-40B4-BE49-F238E27FC236}">
                <a16:creationId xmlns:a16="http://schemas.microsoft.com/office/drawing/2014/main" id="{8AEF0152-015B-111D-9201-020D52A2C199}"/>
              </a:ext>
            </a:extLst>
          </p:cNvPr>
          <p:cNvSpPr>
            <a:spLocks noGrp="1" noRot="1" noChangeAspect="1" noChangeArrowheads="1" noTextEdit="1"/>
          </p:cNvSpPr>
          <p:nvPr>
            <p:ph type="sldImg"/>
          </p:nvPr>
        </p:nvSpPr>
        <p:spPr>
          <a:ln/>
        </p:spPr>
      </p:sp>
      <p:sp>
        <p:nvSpPr>
          <p:cNvPr id="388100" name="Rectangle 3">
            <a:extLst>
              <a:ext uri="{FF2B5EF4-FFF2-40B4-BE49-F238E27FC236}">
                <a16:creationId xmlns:a16="http://schemas.microsoft.com/office/drawing/2014/main" id="{C5384B53-68A5-1851-00BE-EE9AB6BF26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eaLnBrk="1" hangingPunct="1">
              <a:buFontTx/>
              <a:buAutoNum type="arabicPeriod"/>
            </a:pPr>
            <a:endParaRPr lang="en-US"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a:extLst>
              <a:ext uri="{FF2B5EF4-FFF2-40B4-BE49-F238E27FC236}">
                <a16:creationId xmlns:a16="http://schemas.microsoft.com/office/drawing/2014/main" id="{8DC17D2D-5FF3-1316-C6C0-AC957AAFC1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defRPr>
                <a:solidFill>
                  <a:schemeClr val="tx1"/>
                </a:solidFill>
                <a:latin typeface="Bookman Old Style" panose="02050604050505020204" pitchFamily="18" charset="0"/>
                <a:ea typeface="Dotum" panose="020B0600000101010101" pitchFamily="34" charset="-127"/>
              </a:defRPr>
            </a:lvl1pPr>
            <a:lvl2pPr marL="758825" indent="-292100" defTabSz="935038">
              <a:defRPr>
                <a:solidFill>
                  <a:schemeClr val="tx1"/>
                </a:solidFill>
                <a:latin typeface="Bookman Old Style" panose="02050604050505020204" pitchFamily="18" charset="0"/>
                <a:ea typeface="Dotum" panose="020B0600000101010101" pitchFamily="34" charset="-127"/>
              </a:defRPr>
            </a:lvl2pPr>
            <a:lvl3pPr marL="1168400" indent="-233363" defTabSz="935038">
              <a:defRPr>
                <a:solidFill>
                  <a:schemeClr val="tx1"/>
                </a:solidFill>
                <a:latin typeface="Bookman Old Style" panose="02050604050505020204" pitchFamily="18" charset="0"/>
                <a:ea typeface="Dotum" panose="020B0600000101010101" pitchFamily="34" charset="-127"/>
              </a:defRPr>
            </a:lvl3pPr>
            <a:lvl4pPr marL="1636713" indent="-233363" defTabSz="935038">
              <a:defRPr>
                <a:solidFill>
                  <a:schemeClr val="tx1"/>
                </a:solidFill>
                <a:latin typeface="Bookman Old Style" panose="02050604050505020204" pitchFamily="18" charset="0"/>
                <a:ea typeface="Dotum" panose="020B0600000101010101" pitchFamily="34" charset="-127"/>
              </a:defRPr>
            </a:lvl4pPr>
            <a:lvl5pPr marL="2103438" indent="-233363" defTabSz="935038">
              <a:defRPr>
                <a:solidFill>
                  <a:schemeClr val="tx1"/>
                </a:solidFill>
                <a:latin typeface="Bookman Old Style" panose="02050604050505020204" pitchFamily="18" charset="0"/>
                <a:ea typeface="Dotum" panose="020B0600000101010101" pitchFamily="34" charset="-127"/>
              </a:defRPr>
            </a:lvl5pPr>
            <a:lvl6pPr marL="2560638" indent="-233363"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3017838" indent="-233363"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75038" indent="-233363"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932238" indent="-233363" defTabSz="935038"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fld id="{F08E5A96-56F0-4ED9-8FE5-A5C0CD2B39B5}" type="slidenum">
              <a:rPr lang="en-US" altLang="en-US" smtClean="0">
                <a:latin typeface="Arial" panose="020B0604020202020204" pitchFamily="34" charset="0"/>
              </a:rPr>
              <a:pPr/>
              <a:t>139</a:t>
            </a:fld>
            <a:endParaRPr lang="en-US" altLang="en-US">
              <a:latin typeface="Arial" panose="020B0604020202020204" pitchFamily="34" charset="0"/>
            </a:endParaRPr>
          </a:p>
        </p:txBody>
      </p:sp>
      <p:sp>
        <p:nvSpPr>
          <p:cNvPr id="390147" name="Rectangle 2">
            <a:extLst>
              <a:ext uri="{FF2B5EF4-FFF2-40B4-BE49-F238E27FC236}">
                <a16:creationId xmlns:a16="http://schemas.microsoft.com/office/drawing/2014/main" id="{BCE37E90-C0B3-27EB-5CC6-1F15DCC2046F}"/>
              </a:ext>
            </a:extLst>
          </p:cNvPr>
          <p:cNvSpPr>
            <a:spLocks noGrp="1" noRot="1" noChangeAspect="1" noChangeArrowheads="1" noTextEdit="1"/>
          </p:cNvSpPr>
          <p:nvPr>
            <p:ph type="sldImg"/>
          </p:nvPr>
        </p:nvSpPr>
        <p:spPr>
          <a:ln/>
        </p:spPr>
      </p:sp>
      <p:sp>
        <p:nvSpPr>
          <p:cNvPr id="390148" name="Rectangle 3">
            <a:extLst>
              <a:ext uri="{FF2B5EF4-FFF2-40B4-BE49-F238E27FC236}">
                <a16:creationId xmlns:a16="http://schemas.microsoft.com/office/drawing/2014/main" id="{A790C117-A73D-29D1-BF59-9C41958B18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a:defRPr/>
            </a:pPr>
            <a:fld id="{52D3DBC6-F095-4430-98B5-F8C709674095}" type="slidenum">
              <a:rPr lang="en-US" altLang="en-US" smtClean="0"/>
              <a:pPr>
                <a:defRPr/>
              </a:pPr>
              <a:t>142</a:t>
            </a:fld>
            <a:endParaRPr lang="en-US" altLang="en-US"/>
          </a:p>
        </p:txBody>
      </p:sp>
    </p:spTree>
    <p:extLst>
      <p:ext uri="{BB962C8B-B14F-4D97-AF65-F5344CB8AC3E}">
        <p14:creationId xmlns:p14="http://schemas.microsoft.com/office/powerpoint/2010/main" val="29913843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a:extLst>
              <a:ext uri="{FF2B5EF4-FFF2-40B4-BE49-F238E27FC236}">
                <a16:creationId xmlns:a16="http://schemas.microsoft.com/office/drawing/2014/main" id="{61EEBD6B-B4E6-C256-58D9-3646B7810C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038">
              <a:spcBef>
                <a:spcPct val="30000"/>
              </a:spcBef>
              <a:defRPr sz="1200">
                <a:solidFill>
                  <a:schemeClr val="tx1"/>
                </a:solidFill>
                <a:latin typeface="Arial" panose="020B0604020202020204" pitchFamily="34" charset="0"/>
              </a:defRPr>
            </a:lvl1pPr>
            <a:lvl2pPr marL="758825" indent="-292100" defTabSz="935038">
              <a:spcBef>
                <a:spcPct val="30000"/>
              </a:spcBef>
              <a:defRPr sz="1200">
                <a:solidFill>
                  <a:schemeClr val="tx1"/>
                </a:solidFill>
                <a:latin typeface="Arial" panose="020B0604020202020204" pitchFamily="34" charset="0"/>
              </a:defRPr>
            </a:lvl2pPr>
            <a:lvl3pPr marL="1168400" indent="-233363" defTabSz="935038">
              <a:spcBef>
                <a:spcPct val="30000"/>
              </a:spcBef>
              <a:defRPr sz="1200">
                <a:solidFill>
                  <a:schemeClr val="tx1"/>
                </a:solidFill>
                <a:latin typeface="Arial" panose="020B0604020202020204" pitchFamily="34" charset="0"/>
              </a:defRPr>
            </a:lvl3pPr>
            <a:lvl4pPr marL="1636713" indent="-233363" defTabSz="935038">
              <a:spcBef>
                <a:spcPct val="30000"/>
              </a:spcBef>
              <a:defRPr sz="1200">
                <a:solidFill>
                  <a:schemeClr val="tx1"/>
                </a:solidFill>
                <a:latin typeface="Arial" panose="020B0604020202020204" pitchFamily="34" charset="0"/>
              </a:defRPr>
            </a:lvl4pPr>
            <a:lvl5pPr marL="2103438" indent="-233363" defTabSz="935038">
              <a:spcBef>
                <a:spcPct val="30000"/>
              </a:spcBef>
              <a:defRPr sz="1200">
                <a:solidFill>
                  <a:schemeClr val="tx1"/>
                </a:solidFill>
                <a:latin typeface="Arial" panose="020B0604020202020204" pitchFamily="34" charset="0"/>
              </a:defRPr>
            </a:lvl5pPr>
            <a:lvl6pPr marL="2560638" indent="-233363" defTabSz="935038" eaLnBrk="0" fontAlgn="base" hangingPunct="0">
              <a:spcBef>
                <a:spcPct val="30000"/>
              </a:spcBef>
              <a:spcAft>
                <a:spcPct val="0"/>
              </a:spcAft>
              <a:defRPr sz="1200">
                <a:solidFill>
                  <a:schemeClr val="tx1"/>
                </a:solidFill>
                <a:latin typeface="Arial" panose="020B0604020202020204" pitchFamily="34" charset="0"/>
              </a:defRPr>
            </a:lvl6pPr>
            <a:lvl7pPr marL="3017838" indent="-233363" defTabSz="935038" eaLnBrk="0" fontAlgn="base" hangingPunct="0">
              <a:spcBef>
                <a:spcPct val="30000"/>
              </a:spcBef>
              <a:spcAft>
                <a:spcPct val="0"/>
              </a:spcAft>
              <a:defRPr sz="1200">
                <a:solidFill>
                  <a:schemeClr val="tx1"/>
                </a:solidFill>
                <a:latin typeface="Arial" panose="020B0604020202020204" pitchFamily="34" charset="0"/>
              </a:defRPr>
            </a:lvl7pPr>
            <a:lvl8pPr marL="3475038" indent="-233363" defTabSz="935038" eaLnBrk="0" fontAlgn="base" hangingPunct="0">
              <a:spcBef>
                <a:spcPct val="30000"/>
              </a:spcBef>
              <a:spcAft>
                <a:spcPct val="0"/>
              </a:spcAft>
              <a:defRPr sz="1200">
                <a:solidFill>
                  <a:schemeClr val="tx1"/>
                </a:solidFill>
                <a:latin typeface="Arial" panose="020B0604020202020204" pitchFamily="34" charset="0"/>
              </a:defRPr>
            </a:lvl8pPr>
            <a:lvl9pPr marL="3932238" indent="-233363" defTabSz="9350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CE6847-9CD3-4DC3-BA3B-9489ED94F357}" type="slidenum">
              <a:rPr lang="en-US" altLang="en-US" smtClean="0">
                <a:cs typeface="Arial" panose="020B0604020202020204" pitchFamily="34" charset="0"/>
              </a:rPr>
              <a:pPr>
                <a:spcBef>
                  <a:spcPct val="0"/>
                </a:spcBef>
              </a:pPr>
              <a:t>147</a:t>
            </a:fld>
            <a:endParaRPr lang="en-US" altLang="en-US">
              <a:cs typeface="Arial" panose="020B0604020202020204" pitchFamily="34" charset="0"/>
            </a:endParaRPr>
          </a:p>
        </p:txBody>
      </p:sp>
      <p:sp>
        <p:nvSpPr>
          <p:cNvPr id="399363" name="Rectangle 7">
            <a:extLst>
              <a:ext uri="{FF2B5EF4-FFF2-40B4-BE49-F238E27FC236}">
                <a16:creationId xmlns:a16="http://schemas.microsoft.com/office/drawing/2014/main" id="{E2AF99AD-5B70-E22C-68F2-BB45A49D5DE8}"/>
              </a:ext>
            </a:extLst>
          </p:cNvPr>
          <p:cNvSpPr txBox="1">
            <a:spLocks noGrp="1" noChangeArrowheads="1"/>
          </p:cNvSpPr>
          <p:nvPr/>
        </p:nvSpPr>
        <p:spPr bwMode="auto">
          <a:xfrm>
            <a:off x="3970338" y="8891588"/>
            <a:ext cx="30384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52" tIns="46776" rIns="93552" bIns="46776"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4EDD0EE-DFF5-4788-B92A-4F4DE206C67C}" type="slidenum">
              <a:rPr lang="en-US" altLang="en-US">
                <a:cs typeface="Arial" panose="020B0604020202020204" pitchFamily="34" charset="0"/>
              </a:rPr>
              <a:pPr algn="r" eaLnBrk="1" hangingPunct="1">
                <a:spcBef>
                  <a:spcPct val="0"/>
                </a:spcBef>
              </a:pPr>
              <a:t>147</a:t>
            </a:fld>
            <a:endParaRPr lang="en-US" altLang="en-US">
              <a:cs typeface="Arial" panose="020B0604020202020204" pitchFamily="34" charset="0"/>
            </a:endParaRPr>
          </a:p>
        </p:txBody>
      </p:sp>
      <p:sp>
        <p:nvSpPr>
          <p:cNvPr id="399364" name="Rectangle 2">
            <a:extLst>
              <a:ext uri="{FF2B5EF4-FFF2-40B4-BE49-F238E27FC236}">
                <a16:creationId xmlns:a16="http://schemas.microsoft.com/office/drawing/2014/main" id="{95659367-B94C-284F-F157-C5963D665D0E}"/>
              </a:ext>
            </a:extLst>
          </p:cNvPr>
          <p:cNvSpPr>
            <a:spLocks noGrp="1" noRot="1" noChangeAspect="1" noChangeArrowheads="1" noTextEdit="1"/>
          </p:cNvSpPr>
          <p:nvPr>
            <p:ph type="sldImg"/>
          </p:nvPr>
        </p:nvSpPr>
        <p:spPr>
          <a:ln/>
        </p:spPr>
      </p:sp>
      <p:sp>
        <p:nvSpPr>
          <p:cNvPr id="399365" name="Rectangle 3">
            <a:extLst>
              <a:ext uri="{FF2B5EF4-FFF2-40B4-BE49-F238E27FC236}">
                <a16:creationId xmlns:a16="http://schemas.microsoft.com/office/drawing/2014/main" id="{5D5EFF92-6352-2C20-FF31-F976594BF6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FB65B01-9096-AEF8-5139-21E58A1C86BD}"/>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4B787FB4-5644-764D-881E-DFF30401FB28}"/>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4" name="Freeform 4">
              <a:extLst>
                <a:ext uri="{FF2B5EF4-FFF2-40B4-BE49-F238E27FC236}">
                  <a16:creationId xmlns:a16="http://schemas.microsoft.com/office/drawing/2014/main" id="{A393D97D-9969-D777-99FF-4ABDBA266011}"/>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5" name="Freeform 5">
              <a:extLst>
                <a:ext uri="{FF2B5EF4-FFF2-40B4-BE49-F238E27FC236}">
                  <a16:creationId xmlns:a16="http://schemas.microsoft.com/office/drawing/2014/main" id="{76E33B86-0A10-8547-13C3-F975F11479F7}"/>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6" name="Freeform 6">
              <a:extLst>
                <a:ext uri="{FF2B5EF4-FFF2-40B4-BE49-F238E27FC236}">
                  <a16:creationId xmlns:a16="http://schemas.microsoft.com/office/drawing/2014/main" id="{688D4D1A-860B-1E40-6C17-5F4C99C8E3C2}"/>
                </a:ext>
              </a:extLst>
            </p:cNvPr>
            <p:cNvSpPr>
              <a:spLocks/>
            </p:cNvSpPr>
            <p:nvPr/>
          </p:nvSpPr>
          <p:spPr bwMode="hidden">
            <a:xfrm>
              <a:off x="4038" y="3577"/>
              <a:ext cx="1720" cy="65"/>
            </a:xfrm>
            <a:custGeom>
              <a:avLst/>
              <a:gdLst>
                <a:gd name="T0" fmla="*/ 1536 w 1722"/>
                <a:gd name="T1" fmla="*/ 33 h 66"/>
                <a:gd name="T2" fmla="*/ 1536 w 1722"/>
                <a:gd name="T3" fmla="*/ 33 h 66"/>
                <a:gd name="T4" fmla="*/ 0 w 1722"/>
                <a:gd name="T5" fmla="*/ 0 h 66"/>
                <a:gd name="T6" fmla="*/ 0 w 1722"/>
                <a:gd name="T7" fmla="*/ 33 h 66"/>
                <a:gd name="T8" fmla="*/ 1536 w 1722"/>
                <a:gd name="T9" fmla="*/ 33 h 66"/>
                <a:gd name="T10" fmla="*/ 15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980DAF2F-1C9B-FAFC-659B-A774C81875BE}"/>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8" name="Freeform 8">
              <a:extLst>
                <a:ext uri="{FF2B5EF4-FFF2-40B4-BE49-F238E27FC236}">
                  <a16:creationId xmlns:a16="http://schemas.microsoft.com/office/drawing/2014/main" id="{D3E3446F-89E1-8A84-01DC-537144B34F4C}"/>
                </a:ext>
              </a:extLst>
            </p:cNvPr>
            <p:cNvSpPr>
              <a:spLocks/>
            </p:cNvSpPr>
            <p:nvPr/>
          </p:nvSpPr>
          <p:spPr bwMode="hidden">
            <a:xfrm>
              <a:off x="4784" y="3702"/>
              <a:ext cx="974" cy="101"/>
            </a:xfrm>
            <a:custGeom>
              <a:avLst/>
              <a:gdLst>
                <a:gd name="T0" fmla="*/ 882 w 975"/>
                <a:gd name="T1" fmla="*/ 48 h 101"/>
                <a:gd name="T2" fmla="*/ 882 w 975"/>
                <a:gd name="T3" fmla="*/ 0 h 101"/>
                <a:gd name="T4" fmla="*/ 0 w 975"/>
                <a:gd name="T5" fmla="*/ 24 h 101"/>
                <a:gd name="T6" fmla="*/ 0 w 975"/>
                <a:gd name="T7" fmla="*/ 101 h 101"/>
                <a:gd name="T8" fmla="*/ 882 w 975"/>
                <a:gd name="T9" fmla="*/ 48 h 101"/>
                <a:gd name="T10" fmla="*/ 88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EB57B782-87EC-2022-4A93-9E79769BFF15}"/>
                </a:ext>
              </a:extLst>
            </p:cNvPr>
            <p:cNvSpPr>
              <a:spLocks/>
            </p:cNvSpPr>
            <p:nvPr/>
          </p:nvSpPr>
          <p:spPr bwMode="hidden">
            <a:xfrm>
              <a:off x="3619" y="3815"/>
              <a:ext cx="2139" cy="198"/>
            </a:xfrm>
            <a:custGeom>
              <a:avLst/>
              <a:gdLst>
                <a:gd name="T0" fmla="*/ 1955 w 2141"/>
                <a:gd name="T1" fmla="*/ 0 h 198"/>
                <a:gd name="T2" fmla="*/ 0 w 2141"/>
                <a:gd name="T3" fmla="*/ 156 h 198"/>
                <a:gd name="T4" fmla="*/ 0 w 2141"/>
                <a:gd name="T5" fmla="*/ 198 h 198"/>
                <a:gd name="T6" fmla="*/ 1955 w 2141"/>
                <a:gd name="T7" fmla="*/ 0 h 198"/>
                <a:gd name="T8" fmla="*/ 19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3B1D01D1-A515-1144-65E3-EF37D7B4DC85}"/>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1" name="Freeform 11">
              <a:extLst>
                <a:ext uri="{FF2B5EF4-FFF2-40B4-BE49-F238E27FC236}">
                  <a16:creationId xmlns:a16="http://schemas.microsoft.com/office/drawing/2014/main" id="{15E3E240-BDCB-9E80-4E92-AC00D6D559E5}"/>
                </a:ext>
              </a:extLst>
            </p:cNvPr>
            <p:cNvSpPr>
              <a:spLocks/>
            </p:cNvSpPr>
            <p:nvPr/>
          </p:nvSpPr>
          <p:spPr bwMode="hidden">
            <a:xfrm>
              <a:off x="2097" y="4043"/>
              <a:ext cx="2514" cy="276"/>
            </a:xfrm>
            <a:custGeom>
              <a:avLst/>
              <a:gdLst>
                <a:gd name="T0" fmla="*/ 1967 w 2517"/>
                <a:gd name="T1" fmla="*/ 276 h 276"/>
                <a:gd name="T2" fmla="*/ 2238 w 2517"/>
                <a:gd name="T3" fmla="*/ 204 h 276"/>
                <a:gd name="T4" fmla="*/ 2019 w 2517"/>
                <a:gd name="T5" fmla="*/ 0 h 276"/>
                <a:gd name="T6" fmla="*/ 0 w 2517"/>
                <a:gd name="T7" fmla="*/ 276 h 276"/>
                <a:gd name="T8" fmla="*/ 1967 w 2517"/>
                <a:gd name="T9" fmla="*/ 276 h 276"/>
                <a:gd name="T10" fmla="*/ 19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3B6F6CB0-358E-A6D3-EE19-BA5C6888CFBC}"/>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3" name="Freeform 13">
              <a:extLst>
                <a:ext uri="{FF2B5EF4-FFF2-40B4-BE49-F238E27FC236}">
                  <a16:creationId xmlns:a16="http://schemas.microsoft.com/office/drawing/2014/main" id="{7C0C08DF-845F-B4AE-90D6-15F8D1DC45FB}"/>
                </a:ext>
              </a:extLst>
            </p:cNvPr>
            <p:cNvSpPr>
              <a:spLocks/>
            </p:cNvSpPr>
            <p:nvPr/>
          </p:nvSpPr>
          <p:spPr bwMode="hidden">
            <a:xfrm>
              <a:off x="5030" y="3151"/>
              <a:ext cx="728" cy="240"/>
            </a:xfrm>
            <a:custGeom>
              <a:avLst/>
              <a:gdLst>
                <a:gd name="T0" fmla="*/ 636 w 729"/>
                <a:gd name="T1" fmla="*/ 240 h 240"/>
                <a:gd name="T2" fmla="*/ 0 w 729"/>
                <a:gd name="T3" fmla="*/ 0 h 240"/>
                <a:gd name="T4" fmla="*/ 0 w 729"/>
                <a:gd name="T5" fmla="*/ 6 h 240"/>
                <a:gd name="T6" fmla="*/ 636 w 729"/>
                <a:gd name="T7" fmla="*/ 240 h 240"/>
                <a:gd name="T8" fmla="*/ 63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259B0B9E-1193-71C4-9C84-74F50E0DC466}"/>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5" name="Freeform 15">
              <a:extLst>
                <a:ext uri="{FF2B5EF4-FFF2-40B4-BE49-F238E27FC236}">
                  <a16:creationId xmlns:a16="http://schemas.microsoft.com/office/drawing/2014/main" id="{53C51665-DD1E-886A-32A0-F0138E220A3F}"/>
                </a:ext>
              </a:extLst>
            </p:cNvPr>
            <p:cNvSpPr>
              <a:spLocks/>
            </p:cNvSpPr>
            <p:nvPr/>
          </p:nvSpPr>
          <p:spPr bwMode="hidden">
            <a:xfrm>
              <a:off x="5030" y="3049"/>
              <a:ext cx="728" cy="318"/>
            </a:xfrm>
            <a:custGeom>
              <a:avLst/>
              <a:gdLst>
                <a:gd name="T0" fmla="*/ 636 w 729"/>
                <a:gd name="T1" fmla="*/ 318 h 318"/>
                <a:gd name="T2" fmla="*/ 636 w 729"/>
                <a:gd name="T3" fmla="*/ 312 h 318"/>
                <a:gd name="T4" fmla="*/ 0 w 729"/>
                <a:gd name="T5" fmla="*/ 0 h 318"/>
                <a:gd name="T6" fmla="*/ 0 w 729"/>
                <a:gd name="T7" fmla="*/ 54 h 318"/>
                <a:gd name="T8" fmla="*/ 636 w 729"/>
                <a:gd name="T9" fmla="*/ 318 h 318"/>
                <a:gd name="T10" fmla="*/ 63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D2A9BC77-C5B9-2EC1-72A4-103A8FEBA690}"/>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17" name="Freeform 17">
              <a:extLst>
                <a:ext uri="{FF2B5EF4-FFF2-40B4-BE49-F238E27FC236}">
                  <a16:creationId xmlns:a16="http://schemas.microsoft.com/office/drawing/2014/main" id="{6B201FDB-9BFD-8439-973A-931A40153329}"/>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18" name="Freeform 18">
              <a:extLst>
                <a:ext uri="{FF2B5EF4-FFF2-40B4-BE49-F238E27FC236}">
                  <a16:creationId xmlns:a16="http://schemas.microsoft.com/office/drawing/2014/main" id="{3FABCFD6-8663-59FB-5A63-0D7F2129EF33}"/>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9" name="Freeform 19">
              <a:extLst>
                <a:ext uri="{FF2B5EF4-FFF2-40B4-BE49-F238E27FC236}">
                  <a16:creationId xmlns:a16="http://schemas.microsoft.com/office/drawing/2014/main" id="{B84F7A05-1943-E0DA-22ED-5AF570212075}"/>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5F978A7F-62F0-FCEE-EB11-0DD4AA2A26BA}"/>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21" name="Freeform 21">
              <a:extLst>
                <a:ext uri="{FF2B5EF4-FFF2-40B4-BE49-F238E27FC236}">
                  <a16:creationId xmlns:a16="http://schemas.microsoft.com/office/drawing/2014/main" id="{AA845DDD-C47D-2247-CE10-952570CFE22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B7D4195B-547D-D05F-FA8C-E5D16024A3C1}"/>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23" name="Freeform 23">
              <a:extLst>
                <a:ext uri="{FF2B5EF4-FFF2-40B4-BE49-F238E27FC236}">
                  <a16:creationId xmlns:a16="http://schemas.microsoft.com/office/drawing/2014/main" id="{D275E836-D752-E669-11A8-8C6BEBB4CE81}"/>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24" name="Freeform 24">
              <a:extLst>
                <a:ext uri="{FF2B5EF4-FFF2-40B4-BE49-F238E27FC236}">
                  <a16:creationId xmlns:a16="http://schemas.microsoft.com/office/drawing/2014/main" id="{3688EF84-D6C4-C3B4-2FF8-5F6872317252}"/>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25" name="Freeform 25">
              <a:extLst>
                <a:ext uri="{FF2B5EF4-FFF2-40B4-BE49-F238E27FC236}">
                  <a16:creationId xmlns:a16="http://schemas.microsoft.com/office/drawing/2014/main" id="{9ADE04A4-EA5F-B0CE-7AB1-EEB48A026739}"/>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0A279FCC-A1D0-70D4-51DF-0CC157F79D1E}"/>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27" name="Freeform 27">
              <a:extLst>
                <a:ext uri="{FF2B5EF4-FFF2-40B4-BE49-F238E27FC236}">
                  <a16:creationId xmlns:a16="http://schemas.microsoft.com/office/drawing/2014/main" id="{6774B55E-CB29-F936-5DF3-3D90A1C0C18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28" name="Freeform 28">
              <a:extLst>
                <a:ext uri="{FF2B5EF4-FFF2-40B4-BE49-F238E27FC236}">
                  <a16:creationId xmlns:a16="http://schemas.microsoft.com/office/drawing/2014/main" id="{634EF3EB-9B48-5DFB-A1A2-A4450CE9AE69}"/>
                </a:ext>
              </a:extLst>
            </p:cNvPr>
            <p:cNvSpPr>
              <a:spLocks/>
            </p:cNvSpPr>
            <p:nvPr/>
          </p:nvSpPr>
          <p:spPr bwMode="hidden">
            <a:xfrm>
              <a:off x="5698" y="653"/>
              <a:ext cx="60" cy="311"/>
            </a:xfrm>
            <a:custGeom>
              <a:avLst/>
              <a:gdLst>
                <a:gd name="T0" fmla="*/ 0 w 60"/>
                <a:gd name="T1" fmla="*/ 144 h 312"/>
                <a:gd name="T2" fmla="*/ 60 w 60"/>
                <a:gd name="T3" fmla="*/ 21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DD45B3A2-C600-0660-6F8B-384BE6B8EF27}"/>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30" name="Freeform 30">
              <a:extLst>
                <a:ext uri="{FF2B5EF4-FFF2-40B4-BE49-F238E27FC236}">
                  <a16:creationId xmlns:a16="http://schemas.microsoft.com/office/drawing/2014/main" id="{5BABD403-997D-E141-0220-B82245942E4C}"/>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906C7324-0EF1-1426-0103-7512A33687C2}"/>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7408" name="Freeform 32">
              <a:extLst>
                <a:ext uri="{FF2B5EF4-FFF2-40B4-BE49-F238E27FC236}">
                  <a16:creationId xmlns:a16="http://schemas.microsoft.com/office/drawing/2014/main" id="{57B75C98-0C76-0A3B-3C94-7B4195AD1869}"/>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7409" name="Freeform 33">
              <a:extLst>
                <a:ext uri="{FF2B5EF4-FFF2-40B4-BE49-F238E27FC236}">
                  <a16:creationId xmlns:a16="http://schemas.microsoft.com/office/drawing/2014/main" id="{D1CED4F7-E1A8-1F3A-7FFC-45CF1FF8160F}"/>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7410" name="Freeform 34">
              <a:extLst>
                <a:ext uri="{FF2B5EF4-FFF2-40B4-BE49-F238E27FC236}">
                  <a16:creationId xmlns:a16="http://schemas.microsoft.com/office/drawing/2014/main" id="{88488A1D-BBA7-E0B9-17A2-3BB4801D230A}"/>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7411" name="Freeform 35">
              <a:extLst>
                <a:ext uri="{FF2B5EF4-FFF2-40B4-BE49-F238E27FC236}">
                  <a16:creationId xmlns:a16="http://schemas.microsoft.com/office/drawing/2014/main" id="{ED80943E-3288-2C7F-B875-DE430EAFD37A}"/>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7412" name="Freeform 36">
              <a:extLst>
                <a:ext uri="{FF2B5EF4-FFF2-40B4-BE49-F238E27FC236}">
                  <a16:creationId xmlns:a16="http://schemas.microsoft.com/office/drawing/2014/main" id="{691A9E1C-699E-B518-914C-5E9829A92E3E}"/>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7413" name="Freeform 37">
              <a:extLst>
                <a:ext uri="{FF2B5EF4-FFF2-40B4-BE49-F238E27FC236}">
                  <a16:creationId xmlns:a16="http://schemas.microsoft.com/office/drawing/2014/main" id="{C2A57F1A-4F23-672B-0312-6B3EBEF55ADF}"/>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7414" name="Freeform 38">
              <a:extLst>
                <a:ext uri="{FF2B5EF4-FFF2-40B4-BE49-F238E27FC236}">
                  <a16:creationId xmlns:a16="http://schemas.microsoft.com/office/drawing/2014/main" id="{E7629B91-B708-3697-BE9C-B9FFCC59C1CE}"/>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357415" name="Group 39">
              <a:extLst>
                <a:ext uri="{FF2B5EF4-FFF2-40B4-BE49-F238E27FC236}">
                  <a16:creationId xmlns:a16="http://schemas.microsoft.com/office/drawing/2014/main" id="{AE9578CA-F24A-BDE4-985B-3549D51CFDAB}"/>
                </a:ext>
              </a:extLst>
            </p:cNvPr>
            <p:cNvGrpSpPr>
              <a:grpSpLocks/>
            </p:cNvGrpSpPr>
            <p:nvPr userDrawn="1"/>
          </p:nvGrpSpPr>
          <p:grpSpPr bwMode="auto">
            <a:xfrm>
              <a:off x="0" y="1632"/>
              <a:ext cx="5758" cy="1858"/>
              <a:chOff x="0" y="1632"/>
              <a:chExt cx="5758" cy="1858"/>
            </a:xfrm>
          </p:grpSpPr>
          <p:sp>
            <p:nvSpPr>
              <p:cNvPr id="357416" name="Freeform 40">
                <a:extLst>
                  <a:ext uri="{FF2B5EF4-FFF2-40B4-BE49-F238E27FC236}">
                    <a16:creationId xmlns:a16="http://schemas.microsoft.com/office/drawing/2014/main" id="{110B62FC-B4EC-444A-69E7-0EB39E672342}"/>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7417" name="Freeform 41">
                <a:extLst>
                  <a:ext uri="{FF2B5EF4-FFF2-40B4-BE49-F238E27FC236}">
                    <a16:creationId xmlns:a16="http://schemas.microsoft.com/office/drawing/2014/main" id="{B1708E82-40D7-EFFC-B4DE-DFB68DE3C708}"/>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74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574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357420" name="Rectangle 44">
            <a:extLst>
              <a:ext uri="{FF2B5EF4-FFF2-40B4-BE49-F238E27FC236}">
                <a16:creationId xmlns:a16="http://schemas.microsoft.com/office/drawing/2014/main" id="{B2A44E62-BD42-E8A4-8A4C-609D88D29959}"/>
              </a:ext>
            </a:extLst>
          </p:cNvPr>
          <p:cNvSpPr>
            <a:spLocks noGrp="1" noChangeArrowheads="1"/>
          </p:cNvSpPr>
          <p:nvPr>
            <p:ph type="dt" sz="quarter" idx="10"/>
          </p:nvPr>
        </p:nvSpPr>
        <p:spPr/>
        <p:txBody>
          <a:bodyPr/>
          <a:lstStyle>
            <a:lvl1pPr>
              <a:defRPr/>
            </a:lvl1pPr>
          </a:lstStyle>
          <a:p>
            <a:pPr>
              <a:defRPr/>
            </a:pPr>
            <a:r>
              <a:rPr lang="en-US"/>
              <a:t>jijh</a:t>
            </a:r>
          </a:p>
        </p:txBody>
      </p:sp>
      <p:sp>
        <p:nvSpPr>
          <p:cNvPr id="357421" name="Rectangle 45">
            <a:extLst>
              <a:ext uri="{FF2B5EF4-FFF2-40B4-BE49-F238E27FC236}">
                <a16:creationId xmlns:a16="http://schemas.microsoft.com/office/drawing/2014/main" id="{E0414D15-2B26-F1EB-1E52-E7E1B8C32643}"/>
              </a:ext>
            </a:extLst>
          </p:cNvPr>
          <p:cNvSpPr>
            <a:spLocks noGrp="1" noChangeArrowheads="1"/>
          </p:cNvSpPr>
          <p:nvPr>
            <p:ph type="ftr" sz="quarter" idx="11"/>
          </p:nvPr>
        </p:nvSpPr>
        <p:spPr/>
        <p:txBody>
          <a:bodyPr/>
          <a:lstStyle>
            <a:lvl1pPr>
              <a:defRPr/>
            </a:lvl1pPr>
          </a:lstStyle>
          <a:p>
            <a:pPr>
              <a:defRPr/>
            </a:pPr>
            <a:r>
              <a:rPr lang="en-US"/>
              <a:t>3/2/19</a:t>
            </a:r>
          </a:p>
        </p:txBody>
      </p:sp>
      <p:sp>
        <p:nvSpPr>
          <p:cNvPr id="357422" name="Rectangle 46">
            <a:extLst>
              <a:ext uri="{FF2B5EF4-FFF2-40B4-BE49-F238E27FC236}">
                <a16:creationId xmlns:a16="http://schemas.microsoft.com/office/drawing/2014/main" id="{8470BA2D-9BB6-83B9-31BF-1C7A0643E262}"/>
              </a:ext>
            </a:extLst>
          </p:cNvPr>
          <p:cNvSpPr>
            <a:spLocks noGrp="1" noChangeArrowheads="1"/>
          </p:cNvSpPr>
          <p:nvPr>
            <p:ph type="sldNum" sz="quarter" idx="12"/>
          </p:nvPr>
        </p:nvSpPr>
        <p:spPr/>
        <p:txBody>
          <a:bodyPr/>
          <a:lstStyle>
            <a:lvl1pPr>
              <a:defRPr/>
            </a:lvl1pPr>
          </a:lstStyle>
          <a:p>
            <a:pPr>
              <a:defRPr/>
            </a:pPr>
            <a:fld id="{619FCC64-8362-44C4-85C3-E5A003B97624}" type="slidenum">
              <a:rPr lang="en-US" altLang="en-US"/>
              <a:pPr>
                <a:defRPr/>
              </a:pPr>
              <a:t>‹#›</a:t>
            </a:fld>
            <a:endParaRPr lang="en-US" altLang="en-US"/>
          </a:p>
        </p:txBody>
      </p:sp>
    </p:spTree>
    <p:extLst>
      <p:ext uri="{BB962C8B-B14F-4D97-AF65-F5344CB8AC3E}">
        <p14:creationId xmlns:p14="http://schemas.microsoft.com/office/powerpoint/2010/main" val="121529100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2F8DE673-3C1E-A3A5-C2C3-91132751A7D1}"/>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5" name="Rectangle 45">
            <a:extLst>
              <a:ext uri="{FF2B5EF4-FFF2-40B4-BE49-F238E27FC236}">
                <a16:creationId xmlns:a16="http://schemas.microsoft.com/office/drawing/2014/main" id="{625743BA-3997-A1B1-24B7-D12BC4C1CA72}"/>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12ECBBC7-7485-4A0E-1AC6-3AEA2EA9E4F8}"/>
              </a:ext>
            </a:extLst>
          </p:cNvPr>
          <p:cNvSpPr>
            <a:spLocks noGrp="1" noChangeArrowheads="1"/>
          </p:cNvSpPr>
          <p:nvPr>
            <p:ph type="sldNum" sz="quarter" idx="12"/>
          </p:nvPr>
        </p:nvSpPr>
        <p:spPr>
          <a:ln/>
        </p:spPr>
        <p:txBody>
          <a:bodyPr/>
          <a:lstStyle>
            <a:lvl1pPr>
              <a:defRPr/>
            </a:lvl1pPr>
          </a:lstStyle>
          <a:p>
            <a:pPr>
              <a:defRPr/>
            </a:pPr>
            <a:fld id="{6A79C284-FD59-4999-BE68-45D44277B4B8}" type="slidenum">
              <a:rPr lang="en-US" altLang="en-US"/>
              <a:pPr>
                <a:defRPr/>
              </a:pPr>
              <a:t>‹#›</a:t>
            </a:fld>
            <a:endParaRPr lang="en-US" altLang="en-US"/>
          </a:p>
        </p:txBody>
      </p:sp>
    </p:spTree>
    <p:extLst>
      <p:ext uri="{BB962C8B-B14F-4D97-AF65-F5344CB8AC3E}">
        <p14:creationId xmlns:p14="http://schemas.microsoft.com/office/powerpoint/2010/main" val="7099325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A2363F2A-1BB4-85AB-310E-EA91119090AB}"/>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5" name="Rectangle 45">
            <a:extLst>
              <a:ext uri="{FF2B5EF4-FFF2-40B4-BE49-F238E27FC236}">
                <a16:creationId xmlns:a16="http://schemas.microsoft.com/office/drawing/2014/main" id="{214FE665-4F86-B5E0-D113-5569C3D34324}"/>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45F83A1B-6250-8B42-AD59-0B0B9EB758EC}"/>
              </a:ext>
            </a:extLst>
          </p:cNvPr>
          <p:cNvSpPr>
            <a:spLocks noGrp="1" noChangeArrowheads="1"/>
          </p:cNvSpPr>
          <p:nvPr>
            <p:ph type="sldNum" sz="quarter" idx="12"/>
          </p:nvPr>
        </p:nvSpPr>
        <p:spPr>
          <a:ln/>
        </p:spPr>
        <p:txBody>
          <a:bodyPr/>
          <a:lstStyle>
            <a:lvl1pPr>
              <a:defRPr/>
            </a:lvl1pPr>
          </a:lstStyle>
          <a:p>
            <a:pPr>
              <a:defRPr/>
            </a:pPr>
            <a:fld id="{86283CDD-13BC-46C5-89C2-DA94F9CBBAC2}" type="slidenum">
              <a:rPr lang="en-US" altLang="en-US"/>
              <a:pPr>
                <a:defRPr/>
              </a:pPr>
              <a:t>‹#›</a:t>
            </a:fld>
            <a:endParaRPr lang="en-US" altLang="en-US"/>
          </a:p>
        </p:txBody>
      </p:sp>
    </p:spTree>
    <p:extLst>
      <p:ext uri="{BB962C8B-B14F-4D97-AF65-F5344CB8AC3E}">
        <p14:creationId xmlns:p14="http://schemas.microsoft.com/office/powerpoint/2010/main" val="206205252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58E8ED8B-B3FF-28A5-3297-BAC4FB62632E}"/>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6" name="Rectangle 45">
            <a:extLst>
              <a:ext uri="{FF2B5EF4-FFF2-40B4-BE49-F238E27FC236}">
                <a16:creationId xmlns:a16="http://schemas.microsoft.com/office/drawing/2014/main" id="{D7A8DD4E-E6CD-69A5-13C6-CD5CABCE212D}"/>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32DE9B2B-4712-1C6E-21FA-481A0F72C5C8}"/>
              </a:ext>
            </a:extLst>
          </p:cNvPr>
          <p:cNvSpPr>
            <a:spLocks noGrp="1" noChangeArrowheads="1"/>
          </p:cNvSpPr>
          <p:nvPr>
            <p:ph type="sldNum" sz="quarter" idx="12"/>
          </p:nvPr>
        </p:nvSpPr>
        <p:spPr>
          <a:ln/>
        </p:spPr>
        <p:txBody>
          <a:bodyPr/>
          <a:lstStyle>
            <a:lvl1pPr>
              <a:defRPr/>
            </a:lvl1pPr>
          </a:lstStyle>
          <a:p>
            <a:pPr>
              <a:defRPr/>
            </a:pPr>
            <a:fld id="{F52D6171-9F4F-4B96-98C0-2E407E3EBD34}" type="slidenum">
              <a:rPr lang="en-US" altLang="en-US"/>
              <a:pPr>
                <a:defRPr/>
              </a:pPr>
              <a:t>‹#›</a:t>
            </a:fld>
            <a:endParaRPr lang="en-US" altLang="en-US"/>
          </a:p>
        </p:txBody>
      </p:sp>
    </p:spTree>
    <p:extLst>
      <p:ext uri="{BB962C8B-B14F-4D97-AF65-F5344CB8AC3E}">
        <p14:creationId xmlns:p14="http://schemas.microsoft.com/office/powerpoint/2010/main" val="418062427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D95E6AEA-28CB-AE39-2D00-71A943D23C9F}"/>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8" name="Rectangle 45">
            <a:extLst>
              <a:ext uri="{FF2B5EF4-FFF2-40B4-BE49-F238E27FC236}">
                <a16:creationId xmlns:a16="http://schemas.microsoft.com/office/drawing/2014/main" id="{2DD4EF47-7DFE-B201-14DB-531517652DAD}"/>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9" name="Rectangle 46">
            <a:extLst>
              <a:ext uri="{FF2B5EF4-FFF2-40B4-BE49-F238E27FC236}">
                <a16:creationId xmlns:a16="http://schemas.microsoft.com/office/drawing/2014/main" id="{C42AFF0D-B073-7199-3A06-11EBD90F8292}"/>
              </a:ext>
            </a:extLst>
          </p:cNvPr>
          <p:cNvSpPr>
            <a:spLocks noGrp="1" noChangeArrowheads="1"/>
          </p:cNvSpPr>
          <p:nvPr>
            <p:ph type="sldNum" sz="quarter" idx="12"/>
          </p:nvPr>
        </p:nvSpPr>
        <p:spPr>
          <a:ln/>
        </p:spPr>
        <p:txBody>
          <a:bodyPr/>
          <a:lstStyle>
            <a:lvl1pPr>
              <a:defRPr/>
            </a:lvl1pPr>
          </a:lstStyle>
          <a:p>
            <a:pPr>
              <a:defRPr/>
            </a:pPr>
            <a:fld id="{E3092DD7-BB39-4C9C-9FC2-8F8F1FAA1FCA}" type="slidenum">
              <a:rPr lang="en-US" altLang="en-US"/>
              <a:pPr>
                <a:defRPr/>
              </a:pPr>
              <a:t>‹#›</a:t>
            </a:fld>
            <a:endParaRPr lang="en-US" altLang="en-US"/>
          </a:p>
        </p:txBody>
      </p:sp>
    </p:spTree>
    <p:extLst>
      <p:ext uri="{BB962C8B-B14F-4D97-AF65-F5344CB8AC3E}">
        <p14:creationId xmlns:p14="http://schemas.microsoft.com/office/powerpoint/2010/main" val="36757299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B614E54D-02E1-00CD-A163-9DD0F2F98F12}"/>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4" name="Rectangle 45">
            <a:extLst>
              <a:ext uri="{FF2B5EF4-FFF2-40B4-BE49-F238E27FC236}">
                <a16:creationId xmlns:a16="http://schemas.microsoft.com/office/drawing/2014/main" id="{DF1B3317-5888-1ECF-98BA-736F4AA947A2}"/>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5" name="Rectangle 46">
            <a:extLst>
              <a:ext uri="{FF2B5EF4-FFF2-40B4-BE49-F238E27FC236}">
                <a16:creationId xmlns:a16="http://schemas.microsoft.com/office/drawing/2014/main" id="{6796C04B-680C-157F-2454-50314C87E321}"/>
              </a:ext>
            </a:extLst>
          </p:cNvPr>
          <p:cNvSpPr>
            <a:spLocks noGrp="1" noChangeArrowheads="1"/>
          </p:cNvSpPr>
          <p:nvPr>
            <p:ph type="sldNum" sz="quarter" idx="12"/>
          </p:nvPr>
        </p:nvSpPr>
        <p:spPr>
          <a:ln/>
        </p:spPr>
        <p:txBody>
          <a:bodyPr/>
          <a:lstStyle>
            <a:lvl1pPr>
              <a:defRPr/>
            </a:lvl1pPr>
          </a:lstStyle>
          <a:p>
            <a:pPr>
              <a:defRPr/>
            </a:pPr>
            <a:fld id="{0C7C8019-94F8-4DEA-BA1A-2CE0AE3E75BF}" type="slidenum">
              <a:rPr lang="en-US" altLang="en-US"/>
              <a:pPr>
                <a:defRPr/>
              </a:pPr>
              <a:t>‹#›</a:t>
            </a:fld>
            <a:endParaRPr lang="en-US" altLang="en-US"/>
          </a:p>
        </p:txBody>
      </p:sp>
    </p:spTree>
    <p:extLst>
      <p:ext uri="{BB962C8B-B14F-4D97-AF65-F5344CB8AC3E}">
        <p14:creationId xmlns:p14="http://schemas.microsoft.com/office/powerpoint/2010/main" val="336550106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F75F442E-F172-3FF3-127F-80A1842FAFAA}"/>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3" name="Rectangle 45">
            <a:extLst>
              <a:ext uri="{FF2B5EF4-FFF2-40B4-BE49-F238E27FC236}">
                <a16:creationId xmlns:a16="http://schemas.microsoft.com/office/drawing/2014/main" id="{8DFFC6F2-C166-BCFD-1FB0-3F60201AF973}"/>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4" name="Rectangle 46">
            <a:extLst>
              <a:ext uri="{FF2B5EF4-FFF2-40B4-BE49-F238E27FC236}">
                <a16:creationId xmlns:a16="http://schemas.microsoft.com/office/drawing/2014/main" id="{DD9A1C9B-FFAE-45C7-B1E8-8F3BB6F8D6AC}"/>
              </a:ext>
            </a:extLst>
          </p:cNvPr>
          <p:cNvSpPr>
            <a:spLocks noGrp="1" noChangeArrowheads="1"/>
          </p:cNvSpPr>
          <p:nvPr>
            <p:ph type="sldNum" sz="quarter" idx="12"/>
          </p:nvPr>
        </p:nvSpPr>
        <p:spPr>
          <a:ln/>
        </p:spPr>
        <p:txBody>
          <a:bodyPr/>
          <a:lstStyle>
            <a:lvl1pPr>
              <a:defRPr/>
            </a:lvl1pPr>
          </a:lstStyle>
          <a:p>
            <a:pPr>
              <a:defRPr/>
            </a:pPr>
            <a:fld id="{C715330D-509D-49B4-B1CD-89A5EC325E72}" type="slidenum">
              <a:rPr lang="en-US" altLang="en-US"/>
              <a:pPr>
                <a:defRPr/>
              </a:pPr>
              <a:t>‹#›</a:t>
            </a:fld>
            <a:endParaRPr lang="en-US" altLang="en-US"/>
          </a:p>
        </p:txBody>
      </p:sp>
    </p:spTree>
    <p:extLst>
      <p:ext uri="{BB962C8B-B14F-4D97-AF65-F5344CB8AC3E}">
        <p14:creationId xmlns:p14="http://schemas.microsoft.com/office/powerpoint/2010/main" val="3088585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BE32F2A0-6CD0-6A12-9896-063D405A90E9}"/>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6" name="Rectangle 45">
            <a:extLst>
              <a:ext uri="{FF2B5EF4-FFF2-40B4-BE49-F238E27FC236}">
                <a16:creationId xmlns:a16="http://schemas.microsoft.com/office/drawing/2014/main" id="{CC6C8FF0-867B-1CB8-5538-E19212FF10CF}"/>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7562A034-54F5-C67A-E7DA-3878B322C489}"/>
              </a:ext>
            </a:extLst>
          </p:cNvPr>
          <p:cNvSpPr>
            <a:spLocks noGrp="1" noChangeArrowheads="1"/>
          </p:cNvSpPr>
          <p:nvPr>
            <p:ph type="sldNum" sz="quarter" idx="12"/>
          </p:nvPr>
        </p:nvSpPr>
        <p:spPr>
          <a:ln/>
        </p:spPr>
        <p:txBody>
          <a:bodyPr/>
          <a:lstStyle>
            <a:lvl1pPr>
              <a:defRPr/>
            </a:lvl1pPr>
          </a:lstStyle>
          <a:p>
            <a:pPr>
              <a:defRPr/>
            </a:pPr>
            <a:fld id="{F08BB70B-CDF5-44A1-86BD-125083F58FB4}" type="slidenum">
              <a:rPr lang="en-US" altLang="en-US"/>
              <a:pPr>
                <a:defRPr/>
              </a:pPr>
              <a:t>‹#›</a:t>
            </a:fld>
            <a:endParaRPr lang="en-US" altLang="en-US"/>
          </a:p>
        </p:txBody>
      </p:sp>
    </p:spTree>
    <p:extLst>
      <p:ext uri="{BB962C8B-B14F-4D97-AF65-F5344CB8AC3E}">
        <p14:creationId xmlns:p14="http://schemas.microsoft.com/office/powerpoint/2010/main" val="19899350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68BCE7F3-798D-D20C-4556-B020BA353C6A}"/>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6" name="Rectangle 45">
            <a:extLst>
              <a:ext uri="{FF2B5EF4-FFF2-40B4-BE49-F238E27FC236}">
                <a16:creationId xmlns:a16="http://schemas.microsoft.com/office/drawing/2014/main" id="{4F35AACF-35F3-96A9-3E72-62FB6FCAAD4D}"/>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536C284D-814C-4644-1A7F-C79C10B9F886}"/>
              </a:ext>
            </a:extLst>
          </p:cNvPr>
          <p:cNvSpPr>
            <a:spLocks noGrp="1" noChangeArrowheads="1"/>
          </p:cNvSpPr>
          <p:nvPr>
            <p:ph type="sldNum" sz="quarter" idx="12"/>
          </p:nvPr>
        </p:nvSpPr>
        <p:spPr>
          <a:ln/>
        </p:spPr>
        <p:txBody>
          <a:bodyPr/>
          <a:lstStyle>
            <a:lvl1pPr>
              <a:defRPr/>
            </a:lvl1pPr>
          </a:lstStyle>
          <a:p>
            <a:pPr>
              <a:defRPr/>
            </a:pPr>
            <a:fld id="{DBDB1A60-EC5E-4827-9AA9-9D7881E00603}" type="slidenum">
              <a:rPr lang="en-US" altLang="en-US"/>
              <a:pPr>
                <a:defRPr/>
              </a:pPr>
              <a:t>‹#›</a:t>
            </a:fld>
            <a:endParaRPr lang="en-US" altLang="en-US"/>
          </a:p>
        </p:txBody>
      </p:sp>
    </p:spTree>
    <p:extLst>
      <p:ext uri="{BB962C8B-B14F-4D97-AF65-F5344CB8AC3E}">
        <p14:creationId xmlns:p14="http://schemas.microsoft.com/office/powerpoint/2010/main" val="331240205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0C94AEDB-BAC8-E024-ACC1-BFE0A58607BB}"/>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5" name="Rectangle 45">
            <a:extLst>
              <a:ext uri="{FF2B5EF4-FFF2-40B4-BE49-F238E27FC236}">
                <a16:creationId xmlns:a16="http://schemas.microsoft.com/office/drawing/2014/main" id="{05ED5B9B-8970-5D50-41A7-2B274ED3533B}"/>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29DF388F-8025-BD43-553D-7967E04170D8}"/>
              </a:ext>
            </a:extLst>
          </p:cNvPr>
          <p:cNvSpPr>
            <a:spLocks noGrp="1" noChangeArrowheads="1"/>
          </p:cNvSpPr>
          <p:nvPr>
            <p:ph type="sldNum" sz="quarter" idx="12"/>
          </p:nvPr>
        </p:nvSpPr>
        <p:spPr>
          <a:ln/>
        </p:spPr>
        <p:txBody>
          <a:bodyPr/>
          <a:lstStyle>
            <a:lvl1pPr>
              <a:defRPr/>
            </a:lvl1pPr>
          </a:lstStyle>
          <a:p>
            <a:pPr>
              <a:defRPr/>
            </a:pPr>
            <a:fld id="{F34EEA3B-96BA-48C5-8076-27B68443D9AC}" type="slidenum">
              <a:rPr lang="en-US" altLang="en-US"/>
              <a:pPr>
                <a:defRPr/>
              </a:pPr>
              <a:t>‹#›</a:t>
            </a:fld>
            <a:endParaRPr lang="en-US" altLang="en-US"/>
          </a:p>
        </p:txBody>
      </p:sp>
    </p:spTree>
    <p:extLst>
      <p:ext uri="{BB962C8B-B14F-4D97-AF65-F5344CB8AC3E}">
        <p14:creationId xmlns:p14="http://schemas.microsoft.com/office/powerpoint/2010/main" val="352460792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CA0F6430-08CD-2871-F5B6-EEA1DC3628A7}"/>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5" name="Rectangle 45">
            <a:extLst>
              <a:ext uri="{FF2B5EF4-FFF2-40B4-BE49-F238E27FC236}">
                <a16:creationId xmlns:a16="http://schemas.microsoft.com/office/drawing/2014/main" id="{A17D389A-32F3-AC17-D8A9-A3C6AC59B51F}"/>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6" name="Rectangle 46">
            <a:extLst>
              <a:ext uri="{FF2B5EF4-FFF2-40B4-BE49-F238E27FC236}">
                <a16:creationId xmlns:a16="http://schemas.microsoft.com/office/drawing/2014/main" id="{026647EB-4AFF-B714-E069-FC51D6B678AF}"/>
              </a:ext>
            </a:extLst>
          </p:cNvPr>
          <p:cNvSpPr>
            <a:spLocks noGrp="1" noChangeArrowheads="1"/>
          </p:cNvSpPr>
          <p:nvPr>
            <p:ph type="sldNum" sz="quarter" idx="12"/>
          </p:nvPr>
        </p:nvSpPr>
        <p:spPr>
          <a:ln/>
        </p:spPr>
        <p:txBody>
          <a:bodyPr/>
          <a:lstStyle>
            <a:lvl1pPr>
              <a:defRPr/>
            </a:lvl1pPr>
          </a:lstStyle>
          <a:p>
            <a:pPr>
              <a:defRPr/>
            </a:pPr>
            <a:fld id="{19B00C46-9292-4674-A5DE-3A0EA6AEC00B}" type="slidenum">
              <a:rPr lang="en-US" altLang="en-US"/>
              <a:pPr>
                <a:defRPr/>
              </a:pPr>
              <a:t>‹#›</a:t>
            </a:fld>
            <a:endParaRPr lang="en-US" altLang="en-US"/>
          </a:p>
        </p:txBody>
      </p:sp>
    </p:spTree>
    <p:extLst>
      <p:ext uri="{BB962C8B-B14F-4D97-AF65-F5344CB8AC3E}">
        <p14:creationId xmlns:p14="http://schemas.microsoft.com/office/powerpoint/2010/main" val="58566758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1E4BC889-202C-2A3B-C603-924DBB5D9829}"/>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6" name="Rectangle 45">
            <a:extLst>
              <a:ext uri="{FF2B5EF4-FFF2-40B4-BE49-F238E27FC236}">
                <a16:creationId xmlns:a16="http://schemas.microsoft.com/office/drawing/2014/main" id="{0F3A7BFA-FB78-2D58-CB81-91BE6CEC4349}"/>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7" name="Rectangle 46">
            <a:extLst>
              <a:ext uri="{FF2B5EF4-FFF2-40B4-BE49-F238E27FC236}">
                <a16:creationId xmlns:a16="http://schemas.microsoft.com/office/drawing/2014/main" id="{3CB0B488-470F-98C2-CE6C-2781AD806DBB}"/>
              </a:ext>
            </a:extLst>
          </p:cNvPr>
          <p:cNvSpPr>
            <a:spLocks noGrp="1" noChangeArrowheads="1"/>
          </p:cNvSpPr>
          <p:nvPr>
            <p:ph type="sldNum" sz="quarter" idx="12"/>
          </p:nvPr>
        </p:nvSpPr>
        <p:spPr>
          <a:ln/>
        </p:spPr>
        <p:txBody>
          <a:bodyPr/>
          <a:lstStyle>
            <a:lvl1pPr>
              <a:defRPr/>
            </a:lvl1pPr>
          </a:lstStyle>
          <a:p>
            <a:pPr>
              <a:defRPr/>
            </a:pPr>
            <a:fld id="{5704BC43-A842-4BE5-83C9-875A551AA3DA}" type="slidenum">
              <a:rPr lang="en-US" altLang="en-US"/>
              <a:pPr>
                <a:defRPr/>
              </a:pPr>
              <a:t>‹#›</a:t>
            </a:fld>
            <a:endParaRPr lang="en-US" altLang="en-US"/>
          </a:p>
        </p:txBody>
      </p:sp>
    </p:spTree>
    <p:extLst>
      <p:ext uri="{BB962C8B-B14F-4D97-AF65-F5344CB8AC3E}">
        <p14:creationId xmlns:p14="http://schemas.microsoft.com/office/powerpoint/2010/main" val="312820284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4">
            <a:extLst>
              <a:ext uri="{FF2B5EF4-FFF2-40B4-BE49-F238E27FC236}">
                <a16:creationId xmlns:a16="http://schemas.microsoft.com/office/drawing/2014/main" id="{5E85955F-612D-99DC-B880-4416E0AC08B1}"/>
              </a:ext>
            </a:extLst>
          </p:cNvPr>
          <p:cNvSpPr>
            <a:spLocks noGrp="1" noChangeArrowheads="1"/>
          </p:cNvSpPr>
          <p:nvPr>
            <p:ph type="dt" sz="half" idx="10"/>
          </p:nvPr>
        </p:nvSpPr>
        <p:spPr>
          <a:ln/>
        </p:spPr>
        <p:txBody>
          <a:bodyPr/>
          <a:lstStyle>
            <a:lvl1pPr>
              <a:defRPr/>
            </a:lvl1pPr>
          </a:lstStyle>
          <a:p>
            <a:pPr>
              <a:defRPr/>
            </a:pPr>
            <a:r>
              <a:rPr lang="en-US"/>
              <a:t>jijh</a:t>
            </a:r>
          </a:p>
        </p:txBody>
      </p:sp>
      <p:sp>
        <p:nvSpPr>
          <p:cNvPr id="7" name="Rectangle 45">
            <a:extLst>
              <a:ext uri="{FF2B5EF4-FFF2-40B4-BE49-F238E27FC236}">
                <a16:creationId xmlns:a16="http://schemas.microsoft.com/office/drawing/2014/main" id="{C05AD345-4EAF-EFB3-B15F-0BE8E1C9A81A}"/>
              </a:ext>
            </a:extLst>
          </p:cNvPr>
          <p:cNvSpPr>
            <a:spLocks noGrp="1" noChangeArrowheads="1"/>
          </p:cNvSpPr>
          <p:nvPr>
            <p:ph type="ftr" sz="quarter" idx="11"/>
          </p:nvPr>
        </p:nvSpPr>
        <p:spPr>
          <a:ln/>
        </p:spPr>
        <p:txBody>
          <a:bodyPr/>
          <a:lstStyle>
            <a:lvl1pPr>
              <a:defRPr/>
            </a:lvl1pPr>
          </a:lstStyle>
          <a:p>
            <a:pPr>
              <a:defRPr/>
            </a:pPr>
            <a:r>
              <a:rPr lang="en-US"/>
              <a:t>3/2/19</a:t>
            </a:r>
          </a:p>
        </p:txBody>
      </p:sp>
      <p:sp>
        <p:nvSpPr>
          <p:cNvPr id="8" name="Rectangle 46">
            <a:extLst>
              <a:ext uri="{FF2B5EF4-FFF2-40B4-BE49-F238E27FC236}">
                <a16:creationId xmlns:a16="http://schemas.microsoft.com/office/drawing/2014/main" id="{6BD02430-7D95-1161-F7E7-D58A72485CDF}"/>
              </a:ext>
            </a:extLst>
          </p:cNvPr>
          <p:cNvSpPr>
            <a:spLocks noGrp="1" noChangeArrowheads="1"/>
          </p:cNvSpPr>
          <p:nvPr>
            <p:ph type="sldNum" sz="quarter" idx="12"/>
          </p:nvPr>
        </p:nvSpPr>
        <p:spPr>
          <a:ln/>
        </p:spPr>
        <p:txBody>
          <a:bodyPr/>
          <a:lstStyle>
            <a:lvl1pPr>
              <a:defRPr/>
            </a:lvl1pPr>
          </a:lstStyle>
          <a:p>
            <a:pPr>
              <a:defRPr/>
            </a:pPr>
            <a:fld id="{E254A4D5-1161-4AD6-98FE-87F49D7CCC6C}" type="slidenum">
              <a:rPr lang="en-US" altLang="en-US"/>
              <a:pPr>
                <a:defRPr/>
              </a:pPr>
              <a:t>‹#›</a:t>
            </a:fld>
            <a:endParaRPr lang="en-US" altLang="en-US"/>
          </a:p>
        </p:txBody>
      </p:sp>
    </p:spTree>
    <p:extLst>
      <p:ext uri="{BB962C8B-B14F-4D97-AF65-F5344CB8AC3E}">
        <p14:creationId xmlns:p14="http://schemas.microsoft.com/office/powerpoint/2010/main" val="8609332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50303"/>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5A9D2A1-07DF-FFAE-0994-4305C99E1818}"/>
              </a:ext>
            </a:extLst>
          </p:cNvPr>
          <p:cNvGrpSpPr>
            <a:grpSpLocks/>
          </p:cNvGrpSpPr>
          <p:nvPr/>
        </p:nvGrpSpPr>
        <p:grpSpPr bwMode="auto">
          <a:xfrm>
            <a:off x="0" y="0"/>
            <a:ext cx="9144000" cy="6856413"/>
            <a:chOff x="0" y="0"/>
            <a:chExt cx="5760" cy="4319"/>
          </a:xfrm>
        </p:grpSpPr>
        <p:sp>
          <p:nvSpPr>
            <p:cNvPr id="356355" name="Freeform 3">
              <a:extLst>
                <a:ext uri="{FF2B5EF4-FFF2-40B4-BE49-F238E27FC236}">
                  <a16:creationId xmlns:a16="http://schemas.microsoft.com/office/drawing/2014/main" id="{5472C678-74E3-67FF-36FE-F123139C5582}"/>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a:p>
          </p:txBody>
        </p:sp>
        <p:sp>
          <p:nvSpPr>
            <p:cNvPr id="356356" name="Freeform 4">
              <a:extLst>
                <a:ext uri="{FF2B5EF4-FFF2-40B4-BE49-F238E27FC236}">
                  <a16:creationId xmlns:a16="http://schemas.microsoft.com/office/drawing/2014/main" id="{5FF53201-87AC-48DD-E67C-A583708F81C8}"/>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57" name="Freeform 5">
              <a:extLst>
                <a:ext uri="{FF2B5EF4-FFF2-40B4-BE49-F238E27FC236}">
                  <a16:creationId xmlns:a16="http://schemas.microsoft.com/office/drawing/2014/main" id="{AB898CC4-B0CC-DB4E-8197-6EA36FC0C26B}"/>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a:p>
          </p:txBody>
        </p:sp>
        <p:sp>
          <p:nvSpPr>
            <p:cNvPr id="1035" name="Freeform 6">
              <a:extLst>
                <a:ext uri="{FF2B5EF4-FFF2-40B4-BE49-F238E27FC236}">
                  <a16:creationId xmlns:a16="http://schemas.microsoft.com/office/drawing/2014/main" id="{F6C460F1-D30B-36CE-138C-AA1DF96A8F42}"/>
                </a:ext>
              </a:extLst>
            </p:cNvPr>
            <p:cNvSpPr>
              <a:spLocks/>
            </p:cNvSpPr>
            <p:nvPr/>
          </p:nvSpPr>
          <p:spPr bwMode="hidden">
            <a:xfrm>
              <a:off x="4038" y="3577"/>
              <a:ext cx="1720" cy="65"/>
            </a:xfrm>
            <a:custGeom>
              <a:avLst/>
              <a:gdLst>
                <a:gd name="T0" fmla="*/ 1536 w 1722"/>
                <a:gd name="T1" fmla="*/ 33 h 66"/>
                <a:gd name="T2" fmla="*/ 1536 w 1722"/>
                <a:gd name="T3" fmla="*/ 33 h 66"/>
                <a:gd name="T4" fmla="*/ 0 w 1722"/>
                <a:gd name="T5" fmla="*/ 0 h 66"/>
                <a:gd name="T6" fmla="*/ 0 w 1722"/>
                <a:gd name="T7" fmla="*/ 33 h 66"/>
                <a:gd name="T8" fmla="*/ 1536 w 1722"/>
                <a:gd name="T9" fmla="*/ 33 h 66"/>
                <a:gd name="T10" fmla="*/ 15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59" name="Freeform 7">
              <a:extLst>
                <a:ext uri="{FF2B5EF4-FFF2-40B4-BE49-F238E27FC236}">
                  <a16:creationId xmlns:a16="http://schemas.microsoft.com/office/drawing/2014/main" id="{A486C60C-1B35-5A3B-DC6F-73BF73DCB5C2}"/>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a:p>
          </p:txBody>
        </p:sp>
        <p:sp>
          <p:nvSpPr>
            <p:cNvPr id="1037" name="Freeform 8">
              <a:extLst>
                <a:ext uri="{FF2B5EF4-FFF2-40B4-BE49-F238E27FC236}">
                  <a16:creationId xmlns:a16="http://schemas.microsoft.com/office/drawing/2014/main" id="{ED0309EF-F5E1-751A-181B-3AE2120F9C86}"/>
                </a:ext>
              </a:extLst>
            </p:cNvPr>
            <p:cNvSpPr>
              <a:spLocks/>
            </p:cNvSpPr>
            <p:nvPr/>
          </p:nvSpPr>
          <p:spPr bwMode="hidden">
            <a:xfrm>
              <a:off x="4784" y="3702"/>
              <a:ext cx="974" cy="101"/>
            </a:xfrm>
            <a:custGeom>
              <a:avLst/>
              <a:gdLst>
                <a:gd name="T0" fmla="*/ 882 w 975"/>
                <a:gd name="T1" fmla="*/ 48 h 101"/>
                <a:gd name="T2" fmla="*/ 882 w 975"/>
                <a:gd name="T3" fmla="*/ 0 h 101"/>
                <a:gd name="T4" fmla="*/ 0 w 975"/>
                <a:gd name="T5" fmla="*/ 24 h 101"/>
                <a:gd name="T6" fmla="*/ 0 w 975"/>
                <a:gd name="T7" fmla="*/ 101 h 101"/>
                <a:gd name="T8" fmla="*/ 882 w 975"/>
                <a:gd name="T9" fmla="*/ 48 h 101"/>
                <a:gd name="T10" fmla="*/ 88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2417C72F-9985-0B14-254B-642E9FD37C18}"/>
                </a:ext>
              </a:extLst>
            </p:cNvPr>
            <p:cNvSpPr>
              <a:spLocks/>
            </p:cNvSpPr>
            <p:nvPr/>
          </p:nvSpPr>
          <p:spPr bwMode="hidden">
            <a:xfrm>
              <a:off x="3619" y="3815"/>
              <a:ext cx="2139" cy="198"/>
            </a:xfrm>
            <a:custGeom>
              <a:avLst/>
              <a:gdLst>
                <a:gd name="T0" fmla="*/ 1955 w 2141"/>
                <a:gd name="T1" fmla="*/ 0 h 198"/>
                <a:gd name="T2" fmla="*/ 0 w 2141"/>
                <a:gd name="T3" fmla="*/ 156 h 198"/>
                <a:gd name="T4" fmla="*/ 0 w 2141"/>
                <a:gd name="T5" fmla="*/ 198 h 198"/>
                <a:gd name="T6" fmla="*/ 1955 w 2141"/>
                <a:gd name="T7" fmla="*/ 0 h 198"/>
                <a:gd name="T8" fmla="*/ 19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2" name="Freeform 10">
              <a:extLst>
                <a:ext uri="{FF2B5EF4-FFF2-40B4-BE49-F238E27FC236}">
                  <a16:creationId xmlns:a16="http://schemas.microsoft.com/office/drawing/2014/main" id="{72542AA9-EDBC-AFEC-88B0-D7CE5141477E}"/>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1040" name="Freeform 11">
              <a:extLst>
                <a:ext uri="{FF2B5EF4-FFF2-40B4-BE49-F238E27FC236}">
                  <a16:creationId xmlns:a16="http://schemas.microsoft.com/office/drawing/2014/main" id="{711CA9A1-7D9B-7419-9722-AD44E938239C}"/>
                </a:ext>
              </a:extLst>
            </p:cNvPr>
            <p:cNvSpPr>
              <a:spLocks/>
            </p:cNvSpPr>
            <p:nvPr/>
          </p:nvSpPr>
          <p:spPr bwMode="hidden">
            <a:xfrm>
              <a:off x="2097" y="4043"/>
              <a:ext cx="2514" cy="276"/>
            </a:xfrm>
            <a:custGeom>
              <a:avLst/>
              <a:gdLst>
                <a:gd name="T0" fmla="*/ 1967 w 2517"/>
                <a:gd name="T1" fmla="*/ 276 h 276"/>
                <a:gd name="T2" fmla="*/ 2238 w 2517"/>
                <a:gd name="T3" fmla="*/ 204 h 276"/>
                <a:gd name="T4" fmla="*/ 2019 w 2517"/>
                <a:gd name="T5" fmla="*/ 0 h 276"/>
                <a:gd name="T6" fmla="*/ 0 w 2517"/>
                <a:gd name="T7" fmla="*/ 276 h 276"/>
                <a:gd name="T8" fmla="*/ 1967 w 2517"/>
                <a:gd name="T9" fmla="*/ 276 h 276"/>
                <a:gd name="T10" fmla="*/ 19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4" name="Freeform 12">
              <a:extLst>
                <a:ext uri="{FF2B5EF4-FFF2-40B4-BE49-F238E27FC236}">
                  <a16:creationId xmlns:a16="http://schemas.microsoft.com/office/drawing/2014/main" id="{16AB59D0-67EB-E2A5-5AB8-B2A2A813BE36}"/>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a:p>
          </p:txBody>
        </p:sp>
        <p:sp>
          <p:nvSpPr>
            <p:cNvPr id="1042" name="Freeform 13">
              <a:extLst>
                <a:ext uri="{FF2B5EF4-FFF2-40B4-BE49-F238E27FC236}">
                  <a16:creationId xmlns:a16="http://schemas.microsoft.com/office/drawing/2014/main" id="{2902A4FD-4BD1-6859-F07D-B97EE542F653}"/>
                </a:ext>
              </a:extLst>
            </p:cNvPr>
            <p:cNvSpPr>
              <a:spLocks/>
            </p:cNvSpPr>
            <p:nvPr/>
          </p:nvSpPr>
          <p:spPr bwMode="hidden">
            <a:xfrm>
              <a:off x="5030" y="3151"/>
              <a:ext cx="728" cy="240"/>
            </a:xfrm>
            <a:custGeom>
              <a:avLst/>
              <a:gdLst>
                <a:gd name="T0" fmla="*/ 636 w 729"/>
                <a:gd name="T1" fmla="*/ 240 h 240"/>
                <a:gd name="T2" fmla="*/ 0 w 729"/>
                <a:gd name="T3" fmla="*/ 0 h 240"/>
                <a:gd name="T4" fmla="*/ 0 w 729"/>
                <a:gd name="T5" fmla="*/ 6 h 240"/>
                <a:gd name="T6" fmla="*/ 636 w 729"/>
                <a:gd name="T7" fmla="*/ 240 h 240"/>
                <a:gd name="T8" fmla="*/ 63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6" name="Freeform 14">
              <a:extLst>
                <a:ext uri="{FF2B5EF4-FFF2-40B4-BE49-F238E27FC236}">
                  <a16:creationId xmlns:a16="http://schemas.microsoft.com/office/drawing/2014/main" id="{F745B6CD-D261-DA04-68AA-C3580196A33E}"/>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a:p>
          </p:txBody>
        </p:sp>
        <p:sp>
          <p:nvSpPr>
            <p:cNvPr id="1044" name="Freeform 15">
              <a:extLst>
                <a:ext uri="{FF2B5EF4-FFF2-40B4-BE49-F238E27FC236}">
                  <a16:creationId xmlns:a16="http://schemas.microsoft.com/office/drawing/2014/main" id="{96216276-6987-6708-D9AA-D2B1B9F99556}"/>
                </a:ext>
              </a:extLst>
            </p:cNvPr>
            <p:cNvSpPr>
              <a:spLocks/>
            </p:cNvSpPr>
            <p:nvPr/>
          </p:nvSpPr>
          <p:spPr bwMode="hidden">
            <a:xfrm>
              <a:off x="5030" y="3049"/>
              <a:ext cx="728" cy="318"/>
            </a:xfrm>
            <a:custGeom>
              <a:avLst/>
              <a:gdLst>
                <a:gd name="T0" fmla="*/ 636 w 729"/>
                <a:gd name="T1" fmla="*/ 318 h 318"/>
                <a:gd name="T2" fmla="*/ 636 w 729"/>
                <a:gd name="T3" fmla="*/ 312 h 318"/>
                <a:gd name="T4" fmla="*/ 0 w 729"/>
                <a:gd name="T5" fmla="*/ 0 h 318"/>
                <a:gd name="T6" fmla="*/ 0 w 729"/>
                <a:gd name="T7" fmla="*/ 54 h 318"/>
                <a:gd name="T8" fmla="*/ 636 w 729"/>
                <a:gd name="T9" fmla="*/ 318 h 318"/>
                <a:gd name="T10" fmla="*/ 63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68" name="Freeform 16">
              <a:extLst>
                <a:ext uri="{FF2B5EF4-FFF2-40B4-BE49-F238E27FC236}">
                  <a16:creationId xmlns:a16="http://schemas.microsoft.com/office/drawing/2014/main" id="{E754BA11-5F61-034E-1B38-366BEFE337BD}"/>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a:p>
          </p:txBody>
        </p:sp>
        <p:sp>
          <p:nvSpPr>
            <p:cNvPr id="356369" name="Freeform 17">
              <a:extLst>
                <a:ext uri="{FF2B5EF4-FFF2-40B4-BE49-F238E27FC236}">
                  <a16:creationId xmlns:a16="http://schemas.microsoft.com/office/drawing/2014/main" id="{04F55E42-5D8F-BF03-9496-4BF29A1D12AA}"/>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a:p>
          </p:txBody>
        </p:sp>
        <p:sp>
          <p:nvSpPr>
            <p:cNvPr id="356370" name="Freeform 18">
              <a:extLst>
                <a:ext uri="{FF2B5EF4-FFF2-40B4-BE49-F238E27FC236}">
                  <a16:creationId xmlns:a16="http://schemas.microsoft.com/office/drawing/2014/main" id="{700A8C08-4966-CA26-5A2A-1345228C6554}"/>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a:p>
          </p:txBody>
        </p:sp>
        <p:sp>
          <p:nvSpPr>
            <p:cNvPr id="1048" name="Freeform 19">
              <a:extLst>
                <a:ext uri="{FF2B5EF4-FFF2-40B4-BE49-F238E27FC236}">
                  <a16:creationId xmlns:a16="http://schemas.microsoft.com/office/drawing/2014/main" id="{8D2F7715-6A50-1D26-AF25-B778B1430B55}"/>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2" name="Freeform 20">
              <a:extLst>
                <a:ext uri="{FF2B5EF4-FFF2-40B4-BE49-F238E27FC236}">
                  <a16:creationId xmlns:a16="http://schemas.microsoft.com/office/drawing/2014/main" id="{72B886DB-791E-669A-BCA0-57888428136B}"/>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a:p>
          </p:txBody>
        </p:sp>
        <p:sp>
          <p:nvSpPr>
            <p:cNvPr id="1050" name="Freeform 21">
              <a:extLst>
                <a:ext uri="{FF2B5EF4-FFF2-40B4-BE49-F238E27FC236}">
                  <a16:creationId xmlns:a16="http://schemas.microsoft.com/office/drawing/2014/main" id="{C1AE9A35-9B17-1F02-67FC-AF939D0CC694}"/>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4" name="Freeform 22">
              <a:extLst>
                <a:ext uri="{FF2B5EF4-FFF2-40B4-BE49-F238E27FC236}">
                  <a16:creationId xmlns:a16="http://schemas.microsoft.com/office/drawing/2014/main" id="{EE696BEE-5694-165B-F767-3CA769F9AEE8}"/>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a:p>
          </p:txBody>
        </p:sp>
        <p:sp>
          <p:nvSpPr>
            <p:cNvPr id="356375" name="Freeform 23">
              <a:extLst>
                <a:ext uri="{FF2B5EF4-FFF2-40B4-BE49-F238E27FC236}">
                  <a16:creationId xmlns:a16="http://schemas.microsoft.com/office/drawing/2014/main" id="{F45A8DC8-20BE-7202-8404-7AB4AAF7E3B4}"/>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a:p>
          </p:txBody>
        </p:sp>
        <p:sp>
          <p:nvSpPr>
            <p:cNvPr id="356376" name="Freeform 24">
              <a:extLst>
                <a:ext uri="{FF2B5EF4-FFF2-40B4-BE49-F238E27FC236}">
                  <a16:creationId xmlns:a16="http://schemas.microsoft.com/office/drawing/2014/main" id="{7B7D8C4F-0B3A-0F0F-C6D2-60647AF6EE63}"/>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a:p>
          </p:txBody>
        </p:sp>
        <p:sp>
          <p:nvSpPr>
            <p:cNvPr id="1054" name="Freeform 25">
              <a:extLst>
                <a:ext uri="{FF2B5EF4-FFF2-40B4-BE49-F238E27FC236}">
                  <a16:creationId xmlns:a16="http://schemas.microsoft.com/office/drawing/2014/main" id="{375BCD08-5DB0-3FE4-98B3-9CE279E189CE}"/>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78" name="Freeform 26">
              <a:extLst>
                <a:ext uri="{FF2B5EF4-FFF2-40B4-BE49-F238E27FC236}">
                  <a16:creationId xmlns:a16="http://schemas.microsoft.com/office/drawing/2014/main" id="{D6481A3B-C934-81A2-9A84-8A63EE8FE373}"/>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a:p>
          </p:txBody>
        </p:sp>
        <p:sp>
          <p:nvSpPr>
            <p:cNvPr id="356379" name="Freeform 27">
              <a:extLst>
                <a:ext uri="{FF2B5EF4-FFF2-40B4-BE49-F238E27FC236}">
                  <a16:creationId xmlns:a16="http://schemas.microsoft.com/office/drawing/2014/main" id="{FEE81F32-291F-1E45-77DD-BDE0DE6634C1}"/>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a:p>
          </p:txBody>
        </p:sp>
        <p:sp>
          <p:nvSpPr>
            <p:cNvPr id="1057" name="Freeform 28">
              <a:extLst>
                <a:ext uri="{FF2B5EF4-FFF2-40B4-BE49-F238E27FC236}">
                  <a16:creationId xmlns:a16="http://schemas.microsoft.com/office/drawing/2014/main" id="{A7EE2C01-C307-1E3D-55C9-2A0413032929}"/>
                </a:ext>
              </a:extLst>
            </p:cNvPr>
            <p:cNvSpPr>
              <a:spLocks/>
            </p:cNvSpPr>
            <p:nvPr/>
          </p:nvSpPr>
          <p:spPr bwMode="hidden">
            <a:xfrm>
              <a:off x="5698" y="653"/>
              <a:ext cx="60" cy="311"/>
            </a:xfrm>
            <a:custGeom>
              <a:avLst/>
              <a:gdLst>
                <a:gd name="T0" fmla="*/ 0 w 60"/>
                <a:gd name="T1" fmla="*/ 144 h 312"/>
                <a:gd name="T2" fmla="*/ 60 w 60"/>
                <a:gd name="T3" fmla="*/ 21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1" name="Freeform 29">
              <a:extLst>
                <a:ext uri="{FF2B5EF4-FFF2-40B4-BE49-F238E27FC236}">
                  <a16:creationId xmlns:a16="http://schemas.microsoft.com/office/drawing/2014/main" id="{297A8F15-8EB4-BA01-7732-E44AA0138858}"/>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a:p>
          </p:txBody>
        </p:sp>
        <p:sp>
          <p:nvSpPr>
            <p:cNvPr id="1059" name="Freeform 30">
              <a:extLst>
                <a:ext uri="{FF2B5EF4-FFF2-40B4-BE49-F238E27FC236}">
                  <a16:creationId xmlns:a16="http://schemas.microsoft.com/office/drawing/2014/main" id="{2EC37231-F643-1B6A-1356-52F12464E507}"/>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6383" name="Freeform 31">
              <a:extLst>
                <a:ext uri="{FF2B5EF4-FFF2-40B4-BE49-F238E27FC236}">
                  <a16:creationId xmlns:a16="http://schemas.microsoft.com/office/drawing/2014/main" id="{A761D84A-1BCA-8CC4-6FAA-CADF2F448F34}"/>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a:p>
          </p:txBody>
        </p:sp>
        <p:sp>
          <p:nvSpPr>
            <p:cNvPr id="356384" name="Freeform 32">
              <a:extLst>
                <a:ext uri="{FF2B5EF4-FFF2-40B4-BE49-F238E27FC236}">
                  <a16:creationId xmlns:a16="http://schemas.microsoft.com/office/drawing/2014/main" id="{DDCE6FE2-A9D9-5B90-15CC-AF4AE015CA29}"/>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a:p>
          </p:txBody>
        </p:sp>
        <p:sp>
          <p:nvSpPr>
            <p:cNvPr id="356385" name="Freeform 33">
              <a:extLst>
                <a:ext uri="{FF2B5EF4-FFF2-40B4-BE49-F238E27FC236}">
                  <a16:creationId xmlns:a16="http://schemas.microsoft.com/office/drawing/2014/main" id="{C69FE5CA-B7DE-904F-590D-4AC68700DD9A}"/>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a:p>
          </p:txBody>
        </p:sp>
        <p:sp>
          <p:nvSpPr>
            <p:cNvPr id="356386" name="Freeform 34">
              <a:extLst>
                <a:ext uri="{FF2B5EF4-FFF2-40B4-BE49-F238E27FC236}">
                  <a16:creationId xmlns:a16="http://schemas.microsoft.com/office/drawing/2014/main" id="{AF19339E-54CB-9B6F-6442-E6BF2E5A94DE}"/>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a:p>
          </p:txBody>
        </p:sp>
        <p:sp>
          <p:nvSpPr>
            <p:cNvPr id="356387" name="Freeform 35">
              <a:extLst>
                <a:ext uri="{FF2B5EF4-FFF2-40B4-BE49-F238E27FC236}">
                  <a16:creationId xmlns:a16="http://schemas.microsoft.com/office/drawing/2014/main" id="{20327875-FE2D-95CE-12B8-417FDF6F7830}"/>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a:p>
          </p:txBody>
        </p:sp>
        <p:sp>
          <p:nvSpPr>
            <p:cNvPr id="356388" name="Freeform 36">
              <a:extLst>
                <a:ext uri="{FF2B5EF4-FFF2-40B4-BE49-F238E27FC236}">
                  <a16:creationId xmlns:a16="http://schemas.microsoft.com/office/drawing/2014/main" id="{978DF2A2-7E06-CD1C-B26B-B72169E92E2A}"/>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a:p>
          </p:txBody>
        </p:sp>
        <p:sp>
          <p:nvSpPr>
            <p:cNvPr id="356389" name="Freeform 37">
              <a:extLst>
                <a:ext uri="{FF2B5EF4-FFF2-40B4-BE49-F238E27FC236}">
                  <a16:creationId xmlns:a16="http://schemas.microsoft.com/office/drawing/2014/main" id="{43AAC29A-AEAB-8DF7-172F-1ED60FC41BB2}"/>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a:p>
          </p:txBody>
        </p:sp>
        <p:sp>
          <p:nvSpPr>
            <p:cNvPr id="356390" name="Freeform 38">
              <a:extLst>
                <a:ext uri="{FF2B5EF4-FFF2-40B4-BE49-F238E27FC236}">
                  <a16:creationId xmlns:a16="http://schemas.microsoft.com/office/drawing/2014/main" id="{DCE83FA7-1252-3356-1C42-4FDAF1B44741}"/>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a:p>
          </p:txBody>
        </p:sp>
        <p:grpSp>
          <p:nvGrpSpPr>
            <p:cNvPr id="1068" name="Group 39">
              <a:extLst>
                <a:ext uri="{FF2B5EF4-FFF2-40B4-BE49-F238E27FC236}">
                  <a16:creationId xmlns:a16="http://schemas.microsoft.com/office/drawing/2014/main" id="{91353633-01A7-7C8D-BA2B-410D18C575C0}"/>
                </a:ext>
              </a:extLst>
            </p:cNvPr>
            <p:cNvGrpSpPr>
              <a:grpSpLocks/>
            </p:cNvGrpSpPr>
            <p:nvPr userDrawn="1"/>
          </p:nvGrpSpPr>
          <p:grpSpPr bwMode="auto">
            <a:xfrm>
              <a:off x="0" y="1632"/>
              <a:ext cx="5758" cy="1858"/>
              <a:chOff x="0" y="1632"/>
              <a:chExt cx="5758" cy="1858"/>
            </a:xfrm>
          </p:grpSpPr>
          <p:sp>
            <p:nvSpPr>
              <p:cNvPr id="356392" name="Freeform 40">
                <a:extLst>
                  <a:ext uri="{FF2B5EF4-FFF2-40B4-BE49-F238E27FC236}">
                    <a16:creationId xmlns:a16="http://schemas.microsoft.com/office/drawing/2014/main" id="{CF47C1F3-F073-ECDA-3CF0-8988433E7909}"/>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a:p>
            </p:txBody>
          </p:sp>
          <p:sp>
            <p:nvSpPr>
              <p:cNvPr id="356393" name="Freeform 41">
                <a:extLst>
                  <a:ext uri="{FF2B5EF4-FFF2-40B4-BE49-F238E27FC236}">
                    <a16:creationId xmlns:a16="http://schemas.microsoft.com/office/drawing/2014/main" id="{978A7E68-B0CA-99FC-7EF0-293A57B08BB3}"/>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a:p>
            </p:txBody>
          </p:sp>
        </p:grpSp>
      </p:grpSp>
      <p:sp>
        <p:nvSpPr>
          <p:cNvPr id="356394" name="Rectangle 42">
            <a:extLst>
              <a:ext uri="{FF2B5EF4-FFF2-40B4-BE49-F238E27FC236}">
                <a16:creationId xmlns:a16="http://schemas.microsoft.com/office/drawing/2014/main" id="{C940AD8F-BCD8-29E5-3DF2-089607C1CC8B}"/>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6395" name="Rectangle 43">
            <a:extLst>
              <a:ext uri="{FF2B5EF4-FFF2-40B4-BE49-F238E27FC236}">
                <a16:creationId xmlns:a16="http://schemas.microsoft.com/office/drawing/2014/main" id="{A206DB94-4892-4B5D-8E96-3BBA0FAC8DD3}"/>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6396" name="Rectangle 44">
            <a:extLst>
              <a:ext uri="{FF2B5EF4-FFF2-40B4-BE49-F238E27FC236}">
                <a16:creationId xmlns:a16="http://schemas.microsoft.com/office/drawing/2014/main" id="{89C49F1B-8343-5E73-76BF-6F7F2ADD6A55}"/>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r>
              <a:rPr lang="en-US"/>
              <a:t>jijh</a:t>
            </a:r>
          </a:p>
        </p:txBody>
      </p:sp>
      <p:sp>
        <p:nvSpPr>
          <p:cNvPr id="356397" name="Rectangle 45">
            <a:extLst>
              <a:ext uri="{FF2B5EF4-FFF2-40B4-BE49-F238E27FC236}">
                <a16:creationId xmlns:a16="http://schemas.microsoft.com/office/drawing/2014/main" id="{15F3DEEB-9B9A-45F8-75B3-93BB0D7F5C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r>
              <a:rPr lang="en-US"/>
              <a:t>3/2/19</a:t>
            </a:r>
          </a:p>
        </p:txBody>
      </p:sp>
      <p:sp>
        <p:nvSpPr>
          <p:cNvPr id="356398" name="Rectangle 46">
            <a:extLst>
              <a:ext uri="{FF2B5EF4-FFF2-40B4-BE49-F238E27FC236}">
                <a16:creationId xmlns:a16="http://schemas.microsoft.com/office/drawing/2014/main" id="{43C6CA53-8AEA-8AF2-1380-5CEF7A08ABF7}"/>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anose="020B0604020202020204" pitchFamily="34" charset="0"/>
              </a:defRPr>
            </a:lvl1pPr>
          </a:lstStyle>
          <a:p>
            <a:pPr>
              <a:defRPr/>
            </a:pPr>
            <a:fld id="{7EF3F344-A80D-425C-A143-7CE1CF312792}"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5946" r:id="rId1"/>
    <p:sldLayoutId id="2147485934" r:id="rId2"/>
    <p:sldLayoutId id="2147485935" r:id="rId3"/>
    <p:sldLayoutId id="2147485936" r:id="rId4"/>
    <p:sldLayoutId id="2147485937" r:id="rId5"/>
    <p:sldLayoutId id="2147485938" r:id="rId6"/>
    <p:sldLayoutId id="2147485939" r:id="rId7"/>
    <p:sldLayoutId id="2147485940" r:id="rId8"/>
    <p:sldLayoutId id="2147485941" r:id="rId9"/>
    <p:sldLayoutId id="2147485942" r:id="rId10"/>
    <p:sldLayoutId id="2147485943" r:id="rId11"/>
    <p:sldLayoutId id="2147485944" r:id="rId12"/>
    <p:sldLayoutId id="2147485945" r:id="rId13"/>
  </p:sldLayoutIdLst>
  <p:transition>
    <p:fade/>
  </p:transition>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17.jpeg"/><Relationship Id="rId3" Type="http://schemas.openxmlformats.org/officeDocument/2006/relationships/hyperlink" Target="http://en.wikipedia.org/wiki/File:Portrait_of_Erasmus_Darwin_by_Joseph_Wright_of_Derby_(1792).jpg" TargetMode="External"/><Relationship Id="rId7" Type="http://schemas.openxmlformats.org/officeDocument/2006/relationships/hyperlink" Target="http://en.wikipedia.org/wiki/File:Robert_Grant72.jpg" TargetMode="External"/><Relationship Id="rId12"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3.png"/><Relationship Id="rId5" Type="http://schemas.openxmlformats.org/officeDocument/2006/relationships/hyperlink" Target="http://en.wikipedia.org/wiki/File:Jean-baptiste_lamarck2.jpg" TargetMode="External"/><Relationship Id="rId10" Type="http://schemas.openxmlformats.org/officeDocument/2006/relationships/image" Target="../media/image2.png"/><Relationship Id="rId4" Type="http://schemas.openxmlformats.org/officeDocument/2006/relationships/image" Target="../media/image13.jpeg"/><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File:Charles_Darwin_seated_crop.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File:Charles_Darwin_seated_crop.jp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File:Charles_Darwin_seated_crop.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hyperlink" Target="http://en.wikipedia.org/wiki/File:Charles_Darwin_seated_crop.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gif"/><Relationship Id="rId7"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3.jpeg"/><Relationship Id="rId7"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34.png"/><Relationship Id="rId4" Type="http://schemas.openxmlformats.org/officeDocument/2006/relationships/image" Target="../media/image1.png"/><Relationship Id="rId9" Type="http://schemas.openxmlformats.org/officeDocument/2006/relationships/hyperlink" Target="http://openclipart.org/people/raemi/raemi_Check_mark.svg"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5.jpeg"/><Relationship Id="rId7"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40.jpeg"/><Relationship Id="rId5" Type="http://schemas.openxmlformats.org/officeDocument/2006/relationships/image" Target="../media/image1.png"/><Relationship Id="rId10" Type="http://schemas.openxmlformats.org/officeDocument/2006/relationships/image" Target="../media/image39.jpeg"/><Relationship Id="rId4" Type="http://schemas.openxmlformats.org/officeDocument/2006/relationships/image" Target="../media/image36.jpeg"/><Relationship Id="rId9" Type="http://schemas.openxmlformats.org/officeDocument/2006/relationships/image" Target="../media/image38.jpeg"/></Relationships>
</file>

<file path=ppt/slides/_rels/slide29.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41.jpeg"/><Relationship Id="rId7" Type="http://schemas.openxmlformats.org/officeDocument/2006/relationships/hyperlink" Target="http://en.wikipedia.org/wiki/File:Redwolf.jp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5.jpeg"/><Relationship Id="rId7"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40.jpeg"/><Relationship Id="rId5" Type="http://schemas.openxmlformats.org/officeDocument/2006/relationships/image" Target="../media/image1.png"/><Relationship Id="rId10" Type="http://schemas.openxmlformats.org/officeDocument/2006/relationships/image" Target="../media/image39.jpeg"/><Relationship Id="rId4" Type="http://schemas.openxmlformats.org/officeDocument/2006/relationships/image" Target="../media/image36.jpeg"/><Relationship Id="rId9"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png"/><Relationship Id="rId7"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6.png"/><Relationship Id="rId7"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hyperlink" Target="http://openclipart.org/people/raemi/raemi_Check_mark.sv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3.png"/><Relationship Id="rId10" Type="http://schemas.openxmlformats.org/officeDocument/2006/relationships/image" Target="../media/image34.png"/><Relationship Id="rId4" Type="http://schemas.openxmlformats.org/officeDocument/2006/relationships/image" Target="../media/image2.png"/><Relationship Id="rId9" Type="http://schemas.openxmlformats.org/officeDocument/2006/relationships/hyperlink" Target="http://openclipart.org/people/raemi/raemi_Check_mark.sv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7.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2.png"/><Relationship Id="rId7" Type="http://schemas.openxmlformats.org/officeDocument/2006/relationships/image" Target="../media/image7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1.png"/><Relationship Id="rId7"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3.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3.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2.png"/><Relationship Id="rId7" Type="http://schemas.openxmlformats.org/officeDocument/2006/relationships/image" Target="../media/image9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10" Type="http://schemas.openxmlformats.org/officeDocument/2006/relationships/image" Target="../media/image93.jpeg"/><Relationship Id="rId4" Type="http://schemas.openxmlformats.org/officeDocument/2006/relationships/image" Target="../media/image3.png"/><Relationship Id="rId9" Type="http://schemas.openxmlformats.org/officeDocument/2006/relationships/image" Target="../media/image92.jpeg"/></Relationships>
</file>

<file path=ppt/slides/_rels/slide6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png"/><Relationship Id="rId7" Type="http://schemas.openxmlformats.org/officeDocument/2006/relationships/image" Target="../media/image89.jpeg"/><Relationship Id="rId2" Type="http://schemas.openxmlformats.org/officeDocument/2006/relationships/image" Target="../media/image92.jpeg"/><Relationship Id="rId1" Type="http://schemas.openxmlformats.org/officeDocument/2006/relationships/slideLayout" Target="../slideLayouts/slideLayout7.xml"/><Relationship Id="rId6" Type="http://schemas.openxmlformats.org/officeDocument/2006/relationships/image" Target="../media/image88.jpeg"/><Relationship Id="rId11" Type="http://schemas.openxmlformats.org/officeDocument/2006/relationships/image" Target="../media/image94.jpeg"/><Relationship Id="rId5" Type="http://schemas.openxmlformats.org/officeDocument/2006/relationships/image" Target="../media/image3.png"/><Relationship Id="rId10" Type="http://schemas.openxmlformats.org/officeDocument/2006/relationships/image" Target="../media/image93.jpeg"/><Relationship Id="rId4" Type="http://schemas.openxmlformats.org/officeDocument/2006/relationships/image" Target="../media/image2.png"/><Relationship Id="rId9" Type="http://schemas.openxmlformats.org/officeDocument/2006/relationships/image" Target="../media/image91.jpeg"/></Relationships>
</file>

<file path=ppt/slides/_rels/slide6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0.png"/><Relationship Id="rId7" Type="http://schemas.openxmlformats.org/officeDocument/2006/relationships/image" Target="../media/image92.jpeg"/><Relationship Id="rId12" Type="http://schemas.openxmlformats.org/officeDocument/2006/relationships/image" Target="../media/image88.jpe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91.jpeg"/><Relationship Id="rId11" Type="http://schemas.openxmlformats.org/officeDocument/2006/relationships/image" Target="../media/image3.png"/><Relationship Id="rId5" Type="http://schemas.openxmlformats.org/officeDocument/2006/relationships/image" Target="../media/image89.jpeg"/><Relationship Id="rId10" Type="http://schemas.openxmlformats.org/officeDocument/2006/relationships/image" Target="../media/image2.png"/><Relationship Id="rId4" Type="http://schemas.openxmlformats.org/officeDocument/2006/relationships/image" Target="../media/image93.jpeg"/><Relationship Id="rId9"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6.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8.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98.jpe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97.jpeg"/><Relationship Id="rId11" Type="http://schemas.openxmlformats.org/officeDocument/2006/relationships/image" Target="../media/image34.png"/><Relationship Id="rId5" Type="http://schemas.openxmlformats.org/officeDocument/2006/relationships/image" Target="../media/image3.png"/><Relationship Id="rId10" Type="http://schemas.openxmlformats.org/officeDocument/2006/relationships/hyperlink" Target="http://openclipart.org/people/raemi/raemi_Check_mark.svg" TargetMode="External"/><Relationship Id="rId4" Type="http://schemas.openxmlformats.org/officeDocument/2006/relationships/image" Target="../media/image2.png"/><Relationship Id="rId9" Type="http://schemas.openxmlformats.org/officeDocument/2006/relationships/image" Target="../media/image30.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0.jpe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image" Target="../media/image3.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02.jpeg"/><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3.jpe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102.jpeg"/><Relationship Id="rId5" Type="http://schemas.openxmlformats.org/officeDocument/2006/relationships/image" Target="../media/image3.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image" Target="../media/image3.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8.jpe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107.jpeg"/><Relationship Id="rId5" Type="http://schemas.openxmlformats.org/officeDocument/2006/relationships/image" Target="../media/image3.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09.jpeg"/><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3.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111.jpe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12.jpeg"/><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13.jpeg"/><Relationship Id="rId5" Type="http://schemas.openxmlformats.org/officeDocument/2006/relationships/image" Target="../media/image3.png"/><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3.png"/><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image" Target="../media/image3.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16.jpeg"/><Relationship Id="rId5" Type="http://schemas.openxmlformats.org/officeDocument/2006/relationships/image" Target="../media/image3.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3.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18.jpeg"/><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jpe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19.jpeg"/><Relationship Id="rId5" Type="http://schemas.openxmlformats.org/officeDocument/2006/relationships/image" Target="../media/image3.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4.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2.pn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6.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2.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8.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png"/><Relationship Id="rId7" Type="http://schemas.openxmlformats.org/officeDocument/2006/relationships/image" Target="../media/image123.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hyperlink" Target="http://upload.wikimedia.org/wikipedia/commons/e/ee/Domestic_Lama.jp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hyperlink" Target="http://upload.wikimedia.org/wikipedia/commons/e/ee/Domestic_Lama.jpg" TargetMode="External"/><Relationship Id="rId2" Type="http://schemas.openxmlformats.org/officeDocument/2006/relationships/image" Target="../media/image125.jpeg"/><Relationship Id="rId1" Type="http://schemas.openxmlformats.org/officeDocument/2006/relationships/slideLayout" Target="../slideLayouts/slideLayout1.xml"/><Relationship Id="rId5" Type="http://schemas.openxmlformats.org/officeDocument/2006/relationships/image" Target="../media/image127.jpeg"/><Relationship Id="rId4" Type="http://schemas.openxmlformats.org/officeDocument/2006/relationships/image" Target="../media/image126.jpe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9.jpe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3.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hyperlink" Target="http://upload.wikimedia.org/wikipedia/commons/e/ee/Domestic_Lama.jpg"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8" Type="http://schemas.openxmlformats.org/officeDocument/2006/relationships/image" Target="../media/image132.jpeg"/><Relationship Id="rId13" Type="http://schemas.openxmlformats.org/officeDocument/2006/relationships/image" Target="../media/image137.jpeg"/><Relationship Id="rId18" Type="http://schemas.openxmlformats.org/officeDocument/2006/relationships/image" Target="../media/image30.png"/><Relationship Id="rId3" Type="http://schemas.openxmlformats.org/officeDocument/2006/relationships/image" Target="../media/image130.png"/><Relationship Id="rId7" Type="http://schemas.openxmlformats.org/officeDocument/2006/relationships/image" Target="../media/image3.png"/><Relationship Id="rId12" Type="http://schemas.openxmlformats.org/officeDocument/2006/relationships/image" Target="../media/image136.jpeg"/><Relationship Id="rId17" Type="http://schemas.openxmlformats.org/officeDocument/2006/relationships/image" Target="../media/image32.png"/><Relationship Id="rId2" Type="http://schemas.openxmlformats.org/officeDocument/2006/relationships/notesSlide" Target="../notesSlides/notesSlide91.xml"/><Relationship Id="rId16" Type="http://schemas.openxmlformats.org/officeDocument/2006/relationships/image" Target="../media/image140.jpeg"/><Relationship Id="rId20"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135.jpeg"/><Relationship Id="rId5" Type="http://schemas.openxmlformats.org/officeDocument/2006/relationships/image" Target="../media/image1.png"/><Relationship Id="rId15" Type="http://schemas.openxmlformats.org/officeDocument/2006/relationships/image" Target="../media/image139.jpeg"/><Relationship Id="rId10" Type="http://schemas.openxmlformats.org/officeDocument/2006/relationships/image" Target="../media/image134.png"/><Relationship Id="rId19" Type="http://schemas.openxmlformats.org/officeDocument/2006/relationships/hyperlink" Target="http://openclipart.org/people/raemi/raemi_Check_mark.svg" TargetMode="External"/><Relationship Id="rId4" Type="http://schemas.openxmlformats.org/officeDocument/2006/relationships/image" Target="../media/image131.jpeg"/><Relationship Id="rId9" Type="http://schemas.openxmlformats.org/officeDocument/2006/relationships/image" Target="../media/image133.jpeg"/><Relationship Id="rId14" Type="http://schemas.openxmlformats.org/officeDocument/2006/relationships/image" Target="../media/image138.jpe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141.png"/><Relationship Id="rId7" Type="http://schemas.openxmlformats.org/officeDocument/2006/relationships/image" Target="../media/image142.jpe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8.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4.jpeg"/><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45.jpeg"/><Relationship Id="rId5" Type="http://schemas.openxmlformats.org/officeDocument/2006/relationships/image" Target="../media/image3.png"/><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146.jpeg"/><Relationship Id="rId5" Type="http://schemas.openxmlformats.org/officeDocument/2006/relationships/image" Target="../media/image3.png"/><Relationship Id="rId4" Type="http://schemas.openxmlformats.org/officeDocument/2006/relationships/image" Target="../media/image2.png"/></Relationships>
</file>

<file path=ppt/slides/_rels/slide111.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image" Target="../media/image1.png"/><Relationship Id="rId7" Type="http://schemas.openxmlformats.org/officeDocument/2006/relationships/image" Target="../media/image148.jpeg"/><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image" Target="../media/image147.jpeg"/><Relationship Id="rId5" Type="http://schemas.openxmlformats.org/officeDocument/2006/relationships/image" Target="../media/image3.png"/><Relationship Id="rId4" Type="http://schemas.openxmlformats.org/officeDocument/2006/relationships/image" Target="../media/image2.png"/></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145.jpeg"/><Relationship Id="rId5" Type="http://schemas.openxmlformats.org/officeDocument/2006/relationships/image" Target="../media/image3.png"/><Relationship Id="rId4" Type="http://schemas.openxmlformats.org/officeDocument/2006/relationships/image" Target="../media/image2.png"/></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png"/></Relationships>
</file>

<file path=ppt/slides/_rels/slide1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2.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3.png"/><Relationship Id="rId4" Type="http://schemas.openxmlformats.org/officeDocument/2006/relationships/image" Target="../media/image2.pn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3.png"/><Relationship Id="rId4" Type="http://schemas.openxmlformats.org/officeDocument/2006/relationships/image" Target="../media/image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54.jpeg"/><Relationship Id="rId1" Type="http://schemas.openxmlformats.org/officeDocument/2006/relationships/slideLayout" Target="../slideLayouts/slideLayout6.xml"/><Relationship Id="rId4" Type="http://schemas.openxmlformats.org/officeDocument/2006/relationships/image" Target="../media/image153.png"/></Relationships>
</file>

<file path=ppt/slides/_rels/slide130.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157.jpeg"/></Relationships>
</file>

<file path=ppt/slides/_rels/slide133.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59.jpeg"/></Relationships>
</file>

<file path=ppt/slides/_rels/slide13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7.xml"/><Relationship Id="rId5" Type="http://schemas.openxmlformats.org/officeDocument/2006/relationships/image" Target="../media/image160.jpeg"/><Relationship Id="rId4" Type="http://schemas.openxmlformats.org/officeDocument/2006/relationships/image" Target="../media/image159.jpe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164.jpeg"/></Relationships>
</file>

<file path=ppt/slides/_rels/slide140.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hyperlink" Target="http://www.creation.com/" TargetMode="Externa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8.xml"/><Relationship Id="rId1" Type="http://schemas.openxmlformats.org/officeDocument/2006/relationships/slideLayout" Target="../slideLayouts/slideLayout7.xml"/><Relationship Id="rId6" Type="http://schemas.openxmlformats.org/officeDocument/2006/relationships/image" Target="../media/image168.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8">
            <a:extLst>
              <a:ext uri="{FF2B5EF4-FFF2-40B4-BE49-F238E27FC236}">
                <a16:creationId xmlns:a16="http://schemas.microsoft.com/office/drawing/2014/main" id="{BA5B52EC-6CB6-517C-D349-74ACA96F1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43025"/>
            <a:ext cx="6858000" cy="52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7F4D3723-9C44-15ED-62B4-2C8FF6657693}"/>
              </a:ext>
            </a:extLst>
          </p:cNvPr>
          <p:cNvSpPr>
            <a:spLocks noGrp="1"/>
          </p:cNvSpPr>
          <p:nvPr>
            <p:ph type="sldNum" sz="quarter" idx="12"/>
          </p:nvPr>
        </p:nvSpPr>
        <p:spPr>
          <a:xfrm>
            <a:off x="6781800" y="6248400"/>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FFDB38A6-49B6-43AA-81B4-D109AFF3A5B6}" type="slidenum">
              <a:rPr lang="en-US" altLang="en-US" sz="1200" smtClean="0"/>
              <a:pPr>
                <a:spcBef>
                  <a:spcPct val="0"/>
                </a:spcBef>
                <a:buClrTx/>
                <a:buSzTx/>
                <a:buFontTx/>
                <a:buNone/>
                <a:defRPr/>
              </a:pPr>
              <a:t>1</a:t>
            </a:fld>
            <a:endParaRPr lang="en-US" altLang="en-US" sz="1200"/>
          </a:p>
        </p:txBody>
      </p:sp>
      <p:sp>
        <p:nvSpPr>
          <p:cNvPr id="2" name="Rectangle 1">
            <a:extLst>
              <a:ext uri="{FF2B5EF4-FFF2-40B4-BE49-F238E27FC236}">
                <a16:creationId xmlns:a16="http://schemas.microsoft.com/office/drawing/2014/main" id="{0299CF21-96DB-9903-C02F-07ACA0C66376}"/>
              </a:ext>
            </a:extLst>
          </p:cNvPr>
          <p:cNvSpPr/>
          <p:nvPr/>
        </p:nvSpPr>
        <p:spPr>
          <a:xfrm>
            <a:off x="-63831" y="296863"/>
            <a:ext cx="9271659" cy="984885"/>
          </a:xfrm>
          <a:prstGeom prst="rect">
            <a:avLst/>
          </a:prstGeom>
          <a:noFill/>
        </p:spPr>
        <p:txBody>
          <a:bodyPr>
            <a:spAutoFit/>
            <a:scene3d>
              <a:camera prst="orthographicFront"/>
              <a:lightRig rig="freezing" dir="t"/>
            </a:scene3d>
            <a:sp3d prstMaterial="matte"/>
          </a:bodyPr>
          <a:lstStyle/>
          <a:p>
            <a:pPr algn="ctr">
              <a:defRPr/>
            </a:pPr>
            <a:r>
              <a:rPr lang="en-US" sz="3200" b="1" dirty="0">
                <a:ln w="13462">
                  <a:solidFill>
                    <a:schemeClr val="bg1">
                      <a:lumMod val="50000"/>
                    </a:schemeClr>
                  </a:solidFill>
                  <a:prstDash val="solid"/>
                </a:ln>
                <a:solidFill>
                  <a:srgbClr val="FFCC00"/>
                </a:solidFill>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Background to Neo-Darwinian Evolution </a:t>
            </a:r>
          </a:p>
          <a:p>
            <a:pPr algn="ctr">
              <a:defRPr/>
            </a:pPr>
            <a:r>
              <a:rPr lang="en-US" sz="2400" b="1" dirty="0">
                <a:ln w="13462">
                  <a:solidFill>
                    <a:schemeClr val="bg1">
                      <a:lumMod val="50000"/>
                    </a:schemeClr>
                  </a:solidFill>
                  <a:prstDash val="solid"/>
                </a:ln>
                <a:effectLst>
                  <a:outerShdw blurRad="50800" dist="38100" dir="18900000" sx="106000" sy="106000" algn="bl" rotWithShape="0">
                    <a:prstClr val="black">
                      <a:alpha val="40000"/>
                    </a:prstClr>
                  </a:outerShdw>
                </a:effectLst>
                <a:latin typeface="Microsoft New Tai Lue" panose="020B0502040204020203" pitchFamily="34" charset="0"/>
                <a:cs typeface="Microsoft New Tai Lue" panose="020B0502040204020203" pitchFamily="34" charset="0"/>
              </a:rPr>
              <a:t>Microevolution vs. Macroevolution and Animal Kinds</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BB8A07-14D5-649B-7663-3E325E645413}"/>
            </a:ext>
          </a:extLst>
        </p:cNvPr>
        <p:cNvGrpSpPr/>
        <p:nvPr/>
      </p:nvGrpSpPr>
      <p:grpSpPr>
        <a:xfrm>
          <a:off x="0" y="0"/>
          <a:ext cx="0" cy="0"/>
          <a:chOff x="0" y="0"/>
          <a:chExt cx="0" cy="0"/>
        </a:xfrm>
      </p:grpSpPr>
      <p:sp>
        <p:nvSpPr>
          <p:cNvPr id="478211" name="Rectangle 3">
            <a:extLst>
              <a:ext uri="{FF2B5EF4-FFF2-40B4-BE49-F238E27FC236}">
                <a16:creationId xmlns:a16="http://schemas.microsoft.com/office/drawing/2014/main" id="{C3CEF8FE-CDA1-DCA7-1C2D-1DCA38C8D8B8}"/>
              </a:ext>
            </a:extLst>
          </p:cNvPr>
          <p:cNvSpPr>
            <a:spLocks noGrp="1" noChangeArrowheads="1"/>
          </p:cNvSpPr>
          <p:nvPr>
            <p:ph type="body" idx="4294967295"/>
          </p:nvPr>
        </p:nvSpPr>
        <p:spPr>
          <a:xfrm>
            <a:off x="685800" y="152400"/>
            <a:ext cx="7772400" cy="6781800"/>
          </a:xfrm>
        </p:spPr>
        <p:txBody>
          <a:bodyPr/>
          <a:lstStyle/>
          <a:p>
            <a:pPr eaLnBrk="1" hangingPunct="1">
              <a:lnSpc>
                <a:spcPct val="80000"/>
              </a:lnSpc>
              <a:buFont typeface="Wingdings" panose="05000000000000000000" pitchFamily="2" charset="2"/>
              <a:buNone/>
              <a:defRPr/>
            </a:pPr>
            <a:endParaRPr lang="en-US" sz="2500" dirty="0"/>
          </a:p>
          <a:p>
            <a:pPr marL="0" eaLnBrk="1" hangingPunct="1">
              <a:lnSpc>
                <a:spcPct val="80000"/>
              </a:lnSpc>
              <a:buFont typeface="Wingdings" panose="05000000000000000000" pitchFamily="2" charset="2"/>
              <a:buNone/>
              <a:defRPr/>
            </a:pPr>
            <a:r>
              <a:rPr lang="en-US" sz="2200" dirty="0">
                <a:solidFill>
                  <a:srgbClr val="FFCC00"/>
                </a:solidFill>
              </a:rPr>
              <a:t>I Pet. 3:15</a:t>
            </a:r>
          </a:p>
          <a:p>
            <a:pPr marL="0" eaLnBrk="1" hangingPunct="1">
              <a:lnSpc>
                <a:spcPct val="80000"/>
              </a:lnSpc>
              <a:buFont typeface="Wingdings" panose="05000000000000000000" pitchFamily="2" charset="2"/>
              <a:buNone/>
              <a:defRPr/>
            </a:pPr>
            <a:r>
              <a:rPr lang="en-US" sz="2200" i="1" dirty="0"/>
              <a:t>“always being ready to make a defense to everyone who asks you to give an account for the hope that is in you, yet </a:t>
            </a:r>
            <a:r>
              <a:rPr lang="en-US" sz="2200" i="1" u="sng" dirty="0"/>
              <a:t>with gentleness and reverence</a:t>
            </a:r>
            <a:r>
              <a:rPr lang="en-US" sz="2200" i="1" dirty="0"/>
              <a:t>”</a:t>
            </a:r>
          </a:p>
          <a:p>
            <a:pPr marL="0" eaLnBrk="1" hangingPunct="1">
              <a:lnSpc>
                <a:spcPct val="80000"/>
              </a:lnSpc>
              <a:buFont typeface="Wingdings" panose="05000000000000000000" pitchFamily="2" charset="2"/>
              <a:buNone/>
              <a:defRPr/>
            </a:pPr>
            <a:r>
              <a:rPr lang="en-US" sz="2000" i="1" dirty="0"/>
              <a:t>  </a:t>
            </a:r>
          </a:p>
        </p:txBody>
      </p:sp>
      <p:sp>
        <p:nvSpPr>
          <p:cNvPr id="2" name="Slide Number Placeholder 1">
            <a:extLst>
              <a:ext uri="{FF2B5EF4-FFF2-40B4-BE49-F238E27FC236}">
                <a16:creationId xmlns:a16="http://schemas.microsoft.com/office/drawing/2014/main" id="{9945655E-4C87-9180-F5E2-5B0BCF3CEA0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3F75997-377F-4A2F-AED9-28545B536765}" type="slidenum">
              <a:rPr lang="en-US" altLang="en-US" smtClean="0">
                <a:latin typeface="Arial" panose="020B0604020202020204" pitchFamily="34" charset="0"/>
              </a:rPr>
              <a:pPr>
                <a:defRPr/>
              </a:pPr>
              <a:t>2</a:t>
            </a:fld>
            <a:endParaRPr lang="en-US" altLang="en-US">
              <a:latin typeface="Arial" panose="020B0604020202020204" pitchFamily="34" charset="0"/>
            </a:endParaRPr>
          </a:p>
        </p:txBody>
      </p:sp>
    </p:spTree>
    <p:extLst>
      <p:ext uri="{BB962C8B-B14F-4D97-AF65-F5344CB8AC3E}">
        <p14:creationId xmlns:p14="http://schemas.microsoft.com/office/powerpoint/2010/main" val="48884729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BB8A07-14D5-649B-7663-3E325E645413}"/>
            </a:ext>
          </a:extLst>
        </p:cNvPr>
        <p:cNvGrpSpPr/>
        <p:nvPr/>
      </p:nvGrpSpPr>
      <p:grpSpPr>
        <a:xfrm>
          <a:off x="0" y="0"/>
          <a:ext cx="0" cy="0"/>
          <a:chOff x="0" y="0"/>
          <a:chExt cx="0" cy="0"/>
        </a:xfrm>
      </p:grpSpPr>
      <p:sp>
        <p:nvSpPr>
          <p:cNvPr id="478211" name="Rectangle 3">
            <a:extLst>
              <a:ext uri="{FF2B5EF4-FFF2-40B4-BE49-F238E27FC236}">
                <a16:creationId xmlns:a16="http://schemas.microsoft.com/office/drawing/2014/main" id="{C3CEF8FE-CDA1-DCA7-1C2D-1DCA38C8D8B8}"/>
              </a:ext>
            </a:extLst>
          </p:cNvPr>
          <p:cNvSpPr>
            <a:spLocks noGrp="1" noChangeArrowheads="1"/>
          </p:cNvSpPr>
          <p:nvPr>
            <p:ph type="body" idx="4294967295"/>
          </p:nvPr>
        </p:nvSpPr>
        <p:spPr>
          <a:xfrm>
            <a:off x="685800" y="152400"/>
            <a:ext cx="7772400" cy="6781800"/>
          </a:xfrm>
        </p:spPr>
        <p:txBody>
          <a:bodyPr/>
          <a:lstStyle/>
          <a:p>
            <a:pPr eaLnBrk="1" hangingPunct="1">
              <a:lnSpc>
                <a:spcPct val="80000"/>
              </a:lnSpc>
              <a:buFont typeface="Wingdings" panose="05000000000000000000" pitchFamily="2" charset="2"/>
              <a:buNone/>
              <a:defRPr/>
            </a:pPr>
            <a:endParaRPr lang="en-US" sz="2500" dirty="0"/>
          </a:p>
          <a:p>
            <a:pPr marL="0" eaLnBrk="1" hangingPunct="1">
              <a:lnSpc>
                <a:spcPct val="80000"/>
              </a:lnSpc>
              <a:buFont typeface="Wingdings" panose="05000000000000000000" pitchFamily="2" charset="2"/>
              <a:buNone/>
              <a:defRPr/>
            </a:pPr>
            <a:r>
              <a:rPr lang="en-US" sz="2200" dirty="0">
                <a:solidFill>
                  <a:srgbClr val="FFCC00"/>
                </a:solidFill>
              </a:rPr>
              <a:t>I Pet. 3:15</a:t>
            </a:r>
          </a:p>
          <a:p>
            <a:pPr marL="0" eaLnBrk="1" hangingPunct="1">
              <a:lnSpc>
                <a:spcPct val="80000"/>
              </a:lnSpc>
              <a:buFont typeface="Wingdings" panose="05000000000000000000" pitchFamily="2" charset="2"/>
              <a:buNone/>
              <a:defRPr/>
            </a:pPr>
            <a:r>
              <a:rPr lang="en-US" sz="2200" i="1" dirty="0"/>
              <a:t>“always being ready to make a defense to everyone who asks you to give an account for the hope that is in you, yet </a:t>
            </a:r>
            <a:r>
              <a:rPr lang="en-US" sz="2200" i="1" u="sng" dirty="0"/>
              <a:t>with gentleness and reverence</a:t>
            </a:r>
            <a:r>
              <a:rPr lang="en-US" sz="2200" i="1" dirty="0"/>
              <a:t>”</a:t>
            </a:r>
          </a:p>
          <a:p>
            <a:pPr marL="0" eaLnBrk="1" hangingPunct="1">
              <a:lnSpc>
                <a:spcPct val="80000"/>
              </a:lnSpc>
              <a:buFont typeface="Wingdings" panose="05000000000000000000" pitchFamily="2" charset="2"/>
              <a:buNone/>
              <a:defRPr/>
            </a:pPr>
            <a:r>
              <a:rPr lang="en-US" sz="2000" i="1" dirty="0"/>
              <a:t>  </a:t>
            </a:r>
          </a:p>
          <a:p>
            <a:pPr marL="0" eaLnBrk="1" hangingPunct="1">
              <a:lnSpc>
                <a:spcPct val="80000"/>
              </a:lnSpc>
              <a:buFont typeface="Wingdings" panose="05000000000000000000" pitchFamily="2" charset="2"/>
              <a:buNone/>
              <a:defRPr/>
            </a:pPr>
            <a:r>
              <a:rPr lang="en-US" sz="2200" dirty="0">
                <a:solidFill>
                  <a:srgbClr val="FFCC00"/>
                </a:solidFill>
              </a:rPr>
              <a:t>Gal. 6:1</a:t>
            </a:r>
            <a:endParaRPr lang="en-US" sz="2200" i="1" dirty="0">
              <a:solidFill>
                <a:srgbClr val="FFCC00"/>
              </a:solidFill>
            </a:endParaRPr>
          </a:p>
          <a:p>
            <a:pPr marL="0" eaLnBrk="1" hangingPunct="1">
              <a:lnSpc>
                <a:spcPct val="80000"/>
              </a:lnSpc>
              <a:buFont typeface="Wingdings" panose="05000000000000000000" pitchFamily="2" charset="2"/>
              <a:buNone/>
              <a:defRPr/>
            </a:pPr>
            <a:r>
              <a:rPr lang="en-US" sz="2200" i="1" dirty="0"/>
              <a:t>“Brethren, even if anyone is caught in any trespass, you who are spiritual, restore such a one in a </a:t>
            </a:r>
            <a:r>
              <a:rPr lang="en-US" sz="2200" i="1" u="sng" dirty="0"/>
              <a:t>spirit of gentleness</a:t>
            </a:r>
            <a:r>
              <a:rPr lang="en-US" sz="2200" i="1" dirty="0"/>
              <a:t>; each one looking to yourself, so that you too will not be tempted.”</a:t>
            </a:r>
          </a:p>
          <a:p>
            <a:pPr marL="0" eaLnBrk="1" hangingPunct="1">
              <a:lnSpc>
                <a:spcPct val="80000"/>
              </a:lnSpc>
              <a:buFont typeface="Wingdings" panose="05000000000000000000" pitchFamily="2" charset="2"/>
              <a:buNone/>
              <a:defRPr/>
            </a:pPr>
            <a:r>
              <a:rPr lang="en-US" sz="2000" i="1" dirty="0"/>
              <a:t>  </a:t>
            </a:r>
          </a:p>
        </p:txBody>
      </p:sp>
      <p:sp>
        <p:nvSpPr>
          <p:cNvPr id="2" name="Slide Number Placeholder 1">
            <a:extLst>
              <a:ext uri="{FF2B5EF4-FFF2-40B4-BE49-F238E27FC236}">
                <a16:creationId xmlns:a16="http://schemas.microsoft.com/office/drawing/2014/main" id="{9945655E-4C87-9180-F5E2-5B0BCF3CEA0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3F75997-377F-4A2F-AED9-28545B536765}" type="slidenum">
              <a:rPr lang="en-US" altLang="en-US" smtClean="0">
                <a:latin typeface="Arial" panose="020B0604020202020204" pitchFamily="34" charset="0"/>
              </a:rPr>
              <a:pPr>
                <a:defRPr/>
              </a:pPr>
              <a:t>3</a:t>
            </a:fld>
            <a:endParaRPr lang="en-US" altLang="en-US">
              <a:latin typeface="Arial" panose="020B0604020202020204" pitchFamily="34" charset="0"/>
            </a:endParaRPr>
          </a:p>
        </p:txBody>
      </p:sp>
    </p:spTree>
    <p:extLst>
      <p:ext uri="{BB962C8B-B14F-4D97-AF65-F5344CB8AC3E}">
        <p14:creationId xmlns:p14="http://schemas.microsoft.com/office/powerpoint/2010/main" val="140717777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BB8A07-14D5-649B-7663-3E325E645413}"/>
            </a:ext>
          </a:extLst>
        </p:cNvPr>
        <p:cNvGrpSpPr/>
        <p:nvPr/>
      </p:nvGrpSpPr>
      <p:grpSpPr>
        <a:xfrm>
          <a:off x="0" y="0"/>
          <a:ext cx="0" cy="0"/>
          <a:chOff x="0" y="0"/>
          <a:chExt cx="0" cy="0"/>
        </a:xfrm>
      </p:grpSpPr>
      <p:sp>
        <p:nvSpPr>
          <p:cNvPr id="478211" name="Rectangle 3">
            <a:extLst>
              <a:ext uri="{FF2B5EF4-FFF2-40B4-BE49-F238E27FC236}">
                <a16:creationId xmlns:a16="http://schemas.microsoft.com/office/drawing/2014/main" id="{C3CEF8FE-CDA1-DCA7-1C2D-1DCA38C8D8B8}"/>
              </a:ext>
            </a:extLst>
          </p:cNvPr>
          <p:cNvSpPr>
            <a:spLocks noGrp="1" noChangeArrowheads="1"/>
          </p:cNvSpPr>
          <p:nvPr>
            <p:ph type="body" idx="4294967295"/>
          </p:nvPr>
        </p:nvSpPr>
        <p:spPr>
          <a:xfrm>
            <a:off x="685800" y="152400"/>
            <a:ext cx="7772400" cy="6781800"/>
          </a:xfrm>
        </p:spPr>
        <p:txBody>
          <a:bodyPr/>
          <a:lstStyle/>
          <a:p>
            <a:pPr eaLnBrk="1" hangingPunct="1">
              <a:lnSpc>
                <a:spcPct val="80000"/>
              </a:lnSpc>
              <a:buFont typeface="Wingdings" panose="05000000000000000000" pitchFamily="2" charset="2"/>
              <a:buNone/>
              <a:defRPr/>
            </a:pPr>
            <a:endParaRPr lang="en-US" sz="2500" dirty="0"/>
          </a:p>
          <a:p>
            <a:pPr marL="0" eaLnBrk="1" hangingPunct="1">
              <a:lnSpc>
                <a:spcPct val="80000"/>
              </a:lnSpc>
              <a:buFont typeface="Wingdings" panose="05000000000000000000" pitchFamily="2" charset="2"/>
              <a:buNone/>
              <a:defRPr/>
            </a:pPr>
            <a:r>
              <a:rPr lang="en-US" sz="2200" dirty="0">
                <a:solidFill>
                  <a:srgbClr val="FFCC00"/>
                </a:solidFill>
              </a:rPr>
              <a:t>I Pet. 3:15</a:t>
            </a:r>
          </a:p>
          <a:p>
            <a:pPr marL="0" eaLnBrk="1" hangingPunct="1">
              <a:lnSpc>
                <a:spcPct val="80000"/>
              </a:lnSpc>
              <a:buFont typeface="Wingdings" panose="05000000000000000000" pitchFamily="2" charset="2"/>
              <a:buNone/>
              <a:defRPr/>
            </a:pPr>
            <a:r>
              <a:rPr lang="en-US" sz="2200" i="1" dirty="0"/>
              <a:t>“always being ready to make a defense to everyone who asks you to give an account for the hope that is in you, yet </a:t>
            </a:r>
            <a:r>
              <a:rPr lang="en-US" sz="2200" i="1" u="sng" dirty="0"/>
              <a:t>with gentleness and reverence</a:t>
            </a:r>
            <a:r>
              <a:rPr lang="en-US" sz="2200" i="1" dirty="0"/>
              <a:t>”</a:t>
            </a:r>
          </a:p>
          <a:p>
            <a:pPr marL="0" eaLnBrk="1" hangingPunct="1">
              <a:lnSpc>
                <a:spcPct val="80000"/>
              </a:lnSpc>
              <a:buFont typeface="Wingdings" panose="05000000000000000000" pitchFamily="2" charset="2"/>
              <a:buNone/>
              <a:defRPr/>
            </a:pPr>
            <a:r>
              <a:rPr lang="en-US" sz="2000" i="1" dirty="0"/>
              <a:t>  </a:t>
            </a:r>
          </a:p>
          <a:p>
            <a:pPr marL="0" eaLnBrk="1" hangingPunct="1">
              <a:lnSpc>
                <a:spcPct val="80000"/>
              </a:lnSpc>
              <a:buFont typeface="Wingdings" panose="05000000000000000000" pitchFamily="2" charset="2"/>
              <a:buNone/>
              <a:defRPr/>
            </a:pPr>
            <a:r>
              <a:rPr lang="en-US" sz="2200" dirty="0">
                <a:solidFill>
                  <a:srgbClr val="FFCC00"/>
                </a:solidFill>
              </a:rPr>
              <a:t>Gal. 6:1</a:t>
            </a:r>
            <a:endParaRPr lang="en-US" sz="2200" i="1" dirty="0">
              <a:solidFill>
                <a:srgbClr val="FFCC00"/>
              </a:solidFill>
            </a:endParaRPr>
          </a:p>
          <a:p>
            <a:pPr marL="0" eaLnBrk="1" hangingPunct="1">
              <a:lnSpc>
                <a:spcPct val="80000"/>
              </a:lnSpc>
              <a:buFont typeface="Wingdings" panose="05000000000000000000" pitchFamily="2" charset="2"/>
              <a:buNone/>
              <a:defRPr/>
            </a:pPr>
            <a:r>
              <a:rPr lang="en-US" sz="2200" i="1" dirty="0"/>
              <a:t>“Brethren, even if anyone is caught in any trespass, you who are spiritual, restore such a one in a </a:t>
            </a:r>
            <a:r>
              <a:rPr lang="en-US" sz="2200" i="1" u="sng" dirty="0"/>
              <a:t>spirit of gentleness</a:t>
            </a:r>
            <a:r>
              <a:rPr lang="en-US" sz="2200" i="1" dirty="0"/>
              <a:t>; each one looking to yourself, so that you too will not be tempted.”</a:t>
            </a:r>
          </a:p>
          <a:p>
            <a:pPr marL="0" eaLnBrk="1" hangingPunct="1">
              <a:lnSpc>
                <a:spcPct val="80000"/>
              </a:lnSpc>
              <a:buFont typeface="Wingdings" panose="05000000000000000000" pitchFamily="2" charset="2"/>
              <a:buNone/>
              <a:defRPr/>
            </a:pPr>
            <a:r>
              <a:rPr lang="en-US" sz="2000" i="1" dirty="0"/>
              <a:t>  </a:t>
            </a:r>
          </a:p>
          <a:p>
            <a:pPr marL="0" eaLnBrk="1" hangingPunct="1">
              <a:lnSpc>
                <a:spcPct val="80000"/>
              </a:lnSpc>
              <a:buFont typeface="Wingdings" panose="05000000000000000000" pitchFamily="2" charset="2"/>
              <a:buNone/>
              <a:defRPr/>
            </a:pPr>
            <a:r>
              <a:rPr lang="en-US" sz="2200" dirty="0">
                <a:solidFill>
                  <a:srgbClr val="FFC000"/>
                </a:solidFill>
              </a:rPr>
              <a:t>II Tim. 2:24-26</a:t>
            </a:r>
          </a:p>
          <a:p>
            <a:pPr marL="0" eaLnBrk="1" hangingPunct="1">
              <a:lnSpc>
                <a:spcPct val="80000"/>
              </a:lnSpc>
              <a:buFont typeface="Wingdings" panose="05000000000000000000" pitchFamily="2" charset="2"/>
              <a:buNone/>
              <a:defRPr/>
            </a:pPr>
            <a:r>
              <a:rPr lang="en-US" sz="2200" i="1" dirty="0"/>
              <a:t>“The Lord’s bond-servant must </a:t>
            </a:r>
            <a:r>
              <a:rPr lang="en-US" sz="2200" i="1" u="sng" dirty="0"/>
              <a:t>not be quarrelsome</a:t>
            </a:r>
            <a:r>
              <a:rPr lang="en-US" sz="2200" i="1" dirty="0"/>
              <a:t>, but be </a:t>
            </a:r>
            <a:r>
              <a:rPr lang="en-US" sz="2200" i="1" u="sng" dirty="0"/>
              <a:t>kind to all</a:t>
            </a:r>
            <a:r>
              <a:rPr lang="en-US" sz="2200" i="1" dirty="0"/>
              <a:t>, able to teach, </a:t>
            </a:r>
            <a:r>
              <a:rPr lang="en-US" sz="2200" i="1" u="sng" dirty="0"/>
              <a:t>patient</a:t>
            </a:r>
            <a:r>
              <a:rPr lang="en-US" sz="2200" i="1" dirty="0"/>
              <a:t> when wronged, </a:t>
            </a:r>
            <a:r>
              <a:rPr lang="en-US" sz="2200" i="1" u="sng" dirty="0"/>
              <a:t>25with gentleness</a:t>
            </a:r>
            <a:r>
              <a:rPr lang="en-US" sz="2200" i="1" dirty="0"/>
              <a:t> correcting those who are in opposition, if perhaps </a:t>
            </a:r>
            <a:r>
              <a:rPr lang="en-US" sz="2200" i="1" u="sng" dirty="0"/>
              <a:t>God may grant them repentance leading to the knowledge of the truth</a:t>
            </a:r>
            <a:r>
              <a:rPr lang="en-US" sz="2200" i="1" dirty="0">
                <a:solidFill>
                  <a:schemeClr val="bg2">
                    <a:lumMod val="60000"/>
                    <a:lumOff val="40000"/>
                  </a:schemeClr>
                </a:solidFill>
              </a:rPr>
              <a:t>, </a:t>
            </a:r>
            <a:r>
              <a:rPr lang="en-US" sz="2200" i="1" dirty="0">
                <a:solidFill>
                  <a:schemeClr val="accent4">
                    <a:lumMod val="25000"/>
                  </a:schemeClr>
                </a:solidFill>
              </a:rPr>
              <a:t>26and they may come to their senses and escape from the snare of the devil, having  been held captive by him to do his will.”</a:t>
            </a:r>
          </a:p>
        </p:txBody>
      </p:sp>
      <p:sp>
        <p:nvSpPr>
          <p:cNvPr id="2" name="Slide Number Placeholder 1">
            <a:extLst>
              <a:ext uri="{FF2B5EF4-FFF2-40B4-BE49-F238E27FC236}">
                <a16:creationId xmlns:a16="http://schemas.microsoft.com/office/drawing/2014/main" id="{9945655E-4C87-9180-F5E2-5B0BCF3CEA0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D3F75997-377F-4A2F-AED9-28545B536765}" type="slidenum">
              <a:rPr lang="en-US" altLang="en-US" smtClean="0">
                <a:latin typeface="Arial" panose="020B0604020202020204" pitchFamily="34" charset="0"/>
              </a:rPr>
              <a:pPr>
                <a:defRPr/>
              </a:pPr>
              <a:t>4</a:t>
            </a:fld>
            <a:endParaRPr lang="en-US" altLang="en-US">
              <a:latin typeface="Arial" panose="020B0604020202020204" pitchFamily="34" charset="0"/>
            </a:endParaRPr>
          </a:p>
        </p:txBody>
      </p:sp>
    </p:spTree>
    <p:extLst>
      <p:ext uri="{BB962C8B-B14F-4D97-AF65-F5344CB8AC3E}">
        <p14:creationId xmlns:p14="http://schemas.microsoft.com/office/powerpoint/2010/main" val="242672071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1EA4-6021-F3C2-1AAC-2BAB24051B5C}"/>
              </a:ext>
            </a:extLst>
          </p:cNvPr>
          <p:cNvSpPr>
            <a:spLocks noGrp="1"/>
          </p:cNvSpPr>
          <p:nvPr>
            <p:ph type="ctrTitle" sz="quarter"/>
          </p:nvPr>
        </p:nvSpPr>
        <p:spPr>
          <a:xfrm>
            <a:off x="457200" y="304800"/>
            <a:ext cx="8229600" cy="1828800"/>
          </a:xfrm>
        </p:spPr>
        <p:txBody>
          <a:bodyPr/>
          <a:lstStyle/>
          <a:p>
            <a:pPr>
              <a:defRPr/>
            </a:pPr>
            <a:r>
              <a:rPr lang="en-US" sz="2800" dirty="0">
                <a:solidFill>
                  <a:srgbClr val="FFC000"/>
                </a:solidFill>
              </a:rPr>
              <a:t>What We Will Learn about </a:t>
            </a:r>
            <a:r>
              <a:rPr lang="en-US" sz="2800" i="1" dirty="0">
                <a:solidFill>
                  <a:srgbClr val="FFC000"/>
                </a:solidFill>
              </a:rPr>
              <a:t>Animal Kinds </a:t>
            </a:r>
            <a:br>
              <a:rPr lang="en-US" sz="2800" i="1" dirty="0">
                <a:solidFill>
                  <a:srgbClr val="FFC000"/>
                </a:solidFill>
              </a:rPr>
            </a:br>
            <a:r>
              <a:rPr lang="en-US" sz="2800" dirty="0">
                <a:solidFill>
                  <a:srgbClr val="FFC000"/>
                </a:solidFill>
              </a:rPr>
              <a:t>in This Lesson</a:t>
            </a:r>
          </a:p>
        </p:txBody>
      </p:sp>
      <p:sp>
        <p:nvSpPr>
          <p:cNvPr id="3" name="Subtitle 2">
            <a:extLst>
              <a:ext uri="{FF2B5EF4-FFF2-40B4-BE49-F238E27FC236}">
                <a16:creationId xmlns:a16="http://schemas.microsoft.com/office/drawing/2014/main" id="{23F167B0-6C05-9994-6840-635066108108}"/>
              </a:ext>
            </a:extLst>
          </p:cNvPr>
          <p:cNvSpPr>
            <a:spLocks noGrp="1"/>
          </p:cNvSpPr>
          <p:nvPr>
            <p:ph type="subTitle" sz="quarter" idx="1"/>
          </p:nvPr>
        </p:nvSpPr>
        <p:spPr>
          <a:xfrm>
            <a:off x="647700" y="2084522"/>
            <a:ext cx="7848600" cy="1752600"/>
          </a:xfrm>
        </p:spPr>
        <p:txBody>
          <a:bodyPr/>
          <a:lstStyle/>
          <a:p>
            <a:pPr marL="742950" indent="-742950" algn="l">
              <a:buFont typeface="Wingdings" pitchFamily="2" charset="2"/>
              <a:buAutoNum type="alphaUcParenR"/>
              <a:defRPr/>
            </a:pPr>
            <a:r>
              <a:rPr lang="en-US" sz="2600" dirty="0"/>
              <a:t>Fixity (discontinuity) of </a:t>
            </a:r>
            <a:r>
              <a:rPr lang="en-US" sz="2600" u="sng" dirty="0"/>
              <a:t>Animal Kinds</a:t>
            </a:r>
            <a:r>
              <a:rPr lang="en-US" sz="2600" dirty="0"/>
              <a:t> Disproves Neo-Darwinian Evolution</a:t>
            </a:r>
          </a:p>
          <a:p>
            <a:pPr marL="742950" indent="-742950" algn="l">
              <a:buFont typeface="Wingdings" pitchFamily="2" charset="2"/>
              <a:buAutoNum type="alphaUcParenR"/>
              <a:defRPr/>
            </a:pPr>
            <a:r>
              <a:rPr lang="en-US" sz="2600" dirty="0"/>
              <a:t>Animals Can Vary/Change Within Their own Kind (</a:t>
            </a:r>
            <a:r>
              <a:rPr lang="en-US" sz="2600" u="sng" dirty="0">
                <a:solidFill>
                  <a:srgbClr val="00FF00"/>
                </a:solidFill>
              </a:rPr>
              <a:t>Microevolution</a:t>
            </a:r>
            <a:r>
              <a:rPr lang="en-US" sz="2600" dirty="0"/>
              <a:t>), But Not Outside Their own Kind (</a:t>
            </a:r>
            <a:r>
              <a:rPr lang="en-US" sz="2600" u="sng" dirty="0">
                <a:solidFill>
                  <a:srgbClr val="00FF00"/>
                </a:solidFill>
              </a:rPr>
              <a:t>Macroevolution</a:t>
            </a:r>
            <a:r>
              <a:rPr lang="en-US" sz="2600" dirty="0"/>
              <a:t>) </a:t>
            </a:r>
          </a:p>
        </p:txBody>
      </p:sp>
      <p:sp>
        <p:nvSpPr>
          <p:cNvPr id="4" name="Slide Number Placeholder 3">
            <a:extLst>
              <a:ext uri="{FF2B5EF4-FFF2-40B4-BE49-F238E27FC236}">
                <a16:creationId xmlns:a16="http://schemas.microsoft.com/office/drawing/2014/main" id="{28453827-1D69-E3A9-FB74-F20D9D061AFD}"/>
              </a:ext>
            </a:extLst>
          </p:cNvPr>
          <p:cNvSpPr>
            <a:spLocks noGrp="1"/>
          </p:cNvSpPr>
          <p:nvPr>
            <p:ph type="sldNum" sz="quarter" idx="12"/>
          </p:nvPr>
        </p:nvSpPr>
        <p:spPr>
          <a:xfrm>
            <a:off x="67818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D19DE51-29DB-46D0-A000-3BEDEE67958B}" type="slidenum">
              <a:rPr lang="en-US" altLang="en-US" sz="1200" smtClean="0"/>
              <a:pPr>
                <a:spcBef>
                  <a:spcPct val="0"/>
                </a:spcBef>
                <a:buClrTx/>
                <a:buSzTx/>
                <a:buFontTx/>
                <a:buNone/>
                <a:defRPr/>
              </a:pPr>
              <a:t>5</a:t>
            </a:fld>
            <a:endParaRPr lang="en-US" altLang="en-US" sz="120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3" name="Picture 13">
            <a:extLst>
              <a:ext uri="{FF2B5EF4-FFF2-40B4-BE49-F238E27FC236}">
                <a16:creationId xmlns:a16="http://schemas.microsoft.com/office/drawing/2014/main" id="{20AE850E-78E3-79F7-609E-F0589339F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9"/>
          <a:stretch>
            <a:fillRect/>
          </a:stretch>
        </p:blipFill>
        <p:spPr bwMode="auto">
          <a:xfrm>
            <a:off x="5895973" y="3456781"/>
            <a:ext cx="2781301" cy="194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
            <a:extLst>
              <a:ext uri="{FF2B5EF4-FFF2-40B4-BE49-F238E27FC236}">
                <a16:creationId xmlns:a16="http://schemas.microsoft.com/office/drawing/2014/main" id="{12A77121-6BB5-7FF1-33BA-C0E5A7B5D4E8}"/>
              </a:ext>
            </a:extLst>
          </p:cNvPr>
          <p:cNvSpPr>
            <a:spLocks noGrp="1" noChangeArrowheads="1"/>
          </p:cNvSpPr>
          <p:nvPr>
            <p:ph type="title"/>
          </p:nvPr>
        </p:nvSpPr>
        <p:spPr>
          <a:xfrm>
            <a:off x="414045" y="3581400"/>
            <a:ext cx="4929187" cy="1143000"/>
          </a:xfrm>
        </p:spPr>
        <p:txBody>
          <a:bodyPr/>
          <a:lstStyle/>
          <a:p>
            <a:pPr algn="l" eaLnBrk="1" hangingPunct="1"/>
            <a:br>
              <a:rPr lang="en-US" altLang="en-US" sz="2300" b="1" dirty="0">
                <a:solidFill>
                  <a:srgbClr val="FFCC00"/>
                </a:solidFill>
              </a:rPr>
            </a:br>
            <a:r>
              <a:rPr lang="en-US" altLang="en-US" sz="2300" dirty="0">
                <a:solidFill>
                  <a:schemeClr val="tx1"/>
                </a:solidFill>
              </a:rPr>
              <a:t>The philosophy that all life on earth </a:t>
            </a:r>
            <a:r>
              <a:rPr lang="en-US" altLang="en-US" sz="2300" u="sng" dirty="0">
                <a:solidFill>
                  <a:schemeClr val="tx1"/>
                </a:solidFill>
              </a:rPr>
              <a:t>gradually</a:t>
            </a:r>
            <a:r>
              <a:rPr lang="en-US" altLang="en-US" sz="2300" dirty="0">
                <a:solidFill>
                  <a:schemeClr val="tx1"/>
                </a:solidFill>
              </a:rPr>
              <a:t> evolved from a single-celled organism by means of (1) </a:t>
            </a:r>
            <a:r>
              <a:rPr lang="en-US" altLang="en-US" sz="2300" u="sng" dirty="0">
                <a:solidFill>
                  <a:srgbClr val="00FF00"/>
                </a:solidFill>
              </a:rPr>
              <a:t>random mutations</a:t>
            </a:r>
            <a:r>
              <a:rPr lang="en-US" altLang="en-US" sz="2300" dirty="0">
                <a:solidFill>
                  <a:srgbClr val="00FF00"/>
                </a:solidFill>
              </a:rPr>
              <a:t> </a:t>
            </a:r>
            <a:r>
              <a:rPr lang="en-US" altLang="en-US" sz="2300" dirty="0">
                <a:solidFill>
                  <a:schemeClr val="tx1"/>
                </a:solidFill>
              </a:rPr>
              <a:t>(purely accidental) and  (2) </a:t>
            </a:r>
            <a:r>
              <a:rPr lang="en-US" altLang="en-US" sz="2300" u="sng" dirty="0">
                <a:solidFill>
                  <a:srgbClr val="00FF00"/>
                </a:solidFill>
              </a:rPr>
              <a:t>natural selection</a:t>
            </a:r>
            <a:r>
              <a:rPr lang="en-US" altLang="en-US" sz="2300" dirty="0">
                <a:solidFill>
                  <a:srgbClr val="00FF00"/>
                </a:solidFill>
              </a:rPr>
              <a:t> </a:t>
            </a:r>
            <a:r>
              <a:rPr lang="en-US" altLang="en-US" sz="2300" dirty="0">
                <a:solidFill>
                  <a:schemeClr val="tx1"/>
                </a:solidFill>
              </a:rPr>
              <a:t>(i.e., survival of the fittest).  AKA, “particles to people” or “molecules to man.”</a:t>
            </a:r>
            <a:br>
              <a:rPr lang="en-US" altLang="en-US" sz="2300" dirty="0">
                <a:solidFill>
                  <a:srgbClr val="FFCC00"/>
                </a:solidFill>
              </a:rPr>
            </a:br>
            <a:endParaRPr lang="en-US" altLang="en-US" sz="2300" dirty="0">
              <a:solidFill>
                <a:srgbClr val="FFCC00"/>
              </a:solidFill>
            </a:endParaRPr>
          </a:p>
        </p:txBody>
      </p:sp>
      <p:sp>
        <p:nvSpPr>
          <p:cNvPr id="711683" name="Rectangle 3">
            <a:extLst>
              <a:ext uri="{FF2B5EF4-FFF2-40B4-BE49-F238E27FC236}">
                <a16:creationId xmlns:a16="http://schemas.microsoft.com/office/drawing/2014/main" id="{4C6E3DE6-F8E8-26A3-9598-798F77160D98}"/>
              </a:ext>
            </a:extLst>
          </p:cNvPr>
          <p:cNvSpPr>
            <a:spLocks noChangeArrowheads="1"/>
          </p:cNvSpPr>
          <p:nvPr/>
        </p:nvSpPr>
        <p:spPr bwMode="auto">
          <a:xfrm>
            <a:off x="261938" y="1668171"/>
            <a:ext cx="5300662" cy="7493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What is Evolution?</a:t>
            </a:r>
          </a:p>
          <a:p>
            <a:pPr algn="ctr" eaLnBrk="1" hangingPunct="1">
              <a:defRPr/>
            </a:pPr>
            <a:r>
              <a:rPr lang="en-US" sz="2600" dirty="0">
                <a:solidFill>
                  <a:srgbClr val="FFCC00"/>
                </a:solidFill>
                <a:effectLst>
                  <a:outerShdw blurRad="38100" dist="38100" dir="2700000" algn="tl">
                    <a:srgbClr val="000000"/>
                  </a:outerShdw>
                </a:effectLst>
                <a:latin typeface="Arial" charset="0"/>
              </a:rPr>
              <a:t>(AKA, Macroevolution,                      Neo-Darwinism or The General Theory of Evolution)</a:t>
            </a:r>
          </a:p>
          <a:p>
            <a:pPr algn="ctr" eaLnBrk="1" hangingPunct="1">
              <a:defRPr/>
            </a:pPr>
            <a:br>
              <a:rPr lang="en-US" sz="2600" b="1" dirty="0">
                <a:solidFill>
                  <a:srgbClr val="FFCC00"/>
                </a:solidFill>
                <a:effectLst>
                  <a:outerShdw blurRad="38100" dist="38100" dir="2700000" algn="tl">
                    <a:srgbClr val="000000"/>
                  </a:outerShdw>
                </a:effectLst>
                <a:latin typeface="Arial" charset="0"/>
              </a:rPr>
            </a:br>
            <a:endParaRPr lang="en-US" sz="2600" b="1" dirty="0">
              <a:solidFill>
                <a:srgbClr val="FFCC00"/>
              </a:solidFill>
              <a:effectLst>
                <a:outerShdw blurRad="38100" dist="38100" dir="2700000" algn="tl">
                  <a:srgbClr val="000000"/>
                </a:outerShdw>
              </a:effectLst>
              <a:latin typeface="Arial" charset="0"/>
            </a:endParaRPr>
          </a:p>
        </p:txBody>
      </p:sp>
      <p:pic>
        <p:nvPicPr>
          <p:cNvPr id="66565" name="Picture 8">
            <a:extLst>
              <a:ext uri="{FF2B5EF4-FFF2-40B4-BE49-F238E27FC236}">
                <a16:creationId xmlns:a16="http://schemas.microsoft.com/office/drawing/2014/main" id="{FD104644-DF04-2709-CD1A-34FC4E6AC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601663"/>
            <a:ext cx="27813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6E94B5B2-5309-D9CE-C6E0-2B767B218D95}"/>
              </a:ext>
            </a:extLst>
          </p:cNvPr>
          <p:cNvCxnSpPr>
            <a:cxnSpLocks noChangeShapeType="1"/>
          </p:cNvCxnSpPr>
          <p:nvPr/>
        </p:nvCxnSpPr>
        <p:spPr bwMode="auto">
          <a:xfrm flipV="1">
            <a:off x="4724400" y="2116893"/>
            <a:ext cx="2562223" cy="1497200"/>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B09ADAD8-438F-0F7E-1A72-180CEF163D34}"/>
              </a:ext>
            </a:extLst>
          </p:cNvPr>
          <p:cNvCxnSpPr>
            <a:cxnSpLocks noChangeShapeType="1"/>
            <a:endCxn id="30733" idx="1"/>
          </p:cNvCxnSpPr>
          <p:nvPr/>
        </p:nvCxnSpPr>
        <p:spPr bwMode="auto">
          <a:xfrm>
            <a:off x="5257800" y="4427886"/>
            <a:ext cx="638173" cy="1"/>
          </a:xfrm>
          <a:prstGeom prst="straightConnector1">
            <a:avLst/>
          </a:prstGeom>
          <a:noFill/>
          <a:ln w="57150" algn="ctr">
            <a:solidFill>
              <a:srgbClr val="FF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35" presetClass="emph" presetSubtype="0" repeatCount="indefinite" fill="hold" nodeType="withEffect">
                                  <p:stCondLst>
                                    <p:cond delay="0"/>
                                  </p:stCondLst>
                                  <p:endCondLst>
                                    <p:cond evt="onNext" delay="0">
                                      <p:tgtEl>
                                        <p:sldTgt/>
                                      </p:tgtEl>
                                    </p:cond>
                                  </p:end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35" presetClass="emph" presetSubtype="0" repeatCount="indefinite" fill="hold" nodeType="withEffect">
                                  <p:stCondLst>
                                    <p:cond delay="0"/>
                                  </p:stCondLst>
                                  <p:childTnLst>
                                    <p:anim calcmode="discrete" valueType="str">
                                      <p:cBhvr>
                                        <p:cTn id="14" dur="1000" fill="hold"/>
                                        <p:tgtEl>
                                          <p:spTgt spid="10"/>
                                        </p:tgtEl>
                                        <p:attrNameLst>
                                          <p:attrName>style.visibility</p:attrName>
                                        </p:attrNameLst>
                                      </p:cBhvr>
                                      <p:tavLst>
                                        <p:tav tm="0">
                                          <p:val>
                                            <p:strVal val="hidden"/>
                                          </p:val>
                                        </p:tav>
                                        <p:tav tm="50000">
                                          <p:val>
                                            <p:strVal val="visible"/>
                                          </p:val>
                                        </p:tav>
                                      </p:tavLst>
                                    </p:anim>
                                  </p:childTnLst>
                                </p:cTn>
                              </p:par>
                              <p:par>
                                <p:cTn id="15" presetID="1" presetClass="entr" presetSubtype="0" fill="hold" nodeType="withEffect">
                                  <p:stCondLst>
                                    <p:cond delay="0"/>
                                  </p:stCondLst>
                                  <p:childTnLst>
                                    <p:set>
                                      <p:cBhvr>
                                        <p:cTn id="16" dur="1" fill="hold">
                                          <p:stCondLst>
                                            <p:cond delay="0"/>
                                          </p:stCondLst>
                                        </p:cTn>
                                        <p:tgtEl>
                                          <p:spTgt spid="307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385-F109-E96B-E1CE-36B15AFDA9C3}"/>
              </a:ext>
            </a:extLst>
          </p:cNvPr>
          <p:cNvSpPr>
            <a:spLocks noGrp="1"/>
          </p:cNvSpPr>
          <p:nvPr>
            <p:ph type="title" idx="4294967295"/>
          </p:nvPr>
        </p:nvSpPr>
        <p:spPr>
          <a:xfrm>
            <a:off x="304800" y="495300"/>
            <a:ext cx="8534400" cy="1143000"/>
          </a:xfrm>
        </p:spPr>
        <p:txBody>
          <a:bodyPr/>
          <a:lstStyle/>
          <a:p>
            <a:pPr>
              <a:defRPr/>
            </a:pPr>
            <a:r>
              <a:rPr lang="en-US" sz="2600" dirty="0">
                <a:solidFill>
                  <a:srgbClr val="FFC000"/>
                </a:solidFill>
              </a:rPr>
              <a:t>The </a:t>
            </a:r>
            <a:r>
              <a:rPr lang="en-US" sz="2600" u="sng" dirty="0">
                <a:solidFill>
                  <a:srgbClr val="FFC000"/>
                </a:solidFill>
              </a:rPr>
              <a:t>Philosophy</a:t>
            </a:r>
            <a:r>
              <a:rPr lang="en-US" sz="2600" dirty="0">
                <a:solidFill>
                  <a:srgbClr val="FFC000"/>
                </a:solidFill>
              </a:rPr>
              <a:t> of Macroevolution is Not New</a:t>
            </a:r>
            <a:br>
              <a:rPr lang="en-US" sz="2200" dirty="0">
                <a:solidFill>
                  <a:srgbClr val="FFC000"/>
                </a:solidFill>
              </a:rPr>
            </a:br>
            <a:r>
              <a:rPr lang="en-US" sz="2350" dirty="0">
                <a:solidFill>
                  <a:schemeClr val="tx1"/>
                </a:solidFill>
              </a:rPr>
              <a:t>It has been a strongly held philosophical conviction of faith for </a:t>
            </a:r>
            <a:r>
              <a:rPr lang="en-US" sz="2350" u="sng" dirty="0">
                <a:solidFill>
                  <a:schemeClr val="tx1"/>
                </a:solidFill>
              </a:rPr>
              <a:t>thousands of years</a:t>
            </a:r>
            <a:r>
              <a:rPr lang="en-US" sz="2350" dirty="0">
                <a:solidFill>
                  <a:schemeClr val="tx1"/>
                </a:solidFill>
              </a:rPr>
              <a:t> before man ever tried to make it scientific</a:t>
            </a:r>
            <a:r>
              <a:rPr lang="en-US" sz="2350" dirty="0">
                <a:solidFill>
                  <a:srgbClr val="FFC000"/>
                </a:solidFill>
              </a:rPr>
              <a:t> </a:t>
            </a:r>
          </a:p>
        </p:txBody>
      </p:sp>
      <p:sp>
        <p:nvSpPr>
          <p:cNvPr id="5" name="Slide Number Placeholder 4">
            <a:extLst>
              <a:ext uri="{FF2B5EF4-FFF2-40B4-BE49-F238E27FC236}">
                <a16:creationId xmlns:a16="http://schemas.microsoft.com/office/drawing/2014/main" id="{51E396F3-8023-D842-BD86-5F15C2B9C81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437BEAF-9C28-4F9A-A532-7442C99F0204}" type="slidenum">
              <a:rPr lang="en-US" altLang="en-US" sz="1200" smtClean="0"/>
              <a:pPr>
                <a:spcBef>
                  <a:spcPct val="0"/>
                </a:spcBef>
                <a:buClrTx/>
                <a:buSzTx/>
                <a:buFontTx/>
                <a:buNone/>
                <a:defRPr/>
              </a:pPr>
              <a:t>7</a:t>
            </a:fld>
            <a:endParaRPr lang="en-US" altLang="en-US" sz="1200"/>
          </a:p>
        </p:txBody>
      </p:sp>
      <p:sp>
        <p:nvSpPr>
          <p:cNvPr id="6" name="Title 1">
            <a:extLst>
              <a:ext uri="{FF2B5EF4-FFF2-40B4-BE49-F238E27FC236}">
                <a16:creationId xmlns:a16="http://schemas.microsoft.com/office/drawing/2014/main" id="{E819F5BD-F144-B792-AD60-82BBC86C529A}"/>
              </a:ext>
            </a:extLst>
          </p:cNvPr>
          <p:cNvSpPr txBox="1">
            <a:spLocks/>
          </p:cNvSpPr>
          <p:nvPr/>
        </p:nvSpPr>
        <p:spPr bwMode="auto">
          <a:xfrm>
            <a:off x="609600" y="1905000"/>
            <a:ext cx="8229600" cy="1143000"/>
          </a:xfrm>
          <a:prstGeom prst="rect">
            <a:avLst/>
          </a:prstGeom>
          <a:noFill/>
          <a:ln w="9525">
            <a:noFill/>
            <a:miter lim="800000"/>
            <a:headEnd/>
            <a:tailEnd/>
          </a:ln>
          <a:effectLst/>
        </p:spPr>
        <p:txBody>
          <a:bodyPr anchor="ctr"/>
          <a:lstStyle/>
          <a:p>
            <a:pPr algn="ctr">
              <a:defRPr/>
            </a:pPr>
            <a:endParaRPr lang="en-US" sz="2400" kern="0" dirty="0">
              <a:effectLst>
                <a:outerShdw blurRad="38100" dist="38100" dir="2700000" algn="tl">
                  <a:srgbClr val="000000"/>
                </a:outerShdw>
              </a:effectLst>
              <a:latin typeface="+mj-lt"/>
              <a:ea typeface="+mj-ea"/>
              <a:cs typeface="+mj-cs"/>
            </a:endParaRPr>
          </a:p>
          <a:p>
            <a:pPr marL="514350" indent="-514350">
              <a:buFontTx/>
              <a:buAutoNum type="arabicPeriod"/>
              <a:defRPr/>
            </a:pPr>
            <a:r>
              <a:rPr lang="en-US" sz="2400" i="1" kern="0" dirty="0">
                <a:solidFill>
                  <a:srgbClr val="FF7C80"/>
                </a:solidFill>
                <a:effectLst>
                  <a:outerShdw blurRad="38100" dist="38100" dir="2700000" algn="tl">
                    <a:srgbClr val="000000"/>
                  </a:outerShdw>
                </a:effectLst>
                <a:latin typeface="+mj-lt"/>
                <a:ea typeface="+mj-ea"/>
                <a:cs typeface="+mj-cs"/>
              </a:rPr>
              <a:t>“a priori” </a:t>
            </a:r>
            <a:r>
              <a:rPr lang="en-US" sz="2400" kern="0" dirty="0">
                <a:effectLst>
                  <a:outerShdw blurRad="38100" dist="38100" dir="2700000" algn="tl">
                    <a:srgbClr val="000000"/>
                  </a:outerShdw>
                </a:effectLst>
                <a:latin typeface="+mj-lt"/>
                <a:ea typeface="+mj-ea"/>
                <a:cs typeface="+mj-cs"/>
              </a:rPr>
              <a:t>Philosophy, </a:t>
            </a:r>
            <a:r>
              <a:rPr lang="en-US" sz="2400" kern="0" dirty="0">
                <a:solidFill>
                  <a:srgbClr val="FF7C80"/>
                </a:solidFill>
                <a:effectLst>
                  <a:outerShdw blurRad="38100" dist="38100" dir="2700000" algn="tl">
                    <a:srgbClr val="000000"/>
                  </a:outerShdw>
                </a:effectLst>
                <a:latin typeface="+mj-lt"/>
                <a:ea typeface="+mj-ea"/>
                <a:cs typeface="+mj-cs"/>
              </a:rPr>
              <a:t>(the conclusion precedes the experiments) </a:t>
            </a:r>
            <a:r>
              <a:rPr lang="en-US" sz="2400" u="sng" kern="0" dirty="0">
                <a:effectLst>
                  <a:outerShdw blurRad="38100" dist="38100" dir="2700000" algn="tl">
                    <a:srgbClr val="000000"/>
                  </a:outerShdw>
                </a:effectLst>
                <a:latin typeface="+mj-lt"/>
                <a:ea typeface="+mj-ea"/>
                <a:cs typeface="+mj-cs"/>
              </a:rPr>
              <a:t>versus</a:t>
            </a:r>
          </a:p>
          <a:p>
            <a:pPr marL="514350" indent="-514350">
              <a:defRPr/>
            </a:pPr>
            <a:r>
              <a:rPr lang="en-US" sz="600" u="sng" kern="0" dirty="0">
                <a:effectLst>
                  <a:outerShdw blurRad="38100" dist="38100" dir="2700000" algn="tl">
                    <a:srgbClr val="000000"/>
                  </a:outerShdw>
                </a:effectLst>
                <a:latin typeface="+mj-lt"/>
                <a:ea typeface="+mj-ea"/>
                <a:cs typeface="+mj-cs"/>
              </a:rPr>
              <a:t> </a:t>
            </a:r>
          </a:p>
          <a:p>
            <a:pPr>
              <a:defRPr/>
            </a:pPr>
            <a:r>
              <a:rPr lang="en-US" sz="2400" i="1" kern="0" dirty="0">
                <a:solidFill>
                  <a:srgbClr val="00FF00"/>
                </a:solidFill>
                <a:effectLst>
                  <a:outerShdw blurRad="38100" dist="38100" dir="2700000" algn="tl">
                    <a:srgbClr val="000000"/>
                  </a:outerShdw>
                </a:effectLst>
                <a:latin typeface="+mj-lt"/>
                <a:ea typeface="+mj-ea"/>
                <a:cs typeface="+mj-cs"/>
              </a:rPr>
              <a:t> </a:t>
            </a:r>
            <a:r>
              <a:rPr lang="en-US" sz="2400" kern="0" dirty="0">
                <a:solidFill>
                  <a:srgbClr val="00FF00"/>
                </a:solidFill>
                <a:effectLst>
                  <a:outerShdw blurRad="38100" dist="38100" dir="2700000" algn="tl">
                    <a:srgbClr val="000000"/>
                  </a:outerShdw>
                </a:effectLst>
                <a:latin typeface="+mj-lt"/>
                <a:ea typeface="+mj-ea"/>
                <a:cs typeface="+mj-cs"/>
              </a:rPr>
              <a:t>2. </a:t>
            </a:r>
            <a:r>
              <a:rPr lang="en-US" sz="2400" i="1" kern="0" dirty="0">
                <a:solidFill>
                  <a:srgbClr val="00FF00"/>
                </a:solidFill>
                <a:effectLst>
                  <a:outerShdw blurRad="38100" dist="38100" dir="2700000" algn="tl">
                    <a:srgbClr val="000000"/>
                  </a:outerShdw>
                </a:effectLst>
                <a:latin typeface="+mj-lt"/>
                <a:ea typeface="+mj-ea"/>
                <a:cs typeface="+mj-cs"/>
              </a:rPr>
              <a:t>“a posteriori”</a:t>
            </a:r>
            <a:r>
              <a:rPr lang="en-US" sz="2400" kern="0" dirty="0">
                <a:effectLst>
                  <a:outerShdw blurRad="38100" dist="38100" dir="2700000" algn="tl">
                    <a:srgbClr val="000000"/>
                  </a:outerShdw>
                </a:effectLst>
                <a:latin typeface="+mj-lt"/>
              </a:rPr>
              <a:t> Science,</a:t>
            </a:r>
            <a:r>
              <a:rPr lang="en-US" sz="2400" i="1" kern="0" dirty="0">
                <a:solidFill>
                  <a:srgbClr val="00FF00"/>
                </a:solidFill>
                <a:effectLst>
                  <a:outerShdw blurRad="38100" dist="38100" dir="2700000" algn="tl">
                    <a:srgbClr val="000000"/>
                  </a:outerShdw>
                </a:effectLst>
                <a:latin typeface="+mj-lt"/>
                <a:ea typeface="+mj-ea"/>
                <a:cs typeface="+mj-cs"/>
              </a:rPr>
              <a:t> </a:t>
            </a:r>
            <a:r>
              <a:rPr lang="en-US" sz="2400" kern="0" dirty="0">
                <a:solidFill>
                  <a:srgbClr val="00FF00"/>
                </a:solidFill>
                <a:effectLst>
                  <a:outerShdw blurRad="38100" dist="38100" dir="2700000" algn="tl">
                    <a:srgbClr val="000000"/>
                  </a:outerShdw>
                </a:effectLst>
                <a:latin typeface="+mj-lt"/>
                <a:ea typeface="+mj-ea"/>
                <a:cs typeface="+mj-cs"/>
              </a:rPr>
              <a:t>(the conclusion is drawn   </a:t>
            </a:r>
          </a:p>
          <a:p>
            <a:pPr>
              <a:defRPr/>
            </a:pPr>
            <a:r>
              <a:rPr lang="en-US" sz="2400" kern="0" dirty="0">
                <a:solidFill>
                  <a:srgbClr val="00FF00"/>
                </a:solidFill>
                <a:effectLst>
                  <a:outerShdw blurRad="38100" dist="38100" dir="2700000" algn="tl">
                    <a:srgbClr val="000000"/>
                  </a:outerShdw>
                </a:effectLst>
                <a:latin typeface="+mj-lt"/>
                <a:ea typeface="+mj-ea"/>
                <a:cs typeface="+mj-cs"/>
              </a:rPr>
              <a:t>      only AFTER the experiments)</a:t>
            </a:r>
            <a:endParaRPr lang="en-US" sz="2400" i="1" kern="0" dirty="0">
              <a:solidFill>
                <a:srgbClr val="00FF00"/>
              </a:solidFill>
              <a:effectLst>
                <a:outerShdw blurRad="38100" dist="38100" dir="2700000" algn="tl">
                  <a:srgbClr val="000000"/>
                </a:outerShdw>
              </a:effectLst>
              <a:latin typeface="+mj-lt"/>
              <a:ea typeface="+mj-ea"/>
              <a:cs typeface="+mj-cs"/>
            </a:endParaRPr>
          </a:p>
        </p:txBody>
      </p:sp>
      <p:pic>
        <p:nvPicPr>
          <p:cNvPr id="56325" name="Picture 7">
            <a:extLst>
              <a:ext uri="{FF2B5EF4-FFF2-40B4-BE49-F238E27FC236}">
                <a16:creationId xmlns:a16="http://schemas.microsoft.com/office/drawing/2014/main" id="{19AB507B-2EC8-6A9E-950A-D942F060EE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237" r="6268"/>
          <a:stretch>
            <a:fillRect/>
          </a:stretch>
        </p:blipFill>
        <p:spPr bwMode="auto">
          <a:xfrm>
            <a:off x="3195638" y="3810000"/>
            <a:ext cx="3962400"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8">
            <a:extLst>
              <a:ext uri="{FF2B5EF4-FFF2-40B4-BE49-F238E27FC236}">
                <a16:creationId xmlns:a16="http://schemas.microsoft.com/office/drawing/2014/main" id="{5BDC38E4-2212-6B8C-2512-9647B14CB8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0" y="4035425"/>
            <a:ext cx="31162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0">
            <a:extLst>
              <a:ext uri="{FF2B5EF4-FFF2-40B4-BE49-F238E27FC236}">
                <a16:creationId xmlns:a16="http://schemas.microsoft.com/office/drawing/2014/main" id="{F26C7850-AD12-B1CB-88AF-74DB1F5117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9950" y="3810000"/>
            <a:ext cx="191452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7896"/>
                                        </p:tgtEl>
                                        <p:attrNameLst>
                                          <p:attrName>style.visibility</p:attrName>
                                        </p:attrNameLst>
                                      </p:cBhvr>
                                      <p:to>
                                        <p:strVal val="visible"/>
                                      </p:to>
                                    </p:set>
                                    <p:anim calcmode="lin" valueType="num">
                                      <p:cBhvr>
                                        <p:cTn id="7" dur="1000" fill="hold"/>
                                        <p:tgtEl>
                                          <p:spTgt spid="37896"/>
                                        </p:tgtEl>
                                        <p:attrNameLst>
                                          <p:attrName>ppt_w</p:attrName>
                                        </p:attrNameLst>
                                      </p:cBhvr>
                                      <p:tavLst>
                                        <p:tav tm="0">
                                          <p:val>
                                            <p:fltVal val="0"/>
                                          </p:val>
                                        </p:tav>
                                        <p:tav tm="100000">
                                          <p:val>
                                            <p:strVal val="#ppt_w"/>
                                          </p:val>
                                        </p:tav>
                                      </p:tavLst>
                                    </p:anim>
                                    <p:anim calcmode="lin" valueType="num">
                                      <p:cBhvr>
                                        <p:cTn id="8" dur="1000" fill="hold"/>
                                        <p:tgtEl>
                                          <p:spTgt spid="37896"/>
                                        </p:tgtEl>
                                        <p:attrNameLst>
                                          <p:attrName>ppt_h</p:attrName>
                                        </p:attrNameLst>
                                      </p:cBhvr>
                                      <p:tavLst>
                                        <p:tav tm="0">
                                          <p:val>
                                            <p:fltVal val="0"/>
                                          </p:val>
                                        </p:tav>
                                        <p:tav tm="100000">
                                          <p:val>
                                            <p:strVal val="#ppt_h"/>
                                          </p:val>
                                        </p:tav>
                                      </p:tavLst>
                                    </p:anim>
                                    <p:anim calcmode="lin" valueType="num">
                                      <p:cBhvr>
                                        <p:cTn id="9" dur="1000" fill="hold"/>
                                        <p:tgtEl>
                                          <p:spTgt spid="37896"/>
                                        </p:tgtEl>
                                        <p:attrNameLst>
                                          <p:attrName>style.rotation</p:attrName>
                                        </p:attrNameLst>
                                      </p:cBhvr>
                                      <p:tavLst>
                                        <p:tav tm="0">
                                          <p:val>
                                            <p:fltVal val="90"/>
                                          </p:val>
                                        </p:tav>
                                        <p:tav tm="100000">
                                          <p:val>
                                            <p:fltVal val="0"/>
                                          </p:val>
                                        </p:tav>
                                      </p:tavLst>
                                    </p:anim>
                                    <p:animEffect transition="in" filter="fade">
                                      <p:cBhvr>
                                        <p:cTn id="10" dur="1000"/>
                                        <p:tgtEl>
                                          <p:spTgt spid="37896"/>
                                        </p:tgtEl>
                                      </p:cBhvr>
                                    </p:animEffect>
                                  </p:childTnLst>
                                </p:cTn>
                              </p:par>
                              <p:par>
                                <p:cTn id="11" presetID="31" presetClass="entr" presetSubtype="0" fill="hold" nodeType="withEffect">
                                  <p:stCondLst>
                                    <p:cond delay="0"/>
                                  </p:stCondLst>
                                  <p:childTnLst>
                                    <p:set>
                                      <p:cBhvr>
                                        <p:cTn id="12" dur="1" fill="hold">
                                          <p:stCondLst>
                                            <p:cond delay="0"/>
                                          </p:stCondLst>
                                        </p:cTn>
                                        <p:tgtEl>
                                          <p:spTgt spid="37898"/>
                                        </p:tgtEl>
                                        <p:attrNameLst>
                                          <p:attrName>style.visibility</p:attrName>
                                        </p:attrNameLst>
                                      </p:cBhvr>
                                      <p:to>
                                        <p:strVal val="visible"/>
                                      </p:to>
                                    </p:set>
                                    <p:anim calcmode="lin" valueType="num">
                                      <p:cBhvr>
                                        <p:cTn id="13" dur="1000" fill="hold"/>
                                        <p:tgtEl>
                                          <p:spTgt spid="37898"/>
                                        </p:tgtEl>
                                        <p:attrNameLst>
                                          <p:attrName>ppt_w</p:attrName>
                                        </p:attrNameLst>
                                      </p:cBhvr>
                                      <p:tavLst>
                                        <p:tav tm="0">
                                          <p:val>
                                            <p:fltVal val="0"/>
                                          </p:val>
                                        </p:tav>
                                        <p:tav tm="100000">
                                          <p:val>
                                            <p:strVal val="#ppt_w"/>
                                          </p:val>
                                        </p:tav>
                                      </p:tavLst>
                                    </p:anim>
                                    <p:anim calcmode="lin" valueType="num">
                                      <p:cBhvr>
                                        <p:cTn id="14" dur="1000" fill="hold"/>
                                        <p:tgtEl>
                                          <p:spTgt spid="37898"/>
                                        </p:tgtEl>
                                        <p:attrNameLst>
                                          <p:attrName>ppt_h</p:attrName>
                                        </p:attrNameLst>
                                      </p:cBhvr>
                                      <p:tavLst>
                                        <p:tav tm="0">
                                          <p:val>
                                            <p:fltVal val="0"/>
                                          </p:val>
                                        </p:tav>
                                        <p:tav tm="100000">
                                          <p:val>
                                            <p:strVal val="#ppt_h"/>
                                          </p:val>
                                        </p:tav>
                                      </p:tavLst>
                                    </p:anim>
                                    <p:anim calcmode="lin" valueType="num">
                                      <p:cBhvr>
                                        <p:cTn id="15" dur="1000" fill="hold"/>
                                        <p:tgtEl>
                                          <p:spTgt spid="37898"/>
                                        </p:tgtEl>
                                        <p:attrNameLst>
                                          <p:attrName>style.rotation</p:attrName>
                                        </p:attrNameLst>
                                      </p:cBhvr>
                                      <p:tavLst>
                                        <p:tav tm="0">
                                          <p:val>
                                            <p:fltVal val="90"/>
                                          </p:val>
                                        </p:tav>
                                        <p:tav tm="100000">
                                          <p:val>
                                            <p:fltVal val="0"/>
                                          </p:val>
                                        </p:tav>
                                      </p:tavLst>
                                    </p:anim>
                                    <p:animEffect transition="in" filter="fade">
                                      <p:cBhvr>
                                        <p:cTn id="16" dur="1000"/>
                                        <p:tgtEl>
                                          <p:spTgt spid="37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53867-D58B-B048-C966-9D63E318DB0D}"/>
              </a:ext>
            </a:extLst>
          </p:cNvPr>
          <p:cNvSpPr>
            <a:spLocks noGrp="1"/>
          </p:cNvSpPr>
          <p:nvPr>
            <p:ph type="title" idx="4294967295"/>
          </p:nvPr>
        </p:nvSpPr>
        <p:spPr>
          <a:xfrm>
            <a:off x="1657350" y="1981200"/>
            <a:ext cx="5829300" cy="1143000"/>
          </a:xfrm>
        </p:spPr>
        <p:txBody>
          <a:bodyPr/>
          <a:lstStyle/>
          <a:p>
            <a:pPr>
              <a:defRPr/>
            </a:pPr>
            <a:r>
              <a:rPr lang="en-US" sz="2600" dirty="0">
                <a:solidFill>
                  <a:srgbClr val="FFC000"/>
                </a:solidFill>
              </a:rPr>
              <a:t>Macroevolution Was Believed, Accepted, and Taught Before It Was Scientifically Tested</a:t>
            </a:r>
          </a:p>
        </p:txBody>
      </p:sp>
      <p:sp>
        <p:nvSpPr>
          <p:cNvPr id="5" name="Slide Number Placeholder 4">
            <a:extLst>
              <a:ext uri="{FF2B5EF4-FFF2-40B4-BE49-F238E27FC236}">
                <a16:creationId xmlns:a16="http://schemas.microsoft.com/office/drawing/2014/main" id="{66BB7E70-0368-7CFA-37AD-4E146CBC30FB}"/>
              </a:ext>
            </a:extLst>
          </p:cNvPr>
          <p:cNvSpPr>
            <a:spLocks noGrp="1"/>
          </p:cNvSpPr>
          <p:nvPr>
            <p:ph type="sldNum" sz="quarter" idx="12"/>
          </p:nvPr>
        </p:nvSpPr>
        <p:spPr>
          <a:xfrm>
            <a:off x="6629400" y="6316663"/>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283877A-24EB-44BD-A4E4-EAD1C134A7EA}" type="slidenum">
              <a:rPr lang="en-US" altLang="en-US" sz="1200" smtClean="0"/>
              <a:pPr>
                <a:spcBef>
                  <a:spcPct val="0"/>
                </a:spcBef>
                <a:buClrTx/>
                <a:buSzTx/>
                <a:buFontTx/>
                <a:buNone/>
                <a:defRPr/>
              </a:pPr>
              <a:t>8</a:t>
            </a:fld>
            <a:endParaRPr lang="en-US" altLang="en-US" sz="1200"/>
          </a:p>
        </p:txBody>
      </p:sp>
      <p:sp>
        <p:nvSpPr>
          <p:cNvPr id="62468" name="AutoShape 2">
            <a:extLst>
              <a:ext uri="{FF2B5EF4-FFF2-40B4-BE49-F238E27FC236}">
                <a16:creationId xmlns:a16="http://schemas.microsoft.com/office/drawing/2014/main" id="{4A76891C-C3AC-FB1F-7BBC-D5A7F1EACB0A}"/>
              </a:ext>
            </a:extLst>
          </p:cNvPr>
          <p:cNvSpPr>
            <a:spLocks noChangeAspect="1" noChangeArrowheads="1"/>
          </p:cNvSpPr>
          <p:nvPr/>
        </p:nvSpPr>
        <p:spPr bwMode="auto">
          <a:xfrm>
            <a:off x="165100" y="-1905000"/>
            <a:ext cx="28575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endParaRPr lang="en-US" altLang="en-US" sz="1800">
              <a:latin typeface="Bookman Old Style" panose="02050604050505020204" pitchFamily="18" charset="0"/>
            </a:endParaRPr>
          </a:p>
        </p:txBody>
      </p:sp>
      <p:sp>
        <p:nvSpPr>
          <p:cNvPr id="3" name="Title 1">
            <a:extLst>
              <a:ext uri="{FF2B5EF4-FFF2-40B4-BE49-F238E27FC236}">
                <a16:creationId xmlns:a16="http://schemas.microsoft.com/office/drawing/2014/main" id="{7E051FD2-4E87-4507-FEB2-43BDE667CC02}"/>
              </a:ext>
            </a:extLst>
          </p:cNvPr>
          <p:cNvSpPr txBox="1">
            <a:spLocks/>
          </p:cNvSpPr>
          <p:nvPr/>
        </p:nvSpPr>
        <p:spPr bwMode="auto">
          <a:xfrm>
            <a:off x="1190625" y="3048000"/>
            <a:ext cx="6762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500" b="1" kern="0" dirty="0">
                <a:solidFill>
                  <a:schemeClr val="tx1"/>
                </a:solidFill>
              </a:rPr>
              <a:t>How Do We Know?</a:t>
            </a:r>
          </a:p>
        </p:txBody>
      </p:sp>
    </p:spTree>
    <p:extLst>
      <p:ext uri="{BB962C8B-B14F-4D97-AF65-F5344CB8AC3E}">
        <p14:creationId xmlns:p14="http://schemas.microsoft.com/office/powerpoint/2010/main" val="299158260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1A25A6B-FEAC-8EC8-843D-BEABC80A554B}"/>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EB3A1E1-5A4C-426A-9364-6744B999B3B9}" type="slidenum">
              <a:rPr lang="en-US" altLang="en-US" sz="1200" smtClean="0">
                <a:effectLst>
                  <a:outerShdw blurRad="38100" dist="38100" dir="2700000" algn="tl">
                    <a:srgbClr val="000000"/>
                  </a:outerShdw>
                </a:effectLst>
              </a:rPr>
              <a:pPr algn="r" eaLnBrk="1" hangingPunct="1">
                <a:spcBef>
                  <a:spcPct val="0"/>
                </a:spcBef>
                <a:buClrTx/>
                <a:buSzTx/>
                <a:buFontTx/>
                <a:buNone/>
                <a:defRPr/>
              </a:pPr>
              <a:t>9</a:t>
            </a:fld>
            <a:endParaRPr lang="en-US" altLang="en-US" sz="1200">
              <a:effectLst>
                <a:outerShdw blurRad="38100" dist="38100" dir="2700000" algn="tl">
                  <a:srgbClr val="000000"/>
                </a:outerShdw>
              </a:effectLst>
            </a:endParaRPr>
          </a:p>
        </p:txBody>
      </p:sp>
      <p:sp>
        <p:nvSpPr>
          <p:cNvPr id="826370" name="Rectangle 2">
            <a:extLst>
              <a:ext uri="{FF2B5EF4-FFF2-40B4-BE49-F238E27FC236}">
                <a16:creationId xmlns:a16="http://schemas.microsoft.com/office/drawing/2014/main" id="{C6A002E3-A93D-4F00-60CB-1493BF189178}"/>
              </a:ext>
            </a:extLst>
          </p:cNvPr>
          <p:cNvSpPr>
            <a:spLocks noGrp="1" noChangeArrowheads="1"/>
          </p:cNvSpPr>
          <p:nvPr>
            <p:ph type="title" idx="4294967295"/>
          </p:nvPr>
        </p:nvSpPr>
        <p:spPr>
          <a:xfrm>
            <a:off x="4724400" y="2971800"/>
            <a:ext cx="3733800" cy="1143000"/>
          </a:xfrm>
        </p:spPr>
        <p:txBody>
          <a:bodyPr/>
          <a:lstStyle/>
          <a:p>
            <a:pPr algn="l" eaLnBrk="1" hangingPunct="1">
              <a:defRPr/>
            </a:pPr>
            <a:r>
              <a:rPr lang="en-US" sz="2300" dirty="0">
                <a:solidFill>
                  <a:schemeClr val="tx1"/>
                </a:solidFill>
              </a:rPr>
              <a:t> </a:t>
            </a:r>
            <a:r>
              <a:rPr lang="en-US" sz="2300" i="1" dirty="0">
                <a:solidFill>
                  <a:schemeClr val="tx1"/>
                </a:solidFill>
              </a:rPr>
              <a:t>“from the earliest stages of Greek thought man has been eager to discover some natural cause of evolution, </a:t>
            </a:r>
            <a:r>
              <a:rPr lang="en-US" sz="2300" i="1" u="sng" dirty="0">
                <a:solidFill>
                  <a:schemeClr val="tx1"/>
                </a:solidFill>
              </a:rPr>
              <a:t>and to abandon the idea of supernatural intervention</a:t>
            </a:r>
            <a:r>
              <a:rPr lang="en-US" sz="2300" i="1" dirty="0">
                <a:solidFill>
                  <a:schemeClr val="tx1"/>
                </a:solidFill>
              </a:rPr>
              <a:t> in the order of nature” </a:t>
            </a:r>
            <a:br>
              <a:rPr lang="en-US" sz="2500" i="1" dirty="0">
                <a:solidFill>
                  <a:schemeClr val="tx1"/>
                </a:solidFill>
              </a:rPr>
            </a:br>
            <a:br>
              <a:rPr lang="en-US" sz="1000" i="1" dirty="0"/>
            </a:br>
            <a:r>
              <a:rPr lang="en-US" sz="2000" dirty="0">
                <a:solidFill>
                  <a:srgbClr val="FFCC00"/>
                </a:solidFill>
              </a:rPr>
              <a:t>- Dr. H.F. Osborn, </a:t>
            </a:r>
            <a:r>
              <a:rPr lang="en-US" sz="2000" i="1" dirty="0">
                <a:solidFill>
                  <a:srgbClr val="FFCC00"/>
                </a:solidFill>
              </a:rPr>
              <a:t>The Origin and Evolution of Life</a:t>
            </a:r>
            <a:r>
              <a:rPr lang="en-US" sz="2000" dirty="0">
                <a:solidFill>
                  <a:srgbClr val="FFCC00"/>
                </a:solidFill>
              </a:rPr>
              <a:t>, 1918, p. ix. (Harvard Paleontologist, President of American Museum of Natural History)</a:t>
            </a:r>
            <a:br>
              <a:rPr lang="en-US" sz="2500" i="1" dirty="0"/>
            </a:br>
            <a:endParaRPr lang="en-US" sz="2500" dirty="0"/>
          </a:p>
        </p:txBody>
      </p:sp>
      <p:pic>
        <p:nvPicPr>
          <p:cNvPr id="72708" name="Picture 4" descr="osborn">
            <a:extLst>
              <a:ext uri="{FF2B5EF4-FFF2-40B4-BE49-F238E27FC236}">
                <a16:creationId xmlns:a16="http://schemas.microsoft.com/office/drawing/2014/main" id="{ACF2DF5D-D263-FA54-2DD6-D3D19F6C41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1411288"/>
            <a:ext cx="3200400"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a:extLst>
              <a:ext uri="{FF2B5EF4-FFF2-40B4-BE49-F238E27FC236}">
                <a16:creationId xmlns:a16="http://schemas.microsoft.com/office/drawing/2014/main" id="{D8A62CA8-B8B8-659C-3EF1-08D05C352C7D}"/>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8334B65-3F82-4962-994A-F9C74858913B}" type="slidenum">
              <a:rPr lang="en-US" altLang="en-US" sz="1200" smtClean="0"/>
              <a:pPr>
                <a:spcBef>
                  <a:spcPct val="0"/>
                </a:spcBef>
                <a:buClrTx/>
                <a:buSzTx/>
                <a:buFontTx/>
                <a:buNone/>
                <a:defRPr/>
              </a:pPr>
              <a:t>9</a:t>
            </a:fld>
            <a:endParaRPr lang="en-US" altLang="en-US" sz="120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46BF3D8D-B017-96ED-8063-7547838DCF31}"/>
              </a:ext>
            </a:extLst>
          </p:cNvPr>
          <p:cNvSpPr txBox="1">
            <a:spLocks noGrp="1"/>
          </p:cNvSpPr>
          <p:nvPr/>
        </p:nvSpPr>
        <p:spPr bwMode="auto">
          <a:xfrm>
            <a:off x="6553200" y="6181646"/>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FFB0CF16-E71E-47F7-8B0E-F405594277BD}"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a:t>
            </a:fld>
            <a:endParaRPr lang="en-US" altLang="en-US" sz="1200">
              <a:effectLst>
                <a:outerShdw blurRad="38100" dist="38100" dir="2700000" algn="tl">
                  <a:srgbClr val="000000"/>
                </a:outerShdw>
              </a:effectLst>
            </a:endParaRPr>
          </a:p>
        </p:txBody>
      </p:sp>
      <p:sp>
        <p:nvSpPr>
          <p:cNvPr id="74755" name="Text Box 3">
            <a:extLst>
              <a:ext uri="{FF2B5EF4-FFF2-40B4-BE49-F238E27FC236}">
                <a16:creationId xmlns:a16="http://schemas.microsoft.com/office/drawing/2014/main" id="{DF6790E7-3229-B967-D453-A86531107BF2}"/>
              </a:ext>
            </a:extLst>
          </p:cNvPr>
          <p:cNvSpPr txBox="1">
            <a:spLocks noChangeArrowheads="1"/>
          </p:cNvSpPr>
          <p:nvPr/>
        </p:nvSpPr>
        <p:spPr bwMode="auto">
          <a:xfrm>
            <a:off x="914400" y="183396"/>
            <a:ext cx="7391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2400" dirty="0">
                <a:solidFill>
                  <a:srgbClr val="FFCC00"/>
                </a:solidFill>
              </a:rPr>
              <a:t>Man Has Been Trying to Explain God Away                for over 3,000 Years</a:t>
            </a:r>
          </a:p>
          <a:p>
            <a:pPr>
              <a:spcBef>
                <a:spcPct val="50000"/>
              </a:spcBef>
              <a:buClrTx/>
              <a:buSzTx/>
              <a:buFontTx/>
              <a:buNone/>
            </a:pPr>
            <a:r>
              <a:rPr lang="en-US" altLang="en-US" sz="2400" dirty="0"/>
              <a:t>1) </a:t>
            </a:r>
            <a:r>
              <a:rPr lang="en-US" altLang="en-US" sz="2400" u="sng" dirty="0"/>
              <a:t>Psalms 14:1</a:t>
            </a:r>
            <a:r>
              <a:rPr lang="en-US" altLang="en-US" sz="2400" dirty="0"/>
              <a:t>; </a:t>
            </a:r>
            <a:r>
              <a:rPr lang="en-US" altLang="en-US" sz="2400" u="sng" dirty="0"/>
              <a:t>53:1</a:t>
            </a:r>
            <a:r>
              <a:rPr lang="en-US" altLang="en-US" sz="2400" dirty="0"/>
              <a:t>- </a:t>
            </a:r>
            <a:r>
              <a:rPr lang="en-US" altLang="en-US" sz="1500" i="1" dirty="0"/>
              <a:t>“The fool has said in his heart, ‘there is no God.’”</a:t>
            </a:r>
            <a:endParaRPr lang="en-US" altLang="en-US" sz="1500" i="1" u="sng" dirty="0"/>
          </a:p>
          <a:p>
            <a:pPr>
              <a:spcBef>
                <a:spcPct val="50000"/>
              </a:spcBef>
              <a:buClrTx/>
              <a:buSzTx/>
              <a:buFontTx/>
              <a:buNone/>
            </a:pPr>
            <a:r>
              <a:rPr lang="en-US" altLang="en-US" sz="2400" dirty="0"/>
              <a:t>2) Evolution proposed by Ancient Greeks: </a:t>
            </a:r>
            <a:r>
              <a:rPr lang="en-US" altLang="en-US" sz="2400" dirty="0">
                <a:solidFill>
                  <a:srgbClr val="00FF00"/>
                </a:solidFill>
              </a:rPr>
              <a:t>Thales (588 B.C.) </a:t>
            </a:r>
            <a:r>
              <a:rPr lang="en-US" altLang="en-US" sz="2400" dirty="0"/>
              <a:t>Anaximander (570 B.C.); Empedocles (455 B.C.); Democritus (420 B.C.); </a:t>
            </a:r>
            <a:r>
              <a:rPr lang="en-US" altLang="en-US" sz="2400" dirty="0" err="1"/>
              <a:t>Strato</a:t>
            </a:r>
            <a:r>
              <a:rPr lang="en-US" altLang="en-US" sz="2400" dirty="0"/>
              <a:t> (288 B.C.) </a:t>
            </a:r>
          </a:p>
        </p:txBody>
      </p:sp>
      <p:pic>
        <p:nvPicPr>
          <p:cNvPr id="74756" name="Picture 4" descr="thalespict">
            <a:extLst>
              <a:ext uri="{FF2B5EF4-FFF2-40B4-BE49-F238E27FC236}">
                <a16:creationId xmlns:a16="http://schemas.microsoft.com/office/drawing/2014/main" id="{8EE7A90C-1457-3539-0343-1D3E03DA5A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50" y="3246358"/>
            <a:ext cx="3581400" cy="313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 Box 6">
            <a:extLst>
              <a:ext uri="{FF2B5EF4-FFF2-40B4-BE49-F238E27FC236}">
                <a16:creationId xmlns:a16="http://schemas.microsoft.com/office/drawing/2014/main" id="{4ED165B3-532B-B405-46AD-414D56C30425}"/>
              </a:ext>
            </a:extLst>
          </p:cNvPr>
          <p:cNvSpPr txBox="1">
            <a:spLocks noChangeArrowheads="1"/>
          </p:cNvSpPr>
          <p:nvPr/>
        </p:nvSpPr>
        <p:spPr bwMode="auto">
          <a:xfrm>
            <a:off x="1371600" y="6353096"/>
            <a:ext cx="2514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800" dirty="0">
                <a:solidFill>
                  <a:srgbClr val="FFCC00"/>
                </a:solidFill>
                <a:latin typeface="Bookman Old Style" panose="02050604050505020204" pitchFamily="18" charset="0"/>
              </a:rPr>
              <a:t>Thales, 588 B.C.</a:t>
            </a:r>
          </a:p>
        </p:txBody>
      </p:sp>
      <p:pic>
        <p:nvPicPr>
          <p:cNvPr id="74758" name="Picture 10" descr="full">
            <a:extLst>
              <a:ext uri="{FF2B5EF4-FFF2-40B4-BE49-F238E27FC236}">
                <a16:creationId xmlns:a16="http://schemas.microsoft.com/office/drawing/2014/main" id="{515703B2-52A9-B873-0C96-019274E2A8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2986008"/>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9" name="Text Box 12">
            <a:extLst>
              <a:ext uri="{FF2B5EF4-FFF2-40B4-BE49-F238E27FC236}">
                <a16:creationId xmlns:a16="http://schemas.microsoft.com/office/drawing/2014/main" id="{F75D76A1-C2C0-48FA-EC1F-B62DB36BD57B}"/>
              </a:ext>
            </a:extLst>
          </p:cNvPr>
          <p:cNvSpPr txBox="1">
            <a:spLocks noChangeArrowheads="1"/>
          </p:cNvSpPr>
          <p:nvPr/>
        </p:nvSpPr>
        <p:spPr bwMode="auto">
          <a:xfrm>
            <a:off x="4800600" y="6353096"/>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solidFill>
                  <a:srgbClr val="FFCC00"/>
                </a:solidFill>
                <a:latin typeface="Bookman Old Style" panose="02050604050505020204" pitchFamily="18" charset="0"/>
              </a:rPr>
              <a:t>Anaximander, 570 B.C.</a:t>
            </a:r>
          </a:p>
        </p:txBody>
      </p:sp>
      <p:sp>
        <p:nvSpPr>
          <p:cNvPr id="12" name="Slide Number Placeholder 11">
            <a:extLst>
              <a:ext uri="{FF2B5EF4-FFF2-40B4-BE49-F238E27FC236}">
                <a16:creationId xmlns:a16="http://schemas.microsoft.com/office/drawing/2014/main" id="{E3600E5A-DF53-6BCA-5361-CD44801085D3}"/>
              </a:ext>
            </a:extLst>
          </p:cNvPr>
          <p:cNvSpPr>
            <a:spLocks noGrp="1"/>
          </p:cNvSpPr>
          <p:nvPr>
            <p:ph type="sldNum" sz="quarter" idx="12"/>
          </p:nvPr>
        </p:nvSpPr>
        <p:spPr>
          <a:xfrm>
            <a:off x="6553200" y="6181646"/>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D623476-61C9-493A-933A-E3C0AC393ACC}" type="slidenum">
              <a:rPr lang="en-US" altLang="en-US" sz="1200" smtClean="0"/>
              <a:pPr>
                <a:spcBef>
                  <a:spcPct val="0"/>
                </a:spcBef>
                <a:buClrTx/>
                <a:buSzTx/>
                <a:buFontTx/>
                <a:buNone/>
                <a:defRPr/>
              </a:pPr>
              <a:t>10</a:t>
            </a:fld>
            <a:endParaRPr lang="en-US" altLang="en-US" sz="120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2">
            <a:hlinkClick r:id="rId3"/>
            <a:extLst>
              <a:ext uri="{FF2B5EF4-FFF2-40B4-BE49-F238E27FC236}">
                <a16:creationId xmlns:a16="http://schemas.microsoft.com/office/drawing/2014/main" id="{CC970D89-A733-575C-B35E-2E278A2F7C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3581400"/>
            <a:ext cx="22098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4">
            <a:hlinkClick r:id="rId5" tooltip="Portrait of Jean-Baptiste Lamarck"/>
            <a:extLst>
              <a:ext uri="{FF2B5EF4-FFF2-40B4-BE49-F238E27FC236}">
                <a16:creationId xmlns:a16="http://schemas.microsoft.com/office/drawing/2014/main" id="{C1522368-8B24-7871-2FBA-C62935BB89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838200"/>
            <a:ext cx="26797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8">
            <a:hlinkClick r:id="rId7"/>
            <a:extLst>
              <a:ext uri="{FF2B5EF4-FFF2-40B4-BE49-F238E27FC236}">
                <a16:creationId xmlns:a16="http://schemas.microsoft.com/office/drawing/2014/main" id="{71FF1747-87AA-D444-D99F-5BACC47278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838200"/>
            <a:ext cx="28606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3">
            <a:extLst>
              <a:ext uri="{FF2B5EF4-FFF2-40B4-BE49-F238E27FC236}">
                <a16:creationId xmlns:a16="http://schemas.microsoft.com/office/drawing/2014/main" id="{D4F67219-C755-E19D-8207-6EA1A239343D}"/>
              </a:ext>
            </a:extLst>
          </p:cNvPr>
          <p:cNvSpPr txBox="1">
            <a:spLocks noGrp="1"/>
          </p:cNvSpPr>
          <p:nvPr/>
        </p:nvSpPr>
        <p:spPr bwMode="auto">
          <a:xfrm>
            <a:off x="6858000" y="62484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4A5C5D1-2791-477E-BA57-CFD0AA209E4B}"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11</a:t>
            </a:fld>
            <a:endParaRPr lang="en-US" altLang="en-US" sz="1200">
              <a:effectLst>
                <a:outerShdw blurRad="38100" dist="38100" dir="2700000" algn="tl">
                  <a:srgbClr val="000000"/>
                </a:outerShdw>
              </a:effectLst>
            </a:endParaRPr>
          </a:p>
        </p:txBody>
      </p:sp>
      <p:sp>
        <p:nvSpPr>
          <p:cNvPr id="7" name="Rectangle 3">
            <a:extLst>
              <a:ext uri="{FF2B5EF4-FFF2-40B4-BE49-F238E27FC236}">
                <a16:creationId xmlns:a16="http://schemas.microsoft.com/office/drawing/2014/main" id="{8B539D9D-2803-310E-F69F-A87B1F78FA0A}"/>
              </a:ext>
            </a:extLst>
          </p:cNvPr>
          <p:cNvSpPr>
            <a:spLocks noChangeArrowheads="1"/>
          </p:cNvSpPr>
          <p:nvPr/>
        </p:nvSpPr>
        <p:spPr bwMode="auto">
          <a:xfrm>
            <a:off x="457200" y="241300"/>
            <a:ext cx="8229600" cy="596900"/>
          </a:xfrm>
          <a:prstGeom prst="rect">
            <a:avLst/>
          </a:prstGeom>
          <a:noFill/>
          <a:ln w="9525">
            <a:noFill/>
            <a:miter lim="800000"/>
            <a:headEnd/>
            <a:tailEnd/>
          </a:ln>
          <a:effectLst/>
        </p:spPr>
        <p:txBody>
          <a:bodyPr anchor="ctr"/>
          <a:lstStyle/>
          <a:p>
            <a:pPr algn="ctr" eaLnBrk="1" hangingPunct="1">
              <a:defRPr/>
            </a:pPr>
            <a:r>
              <a:rPr lang="en-US" sz="2500" dirty="0">
                <a:solidFill>
                  <a:srgbClr val="FFCC00"/>
                </a:solidFill>
                <a:effectLst>
                  <a:outerShdw blurRad="38100" dist="38100" dir="2700000" algn="tl">
                    <a:srgbClr val="000000"/>
                  </a:outerShdw>
                </a:effectLst>
                <a:latin typeface="Arial" charset="0"/>
              </a:rPr>
              <a:t>Evolution Proposed Prior to Charles Darwin</a:t>
            </a:r>
          </a:p>
        </p:txBody>
      </p:sp>
      <p:sp>
        <p:nvSpPr>
          <p:cNvPr id="76807" name="Text Box 6">
            <a:extLst>
              <a:ext uri="{FF2B5EF4-FFF2-40B4-BE49-F238E27FC236}">
                <a16:creationId xmlns:a16="http://schemas.microsoft.com/office/drawing/2014/main" id="{63B94596-7A00-D0C1-D5D3-5AA215840D43}"/>
              </a:ext>
            </a:extLst>
          </p:cNvPr>
          <p:cNvSpPr txBox="1">
            <a:spLocks noChangeArrowheads="1"/>
          </p:cNvSpPr>
          <p:nvPr/>
        </p:nvSpPr>
        <p:spPr bwMode="auto">
          <a:xfrm>
            <a:off x="2814638" y="4752975"/>
            <a:ext cx="3429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b="1">
                <a:latin typeface="Bookman Old Style" panose="02050604050505020204" pitchFamily="18" charset="0"/>
              </a:rPr>
              <a:t>Geoffroy Saint-Hilaire (1772-1844)</a:t>
            </a:r>
          </a:p>
        </p:txBody>
      </p:sp>
      <p:sp>
        <p:nvSpPr>
          <p:cNvPr id="76808" name="Text Box 6">
            <a:extLst>
              <a:ext uri="{FF2B5EF4-FFF2-40B4-BE49-F238E27FC236}">
                <a16:creationId xmlns:a16="http://schemas.microsoft.com/office/drawing/2014/main" id="{B942BC7D-129C-AC14-7630-4B80C40FB941}"/>
              </a:ext>
            </a:extLst>
          </p:cNvPr>
          <p:cNvSpPr txBox="1">
            <a:spLocks noChangeArrowheads="1"/>
          </p:cNvSpPr>
          <p:nvPr/>
        </p:nvSpPr>
        <p:spPr bwMode="auto">
          <a:xfrm>
            <a:off x="-169863" y="3230563"/>
            <a:ext cx="3810001"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b="1">
                <a:solidFill>
                  <a:srgbClr val="000000"/>
                </a:solidFill>
                <a:latin typeface="Bookman Old Style" panose="02050604050505020204" pitchFamily="18" charset="0"/>
              </a:rPr>
              <a:t>Jean-Baptiste Lamarck (1744-1829)</a:t>
            </a:r>
          </a:p>
        </p:txBody>
      </p:sp>
      <p:sp>
        <p:nvSpPr>
          <p:cNvPr id="76809" name="Text Box 6">
            <a:extLst>
              <a:ext uri="{FF2B5EF4-FFF2-40B4-BE49-F238E27FC236}">
                <a16:creationId xmlns:a16="http://schemas.microsoft.com/office/drawing/2014/main" id="{CDB6FE38-AEC0-8C27-5986-F4610F1E388C}"/>
              </a:ext>
            </a:extLst>
          </p:cNvPr>
          <p:cNvSpPr txBox="1">
            <a:spLocks noChangeArrowheads="1"/>
          </p:cNvSpPr>
          <p:nvPr/>
        </p:nvSpPr>
        <p:spPr bwMode="auto">
          <a:xfrm>
            <a:off x="5202238" y="3276600"/>
            <a:ext cx="418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b="1">
                <a:latin typeface="Bookman Old Style" panose="02050604050505020204" pitchFamily="18" charset="0"/>
              </a:rPr>
              <a:t>Robert Grant (1793-1874)</a:t>
            </a:r>
          </a:p>
        </p:txBody>
      </p:sp>
      <p:sp>
        <p:nvSpPr>
          <p:cNvPr id="76810" name="Text Box 6">
            <a:extLst>
              <a:ext uri="{FF2B5EF4-FFF2-40B4-BE49-F238E27FC236}">
                <a16:creationId xmlns:a16="http://schemas.microsoft.com/office/drawing/2014/main" id="{9A933948-B799-D74D-7E53-E332ED5ADDDF}"/>
              </a:ext>
            </a:extLst>
          </p:cNvPr>
          <p:cNvSpPr txBox="1">
            <a:spLocks noChangeArrowheads="1"/>
          </p:cNvSpPr>
          <p:nvPr/>
        </p:nvSpPr>
        <p:spPr bwMode="auto">
          <a:xfrm>
            <a:off x="5715000" y="6276975"/>
            <a:ext cx="335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b="1">
                <a:latin typeface="Bookman Old Style" panose="02050604050505020204" pitchFamily="18" charset="0"/>
              </a:rPr>
              <a:t>Erasmus Darwin (1731-1802)</a:t>
            </a:r>
          </a:p>
        </p:txBody>
      </p:sp>
      <p:sp>
        <p:nvSpPr>
          <p:cNvPr id="76811" name="Text Box 6">
            <a:extLst>
              <a:ext uri="{FF2B5EF4-FFF2-40B4-BE49-F238E27FC236}">
                <a16:creationId xmlns:a16="http://schemas.microsoft.com/office/drawing/2014/main" id="{CC1FA98D-8A81-CC48-BD35-BEECCA512A69}"/>
              </a:ext>
            </a:extLst>
          </p:cNvPr>
          <p:cNvSpPr txBox="1">
            <a:spLocks noChangeArrowheads="1"/>
          </p:cNvSpPr>
          <p:nvPr/>
        </p:nvSpPr>
        <p:spPr bwMode="auto">
          <a:xfrm>
            <a:off x="-66675" y="6276975"/>
            <a:ext cx="3876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200" b="1">
                <a:latin typeface="Bookman Old Style" panose="02050604050505020204" pitchFamily="18" charset="0"/>
              </a:rPr>
              <a:t>Alfred Russel Wallace (1823-1913)</a:t>
            </a:r>
          </a:p>
        </p:txBody>
      </p:sp>
      <p:pic>
        <p:nvPicPr>
          <p:cNvPr id="76812" name="Picture 22">
            <a:extLst>
              <a:ext uri="{FF2B5EF4-FFF2-40B4-BE49-F238E27FC236}">
                <a16:creationId xmlns:a16="http://schemas.microsoft.com/office/drawing/2014/main" id="{165194B7-0F0A-AC4C-3284-22173392788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4538" y="3522663"/>
            <a:ext cx="200977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3" name="Picture 24">
            <a:extLst>
              <a:ext uri="{FF2B5EF4-FFF2-40B4-BE49-F238E27FC236}">
                <a16:creationId xmlns:a16="http://schemas.microsoft.com/office/drawing/2014/main" id="{39771A35-C899-0AE4-3B9E-0E9E38D0619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2800" y="2068513"/>
            <a:ext cx="22383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5890" name="Rectangle 2">
            <a:extLst>
              <a:ext uri="{FF2B5EF4-FFF2-40B4-BE49-F238E27FC236}">
                <a16:creationId xmlns:a16="http://schemas.microsoft.com/office/drawing/2014/main" id="{CF18890D-584B-61BC-9F50-63BC4A4406CE}"/>
              </a:ext>
            </a:extLst>
          </p:cNvPr>
          <p:cNvSpPr>
            <a:spLocks noChangeArrowheads="1"/>
          </p:cNvSpPr>
          <p:nvPr/>
        </p:nvSpPr>
        <p:spPr bwMode="auto">
          <a:xfrm>
            <a:off x="304800" y="228600"/>
            <a:ext cx="8229600" cy="477837"/>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What Is the Significance of Charles Darwin?</a:t>
            </a:r>
          </a:p>
        </p:txBody>
      </p:sp>
      <p:pic>
        <p:nvPicPr>
          <p:cNvPr id="78851" name="Picture 5" descr="Three quarter length studio photo showing Darwin's characteristic large forehead and bushy eyebrows with deep set eyes, pug nose and mouth set in a determined look. He is bald on top, with dark hair and long side whiskers but no beard or moustache. His jacket is dark, with very wide lapels, and his trousers are a light check pattern. His shirt has an upright wing collar, and his cravat is tucked into his waistcoat which is a light fine checked pattern.">
            <a:hlinkClick r:id="rId3" tooltip="Charles Robert Darwin, aged 45 in 1854, by then working towards publication of On the Origin of Species."/>
            <a:extLst>
              <a:ext uri="{FF2B5EF4-FFF2-40B4-BE49-F238E27FC236}">
                <a16:creationId xmlns:a16="http://schemas.microsoft.com/office/drawing/2014/main" id="{B70E1135-C335-8E73-22C8-DA1A857AFF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100" y="858837"/>
            <a:ext cx="4191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465ECCE3-DF3D-8067-64C5-E0C19066B2FD}"/>
              </a:ext>
            </a:extLst>
          </p:cNvPr>
          <p:cNvSpPr txBox="1"/>
          <p:nvPr/>
        </p:nvSpPr>
        <p:spPr>
          <a:xfrm>
            <a:off x="6515100" y="1163637"/>
            <a:ext cx="1905000" cy="4247317"/>
          </a:xfrm>
          <a:prstGeom prst="rect">
            <a:avLst/>
          </a:prstGeom>
          <a:noFill/>
        </p:spPr>
        <p:txBody>
          <a:bodyPr>
            <a:spAutoFit/>
          </a:bodyPr>
          <a:lstStyle/>
          <a:p>
            <a:pPr algn="ctr">
              <a:defRPr/>
            </a:pPr>
            <a:r>
              <a:rPr lang="en-US" dirty="0">
                <a:latin typeface="+mn-lt"/>
              </a:rPr>
              <a:t>Charles Darwin used a logical fallacy called </a:t>
            </a:r>
            <a:r>
              <a:rPr lang="en-US" i="1" dirty="0">
                <a:solidFill>
                  <a:srgbClr val="FFC000"/>
                </a:solidFill>
                <a:latin typeface="+mn-lt"/>
              </a:rPr>
              <a:t>“The Fallacy of </a:t>
            </a:r>
            <a:r>
              <a:rPr lang="en-US" i="1" dirty="0" err="1">
                <a:solidFill>
                  <a:srgbClr val="FFC000"/>
                </a:solidFill>
                <a:latin typeface="+mn-lt"/>
              </a:rPr>
              <a:t>Equivication</a:t>
            </a:r>
            <a:r>
              <a:rPr lang="en-US" i="1" dirty="0">
                <a:solidFill>
                  <a:srgbClr val="FFC000"/>
                </a:solidFill>
                <a:latin typeface="+mn-lt"/>
              </a:rPr>
              <a:t>” (AKA, “Bait and Switch”) </a:t>
            </a:r>
            <a:r>
              <a:rPr lang="en-US" dirty="0">
                <a:latin typeface="+mn-lt"/>
              </a:rPr>
              <a:t>to say, if animals can vary </a:t>
            </a:r>
            <a:r>
              <a:rPr lang="en-US" i="1" u="sng" dirty="0">
                <a:latin typeface="+mn-lt"/>
              </a:rPr>
              <a:t>within their kind </a:t>
            </a:r>
            <a:r>
              <a:rPr lang="en-US" dirty="0">
                <a:latin typeface="+mn-lt"/>
              </a:rPr>
              <a:t>then they can evolve into </a:t>
            </a:r>
            <a:r>
              <a:rPr lang="en-US" i="1" u="sng" dirty="0">
                <a:latin typeface="+mn-lt"/>
              </a:rPr>
              <a:t>different kinds</a:t>
            </a:r>
            <a:r>
              <a:rPr lang="en-US" i="1" dirty="0">
                <a:latin typeface="+mn-lt"/>
              </a:rPr>
              <a:t> </a:t>
            </a:r>
            <a:r>
              <a:rPr lang="en-US" dirty="0">
                <a:latin typeface="+mn-lt"/>
              </a:rPr>
              <a:t>(i.e., across </a:t>
            </a:r>
            <a:r>
              <a:rPr lang="en-US" dirty="0" err="1">
                <a:latin typeface="+mn-lt"/>
              </a:rPr>
              <a:t>phylogentic</a:t>
            </a:r>
            <a:r>
              <a:rPr lang="en-US" dirty="0">
                <a:latin typeface="+mn-lt"/>
              </a:rPr>
              <a:t> boundaries)</a:t>
            </a:r>
            <a:endParaRPr lang="en-US" i="1" u="sng" dirty="0">
              <a:latin typeface="+mn-lt"/>
            </a:endParaRPr>
          </a:p>
        </p:txBody>
      </p:sp>
      <p:sp>
        <p:nvSpPr>
          <p:cNvPr id="2" name="Slide Number Placeholder 1">
            <a:extLst>
              <a:ext uri="{FF2B5EF4-FFF2-40B4-BE49-F238E27FC236}">
                <a16:creationId xmlns:a16="http://schemas.microsoft.com/office/drawing/2014/main" id="{B546B130-7F31-19FF-B373-85BC9B4329FE}"/>
              </a:ext>
            </a:extLst>
          </p:cNvPr>
          <p:cNvSpPr>
            <a:spLocks noGrp="1"/>
          </p:cNvSpPr>
          <p:nvPr>
            <p:ph type="sldNum" sz="quarter" idx="12"/>
          </p:nvPr>
        </p:nvSpPr>
        <p:spPr>
          <a:xfrm>
            <a:off x="6134100" y="6188075"/>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364DC8D-A218-4317-9E4C-63F2AE1E3374}" type="slidenum">
              <a:rPr lang="en-US" altLang="en-US" smtClean="0">
                <a:latin typeface="Arial" panose="020B0604020202020204" pitchFamily="34" charset="0"/>
              </a:rPr>
              <a:pPr>
                <a:defRPr/>
              </a:pPr>
              <a:t>12</a:t>
            </a:fld>
            <a:endParaRPr lang="en-US" altLang="en-US">
              <a:latin typeface="Arial" panose="020B0604020202020204"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196AEE-2B07-85DD-C531-F8259D4F1B5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9C5B8D00-C17B-4E4A-977E-BD4B98A10021}" type="slidenum">
              <a:rPr lang="en-US" altLang="en-US" smtClean="0">
                <a:latin typeface="Arial" panose="020B0604020202020204" pitchFamily="34" charset="0"/>
              </a:rPr>
              <a:pPr>
                <a:defRPr/>
              </a:pPr>
              <a:t>13</a:t>
            </a:fld>
            <a:endParaRPr lang="en-US" altLang="en-US">
              <a:latin typeface="Arial" panose="020B0604020202020204" pitchFamily="34" charset="0"/>
            </a:endParaRPr>
          </a:p>
        </p:txBody>
      </p:sp>
      <p:sp>
        <p:nvSpPr>
          <p:cNvPr id="4" name="Rectangle 2">
            <a:extLst>
              <a:ext uri="{FF2B5EF4-FFF2-40B4-BE49-F238E27FC236}">
                <a16:creationId xmlns:a16="http://schemas.microsoft.com/office/drawing/2014/main" id="{4EBE6421-97F0-6575-DF99-A3CFB7EC2D1D}"/>
              </a:ext>
            </a:extLst>
          </p:cNvPr>
          <p:cNvSpPr>
            <a:spLocks noChangeArrowheads="1"/>
          </p:cNvSpPr>
          <p:nvPr/>
        </p:nvSpPr>
        <p:spPr bwMode="auto">
          <a:xfrm>
            <a:off x="304800" y="228600"/>
            <a:ext cx="8229600" cy="477837"/>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What Is the Significance of Charles Darwin?</a:t>
            </a:r>
          </a:p>
        </p:txBody>
      </p:sp>
      <p:pic>
        <p:nvPicPr>
          <p:cNvPr id="6" name="Picture 5" descr="Three quarter length studio photo showing Darwin's characteristic large forehead and bushy eyebrows with deep set eyes, pug nose and mouth set in a determined look. He is bald on top, with dark hair and long side whiskers but no beard or moustache. His jacket is dark, with very wide lapels, and his trousers are a light check pattern. His shirt has an upright wing collar, and his cravat is tucked into his waistcoat which is a light fine checked pattern.">
            <a:hlinkClick r:id="rId3" tooltip="Charles Robert Darwin, aged 45 in 1854, by then working towards publication of On the Origin of Species."/>
            <a:extLst>
              <a:ext uri="{FF2B5EF4-FFF2-40B4-BE49-F238E27FC236}">
                <a16:creationId xmlns:a16="http://schemas.microsoft.com/office/drawing/2014/main" id="{144E743A-FA8F-7A8C-AB58-425CBC479D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100" y="858837"/>
            <a:ext cx="4191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042CE77-BA07-283F-B1FC-BBCB6189425C}"/>
              </a:ext>
            </a:extLst>
          </p:cNvPr>
          <p:cNvSpPr txBox="1"/>
          <p:nvPr/>
        </p:nvSpPr>
        <p:spPr>
          <a:xfrm>
            <a:off x="6515100" y="1163637"/>
            <a:ext cx="1905000" cy="4247317"/>
          </a:xfrm>
          <a:prstGeom prst="rect">
            <a:avLst/>
          </a:prstGeom>
          <a:noFill/>
        </p:spPr>
        <p:txBody>
          <a:bodyPr>
            <a:spAutoFit/>
          </a:bodyPr>
          <a:lstStyle/>
          <a:p>
            <a:pPr algn="ctr">
              <a:defRPr/>
            </a:pPr>
            <a:r>
              <a:rPr lang="en-US" dirty="0">
                <a:latin typeface="+mn-lt"/>
              </a:rPr>
              <a:t>Charles Darwin used a logical fallacy called </a:t>
            </a:r>
            <a:r>
              <a:rPr lang="en-US" i="1" dirty="0">
                <a:solidFill>
                  <a:srgbClr val="FFC000"/>
                </a:solidFill>
                <a:latin typeface="+mn-lt"/>
              </a:rPr>
              <a:t>“The Fallacy of </a:t>
            </a:r>
            <a:r>
              <a:rPr lang="en-US" i="1" dirty="0" err="1">
                <a:solidFill>
                  <a:srgbClr val="FFC000"/>
                </a:solidFill>
                <a:latin typeface="+mn-lt"/>
              </a:rPr>
              <a:t>Equivication</a:t>
            </a:r>
            <a:r>
              <a:rPr lang="en-US" i="1" dirty="0">
                <a:solidFill>
                  <a:srgbClr val="FFC000"/>
                </a:solidFill>
                <a:latin typeface="+mn-lt"/>
              </a:rPr>
              <a:t>” (AKA, “Bait and Switch”) </a:t>
            </a:r>
            <a:r>
              <a:rPr lang="en-US" dirty="0">
                <a:latin typeface="+mn-lt"/>
              </a:rPr>
              <a:t>to say, if animals can vary </a:t>
            </a:r>
            <a:r>
              <a:rPr lang="en-US" i="1" u="sng" dirty="0">
                <a:latin typeface="+mn-lt"/>
              </a:rPr>
              <a:t>within their kind </a:t>
            </a:r>
            <a:r>
              <a:rPr lang="en-US" dirty="0">
                <a:latin typeface="+mn-lt"/>
              </a:rPr>
              <a:t>then they can evolve into </a:t>
            </a:r>
            <a:r>
              <a:rPr lang="en-US" i="1" u="sng" dirty="0">
                <a:latin typeface="+mn-lt"/>
              </a:rPr>
              <a:t>different kinds</a:t>
            </a:r>
            <a:r>
              <a:rPr lang="en-US" i="1" dirty="0">
                <a:latin typeface="+mn-lt"/>
              </a:rPr>
              <a:t> </a:t>
            </a:r>
            <a:r>
              <a:rPr lang="en-US" dirty="0">
                <a:latin typeface="+mn-lt"/>
              </a:rPr>
              <a:t>(i.e., across </a:t>
            </a:r>
            <a:r>
              <a:rPr lang="en-US" dirty="0" err="1">
                <a:latin typeface="+mn-lt"/>
              </a:rPr>
              <a:t>phylogentic</a:t>
            </a:r>
            <a:r>
              <a:rPr lang="en-US" dirty="0">
                <a:latin typeface="+mn-lt"/>
              </a:rPr>
              <a:t> boundaries)</a:t>
            </a:r>
            <a:endParaRPr lang="en-US" i="1" u="sng" dirty="0">
              <a:latin typeface="+mn-lt"/>
            </a:endParaRPr>
          </a:p>
        </p:txBody>
      </p:sp>
      <p:pic>
        <p:nvPicPr>
          <p:cNvPr id="80901" name="Picture 17">
            <a:extLst>
              <a:ext uri="{FF2B5EF4-FFF2-40B4-BE49-F238E27FC236}">
                <a16:creationId xmlns:a16="http://schemas.microsoft.com/office/drawing/2014/main" id="{145F3ECF-5715-D68C-8BE6-371C8007F8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20825"/>
            <a:ext cx="41910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Three quarter length studio photo showing Darwin's characteristic large forehead and bushy eyebrows with deep set eyes, pug nose and mouth set in a determined look. He is bald on top, with dark hair and long side whiskers but no beard or moustache. His jacket is dark, with very wide lapels, and his trousers are a light check pattern. His shirt has an upright wing collar, and his cravat is tucked into his waistcoat which is a light fine checked pattern.">
            <a:hlinkClick r:id="rId3" tooltip="Charles Robert Darwin, aged 45 in 1854, by then working towards publication of On the Origin of Species."/>
            <a:extLst>
              <a:ext uri="{FF2B5EF4-FFF2-40B4-BE49-F238E27FC236}">
                <a16:creationId xmlns:a16="http://schemas.microsoft.com/office/drawing/2014/main" id="{F8E69744-93B0-B38E-EEE8-4D4407DAE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100" y="858837"/>
            <a:ext cx="4191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17">
            <a:extLst>
              <a:ext uri="{FF2B5EF4-FFF2-40B4-BE49-F238E27FC236}">
                <a16:creationId xmlns:a16="http://schemas.microsoft.com/office/drawing/2014/main" id="{2AD64F47-5B2A-F07D-6167-6C9FE603DE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20825"/>
            <a:ext cx="41910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D49F3A4-DD03-F473-3156-CAC7D6CDB1A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EAFC63E-C8B7-4C9F-A007-D3A8301E779B}" type="slidenum">
              <a:rPr lang="en-US" altLang="en-US" smtClean="0">
                <a:latin typeface="Arial" panose="020B0604020202020204" pitchFamily="34" charset="0"/>
              </a:rPr>
              <a:pPr>
                <a:defRPr/>
              </a:pPr>
              <a:t>14</a:t>
            </a:fld>
            <a:endParaRPr lang="en-US" altLang="en-US">
              <a:latin typeface="Arial" panose="020B0604020202020204" pitchFamily="34" charset="0"/>
            </a:endParaRPr>
          </a:p>
        </p:txBody>
      </p:sp>
      <p:pic>
        <p:nvPicPr>
          <p:cNvPr id="82951" name="Picture 3">
            <a:extLst>
              <a:ext uri="{FF2B5EF4-FFF2-40B4-BE49-F238E27FC236}">
                <a16:creationId xmlns:a16="http://schemas.microsoft.com/office/drawing/2014/main" id="{36334F41-8753-F043-BF5A-7EBB8F59E8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2954338"/>
            <a:ext cx="1220788"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0809140A-4A55-5814-3024-4CD82B8B9A2C}"/>
              </a:ext>
            </a:extLst>
          </p:cNvPr>
          <p:cNvSpPr>
            <a:spLocks noChangeArrowheads="1"/>
          </p:cNvSpPr>
          <p:nvPr/>
        </p:nvSpPr>
        <p:spPr bwMode="auto">
          <a:xfrm>
            <a:off x="304800" y="228600"/>
            <a:ext cx="8229600" cy="477837"/>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What Is the Significance of Charles Darwin?</a:t>
            </a:r>
          </a:p>
        </p:txBody>
      </p:sp>
      <p:sp>
        <p:nvSpPr>
          <p:cNvPr id="7" name="TextBox 6">
            <a:extLst>
              <a:ext uri="{FF2B5EF4-FFF2-40B4-BE49-F238E27FC236}">
                <a16:creationId xmlns:a16="http://schemas.microsoft.com/office/drawing/2014/main" id="{33CAB521-A3B7-3E1F-4B71-1C6D8A65A73A}"/>
              </a:ext>
            </a:extLst>
          </p:cNvPr>
          <p:cNvSpPr txBox="1"/>
          <p:nvPr/>
        </p:nvSpPr>
        <p:spPr>
          <a:xfrm>
            <a:off x="6515100" y="1163637"/>
            <a:ext cx="1905000" cy="4247317"/>
          </a:xfrm>
          <a:prstGeom prst="rect">
            <a:avLst/>
          </a:prstGeom>
          <a:noFill/>
        </p:spPr>
        <p:txBody>
          <a:bodyPr>
            <a:spAutoFit/>
          </a:bodyPr>
          <a:lstStyle/>
          <a:p>
            <a:pPr algn="ctr">
              <a:defRPr/>
            </a:pPr>
            <a:r>
              <a:rPr lang="en-US" dirty="0">
                <a:latin typeface="+mn-lt"/>
              </a:rPr>
              <a:t>Charles Darwin used a logical fallacy called </a:t>
            </a:r>
            <a:r>
              <a:rPr lang="en-US" i="1" dirty="0">
                <a:solidFill>
                  <a:srgbClr val="FFC000"/>
                </a:solidFill>
                <a:latin typeface="+mn-lt"/>
              </a:rPr>
              <a:t>“The Fallacy of </a:t>
            </a:r>
            <a:r>
              <a:rPr lang="en-US" i="1" dirty="0" err="1">
                <a:solidFill>
                  <a:srgbClr val="FFC000"/>
                </a:solidFill>
                <a:latin typeface="+mn-lt"/>
              </a:rPr>
              <a:t>Equivication</a:t>
            </a:r>
            <a:r>
              <a:rPr lang="en-US" i="1" dirty="0">
                <a:solidFill>
                  <a:srgbClr val="FFC000"/>
                </a:solidFill>
                <a:latin typeface="+mn-lt"/>
              </a:rPr>
              <a:t>” (AKA, “Bait and Switch”) </a:t>
            </a:r>
            <a:r>
              <a:rPr lang="en-US" dirty="0">
                <a:latin typeface="+mn-lt"/>
              </a:rPr>
              <a:t>to say, if animals can vary </a:t>
            </a:r>
            <a:r>
              <a:rPr lang="en-US" i="1" u="sng" dirty="0">
                <a:latin typeface="+mn-lt"/>
              </a:rPr>
              <a:t>within their kind </a:t>
            </a:r>
            <a:r>
              <a:rPr lang="en-US" dirty="0">
                <a:latin typeface="+mn-lt"/>
              </a:rPr>
              <a:t>then they can evolve into </a:t>
            </a:r>
            <a:r>
              <a:rPr lang="en-US" i="1" u="sng" dirty="0">
                <a:latin typeface="+mn-lt"/>
              </a:rPr>
              <a:t>different kinds</a:t>
            </a:r>
            <a:r>
              <a:rPr lang="en-US" i="1" dirty="0">
                <a:latin typeface="+mn-lt"/>
              </a:rPr>
              <a:t> </a:t>
            </a:r>
            <a:r>
              <a:rPr lang="en-US" dirty="0">
                <a:latin typeface="+mn-lt"/>
              </a:rPr>
              <a:t>(i.e., across </a:t>
            </a:r>
            <a:r>
              <a:rPr lang="en-US" dirty="0" err="1">
                <a:latin typeface="+mn-lt"/>
              </a:rPr>
              <a:t>phylogentic</a:t>
            </a:r>
            <a:r>
              <a:rPr lang="en-US" dirty="0">
                <a:latin typeface="+mn-lt"/>
              </a:rPr>
              <a:t> boundaries)</a:t>
            </a:r>
            <a:endParaRPr lang="en-US" i="1" u="sng" dirty="0">
              <a:latin typeface="+mn-lt"/>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653CBF6-D488-13FF-F9B2-067A1097850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3DD6DC-CA1C-586F-29CE-85D8B6AA5D5C}"/>
              </a:ext>
            </a:extLst>
          </p:cNvPr>
          <p:cNvSpPr>
            <a:spLocks noGrp="1"/>
          </p:cNvSpPr>
          <p:nvPr>
            <p:ph type="sldNum" sz="quarter" idx="12"/>
          </p:nvPr>
        </p:nvSpPr>
        <p:spPr>
          <a:xfrm>
            <a:off x="6553200" y="61674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F15937FF-E15F-42D5-8A44-0F27DA229228}" type="slidenum">
              <a:rPr lang="en-US" altLang="en-US" sz="1200" smtClean="0"/>
              <a:pPr>
                <a:spcBef>
                  <a:spcPct val="0"/>
                </a:spcBef>
                <a:buClrTx/>
                <a:buSzTx/>
                <a:buFontTx/>
                <a:buNone/>
                <a:defRPr/>
              </a:pPr>
              <a:t>15</a:t>
            </a:fld>
            <a:endParaRPr lang="en-US" altLang="en-US" sz="1200"/>
          </a:p>
        </p:txBody>
      </p:sp>
      <p:pic>
        <p:nvPicPr>
          <p:cNvPr id="86020" name="Picture 10">
            <a:extLst>
              <a:ext uri="{FF2B5EF4-FFF2-40B4-BE49-F238E27FC236}">
                <a16:creationId xmlns:a16="http://schemas.microsoft.com/office/drawing/2014/main" id="{1D884024-6856-971F-3443-D84E212126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9712" y="914400"/>
            <a:ext cx="6124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Three quarter length studio photo showing Darwin's characteristic large forehead and bushy eyebrows with deep set eyes, pug nose and mouth set in a determined look. He is bald on top, with dark hair and long side whiskers but no beard or moustache. His jacket is dark, with very wide lapels, and his trousers are a light check pattern. His shirt has an upright wing collar, and his cravat is tucked into his waistcoat which is a light fine checked pattern.">
            <a:hlinkClick r:id="rId7" tooltip="Charles Robert Darwin, aged 45 in 1854, by then working towards publication of On the Origin of Species."/>
            <a:extLst>
              <a:ext uri="{FF2B5EF4-FFF2-40B4-BE49-F238E27FC236}">
                <a16:creationId xmlns:a16="http://schemas.microsoft.com/office/drawing/2014/main" id="{D7BE50F1-9D7F-B0C4-E03C-703F4F1AEE5E}"/>
              </a:ext>
            </a:extLst>
          </p:cNvPr>
          <p:cNvPicPr>
            <a:picLocks noChangeAspect="1" noChangeArrowheads="1"/>
          </p:cNvPicPr>
          <p:nvPr/>
        </p:nvPicPr>
        <p:blipFill rotWithShape="1">
          <a:blip r:embed="rId8"/>
          <a:srcRect l="43636" t="4721" r="18296" b="45558"/>
          <a:stretch/>
        </p:blipFill>
        <p:spPr bwMode="auto">
          <a:xfrm>
            <a:off x="1509711" y="3096882"/>
            <a:ext cx="1303337" cy="2240096"/>
          </a:xfrm>
          <a:prstGeom prst="rect">
            <a:avLst/>
          </a:prstGeom>
          <a:noFill/>
          <a:ln>
            <a:noFill/>
          </a:ln>
          <a:scene3d>
            <a:camera prst="orthographicFront">
              <a:rot lat="0" lon="10800000" rev="0"/>
            </a:camera>
            <a:lightRig rig="threePt" dir="t"/>
          </a:scene3d>
        </p:spPr>
      </p:pic>
    </p:spTree>
    <p:extLst>
      <p:ext uri="{BB962C8B-B14F-4D97-AF65-F5344CB8AC3E}">
        <p14:creationId xmlns:p14="http://schemas.microsoft.com/office/powerpoint/2010/main" val="353593907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A3F823D9-99F5-7784-F438-9CC87F3A8E3A}"/>
              </a:ext>
            </a:extLst>
          </p:cNvPr>
          <p:cNvSpPr>
            <a:spLocks noGrp="1"/>
          </p:cNvSpPr>
          <p:nvPr>
            <p:ph type="sldNum" sz="quarter" idx="12"/>
          </p:nvPr>
        </p:nvSpPr>
        <p:spPr>
          <a:xfrm>
            <a:off x="6477000" y="62436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77FE74D-0D5C-4850-8934-F6A4641AF63C}" type="slidenum">
              <a:rPr lang="en-US" altLang="en-US" sz="1200" smtClean="0"/>
              <a:pPr>
                <a:spcBef>
                  <a:spcPct val="0"/>
                </a:spcBef>
                <a:buClrTx/>
                <a:buSzTx/>
                <a:buFontTx/>
                <a:buNone/>
                <a:defRPr/>
              </a:pPr>
              <a:t>16</a:t>
            </a:fld>
            <a:endParaRPr lang="en-US" altLang="en-US" sz="1200"/>
          </a:p>
        </p:txBody>
      </p:sp>
      <p:pic>
        <p:nvPicPr>
          <p:cNvPr id="88067" name="Picture 6" descr="349px-origin_of_species_title_page">
            <a:extLst>
              <a:ext uri="{FF2B5EF4-FFF2-40B4-BE49-F238E27FC236}">
                <a16:creationId xmlns:a16="http://schemas.microsoft.com/office/drawing/2014/main" id="{EBCD7A46-0B7C-A4E6-0894-5E67B35CD1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0075" y="533400"/>
            <a:ext cx="32353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8" descr="darwin">
            <a:extLst>
              <a:ext uri="{FF2B5EF4-FFF2-40B4-BE49-F238E27FC236}">
                <a16:creationId xmlns:a16="http://schemas.microsoft.com/office/drawing/2014/main" id="{DA911E01-B422-9F89-09D1-A63A413C32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533400"/>
            <a:ext cx="36576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CA6019D-1E16-52AC-7278-22F01664BE9E}"/>
              </a:ext>
            </a:extLst>
          </p:cNvPr>
          <p:cNvSpPr txBox="1"/>
          <p:nvPr/>
        </p:nvSpPr>
        <p:spPr>
          <a:xfrm>
            <a:off x="193675" y="1143000"/>
            <a:ext cx="1600200" cy="4493538"/>
          </a:xfrm>
          <a:prstGeom prst="rect">
            <a:avLst/>
          </a:prstGeom>
          <a:noFill/>
        </p:spPr>
        <p:txBody>
          <a:bodyPr>
            <a:spAutoFit/>
          </a:bodyPr>
          <a:lstStyle/>
          <a:p>
            <a:pPr algn="ctr">
              <a:defRPr/>
            </a:pPr>
            <a:r>
              <a:rPr lang="en-US" sz="2200" dirty="0">
                <a:solidFill>
                  <a:srgbClr val="FFC000"/>
                </a:solidFill>
                <a:latin typeface="+mn-lt"/>
              </a:rPr>
              <a:t>Darwin proved </a:t>
            </a:r>
            <a:r>
              <a:rPr lang="en-US" sz="2200" i="1" dirty="0">
                <a:latin typeface="+mn-lt"/>
              </a:rPr>
              <a:t>“survival of the fittest.”  </a:t>
            </a:r>
            <a:r>
              <a:rPr lang="en-US" sz="2200" dirty="0">
                <a:solidFill>
                  <a:srgbClr val="FFC000"/>
                </a:solidFill>
                <a:latin typeface="+mn-lt"/>
              </a:rPr>
              <a:t>However, in order to prove macro- evolution, he had to establish,  </a:t>
            </a:r>
            <a:r>
              <a:rPr lang="en-US" sz="2200" i="1" dirty="0">
                <a:latin typeface="+mn-lt"/>
              </a:rPr>
              <a:t>“arrival of the fittest”</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75EC945-26C9-85AC-F072-4ECF6F0261D0}"/>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94C9348-A614-49DD-8D04-A302690656B0}" type="slidenum">
              <a:rPr lang="en-US" altLang="en-US" sz="1200" smtClean="0"/>
              <a:pPr>
                <a:spcBef>
                  <a:spcPct val="0"/>
                </a:spcBef>
                <a:buClrTx/>
                <a:buSzTx/>
                <a:buFontTx/>
                <a:buNone/>
                <a:defRPr/>
              </a:pPr>
              <a:t>17</a:t>
            </a:fld>
            <a:endParaRPr lang="en-US" altLang="en-US" sz="1200"/>
          </a:p>
        </p:txBody>
      </p:sp>
      <p:sp>
        <p:nvSpPr>
          <p:cNvPr id="474114" name="Rectangle 2">
            <a:extLst>
              <a:ext uri="{FF2B5EF4-FFF2-40B4-BE49-F238E27FC236}">
                <a16:creationId xmlns:a16="http://schemas.microsoft.com/office/drawing/2014/main" id="{DE2ACB41-4B30-E871-6ED9-AF27E4736A7F}"/>
              </a:ext>
            </a:extLst>
          </p:cNvPr>
          <p:cNvSpPr>
            <a:spLocks noGrp="1" noChangeArrowheads="1"/>
          </p:cNvSpPr>
          <p:nvPr>
            <p:ph type="title"/>
          </p:nvPr>
        </p:nvSpPr>
        <p:spPr>
          <a:xfrm>
            <a:off x="933450" y="1831340"/>
            <a:ext cx="7600950" cy="1143000"/>
          </a:xfrm>
        </p:spPr>
        <p:txBody>
          <a:bodyPr/>
          <a:lstStyle/>
          <a:p>
            <a:pPr algn="l" eaLnBrk="1" hangingPunct="1">
              <a:buFontTx/>
              <a:buBlip>
                <a:blip r:embed="rId6"/>
              </a:buBlip>
              <a:defRPr/>
            </a:pPr>
            <a:r>
              <a:rPr lang="en-US" sz="2400" dirty="0">
                <a:solidFill>
                  <a:srgbClr val="FFCC00"/>
                </a:solidFill>
              </a:rPr>
              <a:t> </a:t>
            </a:r>
            <a:r>
              <a:rPr lang="en-US" sz="2300" dirty="0"/>
              <a:t>Animals can vary </a:t>
            </a:r>
            <a:r>
              <a:rPr lang="en-US" sz="2300" u="sng" dirty="0"/>
              <a:t>within their kind</a:t>
            </a:r>
            <a:r>
              <a:rPr lang="en-US" sz="2300" dirty="0"/>
              <a:t>, </a:t>
            </a:r>
            <a:r>
              <a:rPr lang="en-US" sz="2300" dirty="0">
                <a:solidFill>
                  <a:srgbClr val="00FF00"/>
                </a:solidFill>
              </a:rPr>
              <a:t>(microevolution)  </a:t>
            </a:r>
            <a:br>
              <a:rPr lang="en-US" sz="2300" dirty="0">
                <a:solidFill>
                  <a:srgbClr val="00FF00"/>
                </a:solidFill>
              </a:rPr>
            </a:br>
            <a:r>
              <a:rPr lang="en-US" sz="2300" dirty="0">
                <a:solidFill>
                  <a:srgbClr val="00FF00"/>
                </a:solidFill>
              </a:rPr>
              <a:t>  </a:t>
            </a:r>
            <a:r>
              <a:rPr lang="en-US" sz="2000" dirty="0">
                <a:solidFill>
                  <a:srgbClr val="00FF00"/>
                </a:solidFill>
              </a:rPr>
              <a:t>  </a:t>
            </a:r>
            <a:r>
              <a:rPr lang="en-US" sz="2300" dirty="0"/>
              <a:t>but cannot change </a:t>
            </a:r>
            <a:r>
              <a:rPr lang="en-US" sz="2300" u="sng" dirty="0"/>
              <a:t>outside their kind</a:t>
            </a:r>
            <a:r>
              <a:rPr lang="en-US" sz="2300" dirty="0"/>
              <a:t> </a:t>
            </a:r>
            <a:r>
              <a:rPr lang="en-US" sz="2300" dirty="0">
                <a:solidFill>
                  <a:srgbClr val="00FF00"/>
                </a:solidFill>
              </a:rPr>
              <a:t>(macroevolution)</a:t>
            </a:r>
            <a:br>
              <a:rPr lang="en-US" sz="2400" dirty="0"/>
            </a:br>
            <a:endParaRPr lang="en-US" sz="2400" dirty="0"/>
          </a:p>
        </p:txBody>
      </p:sp>
      <p:sp>
        <p:nvSpPr>
          <p:cNvPr id="474115" name="Rectangle 3">
            <a:extLst>
              <a:ext uri="{FF2B5EF4-FFF2-40B4-BE49-F238E27FC236}">
                <a16:creationId xmlns:a16="http://schemas.microsoft.com/office/drawing/2014/main" id="{A207DF21-7C0D-3A49-B340-F61878A77312}"/>
              </a:ext>
            </a:extLst>
          </p:cNvPr>
          <p:cNvSpPr>
            <a:spLocks noChangeArrowheads="1"/>
          </p:cNvSpPr>
          <p:nvPr/>
        </p:nvSpPr>
        <p:spPr bwMode="auto">
          <a:xfrm>
            <a:off x="457200" y="1066800"/>
            <a:ext cx="8229600" cy="749300"/>
          </a:xfrm>
          <a:prstGeom prst="rect">
            <a:avLst/>
          </a:prstGeom>
          <a:noFill/>
          <a:ln w="9525">
            <a:noFill/>
            <a:miter lim="800000"/>
            <a:headEnd/>
            <a:tailEnd/>
          </a:ln>
          <a:effectLst/>
        </p:spPr>
        <p:txBody>
          <a:bodyPr anchor="ctr"/>
          <a:lstStyle/>
          <a:p>
            <a:pPr algn="ctr" eaLnBrk="1" hangingPunct="1">
              <a:defRPr/>
            </a:pPr>
            <a:r>
              <a:rPr lang="en-US" sz="2800" dirty="0">
                <a:solidFill>
                  <a:srgbClr val="FFCC00"/>
                </a:solidFill>
                <a:effectLst>
                  <a:outerShdw blurRad="38100" dist="38100" dir="2700000" algn="tl">
                    <a:srgbClr val="000000"/>
                  </a:outerShdw>
                </a:effectLst>
                <a:latin typeface="Arial" charset="0"/>
              </a:rPr>
              <a:t>The Microevolution Maxim</a:t>
            </a:r>
            <a:endParaRPr lang="en-US" sz="2800" i="1" dirty="0">
              <a:solidFill>
                <a:srgbClr val="FFCC00"/>
              </a:solidFill>
              <a:effectLst>
                <a:outerShdw blurRad="38100" dist="38100" dir="2700000" algn="tl">
                  <a:srgbClr val="000000"/>
                </a:outerShdw>
              </a:effectLst>
              <a:latin typeface="Arial" charset="0"/>
            </a:endParaRPr>
          </a:p>
          <a:p>
            <a:pPr algn="ctr" eaLnBrk="1" hangingPunct="1">
              <a:defRPr/>
            </a:pPr>
            <a:endParaRPr lang="en-US" sz="2800"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3730" name="Rectangle 2">
            <a:extLst>
              <a:ext uri="{FF2B5EF4-FFF2-40B4-BE49-F238E27FC236}">
                <a16:creationId xmlns:a16="http://schemas.microsoft.com/office/drawing/2014/main" id="{9D170385-C042-61FA-24E5-3D40FF45F65C}"/>
              </a:ext>
            </a:extLst>
          </p:cNvPr>
          <p:cNvSpPr>
            <a:spLocks noGrp="1" noChangeArrowheads="1"/>
          </p:cNvSpPr>
          <p:nvPr>
            <p:ph type="title"/>
          </p:nvPr>
        </p:nvSpPr>
        <p:spPr>
          <a:xfrm>
            <a:off x="838200" y="3086100"/>
            <a:ext cx="4267200" cy="685800"/>
          </a:xfrm>
        </p:spPr>
        <p:txBody>
          <a:bodyPr/>
          <a:lstStyle/>
          <a:p>
            <a:pPr algn="l" eaLnBrk="1" hangingPunct="1">
              <a:defRPr/>
            </a:pPr>
            <a:br>
              <a:rPr lang="en-US" sz="2300" i="1" dirty="0"/>
            </a:br>
            <a:r>
              <a:rPr lang="en-US" sz="2300" dirty="0"/>
              <a:t> </a:t>
            </a:r>
            <a:r>
              <a:rPr lang="en-US" sz="2300" i="1" dirty="0">
                <a:solidFill>
                  <a:schemeClr val="accent4">
                    <a:lumMod val="25000"/>
                  </a:schemeClr>
                </a:solidFill>
              </a:rPr>
              <a:t>“On the other hand, it is manifestly </a:t>
            </a:r>
            <a:r>
              <a:rPr lang="en-US" sz="2300" i="1" u="sng" dirty="0">
                <a:solidFill>
                  <a:schemeClr val="tx1"/>
                </a:solidFill>
              </a:rPr>
              <a:t>impossible</a:t>
            </a:r>
            <a:r>
              <a:rPr lang="en-US" sz="2300" i="1" dirty="0">
                <a:solidFill>
                  <a:schemeClr val="tx1"/>
                </a:solidFill>
              </a:rPr>
              <a:t> to reproduce in the laboratory the evolution of man . . . Experimental evolution deals of necessity with only the simplest levels of the evolutionary process,</a:t>
            </a:r>
            <a:r>
              <a:rPr lang="en-US" sz="2300" i="1" dirty="0">
                <a:solidFill>
                  <a:schemeClr val="accent1">
                    <a:lumMod val="75000"/>
                  </a:schemeClr>
                </a:solidFill>
              </a:rPr>
              <a:t> </a:t>
            </a:r>
            <a:r>
              <a:rPr lang="en-US" sz="2300" i="1" dirty="0"/>
              <a:t>sometimes called </a:t>
            </a:r>
            <a:r>
              <a:rPr lang="en-US" sz="2300" i="1" u="sng" dirty="0">
                <a:solidFill>
                  <a:schemeClr val="tx1"/>
                </a:solidFill>
              </a:rPr>
              <a:t>microevolution</a:t>
            </a:r>
            <a:r>
              <a:rPr lang="en-US" sz="2300" i="1" dirty="0"/>
              <a:t>.”</a:t>
            </a:r>
            <a:br>
              <a:rPr lang="en-US" sz="2600" dirty="0"/>
            </a:br>
            <a:r>
              <a:rPr lang="en-US" sz="1200" dirty="0"/>
              <a:t> </a:t>
            </a:r>
            <a:br>
              <a:rPr lang="en-US" sz="1800" dirty="0"/>
            </a:br>
            <a:r>
              <a:rPr lang="en-US" sz="1600" dirty="0">
                <a:solidFill>
                  <a:srgbClr val="FFCC00"/>
                </a:solidFill>
              </a:rPr>
              <a:t>- Dr. Theodosius </a:t>
            </a:r>
            <a:r>
              <a:rPr lang="en-US" sz="1600" dirty="0" err="1">
                <a:solidFill>
                  <a:srgbClr val="FFCC00"/>
                </a:solidFill>
              </a:rPr>
              <a:t>Dobzhansky</a:t>
            </a:r>
            <a:r>
              <a:rPr lang="en-US" sz="1600" dirty="0">
                <a:solidFill>
                  <a:srgbClr val="FFCC00"/>
                </a:solidFill>
              </a:rPr>
              <a:t>, “On Methods of Evolutionary Biology and Anthropology” (Part I—Biology), </a:t>
            </a:r>
            <a:r>
              <a:rPr lang="en-US" sz="1600" i="1" dirty="0">
                <a:solidFill>
                  <a:srgbClr val="FFCC00"/>
                </a:solidFill>
              </a:rPr>
              <a:t>American Scientist</a:t>
            </a:r>
            <a:r>
              <a:rPr lang="en-US" sz="1600" dirty="0">
                <a:solidFill>
                  <a:srgbClr val="FFCC00"/>
                </a:solidFill>
              </a:rPr>
              <a:t> (December 1957), pp. 381-392. –Pioneered </a:t>
            </a:r>
            <a:r>
              <a:rPr lang="en-US" sz="1600" i="1" dirty="0">
                <a:solidFill>
                  <a:srgbClr val="FFCC00"/>
                </a:solidFill>
              </a:rPr>
              <a:t>Modern Evolutionary Synthesis </a:t>
            </a:r>
            <a:r>
              <a:rPr lang="en-US" sz="1600" dirty="0">
                <a:solidFill>
                  <a:srgbClr val="FFCC00"/>
                </a:solidFill>
              </a:rPr>
              <a:t>of biology with fruit flies.</a:t>
            </a:r>
            <a:br>
              <a:rPr lang="en-US" sz="1600" dirty="0">
                <a:solidFill>
                  <a:srgbClr val="FFCC00"/>
                </a:solidFill>
              </a:rPr>
            </a:br>
            <a:endParaRPr lang="en-US" sz="1600" dirty="0">
              <a:solidFill>
                <a:srgbClr val="FFCC00"/>
              </a:solidFill>
            </a:endParaRPr>
          </a:p>
        </p:txBody>
      </p:sp>
      <p:pic>
        <p:nvPicPr>
          <p:cNvPr id="132099" name="Picture 4" descr="dobzhansky">
            <a:extLst>
              <a:ext uri="{FF2B5EF4-FFF2-40B4-BE49-F238E27FC236}">
                <a16:creationId xmlns:a16="http://schemas.microsoft.com/office/drawing/2014/main" id="{7B398FE2-9B02-873A-8954-29A6B587A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106488"/>
            <a:ext cx="2732088"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18DF118-1DF7-9B57-8648-144A3C932BE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1CE8042-7ABF-4757-B685-9A8222431DE7}" type="slidenum">
              <a:rPr lang="en-US" altLang="en-US" smtClean="0">
                <a:latin typeface="Arial" panose="020B0604020202020204" pitchFamily="34" charset="0"/>
              </a:rPr>
              <a:pPr>
                <a:defRPr/>
              </a:pPr>
              <a:t>18</a:t>
            </a:fld>
            <a:endParaRPr lang="en-US" altLang="en-US">
              <a:latin typeface="Arial" panose="020B0604020202020204" pitchFamily="34" charset="0"/>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05A7FCD-D74B-EAF5-517B-CE4CC5B702BD}"/>
              </a:ext>
            </a:extLst>
          </p:cNvPr>
          <p:cNvSpPr>
            <a:spLocks noGrp="1"/>
          </p:cNvSpPr>
          <p:nvPr>
            <p:ph type="sldNum" sz="quarter" idx="12"/>
          </p:nvPr>
        </p:nvSpPr>
        <p:spPr>
          <a:xfrm>
            <a:off x="6553200" y="64008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CBE4E7A-D165-4AC0-9B7A-47D7432B7C54}" type="slidenum">
              <a:rPr lang="en-US" altLang="en-US" sz="1200" smtClean="0"/>
              <a:pPr>
                <a:spcBef>
                  <a:spcPct val="0"/>
                </a:spcBef>
                <a:buClrTx/>
                <a:buSzTx/>
                <a:buFontTx/>
                <a:buNone/>
                <a:defRPr/>
              </a:pPr>
              <a:t>19</a:t>
            </a:fld>
            <a:endParaRPr lang="en-US" altLang="en-US" sz="1200"/>
          </a:p>
        </p:txBody>
      </p:sp>
      <p:sp>
        <p:nvSpPr>
          <p:cNvPr id="478211" name="Rectangle 3">
            <a:extLst>
              <a:ext uri="{FF2B5EF4-FFF2-40B4-BE49-F238E27FC236}">
                <a16:creationId xmlns:a16="http://schemas.microsoft.com/office/drawing/2014/main" id="{DE011D41-3A2B-65E5-F86D-E73E04B19A32}"/>
              </a:ext>
            </a:extLst>
          </p:cNvPr>
          <p:cNvSpPr>
            <a:spLocks noGrp="1" noChangeArrowheads="1"/>
          </p:cNvSpPr>
          <p:nvPr>
            <p:ph type="body" idx="1"/>
          </p:nvPr>
        </p:nvSpPr>
        <p:spPr>
          <a:xfrm>
            <a:off x="685800" y="274320"/>
            <a:ext cx="7848600" cy="5715000"/>
          </a:xfrm>
        </p:spPr>
        <p:txBody>
          <a:bodyPr/>
          <a:lstStyle/>
          <a:p>
            <a:pPr eaLnBrk="1" hangingPunct="1">
              <a:lnSpc>
                <a:spcPct val="80000"/>
              </a:lnSpc>
              <a:buFont typeface="Wingdings" panose="05000000000000000000" pitchFamily="2" charset="2"/>
              <a:buNone/>
              <a:defRPr/>
            </a:pPr>
            <a:endParaRPr lang="en-US" sz="2500" b="1" dirty="0"/>
          </a:p>
          <a:p>
            <a:pPr eaLnBrk="1" hangingPunct="1">
              <a:lnSpc>
                <a:spcPct val="80000"/>
              </a:lnSpc>
              <a:buFont typeface="Wingdings" panose="05000000000000000000" pitchFamily="2" charset="2"/>
              <a:buNone/>
              <a:defRPr/>
            </a:pPr>
            <a:r>
              <a:rPr lang="en-US" sz="2300" dirty="0">
                <a:solidFill>
                  <a:srgbClr val="FFCC00"/>
                </a:solidFill>
              </a:rPr>
              <a:t>Gen. 1:21</a:t>
            </a:r>
            <a:endParaRPr lang="en-US" sz="2300" i="1" dirty="0">
              <a:solidFill>
                <a:srgbClr val="FFCC00"/>
              </a:solidFill>
            </a:endParaRPr>
          </a:p>
          <a:p>
            <a:pPr marL="0" eaLnBrk="1" hangingPunct="1">
              <a:lnSpc>
                <a:spcPct val="80000"/>
              </a:lnSpc>
              <a:buFont typeface="Wingdings" panose="05000000000000000000" pitchFamily="2" charset="2"/>
              <a:buNone/>
              <a:defRPr/>
            </a:pPr>
            <a:r>
              <a:rPr lang="en-US" sz="2300" i="1" dirty="0"/>
              <a:t>“21So God created great sea creatures and every living thing that moves, with which the waters abounded, according to their </a:t>
            </a:r>
            <a:r>
              <a:rPr lang="en-US" sz="2300" i="1" dirty="0">
                <a:solidFill>
                  <a:srgbClr val="FFCC00"/>
                </a:solidFill>
              </a:rPr>
              <a:t>kind</a:t>
            </a:r>
            <a:r>
              <a:rPr lang="en-US" sz="2300" i="1" dirty="0"/>
              <a:t>, and every winged bird according to its </a:t>
            </a:r>
            <a:r>
              <a:rPr lang="en-US" sz="2300" i="1" dirty="0">
                <a:solidFill>
                  <a:srgbClr val="FFCC00"/>
                </a:solidFill>
              </a:rPr>
              <a:t>kind</a:t>
            </a:r>
            <a:r>
              <a:rPr lang="en-US" sz="2300" i="1" dirty="0"/>
              <a:t>.”</a:t>
            </a:r>
            <a:r>
              <a:rPr lang="en-US" sz="2300" dirty="0"/>
              <a:t> </a:t>
            </a:r>
          </a:p>
          <a:p>
            <a:pPr marL="0" eaLnBrk="1" hangingPunct="1">
              <a:lnSpc>
                <a:spcPct val="80000"/>
              </a:lnSpc>
              <a:buFont typeface="Wingdings" panose="05000000000000000000" pitchFamily="2" charset="2"/>
              <a:buNone/>
              <a:defRPr/>
            </a:pPr>
            <a:endParaRPr lang="en-US" sz="2500" dirty="0"/>
          </a:p>
          <a:p>
            <a:pPr eaLnBrk="1" hangingPunct="1">
              <a:lnSpc>
                <a:spcPct val="80000"/>
              </a:lnSpc>
              <a:buFont typeface="Wingdings" panose="05000000000000000000" pitchFamily="2" charset="2"/>
              <a:buNone/>
              <a:defRPr/>
            </a:pPr>
            <a:r>
              <a:rPr lang="en-US" sz="2500" b="1" dirty="0"/>
              <a:t>     “</a:t>
            </a:r>
            <a:r>
              <a:rPr lang="en-US" sz="2500" b="1" i="1" dirty="0"/>
              <a:t>Then God said, "Let the earth bring forth the living creature according to its </a:t>
            </a:r>
            <a:r>
              <a:rPr lang="en-US" sz="2500" b="1" i="1" dirty="0">
                <a:solidFill>
                  <a:srgbClr val="FFCC00"/>
                </a:solidFill>
              </a:rPr>
              <a:t>kind</a:t>
            </a:r>
            <a:r>
              <a:rPr lang="en-US" sz="2500" b="1" i="1" dirty="0"/>
              <a:t>: cattle and creeping things and beast of the earth, </a:t>
            </a:r>
            <a:r>
              <a:rPr lang="en-US" sz="2500" b="1" i="1" dirty="0">
                <a:solidFill>
                  <a:srgbClr val="0000CC"/>
                </a:solidFill>
              </a:rPr>
              <a:t>each</a:t>
            </a:r>
            <a:r>
              <a:rPr lang="en-US" sz="2500" b="1" i="1" dirty="0"/>
              <a:t> according to its </a:t>
            </a:r>
            <a:r>
              <a:rPr lang="en-US" sz="2500" b="1" i="1" dirty="0">
                <a:solidFill>
                  <a:srgbClr val="FFCC00"/>
                </a:solidFill>
              </a:rPr>
              <a:t>kind</a:t>
            </a:r>
            <a:r>
              <a:rPr lang="en-US" sz="2500" b="1" i="1" dirty="0"/>
              <a:t>; </a:t>
            </a:r>
            <a:r>
              <a:rPr lang="en-US" sz="2500" b="1" i="1" dirty="0">
                <a:solidFill>
                  <a:srgbClr val="0000CC"/>
                </a:solidFill>
              </a:rPr>
              <a:t>and it was so.</a:t>
            </a:r>
            <a:r>
              <a:rPr lang="en-US" sz="2500" b="1" i="1" dirty="0"/>
              <a:t>  And God      made the beast of the earth according to its </a:t>
            </a:r>
            <a:r>
              <a:rPr lang="en-US" sz="2500" b="1" i="1" dirty="0">
                <a:solidFill>
                  <a:srgbClr val="FFCC00"/>
                </a:solidFill>
              </a:rPr>
              <a:t>kind</a:t>
            </a:r>
            <a:r>
              <a:rPr lang="en-US" sz="2500" b="1" i="1" dirty="0"/>
              <a:t>, cattle according to its </a:t>
            </a:r>
            <a:r>
              <a:rPr lang="en-US" sz="2500" b="1" i="1" dirty="0">
                <a:solidFill>
                  <a:srgbClr val="FFCC00"/>
                </a:solidFill>
              </a:rPr>
              <a:t>kind</a:t>
            </a:r>
            <a:r>
              <a:rPr lang="en-US" sz="2500" b="1" i="1" dirty="0"/>
              <a:t>, and everything that creeps on the earth according to its </a:t>
            </a:r>
            <a:r>
              <a:rPr lang="en-US" sz="2500" b="1" i="1" dirty="0">
                <a:solidFill>
                  <a:srgbClr val="FFCC00"/>
                </a:solidFill>
              </a:rPr>
              <a:t>kind</a:t>
            </a:r>
            <a:r>
              <a:rPr lang="en-US" sz="2500" b="1" i="1" dirty="0"/>
              <a:t>. </a:t>
            </a:r>
            <a:r>
              <a:rPr lang="en-US" sz="2500" b="1" i="1" dirty="0">
                <a:solidFill>
                  <a:srgbClr val="0000CC"/>
                </a:solidFill>
              </a:rPr>
              <a:t>And God saw that it was good.”</a:t>
            </a:r>
          </a:p>
          <a:p>
            <a:pPr eaLnBrk="1" hangingPunct="1">
              <a:lnSpc>
                <a:spcPct val="80000"/>
              </a:lnSpc>
              <a:buFont typeface="Wingdings" panose="05000000000000000000" pitchFamily="2" charset="2"/>
              <a:buNone/>
              <a:defRPr/>
            </a:pPr>
            <a:endParaRPr lang="en-US" sz="1200" b="1" dirty="0">
              <a:solidFill>
                <a:srgbClr val="0000CC"/>
              </a:solidFill>
            </a:endParaRPr>
          </a:p>
        </p:txBody>
      </p:sp>
      <p:pic>
        <p:nvPicPr>
          <p:cNvPr id="100356" name="Picture 8">
            <a:extLst>
              <a:ext uri="{FF2B5EF4-FFF2-40B4-BE49-F238E27FC236}">
                <a16:creationId xmlns:a16="http://schemas.microsoft.com/office/drawing/2014/main" id="{A1C66CD5-A8AA-E0B1-1EEB-40065A2254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725" y="2614613"/>
            <a:ext cx="875823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ED690C9-2060-A2F1-4B1D-3254DF6C9612}"/>
              </a:ext>
            </a:extLst>
          </p:cNvPr>
          <p:cNvSpPr>
            <a:spLocks noGrp="1"/>
          </p:cNvSpPr>
          <p:nvPr>
            <p:ph type="sldNum" sz="quarter" idx="12"/>
          </p:nvPr>
        </p:nvSpPr>
        <p:spPr>
          <a:xfrm>
            <a:off x="6553200" y="64008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0C570AB-B781-4DB3-8B39-8490105E7A79}" type="slidenum">
              <a:rPr lang="en-US" altLang="en-US" sz="1200" smtClean="0"/>
              <a:pPr>
                <a:spcBef>
                  <a:spcPct val="0"/>
                </a:spcBef>
                <a:buClrTx/>
                <a:buSzTx/>
                <a:buFontTx/>
                <a:buNone/>
                <a:defRPr/>
              </a:pPr>
              <a:t>20</a:t>
            </a:fld>
            <a:endParaRPr lang="en-US" altLang="en-US" sz="1200"/>
          </a:p>
        </p:txBody>
      </p:sp>
      <p:sp>
        <p:nvSpPr>
          <p:cNvPr id="478211" name="Rectangle 3">
            <a:extLst>
              <a:ext uri="{FF2B5EF4-FFF2-40B4-BE49-F238E27FC236}">
                <a16:creationId xmlns:a16="http://schemas.microsoft.com/office/drawing/2014/main" id="{2E6BE9DB-BCB9-AC3D-A0F9-CF97DF27AFBA}"/>
              </a:ext>
            </a:extLst>
          </p:cNvPr>
          <p:cNvSpPr>
            <a:spLocks noGrp="1" noChangeArrowheads="1"/>
          </p:cNvSpPr>
          <p:nvPr>
            <p:ph type="body" idx="1"/>
          </p:nvPr>
        </p:nvSpPr>
        <p:spPr>
          <a:xfrm>
            <a:off x="685800" y="213360"/>
            <a:ext cx="7848600" cy="5715000"/>
          </a:xfrm>
        </p:spPr>
        <p:txBody>
          <a:bodyPr/>
          <a:lstStyle/>
          <a:p>
            <a:pPr eaLnBrk="1" hangingPunct="1">
              <a:lnSpc>
                <a:spcPct val="80000"/>
              </a:lnSpc>
              <a:buFont typeface="Wingdings" panose="05000000000000000000" pitchFamily="2" charset="2"/>
              <a:buNone/>
              <a:defRPr/>
            </a:pPr>
            <a:endParaRPr lang="en-US" sz="2500" b="1" dirty="0"/>
          </a:p>
          <a:p>
            <a:pPr marL="0" eaLnBrk="1" hangingPunct="1">
              <a:lnSpc>
                <a:spcPct val="80000"/>
              </a:lnSpc>
              <a:buFont typeface="Wingdings" panose="05000000000000000000" pitchFamily="2" charset="2"/>
              <a:buNone/>
              <a:defRPr/>
            </a:pPr>
            <a:r>
              <a:rPr lang="en-US" sz="2300" dirty="0">
                <a:solidFill>
                  <a:srgbClr val="FFCC00"/>
                </a:solidFill>
              </a:rPr>
              <a:t>Gen. 1:24-25</a:t>
            </a:r>
            <a:endParaRPr lang="en-US" sz="2300" i="1" dirty="0">
              <a:solidFill>
                <a:srgbClr val="FFCC00"/>
              </a:solidFill>
            </a:endParaRPr>
          </a:p>
          <a:p>
            <a:pPr marL="0" eaLnBrk="1" hangingPunct="1">
              <a:lnSpc>
                <a:spcPct val="80000"/>
              </a:lnSpc>
              <a:buFont typeface="Wingdings" panose="05000000000000000000" pitchFamily="2" charset="2"/>
              <a:buNone/>
              <a:defRPr/>
            </a:pPr>
            <a:r>
              <a:rPr lang="en-US" sz="2300" dirty="0"/>
              <a:t>“24</a:t>
            </a:r>
            <a:r>
              <a:rPr lang="en-US" sz="2300" i="1" dirty="0"/>
              <a:t>Then God said, "Let the earth bring forth the living creature according to its </a:t>
            </a:r>
            <a:r>
              <a:rPr lang="en-US" sz="2300" i="1" dirty="0">
                <a:solidFill>
                  <a:srgbClr val="FFCC00"/>
                </a:solidFill>
              </a:rPr>
              <a:t>kind</a:t>
            </a:r>
            <a:r>
              <a:rPr lang="en-US" sz="2300" i="1" dirty="0"/>
              <a:t>: cattle and creeping things and beast of the earth, each according to its </a:t>
            </a:r>
            <a:r>
              <a:rPr lang="en-US" sz="2300" i="1" dirty="0">
                <a:solidFill>
                  <a:srgbClr val="FFCC00"/>
                </a:solidFill>
              </a:rPr>
              <a:t>kind</a:t>
            </a:r>
            <a:r>
              <a:rPr lang="en-US" sz="2300" i="1" dirty="0"/>
              <a:t>; and it was so. 25And God made the beast of the earth according to its </a:t>
            </a:r>
            <a:r>
              <a:rPr lang="en-US" sz="2300" i="1" dirty="0">
                <a:solidFill>
                  <a:srgbClr val="FFCC00"/>
                </a:solidFill>
              </a:rPr>
              <a:t>kind</a:t>
            </a:r>
            <a:r>
              <a:rPr lang="en-US" sz="2300" i="1" dirty="0"/>
              <a:t>, cattle according to its </a:t>
            </a:r>
            <a:r>
              <a:rPr lang="en-US" sz="2300" i="1" dirty="0">
                <a:solidFill>
                  <a:srgbClr val="FFCC00"/>
                </a:solidFill>
              </a:rPr>
              <a:t>kind</a:t>
            </a:r>
            <a:r>
              <a:rPr lang="en-US" sz="2300" i="1" dirty="0"/>
              <a:t>, and everything that creeps on the earth according to its </a:t>
            </a:r>
            <a:r>
              <a:rPr lang="en-US" sz="2300" i="1" dirty="0">
                <a:solidFill>
                  <a:srgbClr val="FFCC00"/>
                </a:solidFill>
              </a:rPr>
              <a:t>kind</a:t>
            </a:r>
            <a:r>
              <a:rPr lang="en-US" sz="2300" i="1" dirty="0"/>
              <a:t>.”</a:t>
            </a:r>
          </a:p>
          <a:p>
            <a:pPr marL="0" eaLnBrk="1" hangingPunct="1">
              <a:lnSpc>
                <a:spcPct val="80000"/>
              </a:lnSpc>
              <a:buFont typeface="Wingdings" panose="05000000000000000000" pitchFamily="2" charset="2"/>
              <a:buNone/>
              <a:defRPr/>
            </a:pPr>
            <a:endParaRPr lang="en-US" sz="2500" i="1" dirty="0"/>
          </a:p>
          <a:p>
            <a:pPr eaLnBrk="1" hangingPunct="1">
              <a:lnSpc>
                <a:spcPct val="80000"/>
              </a:lnSpc>
              <a:buFont typeface="Wingdings" panose="05000000000000000000" pitchFamily="2" charset="2"/>
              <a:buNone/>
              <a:defRPr/>
            </a:pPr>
            <a:endParaRPr lang="en-US" sz="1200" b="1" dirty="0">
              <a:solidFill>
                <a:srgbClr val="0000CC"/>
              </a:solidFill>
            </a:endParaRPr>
          </a:p>
          <a:p>
            <a:pPr eaLnBrk="1" hangingPunct="1">
              <a:lnSpc>
                <a:spcPct val="80000"/>
              </a:lnSpc>
              <a:buFont typeface="Wingdings" panose="05000000000000000000" pitchFamily="2" charset="2"/>
              <a:buBlip>
                <a:blip r:embed="rId6"/>
              </a:buBlip>
              <a:defRPr/>
            </a:pPr>
            <a:r>
              <a:rPr lang="en-US" sz="2800" b="1" dirty="0">
                <a:solidFill>
                  <a:srgbClr val="FFCC00"/>
                </a:solidFill>
              </a:rPr>
              <a:t>DEFINITON: The </a:t>
            </a:r>
            <a:r>
              <a:rPr lang="en-US" sz="2800" b="1" i="1" dirty="0">
                <a:solidFill>
                  <a:srgbClr val="FFCC00"/>
                </a:solidFill>
              </a:rPr>
              <a:t>Hebrew </a:t>
            </a:r>
            <a:r>
              <a:rPr lang="en-US" sz="2800" b="1" dirty="0">
                <a:solidFill>
                  <a:srgbClr val="FFCC00"/>
                </a:solidFill>
              </a:rPr>
              <a:t>word “Min” is the English equivalent for the word </a:t>
            </a:r>
            <a:r>
              <a:rPr lang="en-US" sz="2800" b="1" i="1" dirty="0">
                <a:solidFill>
                  <a:srgbClr val="FFCC00"/>
                </a:solidFill>
              </a:rPr>
              <a:t>“kind.”</a:t>
            </a:r>
            <a:endParaRPr lang="en-US" sz="2600" b="1" i="1" dirty="0"/>
          </a:p>
        </p:txBody>
      </p:sp>
      <p:pic>
        <p:nvPicPr>
          <p:cNvPr id="102404" name="Picture 5">
            <a:extLst>
              <a:ext uri="{FF2B5EF4-FFF2-40B4-BE49-F238E27FC236}">
                <a16:creationId xmlns:a16="http://schemas.microsoft.com/office/drawing/2014/main" id="{5727E3C8-5D85-94D7-2DEF-67F163EFD5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2702"/>
          <a:stretch>
            <a:fillRect/>
          </a:stretch>
        </p:blipFill>
        <p:spPr bwMode="auto">
          <a:xfrm>
            <a:off x="87313" y="3200400"/>
            <a:ext cx="8928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F9C81A7-291C-8CF2-48DB-4CD3469C5A21}"/>
              </a:ext>
            </a:extLst>
          </p:cNvPr>
          <p:cNvSpPr>
            <a:spLocks noGrp="1"/>
          </p:cNvSpPr>
          <p:nvPr>
            <p:ph type="sldNum" sz="quarter" idx="12"/>
          </p:nvPr>
        </p:nvSpPr>
        <p:spPr>
          <a:xfrm>
            <a:off x="6815138" y="59563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7C78D1E-6326-4A90-BF71-45F70A3CF8AC}" type="slidenum">
              <a:rPr lang="en-US" altLang="en-US" sz="1200" smtClean="0"/>
              <a:pPr>
                <a:spcBef>
                  <a:spcPct val="0"/>
                </a:spcBef>
                <a:buClrTx/>
                <a:buSzTx/>
                <a:buFontTx/>
                <a:buNone/>
                <a:defRPr/>
              </a:pPr>
              <a:t>21</a:t>
            </a:fld>
            <a:endParaRPr lang="en-US" altLang="en-US" sz="1200" dirty="0"/>
          </a:p>
        </p:txBody>
      </p:sp>
      <p:sp>
        <p:nvSpPr>
          <p:cNvPr id="478211" name="Rectangle 3">
            <a:extLst>
              <a:ext uri="{FF2B5EF4-FFF2-40B4-BE49-F238E27FC236}">
                <a16:creationId xmlns:a16="http://schemas.microsoft.com/office/drawing/2014/main" id="{821595DD-690C-4498-F6D0-496497B80209}"/>
              </a:ext>
            </a:extLst>
          </p:cNvPr>
          <p:cNvSpPr>
            <a:spLocks noGrp="1" noChangeArrowheads="1"/>
          </p:cNvSpPr>
          <p:nvPr>
            <p:ph type="body" idx="1"/>
          </p:nvPr>
        </p:nvSpPr>
        <p:spPr>
          <a:xfrm>
            <a:off x="609600" y="4968240"/>
            <a:ext cx="7848600" cy="1143000"/>
          </a:xfrm>
        </p:spPr>
        <p:txBody>
          <a:bodyPr/>
          <a:lstStyle/>
          <a:p>
            <a:pPr eaLnBrk="1" hangingPunct="1">
              <a:lnSpc>
                <a:spcPct val="80000"/>
              </a:lnSpc>
              <a:buFont typeface="Wingdings" panose="05000000000000000000" pitchFamily="2" charset="2"/>
              <a:buNone/>
              <a:defRPr/>
            </a:pPr>
            <a:endParaRPr lang="en-US" sz="1200" b="1" dirty="0">
              <a:solidFill>
                <a:srgbClr val="0000CC"/>
              </a:solidFill>
            </a:endParaRPr>
          </a:p>
          <a:p>
            <a:pPr eaLnBrk="1" hangingPunct="1">
              <a:lnSpc>
                <a:spcPct val="80000"/>
              </a:lnSpc>
              <a:buFont typeface="Wingdings" panose="05000000000000000000" pitchFamily="2" charset="2"/>
              <a:buBlip>
                <a:blip r:embed="rId6"/>
              </a:buBlip>
              <a:defRPr/>
            </a:pPr>
            <a:r>
              <a:rPr lang="en-US" sz="2400" dirty="0">
                <a:solidFill>
                  <a:srgbClr val="FFCC00"/>
                </a:solidFill>
              </a:rPr>
              <a:t>Our Old Testament word “KIND,” in Genesis, comes from the </a:t>
            </a:r>
            <a:r>
              <a:rPr lang="en-US" sz="2400" i="1" dirty="0">
                <a:solidFill>
                  <a:srgbClr val="FFCC00"/>
                </a:solidFill>
              </a:rPr>
              <a:t>Hebrew </a:t>
            </a:r>
            <a:r>
              <a:rPr lang="en-US" sz="2400" dirty="0">
                <a:solidFill>
                  <a:srgbClr val="FFCC00"/>
                </a:solidFill>
              </a:rPr>
              <a:t>word “Min,” from which is derived the study of “BARAMINOLOGY”</a:t>
            </a:r>
            <a:endParaRPr lang="en-US" sz="2400" i="1" dirty="0"/>
          </a:p>
        </p:txBody>
      </p:sp>
      <p:pic>
        <p:nvPicPr>
          <p:cNvPr id="104452" name="Picture 8">
            <a:extLst>
              <a:ext uri="{FF2B5EF4-FFF2-40B4-BE49-F238E27FC236}">
                <a16:creationId xmlns:a16="http://schemas.microsoft.com/office/drawing/2014/main" id="{5E751FC4-3026-F46D-EBF8-FD7BD64336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850" y="971550"/>
            <a:ext cx="87518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50A2B8AB-A81E-E098-C4F0-5EB89EDC4B74}"/>
              </a:ext>
            </a:extLst>
          </p:cNvPr>
          <p:cNvSpPr>
            <a:spLocks noGrp="1"/>
          </p:cNvSpPr>
          <p:nvPr>
            <p:ph type="title"/>
          </p:nvPr>
        </p:nvSpPr>
        <p:spPr>
          <a:xfrm>
            <a:off x="457200" y="0"/>
            <a:ext cx="8229600" cy="1143000"/>
          </a:xfrm>
        </p:spPr>
        <p:txBody>
          <a:bodyPr/>
          <a:lstStyle/>
          <a:p>
            <a:pPr>
              <a:defRPr/>
            </a:pPr>
            <a:r>
              <a:rPr lang="en-US" sz="2600" dirty="0" err="1">
                <a:solidFill>
                  <a:srgbClr val="FFC000"/>
                </a:solidFill>
              </a:rPr>
              <a:t>Baraminology</a:t>
            </a:r>
            <a:endParaRPr lang="en-US" sz="2600" dirty="0">
              <a:solidFill>
                <a:srgbClr val="FFC000"/>
              </a:solidFil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128D42-6E92-89A7-EF79-4884FC6114C7}"/>
              </a:ext>
            </a:extLst>
          </p:cNvPr>
          <p:cNvSpPr>
            <a:spLocks noGrp="1"/>
          </p:cNvSpPr>
          <p:nvPr>
            <p:ph idx="1"/>
          </p:nvPr>
        </p:nvSpPr>
        <p:spPr>
          <a:xfrm>
            <a:off x="685800" y="1447800"/>
            <a:ext cx="7848600" cy="4530725"/>
          </a:xfrm>
        </p:spPr>
        <p:txBody>
          <a:bodyPr/>
          <a:lstStyle/>
          <a:p>
            <a:pPr marL="0">
              <a:buFont typeface="Wingdings" panose="05000000000000000000" pitchFamily="2" charset="2"/>
              <a:buNone/>
              <a:defRPr/>
            </a:pPr>
            <a:r>
              <a:rPr lang="en-US" sz="2400" i="1" dirty="0"/>
              <a:t>“Baraminology is a creationist taxonomic system that classifies animals into groups called "created kinds" or "baramins” according to creation in the book of Genesis. It claims that (1) </a:t>
            </a:r>
            <a:r>
              <a:rPr lang="en-US" sz="2400" i="1" u="sng" dirty="0"/>
              <a:t>differing kinds cannot interbreed</a:t>
            </a:r>
            <a:r>
              <a:rPr lang="en-US" sz="2400" i="1" dirty="0"/>
              <a:t>, and (2) </a:t>
            </a:r>
            <a:r>
              <a:rPr lang="en-US" sz="2400" i="1" u="sng" dirty="0"/>
              <a:t>have no evolutionary relationship to one another</a:t>
            </a:r>
            <a:r>
              <a:rPr lang="en-US" sz="2400" i="1" dirty="0"/>
              <a:t>.” </a:t>
            </a:r>
          </a:p>
          <a:p>
            <a:pPr marL="0">
              <a:buFont typeface="Wingdings" panose="05000000000000000000" pitchFamily="2" charset="2"/>
              <a:buBlip>
                <a:blip r:embed="rId3"/>
              </a:buBlip>
              <a:defRPr/>
            </a:pPr>
            <a:r>
              <a:rPr lang="en-US" sz="2400" dirty="0"/>
              <a:t>First Proposed by Frank Marsh in 1941</a:t>
            </a:r>
          </a:p>
        </p:txBody>
      </p:sp>
      <p:sp>
        <p:nvSpPr>
          <p:cNvPr id="4" name="Slide Number Placeholder 3">
            <a:extLst>
              <a:ext uri="{FF2B5EF4-FFF2-40B4-BE49-F238E27FC236}">
                <a16:creationId xmlns:a16="http://schemas.microsoft.com/office/drawing/2014/main" id="{B4056000-AD17-F4B8-2D40-87AE29D67F5B}"/>
              </a:ext>
            </a:extLst>
          </p:cNvPr>
          <p:cNvSpPr>
            <a:spLocks noGrp="1"/>
          </p:cNvSpPr>
          <p:nvPr>
            <p:ph type="sldNum" sz="quarter" idx="12"/>
          </p:nvPr>
        </p:nvSpPr>
        <p:spPr>
          <a:xfrm>
            <a:off x="6629400" y="5791200"/>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BD481512-CEC7-4FC5-97F5-E78B75465012}" type="slidenum">
              <a:rPr lang="en-US" altLang="en-US" sz="1200" smtClean="0"/>
              <a:pPr>
                <a:spcBef>
                  <a:spcPct val="0"/>
                </a:spcBef>
                <a:buClrTx/>
                <a:buSzTx/>
                <a:buFontTx/>
                <a:buNone/>
                <a:defRPr/>
              </a:pPr>
              <a:t>22</a:t>
            </a:fld>
            <a:endParaRPr lang="en-US" altLang="en-US" sz="1200" dirty="0"/>
          </a:p>
        </p:txBody>
      </p:sp>
      <p:sp>
        <p:nvSpPr>
          <p:cNvPr id="2" name="Title 1">
            <a:extLst>
              <a:ext uri="{FF2B5EF4-FFF2-40B4-BE49-F238E27FC236}">
                <a16:creationId xmlns:a16="http://schemas.microsoft.com/office/drawing/2014/main" id="{1FA6A071-6F60-543E-7307-30F4C5304CEA}"/>
              </a:ext>
            </a:extLst>
          </p:cNvPr>
          <p:cNvSpPr>
            <a:spLocks noGrp="1"/>
          </p:cNvSpPr>
          <p:nvPr>
            <p:ph type="title"/>
          </p:nvPr>
        </p:nvSpPr>
        <p:spPr>
          <a:xfrm>
            <a:off x="457200" y="381000"/>
            <a:ext cx="8229600" cy="1143000"/>
          </a:xfrm>
        </p:spPr>
        <p:txBody>
          <a:bodyPr/>
          <a:lstStyle/>
          <a:p>
            <a:pPr>
              <a:defRPr/>
            </a:pPr>
            <a:r>
              <a:rPr lang="en-US" sz="2600" dirty="0">
                <a:solidFill>
                  <a:srgbClr val="FFC000"/>
                </a:solidFill>
              </a:rPr>
              <a:t>Baraminology</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70F9ED-21E5-2E22-5ED1-C492DEDB1EA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63B9FE2-7D08-4C27-899E-9144554F1D80}" type="slidenum">
              <a:rPr lang="en-US" altLang="en-US" sz="1200" smtClean="0"/>
              <a:pPr>
                <a:spcBef>
                  <a:spcPct val="0"/>
                </a:spcBef>
                <a:buClrTx/>
                <a:buSzTx/>
                <a:buFontTx/>
                <a:buNone/>
                <a:defRPr/>
              </a:pPr>
              <a:t>23</a:t>
            </a:fld>
            <a:endParaRPr lang="en-US" altLang="en-US" sz="1200"/>
          </a:p>
        </p:txBody>
      </p:sp>
      <p:sp>
        <p:nvSpPr>
          <p:cNvPr id="11" name="Title 1">
            <a:extLst>
              <a:ext uri="{FF2B5EF4-FFF2-40B4-BE49-F238E27FC236}">
                <a16:creationId xmlns:a16="http://schemas.microsoft.com/office/drawing/2014/main" id="{3BD7DD5A-0F3E-DDFB-38B7-3396A2A3C5D1}"/>
              </a:ext>
            </a:extLst>
          </p:cNvPr>
          <p:cNvSpPr txBox="1">
            <a:spLocks/>
          </p:cNvSpPr>
          <p:nvPr/>
        </p:nvSpPr>
        <p:spPr bwMode="auto">
          <a:xfrm>
            <a:off x="457200" y="3810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600" kern="0">
                <a:solidFill>
                  <a:srgbClr val="FFC000"/>
                </a:solidFill>
              </a:rPr>
              <a:t>Baraminology</a:t>
            </a:r>
            <a:endParaRPr lang="en-US" sz="2600" kern="0" dirty="0">
              <a:solidFill>
                <a:srgbClr val="FFC000"/>
              </a:solidFill>
            </a:endParaRPr>
          </a:p>
        </p:txBody>
      </p:sp>
      <p:sp>
        <p:nvSpPr>
          <p:cNvPr id="3" name="Content Placeholder 2">
            <a:extLst>
              <a:ext uri="{FF2B5EF4-FFF2-40B4-BE49-F238E27FC236}">
                <a16:creationId xmlns:a16="http://schemas.microsoft.com/office/drawing/2014/main" id="{3A97CCD9-0418-13C0-802B-E2D46BFFF9F3}"/>
              </a:ext>
            </a:extLst>
          </p:cNvPr>
          <p:cNvSpPr>
            <a:spLocks noGrp="1"/>
          </p:cNvSpPr>
          <p:nvPr>
            <p:ph idx="1"/>
          </p:nvPr>
        </p:nvSpPr>
        <p:spPr>
          <a:xfrm>
            <a:off x="685800" y="1447800"/>
            <a:ext cx="7848600" cy="4530725"/>
          </a:xfrm>
        </p:spPr>
        <p:txBody>
          <a:bodyPr/>
          <a:lstStyle/>
          <a:p>
            <a:pPr marL="0">
              <a:buFont typeface="Wingdings" panose="05000000000000000000" pitchFamily="2" charset="2"/>
              <a:buNone/>
              <a:defRPr/>
            </a:pPr>
            <a:r>
              <a:rPr lang="en-US" sz="2400" i="1" dirty="0"/>
              <a:t>“Baraminology is a creationist taxonomic system that classifies animals into groups called "created kinds" or "baramins” according to creation in the book of Genesis. It claims that (1) </a:t>
            </a:r>
            <a:r>
              <a:rPr lang="en-US" sz="2400" i="1" u="sng" dirty="0"/>
              <a:t>differing kinds cannot interbreed</a:t>
            </a:r>
            <a:r>
              <a:rPr lang="en-US" sz="2400" i="1" dirty="0"/>
              <a:t>, and (2) </a:t>
            </a:r>
            <a:r>
              <a:rPr lang="en-US" sz="2400" i="1" u="sng" dirty="0"/>
              <a:t>have no evolutionary relationship to one another</a:t>
            </a:r>
            <a:r>
              <a:rPr lang="en-US" sz="2400" i="1" dirty="0"/>
              <a:t>.” </a:t>
            </a:r>
          </a:p>
          <a:p>
            <a:pPr marL="0">
              <a:buFont typeface="Wingdings" panose="05000000000000000000" pitchFamily="2" charset="2"/>
              <a:buBlip>
                <a:blip r:embed="rId6"/>
              </a:buBlip>
              <a:defRPr/>
            </a:pPr>
            <a:r>
              <a:rPr lang="en-US" sz="2400" dirty="0"/>
              <a:t>First Proposed by Frank Marsh in 1941</a:t>
            </a:r>
          </a:p>
        </p:txBody>
      </p:sp>
      <p:pic>
        <p:nvPicPr>
          <p:cNvPr id="2" name="Picture 9">
            <a:extLst>
              <a:ext uri="{FF2B5EF4-FFF2-40B4-BE49-F238E27FC236}">
                <a16:creationId xmlns:a16="http://schemas.microsoft.com/office/drawing/2014/main" id="{D17D9203-F7B1-8012-2195-B932CA5553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324" t="1506" r="1987" b="2325"/>
          <a:stretch>
            <a:fillRect/>
          </a:stretch>
        </p:blipFill>
        <p:spPr bwMode="auto">
          <a:xfrm>
            <a:off x="1410493" y="1295400"/>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B63107D-3CB4-B8B6-EB6D-DDCBC23F137D}"/>
              </a:ext>
            </a:extLst>
          </p:cNvPr>
          <p:cNvSpPr>
            <a:spLocks noGrp="1"/>
          </p:cNvSpPr>
          <p:nvPr>
            <p:ph idx="1"/>
          </p:nvPr>
        </p:nvSpPr>
        <p:spPr>
          <a:xfrm>
            <a:off x="685800" y="1447800"/>
            <a:ext cx="7848600" cy="4530725"/>
          </a:xfrm>
        </p:spPr>
        <p:txBody>
          <a:bodyPr/>
          <a:lstStyle/>
          <a:p>
            <a:pPr marL="0">
              <a:buFont typeface="Wingdings" panose="05000000000000000000" pitchFamily="2" charset="2"/>
              <a:buNone/>
              <a:defRPr/>
            </a:pPr>
            <a:r>
              <a:rPr lang="en-US" sz="2400" i="1" dirty="0"/>
              <a:t>“Baraminology is a creationist taxonomic system that classifies animals into groups called "created kinds" or "baramins” according to the account of creation in the book of Genesis. It claims that (1) </a:t>
            </a:r>
            <a:r>
              <a:rPr lang="en-US" sz="2400" i="1" u="sng" dirty="0"/>
              <a:t>differing kinds cannot interbreed</a:t>
            </a:r>
            <a:r>
              <a:rPr lang="en-US" sz="2400" i="1" dirty="0"/>
              <a:t>, and (2) </a:t>
            </a:r>
            <a:r>
              <a:rPr lang="en-US" sz="2400" i="1" u="sng" dirty="0"/>
              <a:t>have no evolutionary relationship to one another</a:t>
            </a:r>
            <a:r>
              <a:rPr lang="en-US" sz="2400" i="1" dirty="0"/>
              <a:t>.” </a:t>
            </a:r>
          </a:p>
          <a:p>
            <a:pPr marL="0">
              <a:buFont typeface="Wingdings" panose="05000000000000000000" pitchFamily="2" charset="2"/>
              <a:buBlip>
                <a:blip r:embed="rId3"/>
              </a:buBlip>
              <a:defRPr/>
            </a:pPr>
            <a:r>
              <a:rPr lang="en-US" sz="2400" dirty="0"/>
              <a:t>First Proposed by Frank Marsh in 1941.  </a:t>
            </a:r>
          </a:p>
        </p:txBody>
      </p:sp>
      <p:sp>
        <p:nvSpPr>
          <p:cNvPr id="4" name="Slide Number Placeholder 3">
            <a:extLst>
              <a:ext uri="{FF2B5EF4-FFF2-40B4-BE49-F238E27FC236}">
                <a16:creationId xmlns:a16="http://schemas.microsoft.com/office/drawing/2014/main" id="{D454EB6F-4468-E879-3038-F0D991315EFA}"/>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3F17E519-D8B3-4C5C-8568-A0F1859C4094}" type="slidenum">
              <a:rPr lang="en-US" altLang="en-US" sz="1200" smtClean="0"/>
              <a:pPr>
                <a:spcBef>
                  <a:spcPct val="0"/>
                </a:spcBef>
                <a:buClrTx/>
                <a:buSzTx/>
                <a:buFontTx/>
                <a:buNone/>
                <a:defRPr/>
              </a:pPr>
              <a:t>24</a:t>
            </a:fld>
            <a:endParaRPr lang="en-US" altLang="en-US" sz="1200"/>
          </a:p>
        </p:txBody>
      </p:sp>
      <p:pic>
        <p:nvPicPr>
          <p:cNvPr id="9" name="Picture 9">
            <a:extLst>
              <a:ext uri="{FF2B5EF4-FFF2-40B4-BE49-F238E27FC236}">
                <a16:creationId xmlns:a16="http://schemas.microsoft.com/office/drawing/2014/main" id="{8202E8D0-46FA-D335-39D7-5492615D85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87" t="16648" r="1324" b="1506"/>
          <a:stretch/>
        </p:blipFill>
        <p:spPr bwMode="auto">
          <a:xfrm>
            <a:off x="1373188" y="1981200"/>
            <a:ext cx="632301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BE771BF3-72C8-280C-2D6D-6E06619688FA}"/>
              </a:ext>
            </a:extLst>
          </p:cNvPr>
          <p:cNvSpPr>
            <a:spLocks noGrp="1"/>
          </p:cNvSpPr>
          <p:nvPr>
            <p:ph type="title"/>
          </p:nvPr>
        </p:nvSpPr>
        <p:spPr>
          <a:xfrm>
            <a:off x="457200" y="381000"/>
            <a:ext cx="8229600" cy="1143000"/>
          </a:xfrm>
        </p:spPr>
        <p:txBody>
          <a:bodyPr/>
          <a:lstStyle/>
          <a:p>
            <a:pPr>
              <a:defRPr/>
            </a:pPr>
            <a:r>
              <a:rPr lang="en-US" sz="2600" dirty="0" err="1">
                <a:solidFill>
                  <a:srgbClr val="FFC000"/>
                </a:solidFill>
              </a:rPr>
              <a:t>Baraminology</a:t>
            </a:r>
            <a:endParaRPr lang="en-US" sz="2600" dirty="0">
              <a:solidFill>
                <a:srgbClr val="FFC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A4EA6A-5772-866E-869C-F2BDDB38967E}"/>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CCF4FD4-DD13-2EEB-306D-BC5C91ADA00F}"/>
              </a:ext>
            </a:extLst>
          </p:cNvPr>
          <p:cNvSpPr>
            <a:spLocks noGrp="1"/>
          </p:cNvSpPr>
          <p:nvPr>
            <p:ph idx="1"/>
          </p:nvPr>
        </p:nvSpPr>
        <p:spPr>
          <a:xfrm>
            <a:off x="685800" y="1447800"/>
            <a:ext cx="7848600" cy="4530725"/>
          </a:xfrm>
        </p:spPr>
        <p:txBody>
          <a:bodyPr/>
          <a:lstStyle/>
          <a:p>
            <a:pPr marL="0">
              <a:buFont typeface="Wingdings" panose="05000000000000000000" pitchFamily="2" charset="2"/>
              <a:buNone/>
              <a:defRPr/>
            </a:pPr>
            <a:r>
              <a:rPr lang="en-US" sz="2400" i="1" dirty="0"/>
              <a:t>“Baraminology is a creationist taxonomic system that classifies animals into groups called "created kinds" or "baramins” according to the account of creation in the book of Genesis. It claims that (1) </a:t>
            </a:r>
            <a:r>
              <a:rPr lang="en-US" sz="2400" i="1" u="sng" dirty="0"/>
              <a:t>differing kinds cannot interbreed</a:t>
            </a:r>
            <a:r>
              <a:rPr lang="en-US" sz="2400" i="1" dirty="0"/>
              <a:t>, and (2) </a:t>
            </a:r>
            <a:r>
              <a:rPr lang="en-US" sz="2400" i="1" u="sng" dirty="0"/>
              <a:t>have no evolutionary relationship to one another</a:t>
            </a:r>
            <a:r>
              <a:rPr lang="en-US" sz="2400" i="1" dirty="0"/>
              <a:t>.” </a:t>
            </a:r>
          </a:p>
          <a:p>
            <a:pPr marL="0">
              <a:buFont typeface="Wingdings" panose="05000000000000000000" pitchFamily="2" charset="2"/>
              <a:buBlip>
                <a:blip r:embed="rId3"/>
              </a:buBlip>
              <a:defRPr/>
            </a:pPr>
            <a:r>
              <a:rPr lang="en-US" sz="2400" dirty="0"/>
              <a:t>First Proposed by Frank Marsh in 1941.  </a:t>
            </a:r>
          </a:p>
        </p:txBody>
      </p:sp>
      <p:sp>
        <p:nvSpPr>
          <p:cNvPr id="4" name="Slide Number Placeholder 3">
            <a:extLst>
              <a:ext uri="{FF2B5EF4-FFF2-40B4-BE49-F238E27FC236}">
                <a16:creationId xmlns:a16="http://schemas.microsoft.com/office/drawing/2014/main" id="{0E16DF4B-88F9-A34C-1061-AA63612F314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3F17E519-D8B3-4C5C-8568-A0F1859C4094}" type="slidenum">
              <a:rPr lang="en-US" altLang="en-US" sz="1200" smtClean="0"/>
              <a:pPr>
                <a:spcBef>
                  <a:spcPct val="0"/>
                </a:spcBef>
                <a:buClrTx/>
                <a:buSzTx/>
                <a:buFontTx/>
                <a:buNone/>
                <a:defRPr/>
              </a:pPr>
              <a:t>25</a:t>
            </a:fld>
            <a:endParaRPr lang="en-US" altLang="en-US" sz="1200"/>
          </a:p>
        </p:txBody>
      </p:sp>
      <p:pic>
        <p:nvPicPr>
          <p:cNvPr id="110597" name="Picture 2">
            <a:extLst>
              <a:ext uri="{FF2B5EF4-FFF2-40B4-BE49-F238E27FC236}">
                <a16:creationId xmlns:a16="http://schemas.microsoft.com/office/drawing/2014/main" id="{3737B20B-2CA3-5658-F052-98AD03907D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51816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391B7F0E-5A57-E808-CEBC-1B48FEC04352}"/>
              </a:ext>
            </a:extLst>
          </p:cNvPr>
          <p:cNvSpPr>
            <a:spLocks noGrp="1"/>
          </p:cNvSpPr>
          <p:nvPr>
            <p:ph type="title"/>
          </p:nvPr>
        </p:nvSpPr>
        <p:spPr>
          <a:xfrm>
            <a:off x="457200" y="381000"/>
            <a:ext cx="8229600" cy="1143000"/>
          </a:xfrm>
        </p:spPr>
        <p:txBody>
          <a:bodyPr/>
          <a:lstStyle/>
          <a:p>
            <a:pPr>
              <a:defRPr/>
            </a:pPr>
            <a:r>
              <a:rPr lang="en-US" sz="2600" dirty="0" err="1">
                <a:solidFill>
                  <a:srgbClr val="FFC000"/>
                </a:solidFill>
              </a:rPr>
              <a:t>Baraminology</a:t>
            </a:r>
            <a:endParaRPr lang="en-US" sz="2600" dirty="0">
              <a:solidFill>
                <a:srgbClr val="FFC000"/>
              </a:solidFill>
            </a:endParaRPr>
          </a:p>
        </p:txBody>
      </p:sp>
      <p:pic>
        <p:nvPicPr>
          <p:cNvPr id="2" name="Picture 9">
            <a:extLst>
              <a:ext uri="{FF2B5EF4-FFF2-40B4-BE49-F238E27FC236}">
                <a16:creationId xmlns:a16="http://schemas.microsoft.com/office/drawing/2014/main" id="{D17E6D31-B2AC-1888-A431-CE14DBA995C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87" t="16648" r="1324" b="1506"/>
          <a:stretch/>
        </p:blipFill>
        <p:spPr bwMode="auto">
          <a:xfrm>
            <a:off x="1373188" y="1981200"/>
            <a:ext cx="632301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4549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A4EA6A-5772-866E-869C-F2BDDB38967E}"/>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CCF4FD4-DD13-2EEB-306D-BC5C91ADA00F}"/>
              </a:ext>
            </a:extLst>
          </p:cNvPr>
          <p:cNvSpPr>
            <a:spLocks noGrp="1"/>
          </p:cNvSpPr>
          <p:nvPr>
            <p:ph idx="1"/>
          </p:nvPr>
        </p:nvSpPr>
        <p:spPr>
          <a:xfrm>
            <a:off x="685800" y="1447800"/>
            <a:ext cx="7848600" cy="4530725"/>
          </a:xfrm>
        </p:spPr>
        <p:txBody>
          <a:bodyPr/>
          <a:lstStyle/>
          <a:p>
            <a:pPr marL="0">
              <a:buFont typeface="Wingdings" panose="05000000000000000000" pitchFamily="2" charset="2"/>
              <a:buNone/>
              <a:defRPr/>
            </a:pPr>
            <a:r>
              <a:rPr lang="en-US" sz="2400" i="1" dirty="0"/>
              <a:t>“Baraminology is a creationist taxonomic system that classifies animals into groups called "created kinds" or "baramins” according to the account of creation in the book of Genesis. It claims that (1) </a:t>
            </a:r>
            <a:r>
              <a:rPr lang="en-US" sz="2400" i="1" u="sng" dirty="0"/>
              <a:t>differing kinds cannot interbreed</a:t>
            </a:r>
            <a:r>
              <a:rPr lang="en-US" sz="2400" i="1" dirty="0"/>
              <a:t>, and (2) </a:t>
            </a:r>
            <a:r>
              <a:rPr lang="en-US" sz="2400" i="1" u="sng" dirty="0"/>
              <a:t>have no evolutionary relationship to one another</a:t>
            </a:r>
            <a:r>
              <a:rPr lang="en-US" sz="2400" i="1" dirty="0"/>
              <a:t>.” </a:t>
            </a:r>
          </a:p>
          <a:p>
            <a:pPr marL="0">
              <a:buFont typeface="Wingdings" panose="05000000000000000000" pitchFamily="2" charset="2"/>
              <a:buBlip>
                <a:blip r:embed="rId3"/>
              </a:buBlip>
              <a:defRPr/>
            </a:pPr>
            <a:r>
              <a:rPr lang="en-US" sz="2400" dirty="0"/>
              <a:t>First Proposed by Frank Marsh in 1941.  </a:t>
            </a:r>
          </a:p>
        </p:txBody>
      </p:sp>
      <p:sp>
        <p:nvSpPr>
          <p:cNvPr id="4" name="Slide Number Placeholder 3">
            <a:extLst>
              <a:ext uri="{FF2B5EF4-FFF2-40B4-BE49-F238E27FC236}">
                <a16:creationId xmlns:a16="http://schemas.microsoft.com/office/drawing/2014/main" id="{0E16DF4B-88F9-A34C-1061-AA63612F314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3F17E519-D8B3-4C5C-8568-A0F1859C4094}" type="slidenum">
              <a:rPr lang="en-US" altLang="en-US" sz="1200" smtClean="0"/>
              <a:pPr>
                <a:spcBef>
                  <a:spcPct val="0"/>
                </a:spcBef>
                <a:buClrTx/>
                <a:buSzTx/>
                <a:buFontTx/>
                <a:buNone/>
                <a:defRPr/>
              </a:pPr>
              <a:t>26</a:t>
            </a:fld>
            <a:endParaRPr lang="en-US" altLang="en-US" sz="1200"/>
          </a:p>
        </p:txBody>
      </p:sp>
      <p:sp>
        <p:nvSpPr>
          <p:cNvPr id="7" name="Title 1">
            <a:extLst>
              <a:ext uri="{FF2B5EF4-FFF2-40B4-BE49-F238E27FC236}">
                <a16:creationId xmlns:a16="http://schemas.microsoft.com/office/drawing/2014/main" id="{391B7F0E-5A57-E808-CEBC-1B48FEC04352}"/>
              </a:ext>
            </a:extLst>
          </p:cNvPr>
          <p:cNvSpPr>
            <a:spLocks noGrp="1"/>
          </p:cNvSpPr>
          <p:nvPr>
            <p:ph type="title"/>
          </p:nvPr>
        </p:nvSpPr>
        <p:spPr>
          <a:xfrm>
            <a:off x="457200" y="381000"/>
            <a:ext cx="8229600" cy="1143000"/>
          </a:xfrm>
        </p:spPr>
        <p:txBody>
          <a:bodyPr/>
          <a:lstStyle/>
          <a:p>
            <a:pPr>
              <a:defRPr/>
            </a:pPr>
            <a:r>
              <a:rPr lang="en-US" sz="2600" dirty="0" err="1">
                <a:solidFill>
                  <a:srgbClr val="FFC000"/>
                </a:solidFill>
              </a:rPr>
              <a:t>Baraminology</a:t>
            </a:r>
            <a:endParaRPr lang="en-US" sz="2600" dirty="0">
              <a:solidFill>
                <a:srgbClr val="FFC000"/>
              </a:solidFill>
            </a:endParaRPr>
          </a:p>
        </p:txBody>
      </p:sp>
      <p:pic>
        <p:nvPicPr>
          <p:cNvPr id="3" name="Picture 2">
            <a:extLst>
              <a:ext uri="{FF2B5EF4-FFF2-40B4-BE49-F238E27FC236}">
                <a16:creationId xmlns:a16="http://schemas.microsoft.com/office/drawing/2014/main" id="{6E683554-266D-6A6C-F2E5-C2F5AAB1AE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51816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7">
            <a:extLst>
              <a:ext uri="{FF2B5EF4-FFF2-40B4-BE49-F238E27FC236}">
                <a16:creationId xmlns:a16="http://schemas.microsoft.com/office/drawing/2014/main" id="{4929BD83-0E9B-0F6B-2370-98651B21D9C6}"/>
              </a:ext>
            </a:extLst>
          </p:cNvPr>
          <p:cNvGrpSpPr>
            <a:grpSpLocks/>
          </p:cNvGrpSpPr>
          <p:nvPr/>
        </p:nvGrpSpPr>
        <p:grpSpPr bwMode="auto">
          <a:xfrm>
            <a:off x="2133600" y="5257800"/>
            <a:ext cx="304800" cy="731838"/>
            <a:chOff x="2133600" y="5257800"/>
            <a:chExt cx="304800" cy="731520"/>
          </a:xfrm>
        </p:grpSpPr>
        <p:cxnSp>
          <p:nvCxnSpPr>
            <p:cNvPr id="8" name="Straight Connector 7">
              <a:extLst>
                <a:ext uri="{FF2B5EF4-FFF2-40B4-BE49-F238E27FC236}">
                  <a16:creationId xmlns:a16="http://schemas.microsoft.com/office/drawing/2014/main" id="{0D96F9B0-52C0-DBC8-9BE2-9384A464F505}"/>
                </a:ext>
              </a:extLst>
            </p:cNvPr>
            <p:cNvCxnSpPr/>
            <p:nvPr/>
          </p:nvCxnSpPr>
          <p:spPr bwMode="auto">
            <a:xfrm>
              <a:off x="2133600" y="5257800"/>
              <a:ext cx="304800" cy="731520"/>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5CFB9AD-5726-6E52-4DCF-C9C0E693CCCA}"/>
                </a:ext>
              </a:extLst>
            </p:cNvPr>
            <p:cNvCxnSpPr/>
            <p:nvPr/>
          </p:nvCxnSpPr>
          <p:spPr bwMode="auto">
            <a:xfrm flipH="1">
              <a:off x="2133600" y="5257800"/>
              <a:ext cx="304800" cy="685502"/>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10" name="Group 18">
            <a:extLst>
              <a:ext uri="{FF2B5EF4-FFF2-40B4-BE49-F238E27FC236}">
                <a16:creationId xmlns:a16="http://schemas.microsoft.com/office/drawing/2014/main" id="{997B510B-A131-94A7-E7A7-1CE7FEB703EA}"/>
              </a:ext>
            </a:extLst>
          </p:cNvPr>
          <p:cNvGrpSpPr>
            <a:grpSpLocks/>
          </p:cNvGrpSpPr>
          <p:nvPr/>
        </p:nvGrpSpPr>
        <p:grpSpPr bwMode="auto">
          <a:xfrm>
            <a:off x="2514600" y="5257800"/>
            <a:ext cx="304800" cy="731838"/>
            <a:chOff x="2133600" y="5257800"/>
            <a:chExt cx="304800" cy="731520"/>
          </a:xfrm>
        </p:grpSpPr>
        <p:cxnSp>
          <p:nvCxnSpPr>
            <p:cNvPr id="11" name="Straight Connector 10">
              <a:extLst>
                <a:ext uri="{FF2B5EF4-FFF2-40B4-BE49-F238E27FC236}">
                  <a16:creationId xmlns:a16="http://schemas.microsoft.com/office/drawing/2014/main" id="{DCA64FE8-49C7-1EEF-3B47-FEBCF58FCC48}"/>
                </a:ext>
              </a:extLst>
            </p:cNvPr>
            <p:cNvCxnSpPr/>
            <p:nvPr/>
          </p:nvCxnSpPr>
          <p:spPr bwMode="auto">
            <a:xfrm>
              <a:off x="2133600" y="5257800"/>
              <a:ext cx="304800" cy="731520"/>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6D5C867-FBC0-D6E4-6518-E80427C6CF5B}"/>
                </a:ext>
              </a:extLst>
            </p:cNvPr>
            <p:cNvCxnSpPr/>
            <p:nvPr/>
          </p:nvCxnSpPr>
          <p:spPr bwMode="auto">
            <a:xfrm flipH="1">
              <a:off x="2133600" y="5257800"/>
              <a:ext cx="304800" cy="685502"/>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13" name="Group 21">
            <a:extLst>
              <a:ext uri="{FF2B5EF4-FFF2-40B4-BE49-F238E27FC236}">
                <a16:creationId xmlns:a16="http://schemas.microsoft.com/office/drawing/2014/main" id="{FBC6CE9B-2637-97DE-9FA5-D811E63CC122}"/>
              </a:ext>
            </a:extLst>
          </p:cNvPr>
          <p:cNvGrpSpPr>
            <a:grpSpLocks/>
          </p:cNvGrpSpPr>
          <p:nvPr/>
        </p:nvGrpSpPr>
        <p:grpSpPr bwMode="auto">
          <a:xfrm>
            <a:off x="2971800" y="5257800"/>
            <a:ext cx="304800" cy="731838"/>
            <a:chOff x="2133600" y="5257800"/>
            <a:chExt cx="304800" cy="731520"/>
          </a:xfrm>
        </p:grpSpPr>
        <p:cxnSp>
          <p:nvCxnSpPr>
            <p:cNvPr id="14" name="Straight Connector 13">
              <a:extLst>
                <a:ext uri="{FF2B5EF4-FFF2-40B4-BE49-F238E27FC236}">
                  <a16:creationId xmlns:a16="http://schemas.microsoft.com/office/drawing/2014/main" id="{5FACEA2B-F98A-CA79-D300-3F851E7B5A9F}"/>
                </a:ext>
              </a:extLst>
            </p:cNvPr>
            <p:cNvCxnSpPr/>
            <p:nvPr/>
          </p:nvCxnSpPr>
          <p:spPr bwMode="auto">
            <a:xfrm>
              <a:off x="2133600" y="5257800"/>
              <a:ext cx="304800" cy="731520"/>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02CD1E-FDA1-F9DA-2F0C-B8B952DEA348}"/>
                </a:ext>
              </a:extLst>
            </p:cNvPr>
            <p:cNvCxnSpPr/>
            <p:nvPr/>
          </p:nvCxnSpPr>
          <p:spPr bwMode="auto">
            <a:xfrm flipH="1">
              <a:off x="2133600" y="5257800"/>
              <a:ext cx="304800" cy="685502"/>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16" name="Group 24">
            <a:extLst>
              <a:ext uri="{FF2B5EF4-FFF2-40B4-BE49-F238E27FC236}">
                <a16:creationId xmlns:a16="http://schemas.microsoft.com/office/drawing/2014/main" id="{592ACAC2-7D4A-A672-67A8-EAFC154399BE}"/>
              </a:ext>
            </a:extLst>
          </p:cNvPr>
          <p:cNvGrpSpPr>
            <a:grpSpLocks/>
          </p:cNvGrpSpPr>
          <p:nvPr/>
        </p:nvGrpSpPr>
        <p:grpSpPr bwMode="auto">
          <a:xfrm>
            <a:off x="3657600" y="5287963"/>
            <a:ext cx="304800" cy="731837"/>
            <a:chOff x="2133600" y="5257800"/>
            <a:chExt cx="304800" cy="731520"/>
          </a:xfrm>
        </p:grpSpPr>
        <p:cxnSp>
          <p:nvCxnSpPr>
            <p:cNvPr id="17" name="Straight Connector 16">
              <a:extLst>
                <a:ext uri="{FF2B5EF4-FFF2-40B4-BE49-F238E27FC236}">
                  <a16:creationId xmlns:a16="http://schemas.microsoft.com/office/drawing/2014/main" id="{5603BE1B-60B6-DD57-BF85-9B82B2AB5471}"/>
                </a:ext>
              </a:extLst>
            </p:cNvPr>
            <p:cNvCxnSpPr/>
            <p:nvPr/>
          </p:nvCxnSpPr>
          <p:spPr bwMode="auto">
            <a:xfrm>
              <a:off x="2133600" y="5257800"/>
              <a:ext cx="304800" cy="731520"/>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F67375F-D620-F0BE-8E59-5F556CB6E0B1}"/>
                </a:ext>
              </a:extLst>
            </p:cNvPr>
            <p:cNvCxnSpPr/>
            <p:nvPr/>
          </p:nvCxnSpPr>
          <p:spPr bwMode="auto">
            <a:xfrm flipH="1">
              <a:off x="2133600" y="5257800"/>
              <a:ext cx="304800" cy="685503"/>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19" name="Group 27">
            <a:extLst>
              <a:ext uri="{FF2B5EF4-FFF2-40B4-BE49-F238E27FC236}">
                <a16:creationId xmlns:a16="http://schemas.microsoft.com/office/drawing/2014/main" id="{AE30664C-3FAE-19FB-A4D2-A71A1DCF3569}"/>
              </a:ext>
            </a:extLst>
          </p:cNvPr>
          <p:cNvGrpSpPr>
            <a:grpSpLocks/>
          </p:cNvGrpSpPr>
          <p:nvPr/>
        </p:nvGrpSpPr>
        <p:grpSpPr bwMode="auto">
          <a:xfrm>
            <a:off x="4724400" y="5334000"/>
            <a:ext cx="304800" cy="731838"/>
            <a:chOff x="2133600" y="5257800"/>
            <a:chExt cx="304800" cy="731520"/>
          </a:xfrm>
        </p:grpSpPr>
        <p:cxnSp>
          <p:nvCxnSpPr>
            <p:cNvPr id="20" name="Straight Connector 19">
              <a:extLst>
                <a:ext uri="{FF2B5EF4-FFF2-40B4-BE49-F238E27FC236}">
                  <a16:creationId xmlns:a16="http://schemas.microsoft.com/office/drawing/2014/main" id="{B183DE14-3FEE-4EFE-3468-C04926B5C4FA}"/>
                </a:ext>
              </a:extLst>
            </p:cNvPr>
            <p:cNvCxnSpPr/>
            <p:nvPr/>
          </p:nvCxnSpPr>
          <p:spPr bwMode="auto">
            <a:xfrm>
              <a:off x="2133600" y="5257800"/>
              <a:ext cx="304800" cy="731520"/>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3D07618-DDFF-495D-A9E3-D4B6D71230B6}"/>
                </a:ext>
              </a:extLst>
            </p:cNvPr>
            <p:cNvCxnSpPr/>
            <p:nvPr/>
          </p:nvCxnSpPr>
          <p:spPr bwMode="auto">
            <a:xfrm flipH="1">
              <a:off x="2133600" y="5257800"/>
              <a:ext cx="304800" cy="685502"/>
            </a:xfrm>
            <a:prstGeom prst="line">
              <a:avLst/>
            </a:prstGeom>
            <a:ln>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857821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738" name="Picture 10" descr="product_image">
            <a:extLst>
              <a:ext uri="{FF2B5EF4-FFF2-40B4-BE49-F238E27FC236}">
                <a16:creationId xmlns:a16="http://schemas.microsoft.com/office/drawing/2014/main" id="{3DC9B56B-30DD-C64F-4CB4-3FD887361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279525"/>
            <a:ext cx="6286500"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6E35E775-1C53-76DB-C725-4D79EF6CAE5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550E657C-DDC2-40E3-82EE-7F35F3846287}" type="slidenum">
              <a:rPr lang="en-US" altLang="en-US" sz="1200" smtClean="0"/>
              <a:pPr>
                <a:spcBef>
                  <a:spcPct val="0"/>
                </a:spcBef>
                <a:buClrTx/>
                <a:buSzTx/>
                <a:buFontTx/>
                <a:buNone/>
                <a:defRPr/>
              </a:pPr>
              <a:t>27</a:t>
            </a:fld>
            <a:endParaRPr lang="en-US" altLang="en-US" sz="1200"/>
          </a:p>
        </p:txBody>
      </p:sp>
      <p:sp>
        <p:nvSpPr>
          <p:cNvPr id="476163" name="Rectangle 3">
            <a:extLst>
              <a:ext uri="{FF2B5EF4-FFF2-40B4-BE49-F238E27FC236}">
                <a16:creationId xmlns:a16="http://schemas.microsoft.com/office/drawing/2014/main" id="{465C2546-5062-981C-2C4C-A8E2C6F1C592}"/>
              </a:ext>
            </a:extLst>
          </p:cNvPr>
          <p:cNvSpPr>
            <a:spLocks noChangeArrowheads="1"/>
          </p:cNvSpPr>
          <p:nvPr/>
        </p:nvSpPr>
        <p:spPr bwMode="auto">
          <a:xfrm>
            <a:off x="609600" y="896620"/>
            <a:ext cx="8229600" cy="635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&gt; 1,300 Varieties of Roses</a:t>
            </a:r>
          </a:p>
        </p:txBody>
      </p:sp>
      <p:sp>
        <p:nvSpPr>
          <p:cNvPr id="116741" name="Text Box 11">
            <a:extLst>
              <a:ext uri="{FF2B5EF4-FFF2-40B4-BE49-F238E27FC236}">
                <a16:creationId xmlns:a16="http://schemas.microsoft.com/office/drawing/2014/main" id="{0CB5369E-831F-ADEC-6943-B040FBF4684D}"/>
              </a:ext>
            </a:extLst>
          </p:cNvPr>
          <p:cNvSpPr txBox="1">
            <a:spLocks noChangeArrowheads="1"/>
          </p:cNvSpPr>
          <p:nvPr/>
        </p:nvSpPr>
        <p:spPr bwMode="auto">
          <a:xfrm>
            <a:off x="2819400" y="5486400"/>
            <a:ext cx="3733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600" dirty="0">
                <a:latin typeface="Bookman Old Style" panose="02050604050505020204" pitchFamily="18" charset="0"/>
              </a:rPr>
              <a:t>www.mr-roses</a:t>
            </a:r>
            <a:r>
              <a:rPr lang="en-US" altLang="en-US" sz="1800" dirty="0">
                <a:latin typeface="Bookman Old Style" panose="02050604050505020204" pitchFamily="18" charset="0"/>
              </a:rPr>
              <a:t>.com</a:t>
            </a:r>
          </a:p>
        </p:txBody>
      </p:sp>
      <p:pic>
        <p:nvPicPr>
          <p:cNvPr id="2" name="Picture 1">
            <a:extLst>
              <a:ext uri="{FF2B5EF4-FFF2-40B4-BE49-F238E27FC236}">
                <a16:creationId xmlns:a16="http://schemas.microsoft.com/office/drawing/2014/main" id="{290DCE27-8D0B-226F-8959-104C8306A2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48768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a:extLst>
              <a:ext uri="{FF2B5EF4-FFF2-40B4-BE49-F238E27FC236}">
                <a16:creationId xmlns:a16="http://schemas.microsoft.com/office/drawing/2014/main" id="{6A8379F1-893A-7867-C087-93178715AE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324" t="1506" r="1987" b="2325"/>
          <a:stretch>
            <a:fillRect/>
          </a:stretch>
        </p:blipFill>
        <p:spPr bwMode="auto">
          <a:xfrm>
            <a:off x="1372393" y="1275788"/>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Check mark by raemi - An all-purpose check mark">
            <a:hlinkClick r:id="rId9"/>
            <a:extLst>
              <a:ext uri="{FF2B5EF4-FFF2-40B4-BE49-F238E27FC236}">
                <a16:creationId xmlns:a16="http://schemas.microsoft.com/office/drawing/2014/main" id="{933376D0-B904-BC3B-488A-6DB353FAED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4648200"/>
            <a:ext cx="1314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EEAFCB94-FF50-08AB-AD01-6B08F387612A}"/>
              </a:ext>
            </a:extLst>
          </p:cNvPr>
          <p:cNvCxnSpPr/>
          <p:nvPr/>
        </p:nvCxnSpPr>
        <p:spPr bwMode="auto">
          <a:xfrm>
            <a:off x="1600200" y="1447800"/>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cxnSp>
        <p:nvCxnSpPr>
          <p:cNvPr id="7" name="Straight Connector 6">
            <a:extLst>
              <a:ext uri="{FF2B5EF4-FFF2-40B4-BE49-F238E27FC236}">
                <a16:creationId xmlns:a16="http://schemas.microsoft.com/office/drawing/2014/main" id="{1A922286-5264-3F4A-BF93-4C43E51118B3}"/>
              </a:ext>
            </a:extLst>
          </p:cNvPr>
          <p:cNvCxnSpPr/>
          <p:nvPr/>
        </p:nvCxnSpPr>
        <p:spPr bwMode="auto">
          <a:xfrm rot="7320000">
            <a:off x="1738313" y="1443038"/>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900" decel="100000" fill="hold"/>
                                        <p:tgtEl>
                                          <p:spTgt spid="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900" decel="100000" fill="hold"/>
                                        <p:tgtEl>
                                          <p:spTgt spid="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82" name="Picture 11" descr="Coyote6RC">
            <a:extLst>
              <a:ext uri="{FF2B5EF4-FFF2-40B4-BE49-F238E27FC236}">
                <a16:creationId xmlns:a16="http://schemas.microsoft.com/office/drawing/2014/main" id="{B5211A83-321E-850B-612C-B3330E5C1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00" y="563880"/>
            <a:ext cx="23574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14" descr="in_band_jackal_close_dp">
            <a:extLst>
              <a:ext uri="{FF2B5EF4-FFF2-40B4-BE49-F238E27FC236}">
                <a16:creationId xmlns:a16="http://schemas.microsoft.com/office/drawing/2014/main" id="{2DD653AC-C40D-274B-B06B-56A76F6B13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495"/>
          <a:stretch>
            <a:fillRect/>
          </a:stretch>
        </p:blipFill>
        <p:spPr bwMode="auto">
          <a:xfrm>
            <a:off x="6759575" y="686118"/>
            <a:ext cx="2079625"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5">
            <a:extLst>
              <a:ext uri="{FF2B5EF4-FFF2-40B4-BE49-F238E27FC236}">
                <a16:creationId xmlns:a16="http://schemas.microsoft.com/office/drawing/2014/main" id="{011E3F31-4F4B-F618-C68E-F82DB20AE29A}"/>
              </a:ext>
            </a:extLst>
          </p:cNvPr>
          <p:cNvSpPr>
            <a:spLocks noGrp="1"/>
          </p:cNvSpPr>
          <p:nvPr>
            <p:ph type="sldNum" sz="quarter" idx="12"/>
          </p:nvPr>
        </p:nvSpPr>
        <p:spPr>
          <a:xfrm>
            <a:off x="6553200" y="5359718"/>
            <a:ext cx="2133600" cy="457200"/>
          </a:xfrm>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DDC317DF-4B66-4593-936F-62E9A19086CC}" type="slidenum">
              <a:rPr lang="en-US" altLang="en-US" sz="1200" smtClean="0"/>
              <a:pPr>
                <a:spcBef>
                  <a:spcPct val="0"/>
                </a:spcBef>
                <a:buClrTx/>
                <a:buSzTx/>
                <a:buFontTx/>
                <a:buNone/>
                <a:defRPr/>
              </a:pPr>
              <a:t>28</a:t>
            </a:fld>
            <a:endParaRPr lang="en-US" altLang="en-US" sz="1200"/>
          </a:p>
        </p:txBody>
      </p:sp>
      <p:sp>
        <p:nvSpPr>
          <p:cNvPr id="475139" name="Rectangle 3">
            <a:extLst>
              <a:ext uri="{FF2B5EF4-FFF2-40B4-BE49-F238E27FC236}">
                <a16:creationId xmlns:a16="http://schemas.microsoft.com/office/drawing/2014/main" id="{BA2F4EAF-61F3-A38A-2895-15E3B5430D09}"/>
              </a:ext>
            </a:extLst>
          </p:cNvPr>
          <p:cNvSpPr>
            <a:spLocks noChangeArrowheads="1"/>
          </p:cNvSpPr>
          <p:nvPr/>
        </p:nvSpPr>
        <p:spPr bwMode="auto">
          <a:xfrm>
            <a:off x="1219200" y="121920"/>
            <a:ext cx="6477000" cy="457200"/>
          </a:xfrm>
          <a:prstGeom prst="rect">
            <a:avLst/>
          </a:prstGeom>
          <a:noFill/>
          <a:ln w="9525">
            <a:noFill/>
            <a:miter lim="800000"/>
            <a:headEnd/>
            <a:tailEnd/>
          </a:ln>
          <a:effectLst/>
        </p:spPr>
        <p:txBody>
          <a:bodyPr anchor="ctr"/>
          <a:lstStyle/>
          <a:p>
            <a:pPr algn="ctr" eaLnBrk="1" hangingPunct="1">
              <a:defRPr/>
            </a:pPr>
            <a:r>
              <a:rPr lang="en-US" sz="2600" i="1" dirty="0" err="1">
                <a:solidFill>
                  <a:srgbClr val="FFCC00"/>
                </a:solidFill>
                <a:effectLst>
                  <a:outerShdw blurRad="38100" dist="38100" dir="2700000" algn="tl">
                    <a:srgbClr val="000000"/>
                  </a:outerShdw>
                </a:effectLst>
                <a:latin typeface="Arial" charset="0"/>
              </a:rPr>
              <a:t>Canidae</a:t>
            </a:r>
            <a:r>
              <a:rPr lang="en-US" sz="2600" i="1" dirty="0">
                <a:solidFill>
                  <a:srgbClr val="FFCC00"/>
                </a:solidFill>
                <a:effectLst>
                  <a:outerShdw blurRad="38100" dist="38100" dir="2700000" algn="tl">
                    <a:srgbClr val="000000"/>
                  </a:outerShdw>
                </a:effectLst>
                <a:latin typeface="Arial" charset="0"/>
              </a:rPr>
              <a:t> </a:t>
            </a:r>
            <a:r>
              <a:rPr lang="en-US" sz="2600" i="1" dirty="0" err="1">
                <a:solidFill>
                  <a:srgbClr val="FFCC00"/>
                </a:solidFill>
                <a:effectLst>
                  <a:outerShdw blurRad="38100" dist="38100" dir="2700000" algn="tl">
                    <a:srgbClr val="000000"/>
                  </a:outerShdw>
                </a:effectLst>
                <a:latin typeface="Arial" charset="0"/>
              </a:rPr>
              <a:t>Canis</a:t>
            </a:r>
            <a:endParaRPr lang="en-US" sz="2600" dirty="0">
              <a:solidFill>
                <a:srgbClr val="FFCC00"/>
              </a:solidFill>
              <a:effectLst>
                <a:outerShdw blurRad="38100" dist="38100" dir="2700000" algn="tl">
                  <a:srgbClr val="000000"/>
                </a:outerShdw>
              </a:effectLst>
              <a:latin typeface="Arial" charset="0"/>
            </a:endParaRPr>
          </a:p>
        </p:txBody>
      </p:sp>
      <p:sp>
        <p:nvSpPr>
          <p:cNvPr id="475141" name="Rectangle 5">
            <a:extLst>
              <a:ext uri="{FF2B5EF4-FFF2-40B4-BE49-F238E27FC236}">
                <a16:creationId xmlns:a16="http://schemas.microsoft.com/office/drawing/2014/main" id="{91A128F8-7725-48DF-66C9-573B78BE84AA}"/>
              </a:ext>
            </a:extLst>
          </p:cNvPr>
          <p:cNvSpPr>
            <a:spLocks noChangeArrowheads="1"/>
          </p:cNvSpPr>
          <p:nvPr/>
        </p:nvSpPr>
        <p:spPr bwMode="auto">
          <a:xfrm>
            <a:off x="392113" y="3538855"/>
            <a:ext cx="1905000" cy="74613"/>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Coyote</a:t>
            </a:r>
          </a:p>
        </p:txBody>
      </p:sp>
      <p:sp>
        <p:nvSpPr>
          <p:cNvPr id="475142" name="Rectangle 6">
            <a:extLst>
              <a:ext uri="{FF2B5EF4-FFF2-40B4-BE49-F238E27FC236}">
                <a16:creationId xmlns:a16="http://schemas.microsoft.com/office/drawing/2014/main" id="{47B4CF8A-66C0-ED66-43FC-F19B4B6EB55E}"/>
              </a:ext>
            </a:extLst>
          </p:cNvPr>
          <p:cNvSpPr>
            <a:spLocks noChangeArrowheads="1"/>
          </p:cNvSpPr>
          <p:nvPr/>
        </p:nvSpPr>
        <p:spPr bwMode="auto">
          <a:xfrm>
            <a:off x="5397500" y="3383280"/>
            <a:ext cx="4356100" cy="2286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Golden Jackal</a:t>
            </a:r>
          </a:p>
        </p:txBody>
      </p:sp>
      <p:pic>
        <p:nvPicPr>
          <p:cNvPr id="122888" name="Picture 8" descr="grey-wolf-snow">
            <a:extLst>
              <a:ext uri="{FF2B5EF4-FFF2-40B4-BE49-F238E27FC236}">
                <a16:creationId xmlns:a16="http://schemas.microsoft.com/office/drawing/2014/main" id="{7FDCB174-504E-9ED6-3EA7-727BDA9318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8600" y="689293"/>
            <a:ext cx="390525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9" name="Text Box 9">
            <a:extLst>
              <a:ext uri="{FF2B5EF4-FFF2-40B4-BE49-F238E27FC236}">
                <a16:creationId xmlns:a16="http://schemas.microsoft.com/office/drawing/2014/main" id="{1542C466-F1F1-0718-426F-EC2364FC6496}"/>
              </a:ext>
            </a:extLst>
          </p:cNvPr>
          <p:cNvSpPr txBox="1">
            <a:spLocks noChangeArrowheads="1"/>
          </p:cNvSpPr>
          <p:nvPr/>
        </p:nvSpPr>
        <p:spPr bwMode="auto">
          <a:xfrm>
            <a:off x="-720725" y="36703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Sdsnake.com</a:t>
            </a:r>
          </a:p>
        </p:txBody>
      </p:sp>
      <p:sp>
        <p:nvSpPr>
          <p:cNvPr id="122890" name="Text Box 12">
            <a:extLst>
              <a:ext uri="{FF2B5EF4-FFF2-40B4-BE49-F238E27FC236}">
                <a16:creationId xmlns:a16="http://schemas.microsoft.com/office/drawing/2014/main" id="{CDAE7410-86C0-63E6-28EF-EE8401AF8263}"/>
              </a:ext>
            </a:extLst>
          </p:cNvPr>
          <p:cNvSpPr txBox="1">
            <a:spLocks noChangeArrowheads="1"/>
          </p:cNvSpPr>
          <p:nvPr/>
        </p:nvSpPr>
        <p:spPr bwMode="auto">
          <a:xfrm>
            <a:off x="2431415" y="3184843"/>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dirty="0">
                <a:latin typeface="Bookman Old Style" panose="02050604050505020204" pitchFamily="18" charset="0"/>
              </a:rPr>
              <a:t>animals.nationalgeographic.com</a:t>
            </a:r>
          </a:p>
        </p:txBody>
      </p:sp>
      <p:sp>
        <p:nvSpPr>
          <p:cNvPr id="122891" name="Text Box 15">
            <a:extLst>
              <a:ext uri="{FF2B5EF4-FFF2-40B4-BE49-F238E27FC236}">
                <a16:creationId xmlns:a16="http://schemas.microsoft.com/office/drawing/2014/main" id="{6FEBFD62-4B6D-53BC-4BD4-530B7A5C64DA}"/>
              </a:ext>
            </a:extLst>
          </p:cNvPr>
          <p:cNvSpPr txBox="1">
            <a:spLocks noChangeArrowheads="1"/>
          </p:cNvSpPr>
          <p:nvPr/>
        </p:nvSpPr>
        <p:spPr bwMode="auto">
          <a:xfrm>
            <a:off x="7211218" y="3110780"/>
            <a:ext cx="1350964"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950" dirty="0">
                <a:latin typeface="Bookman Old Style" panose="02050604050505020204" pitchFamily="18" charset="0"/>
              </a:rPr>
              <a:t>daveparsons.com</a:t>
            </a:r>
          </a:p>
        </p:txBody>
      </p:sp>
      <p:sp>
        <p:nvSpPr>
          <p:cNvPr id="475152" name="Rectangle 16">
            <a:extLst>
              <a:ext uri="{FF2B5EF4-FFF2-40B4-BE49-F238E27FC236}">
                <a16:creationId xmlns:a16="http://schemas.microsoft.com/office/drawing/2014/main" id="{A7BEE489-10E9-019B-4530-49CDB71B937F}"/>
              </a:ext>
            </a:extLst>
          </p:cNvPr>
          <p:cNvSpPr>
            <a:spLocks noChangeArrowheads="1"/>
          </p:cNvSpPr>
          <p:nvPr/>
        </p:nvSpPr>
        <p:spPr bwMode="auto">
          <a:xfrm>
            <a:off x="2819400" y="3459480"/>
            <a:ext cx="3124200" cy="1524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Gray Wolf</a:t>
            </a:r>
          </a:p>
        </p:txBody>
      </p:sp>
      <p:pic>
        <p:nvPicPr>
          <p:cNvPr id="122893" name="Picture 15">
            <a:extLst>
              <a:ext uri="{FF2B5EF4-FFF2-40B4-BE49-F238E27FC236}">
                <a16:creationId xmlns:a16="http://schemas.microsoft.com/office/drawing/2014/main" id="{2EECA5AC-4E37-321C-ECCE-95BF0743BD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163" y="3869055"/>
            <a:ext cx="2462212"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a:extLst>
              <a:ext uri="{FF2B5EF4-FFF2-40B4-BE49-F238E27FC236}">
                <a16:creationId xmlns:a16="http://schemas.microsoft.com/office/drawing/2014/main" id="{D40ED0F6-721B-D110-E770-27FABD577F93}"/>
              </a:ext>
            </a:extLst>
          </p:cNvPr>
          <p:cNvSpPr>
            <a:spLocks noChangeArrowheads="1"/>
          </p:cNvSpPr>
          <p:nvPr/>
        </p:nvSpPr>
        <p:spPr bwMode="auto">
          <a:xfrm>
            <a:off x="457200" y="6329680"/>
            <a:ext cx="1905000" cy="282575"/>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Dingo</a:t>
            </a:r>
          </a:p>
        </p:txBody>
      </p:sp>
      <p:pic>
        <p:nvPicPr>
          <p:cNvPr id="122895" name="Picture 17">
            <a:extLst>
              <a:ext uri="{FF2B5EF4-FFF2-40B4-BE49-F238E27FC236}">
                <a16:creationId xmlns:a16="http://schemas.microsoft.com/office/drawing/2014/main" id="{14D1C00E-0C9C-F568-125F-DC4B0C70CC0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8219" r="28778"/>
          <a:stretch>
            <a:fillRect/>
          </a:stretch>
        </p:blipFill>
        <p:spPr bwMode="auto">
          <a:xfrm>
            <a:off x="3032125" y="3840480"/>
            <a:ext cx="28384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a:extLst>
              <a:ext uri="{FF2B5EF4-FFF2-40B4-BE49-F238E27FC236}">
                <a16:creationId xmlns:a16="http://schemas.microsoft.com/office/drawing/2014/main" id="{A5772058-02A2-7804-2E85-2F29C1904B8C}"/>
              </a:ext>
            </a:extLst>
          </p:cNvPr>
          <p:cNvSpPr>
            <a:spLocks noChangeArrowheads="1"/>
          </p:cNvSpPr>
          <p:nvPr/>
        </p:nvSpPr>
        <p:spPr bwMode="auto">
          <a:xfrm>
            <a:off x="2878138" y="6355080"/>
            <a:ext cx="2814637" cy="2540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Ethiopian Wolf</a:t>
            </a:r>
          </a:p>
        </p:txBody>
      </p:sp>
      <p:pic>
        <p:nvPicPr>
          <p:cNvPr id="122897" name="Picture 19">
            <a:extLst>
              <a:ext uri="{FF2B5EF4-FFF2-40B4-BE49-F238E27FC236}">
                <a16:creationId xmlns:a16="http://schemas.microsoft.com/office/drawing/2014/main" id="{9EECE073-D09C-61DC-9811-CA2AB632AF3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1905" t="5626" r="29048" b="19295"/>
          <a:stretch>
            <a:fillRect/>
          </a:stretch>
        </p:blipFill>
        <p:spPr bwMode="auto">
          <a:xfrm>
            <a:off x="6099175" y="3764280"/>
            <a:ext cx="2740025"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5">
            <a:extLst>
              <a:ext uri="{FF2B5EF4-FFF2-40B4-BE49-F238E27FC236}">
                <a16:creationId xmlns:a16="http://schemas.microsoft.com/office/drawing/2014/main" id="{4D581CD9-D436-810A-45CF-43FD6D6B406C}"/>
              </a:ext>
            </a:extLst>
          </p:cNvPr>
          <p:cNvSpPr>
            <a:spLocks noChangeArrowheads="1"/>
          </p:cNvSpPr>
          <p:nvPr/>
        </p:nvSpPr>
        <p:spPr bwMode="auto">
          <a:xfrm>
            <a:off x="5567363" y="6355080"/>
            <a:ext cx="3729037" cy="3048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Domesticated Dog</a:t>
            </a:r>
          </a:p>
        </p:txBody>
      </p:sp>
      <p:sp>
        <p:nvSpPr>
          <p:cNvPr id="2" name="TextBox 1">
            <a:extLst>
              <a:ext uri="{FF2B5EF4-FFF2-40B4-BE49-F238E27FC236}">
                <a16:creationId xmlns:a16="http://schemas.microsoft.com/office/drawing/2014/main" id="{C87BF40B-B876-B990-9359-AC14F44EE509}"/>
              </a:ext>
            </a:extLst>
          </p:cNvPr>
          <p:cNvSpPr txBox="1"/>
          <p:nvPr/>
        </p:nvSpPr>
        <p:spPr>
          <a:xfrm>
            <a:off x="6096000" y="5974080"/>
            <a:ext cx="3581400" cy="369888"/>
          </a:xfrm>
          <a:prstGeom prst="rect">
            <a:avLst/>
          </a:prstGeom>
          <a:noFill/>
        </p:spPr>
        <p:txBody>
          <a:bodyPr>
            <a:spAutoFit/>
          </a:bodyPr>
          <a:lstStyle/>
          <a:p>
            <a:pPr>
              <a:defRPr/>
            </a:pPr>
            <a:r>
              <a:rPr lang="en-US" dirty="0">
                <a:solidFill>
                  <a:schemeClr val="accent4">
                    <a:lumMod val="10000"/>
                  </a:schemeClr>
                </a:solidFill>
                <a:effectLst>
                  <a:outerShdw blurRad="38100" dist="38100" dir="2700000" algn="tl">
                    <a:srgbClr val="000000">
                      <a:alpha val="43137"/>
                    </a:srgbClr>
                  </a:outerShdw>
                </a:effectLst>
              </a:rPr>
              <a:t>360 Recognized Breeds</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4">
            <a:extLst>
              <a:ext uri="{FF2B5EF4-FFF2-40B4-BE49-F238E27FC236}">
                <a16:creationId xmlns:a16="http://schemas.microsoft.com/office/drawing/2014/main" id="{B583909F-494A-9202-ABC5-22DF1A8E5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13" y="1752600"/>
            <a:ext cx="3481387"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5">
            <a:extLst>
              <a:ext uri="{FF2B5EF4-FFF2-40B4-BE49-F238E27FC236}">
                <a16:creationId xmlns:a16="http://schemas.microsoft.com/office/drawing/2014/main" id="{072C8C81-D1AC-7975-41F7-9379A366B6A8}"/>
              </a:ext>
            </a:extLst>
          </p:cNvPr>
          <p:cNvSpPr>
            <a:spLocks noGrp="1"/>
          </p:cNvSpPr>
          <p:nvPr>
            <p:ph type="sldNum" sz="quarter" idx="12"/>
          </p:nvPr>
        </p:nvSpPr>
        <p:spPr>
          <a:xfrm>
            <a:off x="6705600" y="5938838"/>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27727216-B04C-4E78-BBE3-D941CC697CC2}" type="slidenum">
              <a:rPr lang="en-US" altLang="en-US" sz="1200" smtClean="0"/>
              <a:pPr>
                <a:spcBef>
                  <a:spcPct val="0"/>
                </a:spcBef>
                <a:buClrTx/>
                <a:buSzTx/>
                <a:buFontTx/>
                <a:buNone/>
                <a:defRPr/>
              </a:pPr>
              <a:t>29</a:t>
            </a:fld>
            <a:endParaRPr lang="en-US" altLang="en-US" sz="1200"/>
          </a:p>
        </p:txBody>
      </p:sp>
      <p:sp>
        <p:nvSpPr>
          <p:cNvPr id="475139" name="Rectangle 3">
            <a:extLst>
              <a:ext uri="{FF2B5EF4-FFF2-40B4-BE49-F238E27FC236}">
                <a16:creationId xmlns:a16="http://schemas.microsoft.com/office/drawing/2014/main" id="{84B2A638-1C92-6F47-20BB-EAD98FCAAAA5}"/>
              </a:ext>
            </a:extLst>
          </p:cNvPr>
          <p:cNvSpPr>
            <a:spLocks noChangeArrowheads="1"/>
          </p:cNvSpPr>
          <p:nvPr/>
        </p:nvSpPr>
        <p:spPr bwMode="auto">
          <a:xfrm>
            <a:off x="1219200" y="914400"/>
            <a:ext cx="6477000" cy="457200"/>
          </a:xfrm>
          <a:prstGeom prst="rect">
            <a:avLst/>
          </a:prstGeom>
          <a:noFill/>
          <a:ln w="9525">
            <a:noFill/>
            <a:miter lim="800000"/>
            <a:headEnd/>
            <a:tailEnd/>
          </a:ln>
          <a:effectLst/>
        </p:spPr>
        <p:txBody>
          <a:bodyPr anchor="ctr"/>
          <a:lstStyle/>
          <a:p>
            <a:pPr algn="ctr" eaLnBrk="1" hangingPunct="1">
              <a:defRPr/>
            </a:pPr>
            <a:r>
              <a:rPr lang="en-US" sz="2600" i="1" dirty="0" err="1">
                <a:solidFill>
                  <a:srgbClr val="FFCC00"/>
                </a:solidFill>
                <a:effectLst>
                  <a:outerShdw blurRad="38100" dist="38100" dir="2700000" algn="tl">
                    <a:srgbClr val="000000"/>
                  </a:outerShdw>
                </a:effectLst>
                <a:latin typeface="Arial" charset="0"/>
              </a:rPr>
              <a:t>Canidae</a:t>
            </a:r>
            <a:r>
              <a:rPr lang="en-US" sz="2600" i="1" dirty="0">
                <a:solidFill>
                  <a:srgbClr val="FFCC00"/>
                </a:solidFill>
                <a:effectLst>
                  <a:outerShdw blurRad="38100" dist="38100" dir="2700000" algn="tl">
                    <a:srgbClr val="000000"/>
                  </a:outerShdw>
                </a:effectLst>
                <a:latin typeface="Arial" charset="0"/>
              </a:rPr>
              <a:t> </a:t>
            </a:r>
            <a:r>
              <a:rPr lang="en-US" sz="2600" i="1" dirty="0" err="1">
                <a:solidFill>
                  <a:srgbClr val="FFCC00"/>
                </a:solidFill>
                <a:effectLst>
                  <a:outerShdw blurRad="38100" dist="38100" dir="2700000" algn="tl">
                    <a:srgbClr val="000000"/>
                  </a:outerShdw>
                </a:effectLst>
                <a:latin typeface="Arial" charset="0"/>
              </a:rPr>
              <a:t>Canis</a:t>
            </a:r>
            <a:endParaRPr lang="en-US" sz="2600" i="1" dirty="0">
              <a:solidFill>
                <a:srgbClr val="FFCC00"/>
              </a:solidFill>
              <a:effectLst>
                <a:outerShdw blurRad="38100" dist="38100" dir="2700000" algn="tl">
                  <a:srgbClr val="000000"/>
                </a:outerShdw>
              </a:effectLst>
              <a:latin typeface="Arial" charset="0"/>
            </a:endParaRPr>
          </a:p>
        </p:txBody>
      </p:sp>
      <p:sp>
        <p:nvSpPr>
          <p:cNvPr id="475141" name="Rectangle 5">
            <a:extLst>
              <a:ext uri="{FF2B5EF4-FFF2-40B4-BE49-F238E27FC236}">
                <a16:creationId xmlns:a16="http://schemas.microsoft.com/office/drawing/2014/main" id="{CA1F1B05-6629-C316-F2A1-8F72044D9087}"/>
              </a:ext>
            </a:extLst>
          </p:cNvPr>
          <p:cNvSpPr>
            <a:spLocks noChangeArrowheads="1"/>
          </p:cNvSpPr>
          <p:nvPr/>
        </p:nvSpPr>
        <p:spPr bwMode="auto">
          <a:xfrm>
            <a:off x="3200400" y="5181600"/>
            <a:ext cx="2514600" cy="152400"/>
          </a:xfrm>
          <a:prstGeom prst="rect">
            <a:avLst/>
          </a:prstGeom>
          <a:noFill/>
          <a:ln w="9525">
            <a:noFill/>
            <a:miter lim="800000"/>
            <a:headEnd/>
            <a:tailEnd/>
          </a:ln>
          <a:effectLst/>
        </p:spPr>
        <p:txBody>
          <a:bodyPr anchor="ctr"/>
          <a:lstStyle/>
          <a:p>
            <a:pPr algn="ctr" eaLnBrk="1" hangingPunct="1">
              <a:defRPr/>
            </a:pPr>
            <a:r>
              <a:rPr lang="en-US" sz="2400" dirty="0" err="1">
                <a:solidFill>
                  <a:srgbClr val="FFCC00"/>
                </a:solidFill>
                <a:effectLst>
                  <a:outerShdw blurRad="38100" dist="38100" dir="2700000" algn="tl">
                    <a:srgbClr val="000000"/>
                  </a:outerShdw>
                </a:effectLst>
                <a:latin typeface="Arial" charset="0"/>
              </a:rPr>
              <a:t>Coywolf</a:t>
            </a:r>
            <a:endParaRPr lang="en-US" sz="2400" dirty="0">
              <a:solidFill>
                <a:srgbClr val="FFCC00"/>
              </a:solidFill>
              <a:effectLst>
                <a:outerShdw blurRad="38100" dist="38100" dir="2700000" algn="tl">
                  <a:srgbClr val="000000"/>
                </a:outerShdw>
              </a:effectLst>
              <a:latin typeface="Arial" charset="0"/>
            </a:endParaRPr>
          </a:p>
        </p:txBody>
      </p:sp>
      <p:sp>
        <p:nvSpPr>
          <p:cNvPr id="129030" name="Text Box 9">
            <a:extLst>
              <a:ext uri="{FF2B5EF4-FFF2-40B4-BE49-F238E27FC236}">
                <a16:creationId xmlns:a16="http://schemas.microsoft.com/office/drawing/2014/main" id="{48F917D5-CB4F-E663-A284-DB71A08FF61C}"/>
              </a:ext>
            </a:extLst>
          </p:cNvPr>
          <p:cNvSpPr txBox="1">
            <a:spLocks noChangeArrowheads="1"/>
          </p:cNvSpPr>
          <p:nvPr/>
        </p:nvSpPr>
        <p:spPr bwMode="auto">
          <a:xfrm>
            <a:off x="304800" y="48006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Sciencetrio.wordpress.com</a:t>
            </a:r>
          </a:p>
        </p:txBody>
      </p:sp>
      <p:pic>
        <p:nvPicPr>
          <p:cNvPr id="129031" name="Picture 11">
            <a:hlinkClick r:id="rId7"/>
            <a:extLst>
              <a:ext uri="{FF2B5EF4-FFF2-40B4-BE49-F238E27FC236}">
                <a16:creationId xmlns:a16="http://schemas.microsoft.com/office/drawing/2014/main" id="{67CAC150-AD69-2271-7197-B6AA3B4AE9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1752600"/>
            <a:ext cx="43243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2" name="Text Box 9">
            <a:extLst>
              <a:ext uri="{FF2B5EF4-FFF2-40B4-BE49-F238E27FC236}">
                <a16:creationId xmlns:a16="http://schemas.microsoft.com/office/drawing/2014/main" id="{2AD424B0-228F-32C3-1D5C-0AB359FA260C}"/>
              </a:ext>
            </a:extLst>
          </p:cNvPr>
          <p:cNvSpPr txBox="1">
            <a:spLocks noChangeArrowheads="1"/>
          </p:cNvSpPr>
          <p:nvPr/>
        </p:nvSpPr>
        <p:spPr bwMode="auto">
          <a:xfrm>
            <a:off x="5638800" y="4556125"/>
            <a:ext cx="1752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b="1">
                <a:latin typeface="Bookman Old Style" panose="02050604050505020204" pitchFamily="18" charset="0"/>
              </a:rPr>
              <a:t>Wikipedia.com</a:t>
            </a:r>
          </a:p>
        </p:txBody>
      </p:sp>
    </p:spTree>
  </p:cSld>
  <p:clrMapOvr>
    <a:masterClrMapping/>
  </p:clrMapOvr>
  <p:transition spd="slow">
    <p:wipe dir="u"/>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82" name="Picture 11" descr="Coyote6RC">
            <a:extLst>
              <a:ext uri="{FF2B5EF4-FFF2-40B4-BE49-F238E27FC236}">
                <a16:creationId xmlns:a16="http://schemas.microsoft.com/office/drawing/2014/main" id="{B5211A83-321E-850B-612C-B3330E5C1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00" y="563880"/>
            <a:ext cx="23574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14" descr="in_band_jackal_close_dp">
            <a:extLst>
              <a:ext uri="{FF2B5EF4-FFF2-40B4-BE49-F238E27FC236}">
                <a16:creationId xmlns:a16="http://schemas.microsoft.com/office/drawing/2014/main" id="{2DD653AC-C40D-274B-B06B-56A76F6B13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495"/>
          <a:stretch>
            <a:fillRect/>
          </a:stretch>
        </p:blipFill>
        <p:spPr bwMode="auto">
          <a:xfrm>
            <a:off x="6759575" y="686118"/>
            <a:ext cx="2079625"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5">
            <a:extLst>
              <a:ext uri="{FF2B5EF4-FFF2-40B4-BE49-F238E27FC236}">
                <a16:creationId xmlns:a16="http://schemas.microsoft.com/office/drawing/2014/main" id="{011E3F31-4F4B-F618-C68E-F82DB20AE29A}"/>
              </a:ext>
            </a:extLst>
          </p:cNvPr>
          <p:cNvSpPr>
            <a:spLocks noGrp="1"/>
          </p:cNvSpPr>
          <p:nvPr>
            <p:ph type="sldNum" sz="quarter" idx="12"/>
          </p:nvPr>
        </p:nvSpPr>
        <p:spPr>
          <a:xfrm>
            <a:off x="6553200" y="5359718"/>
            <a:ext cx="2133600" cy="457200"/>
          </a:xfrm>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DDC317DF-4B66-4593-936F-62E9A19086CC}" type="slidenum">
              <a:rPr lang="en-US" altLang="en-US" sz="1200" smtClean="0"/>
              <a:pPr>
                <a:spcBef>
                  <a:spcPct val="0"/>
                </a:spcBef>
                <a:buClrTx/>
                <a:buSzTx/>
                <a:buFontTx/>
                <a:buNone/>
                <a:defRPr/>
              </a:pPr>
              <a:t>30</a:t>
            </a:fld>
            <a:endParaRPr lang="en-US" altLang="en-US" sz="1200"/>
          </a:p>
        </p:txBody>
      </p:sp>
      <p:sp>
        <p:nvSpPr>
          <p:cNvPr id="475139" name="Rectangle 3">
            <a:extLst>
              <a:ext uri="{FF2B5EF4-FFF2-40B4-BE49-F238E27FC236}">
                <a16:creationId xmlns:a16="http://schemas.microsoft.com/office/drawing/2014/main" id="{BA2F4EAF-61F3-A38A-2895-15E3B5430D09}"/>
              </a:ext>
            </a:extLst>
          </p:cNvPr>
          <p:cNvSpPr>
            <a:spLocks noChangeArrowheads="1"/>
          </p:cNvSpPr>
          <p:nvPr/>
        </p:nvSpPr>
        <p:spPr bwMode="auto">
          <a:xfrm>
            <a:off x="1219200" y="121920"/>
            <a:ext cx="6477000" cy="457200"/>
          </a:xfrm>
          <a:prstGeom prst="rect">
            <a:avLst/>
          </a:prstGeom>
          <a:noFill/>
          <a:ln w="9525">
            <a:noFill/>
            <a:miter lim="800000"/>
            <a:headEnd/>
            <a:tailEnd/>
          </a:ln>
          <a:effectLst/>
        </p:spPr>
        <p:txBody>
          <a:bodyPr anchor="ctr"/>
          <a:lstStyle/>
          <a:p>
            <a:pPr algn="ctr" eaLnBrk="1" hangingPunct="1">
              <a:defRPr/>
            </a:pPr>
            <a:r>
              <a:rPr lang="en-US" sz="2600" i="1" dirty="0" err="1">
                <a:solidFill>
                  <a:srgbClr val="FFCC00"/>
                </a:solidFill>
                <a:effectLst>
                  <a:outerShdw blurRad="38100" dist="38100" dir="2700000" algn="tl">
                    <a:srgbClr val="000000"/>
                  </a:outerShdw>
                </a:effectLst>
                <a:latin typeface="Arial" charset="0"/>
              </a:rPr>
              <a:t>Canidae</a:t>
            </a:r>
            <a:r>
              <a:rPr lang="en-US" sz="2600" i="1" dirty="0">
                <a:solidFill>
                  <a:srgbClr val="FFCC00"/>
                </a:solidFill>
                <a:effectLst>
                  <a:outerShdw blurRad="38100" dist="38100" dir="2700000" algn="tl">
                    <a:srgbClr val="000000"/>
                  </a:outerShdw>
                </a:effectLst>
                <a:latin typeface="Arial" charset="0"/>
              </a:rPr>
              <a:t> </a:t>
            </a:r>
            <a:r>
              <a:rPr lang="en-US" sz="2600" i="1" dirty="0" err="1">
                <a:solidFill>
                  <a:srgbClr val="FFCC00"/>
                </a:solidFill>
                <a:effectLst>
                  <a:outerShdw blurRad="38100" dist="38100" dir="2700000" algn="tl">
                    <a:srgbClr val="000000"/>
                  </a:outerShdw>
                </a:effectLst>
                <a:latin typeface="Arial" charset="0"/>
              </a:rPr>
              <a:t>Canis</a:t>
            </a:r>
            <a:endParaRPr lang="en-US" sz="2600" dirty="0">
              <a:solidFill>
                <a:srgbClr val="FFCC00"/>
              </a:solidFill>
              <a:effectLst>
                <a:outerShdw blurRad="38100" dist="38100" dir="2700000" algn="tl">
                  <a:srgbClr val="000000"/>
                </a:outerShdw>
              </a:effectLst>
              <a:latin typeface="Arial" charset="0"/>
            </a:endParaRPr>
          </a:p>
        </p:txBody>
      </p:sp>
      <p:sp>
        <p:nvSpPr>
          <p:cNvPr id="475141" name="Rectangle 5">
            <a:extLst>
              <a:ext uri="{FF2B5EF4-FFF2-40B4-BE49-F238E27FC236}">
                <a16:creationId xmlns:a16="http://schemas.microsoft.com/office/drawing/2014/main" id="{91A128F8-7725-48DF-66C9-573B78BE84AA}"/>
              </a:ext>
            </a:extLst>
          </p:cNvPr>
          <p:cNvSpPr>
            <a:spLocks noChangeArrowheads="1"/>
          </p:cNvSpPr>
          <p:nvPr/>
        </p:nvSpPr>
        <p:spPr bwMode="auto">
          <a:xfrm>
            <a:off x="392113" y="3538855"/>
            <a:ext cx="1905000" cy="74613"/>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Coyote</a:t>
            </a:r>
          </a:p>
        </p:txBody>
      </p:sp>
      <p:sp>
        <p:nvSpPr>
          <p:cNvPr id="475142" name="Rectangle 6">
            <a:extLst>
              <a:ext uri="{FF2B5EF4-FFF2-40B4-BE49-F238E27FC236}">
                <a16:creationId xmlns:a16="http://schemas.microsoft.com/office/drawing/2014/main" id="{47B4CF8A-66C0-ED66-43FC-F19B4B6EB55E}"/>
              </a:ext>
            </a:extLst>
          </p:cNvPr>
          <p:cNvSpPr>
            <a:spLocks noChangeArrowheads="1"/>
          </p:cNvSpPr>
          <p:nvPr/>
        </p:nvSpPr>
        <p:spPr bwMode="auto">
          <a:xfrm>
            <a:off x="5397500" y="3383280"/>
            <a:ext cx="4356100" cy="2286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Golden Jackal</a:t>
            </a:r>
          </a:p>
        </p:txBody>
      </p:sp>
      <p:pic>
        <p:nvPicPr>
          <p:cNvPr id="122888" name="Picture 8" descr="grey-wolf-snow">
            <a:extLst>
              <a:ext uri="{FF2B5EF4-FFF2-40B4-BE49-F238E27FC236}">
                <a16:creationId xmlns:a16="http://schemas.microsoft.com/office/drawing/2014/main" id="{7FDCB174-504E-9ED6-3EA7-727BDA9318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8600" y="689293"/>
            <a:ext cx="390525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9" name="Text Box 9">
            <a:extLst>
              <a:ext uri="{FF2B5EF4-FFF2-40B4-BE49-F238E27FC236}">
                <a16:creationId xmlns:a16="http://schemas.microsoft.com/office/drawing/2014/main" id="{1542C466-F1F1-0718-426F-EC2364FC6496}"/>
              </a:ext>
            </a:extLst>
          </p:cNvPr>
          <p:cNvSpPr txBox="1">
            <a:spLocks noChangeArrowheads="1"/>
          </p:cNvSpPr>
          <p:nvPr/>
        </p:nvSpPr>
        <p:spPr bwMode="auto">
          <a:xfrm>
            <a:off x="-720725" y="36703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Sdsnake.com</a:t>
            </a:r>
          </a:p>
        </p:txBody>
      </p:sp>
      <p:sp>
        <p:nvSpPr>
          <p:cNvPr id="122890" name="Text Box 12">
            <a:extLst>
              <a:ext uri="{FF2B5EF4-FFF2-40B4-BE49-F238E27FC236}">
                <a16:creationId xmlns:a16="http://schemas.microsoft.com/office/drawing/2014/main" id="{CDAE7410-86C0-63E6-28EF-EE8401AF8263}"/>
              </a:ext>
            </a:extLst>
          </p:cNvPr>
          <p:cNvSpPr txBox="1">
            <a:spLocks noChangeArrowheads="1"/>
          </p:cNvSpPr>
          <p:nvPr/>
        </p:nvSpPr>
        <p:spPr bwMode="auto">
          <a:xfrm>
            <a:off x="2431415" y="3184843"/>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dirty="0">
                <a:latin typeface="Bookman Old Style" panose="02050604050505020204" pitchFamily="18" charset="0"/>
              </a:rPr>
              <a:t>animals.nationalgeographic.com</a:t>
            </a:r>
          </a:p>
        </p:txBody>
      </p:sp>
      <p:sp>
        <p:nvSpPr>
          <p:cNvPr id="122891" name="Text Box 15">
            <a:extLst>
              <a:ext uri="{FF2B5EF4-FFF2-40B4-BE49-F238E27FC236}">
                <a16:creationId xmlns:a16="http://schemas.microsoft.com/office/drawing/2014/main" id="{6FEBFD62-4B6D-53BC-4BD4-530B7A5C64DA}"/>
              </a:ext>
            </a:extLst>
          </p:cNvPr>
          <p:cNvSpPr txBox="1">
            <a:spLocks noChangeArrowheads="1"/>
          </p:cNvSpPr>
          <p:nvPr/>
        </p:nvSpPr>
        <p:spPr bwMode="auto">
          <a:xfrm>
            <a:off x="7211218" y="3110780"/>
            <a:ext cx="1350964"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950" dirty="0">
                <a:latin typeface="Bookman Old Style" panose="02050604050505020204" pitchFamily="18" charset="0"/>
              </a:rPr>
              <a:t>daveparsons.com</a:t>
            </a:r>
          </a:p>
        </p:txBody>
      </p:sp>
      <p:sp>
        <p:nvSpPr>
          <p:cNvPr id="475152" name="Rectangle 16">
            <a:extLst>
              <a:ext uri="{FF2B5EF4-FFF2-40B4-BE49-F238E27FC236}">
                <a16:creationId xmlns:a16="http://schemas.microsoft.com/office/drawing/2014/main" id="{A7BEE489-10E9-019B-4530-49CDB71B937F}"/>
              </a:ext>
            </a:extLst>
          </p:cNvPr>
          <p:cNvSpPr>
            <a:spLocks noChangeArrowheads="1"/>
          </p:cNvSpPr>
          <p:nvPr/>
        </p:nvSpPr>
        <p:spPr bwMode="auto">
          <a:xfrm>
            <a:off x="2819400" y="3459480"/>
            <a:ext cx="3124200" cy="1524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Gray Wolf</a:t>
            </a:r>
          </a:p>
        </p:txBody>
      </p:sp>
      <p:pic>
        <p:nvPicPr>
          <p:cNvPr id="122893" name="Picture 15">
            <a:extLst>
              <a:ext uri="{FF2B5EF4-FFF2-40B4-BE49-F238E27FC236}">
                <a16:creationId xmlns:a16="http://schemas.microsoft.com/office/drawing/2014/main" id="{2EECA5AC-4E37-321C-ECCE-95BF0743BD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163" y="3869055"/>
            <a:ext cx="2462212"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a:extLst>
              <a:ext uri="{FF2B5EF4-FFF2-40B4-BE49-F238E27FC236}">
                <a16:creationId xmlns:a16="http://schemas.microsoft.com/office/drawing/2014/main" id="{D40ED0F6-721B-D110-E770-27FABD577F93}"/>
              </a:ext>
            </a:extLst>
          </p:cNvPr>
          <p:cNvSpPr>
            <a:spLocks noChangeArrowheads="1"/>
          </p:cNvSpPr>
          <p:nvPr/>
        </p:nvSpPr>
        <p:spPr bwMode="auto">
          <a:xfrm>
            <a:off x="457200" y="6329680"/>
            <a:ext cx="1905000" cy="282575"/>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Dingo</a:t>
            </a:r>
          </a:p>
        </p:txBody>
      </p:sp>
      <p:pic>
        <p:nvPicPr>
          <p:cNvPr id="122895" name="Picture 17">
            <a:extLst>
              <a:ext uri="{FF2B5EF4-FFF2-40B4-BE49-F238E27FC236}">
                <a16:creationId xmlns:a16="http://schemas.microsoft.com/office/drawing/2014/main" id="{14D1C00E-0C9C-F568-125F-DC4B0C70CC0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8219" r="28778"/>
          <a:stretch>
            <a:fillRect/>
          </a:stretch>
        </p:blipFill>
        <p:spPr bwMode="auto">
          <a:xfrm>
            <a:off x="3032125" y="3840480"/>
            <a:ext cx="28384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a:extLst>
              <a:ext uri="{FF2B5EF4-FFF2-40B4-BE49-F238E27FC236}">
                <a16:creationId xmlns:a16="http://schemas.microsoft.com/office/drawing/2014/main" id="{A5772058-02A2-7804-2E85-2F29C1904B8C}"/>
              </a:ext>
            </a:extLst>
          </p:cNvPr>
          <p:cNvSpPr>
            <a:spLocks noChangeArrowheads="1"/>
          </p:cNvSpPr>
          <p:nvPr/>
        </p:nvSpPr>
        <p:spPr bwMode="auto">
          <a:xfrm>
            <a:off x="2878138" y="6355080"/>
            <a:ext cx="2814637" cy="2540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Ethiopian Wolf</a:t>
            </a:r>
          </a:p>
        </p:txBody>
      </p:sp>
      <p:pic>
        <p:nvPicPr>
          <p:cNvPr id="122897" name="Picture 19">
            <a:extLst>
              <a:ext uri="{FF2B5EF4-FFF2-40B4-BE49-F238E27FC236}">
                <a16:creationId xmlns:a16="http://schemas.microsoft.com/office/drawing/2014/main" id="{9EECE073-D09C-61DC-9811-CA2AB632AF3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1905" t="5626" r="29048" b="19295"/>
          <a:stretch>
            <a:fillRect/>
          </a:stretch>
        </p:blipFill>
        <p:spPr bwMode="auto">
          <a:xfrm>
            <a:off x="6099175" y="3764280"/>
            <a:ext cx="2740025"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5">
            <a:extLst>
              <a:ext uri="{FF2B5EF4-FFF2-40B4-BE49-F238E27FC236}">
                <a16:creationId xmlns:a16="http://schemas.microsoft.com/office/drawing/2014/main" id="{4D581CD9-D436-810A-45CF-43FD6D6B406C}"/>
              </a:ext>
            </a:extLst>
          </p:cNvPr>
          <p:cNvSpPr>
            <a:spLocks noChangeArrowheads="1"/>
          </p:cNvSpPr>
          <p:nvPr/>
        </p:nvSpPr>
        <p:spPr bwMode="auto">
          <a:xfrm>
            <a:off x="5567363" y="6355080"/>
            <a:ext cx="3729037" cy="304800"/>
          </a:xfrm>
          <a:prstGeom prst="rect">
            <a:avLst/>
          </a:prstGeom>
          <a:noFill/>
          <a:ln w="9525">
            <a:noFill/>
            <a:miter lim="800000"/>
            <a:headEnd/>
            <a:tailEnd/>
          </a:ln>
          <a:effectLst/>
        </p:spPr>
        <p:txBody>
          <a:bodyPr anchor="ctr"/>
          <a:lstStyle/>
          <a:p>
            <a:pPr algn="ctr" eaLnBrk="1" hangingPunct="1">
              <a:defRPr/>
            </a:pPr>
            <a:r>
              <a:rPr lang="en-US" sz="2100" dirty="0">
                <a:solidFill>
                  <a:srgbClr val="FFCC00"/>
                </a:solidFill>
                <a:effectLst>
                  <a:outerShdw blurRad="38100" dist="38100" dir="2700000" algn="tl">
                    <a:srgbClr val="000000"/>
                  </a:outerShdw>
                </a:effectLst>
                <a:latin typeface="Arial" charset="0"/>
              </a:rPr>
              <a:t>Domesticated Dog</a:t>
            </a:r>
          </a:p>
        </p:txBody>
      </p:sp>
      <p:sp>
        <p:nvSpPr>
          <p:cNvPr id="2" name="TextBox 1">
            <a:extLst>
              <a:ext uri="{FF2B5EF4-FFF2-40B4-BE49-F238E27FC236}">
                <a16:creationId xmlns:a16="http://schemas.microsoft.com/office/drawing/2014/main" id="{C87BF40B-B876-B990-9359-AC14F44EE509}"/>
              </a:ext>
            </a:extLst>
          </p:cNvPr>
          <p:cNvSpPr txBox="1"/>
          <p:nvPr/>
        </p:nvSpPr>
        <p:spPr>
          <a:xfrm>
            <a:off x="6096000" y="5974080"/>
            <a:ext cx="3581400" cy="369888"/>
          </a:xfrm>
          <a:prstGeom prst="rect">
            <a:avLst/>
          </a:prstGeom>
          <a:noFill/>
        </p:spPr>
        <p:txBody>
          <a:bodyPr>
            <a:spAutoFit/>
          </a:bodyPr>
          <a:lstStyle/>
          <a:p>
            <a:pPr>
              <a:defRPr/>
            </a:pPr>
            <a:r>
              <a:rPr lang="en-US" dirty="0">
                <a:solidFill>
                  <a:schemeClr val="accent4">
                    <a:lumMod val="10000"/>
                  </a:schemeClr>
                </a:solidFill>
                <a:effectLst>
                  <a:outerShdw blurRad="38100" dist="38100" dir="2700000" algn="tl">
                    <a:srgbClr val="000000">
                      <a:alpha val="43137"/>
                    </a:srgbClr>
                  </a:outerShdw>
                </a:effectLst>
              </a:rPr>
              <a:t>360 Recognized Breeds</a:t>
            </a:r>
          </a:p>
        </p:txBody>
      </p:sp>
    </p:spTree>
    <p:extLst>
      <p:ext uri="{BB962C8B-B14F-4D97-AF65-F5344CB8AC3E}">
        <p14:creationId xmlns:p14="http://schemas.microsoft.com/office/powerpoint/2010/main" val="349493549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22" name="Picture 4">
            <a:extLst>
              <a:ext uri="{FF2B5EF4-FFF2-40B4-BE49-F238E27FC236}">
                <a16:creationId xmlns:a16="http://schemas.microsoft.com/office/drawing/2014/main" id="{B27DD71E-56A0-0F45-E1F8-D2B0FB7225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41363"/>
            <a:ext cx="7543800" cy="558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D9BC50F-962D-454F-B5BC-09F9F758A688}"/>
              </a:ext>
            </a:extLst>
          </p:cNvPr>
          <p:cNvPicPr>
            <a:picLocks noChangeAspect="1"/>
          </p:cNvPicPr>
          <p:nvPr/>
        </p:nvPicPr>
        <p:blipFill>
          <a:blip r:embed="rId4">
            <a:extLst>
              <a:ext uri="{28A0092B-C50C-407E-A947-70E740481C1C}">
                <a14:useLocalDpi xmlns:a14="http://schemas.microsoft.com/office/drawing/2010/main" val="0"/>
              </a:ext>
            </a:extLst>
          </a:blip>
          <a:srcRect l="12666" r="15334" b="8434"/>
          <a:stretch>
            <a:fillRect/>
          </a:stretch>
        </p:blipFill>
        <p:spPr bwMode="auto">
          <a:xfrm>
            <a:off x="762000" y="2315486"/>
            <a:ext cx="1638300" cy="190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8080C4A7-D70C-F4F7-ECEA-05B980857F64}"/>
              </a:ext>
            </a:extLst>
          </p:cNvPr>
          <p:cNvSpPr txBox="1"/>
          <p:nvPr/>
        </p:nvSpPr>
        <p:spPr>
          <a:xfrm>
            <a:off x="5132388" y="4362450"/>
            <a:ext cx="3581400" cy="646113"/>
          </a:xfrm>
          <a:prstGeom prst="rect">
            <a:avLst/>
          </a:prstGeom>
          <a:noFill/>
        </p:spPr>
        <p:txBody>
          <a:bodyPr>
            <a:spAutoFit/>
          </a:bodyPr>
          <a:lstStyle/>
          <a:p>
            <a:pPr>
              <a:defRPr/>
            </a:pPr>
            <a:r>
              <a:rPr lang="en-US" dirty="0">
                <a:solidFill>
                  <a:schemeClr val="accent4">
                    <a:lumMod val="10000"/>
                  </a:schemeClr>
                </a:solidFill>
                <a:effectLst>
                  <a:outerShdw blurRad="38100" dist="38100" dir="2700000" algn="tl">
                    <a:srgbClr val="000000">
                      <a:alpha val="43137"/>
                    </a:srgbClr>
                  </a:outerShdw>
                </a:effectLst>
              </a:rPr>
              <a:t>Canidae </a:t>
            </a:r>
            <a:r>
              <a:rPr lang="en-US" i="1" dirty="0" err="1">
                <a:solidFill>
                  <a:schemeClr val="accent4">
                    <a:lumMod val="10000"/>
                  </a:schemeClr>
                </a:solidFill>
                <a:effectLst>
                  <a:outerShdw blurRad="38100" dist="38100" dir="2700000" algn="tl">
                    <a:srgbClr val="000000">
                      <a:alpha val="43137"/>
                    </a:srgbClr>
                  </a:outerShdw>
                </a:effectLst>
              </a:rPr>
              <a:t>canis</a:t>
            </a:r>
            <a:r>
              <a:rPr lang="en-US" i="1" dirty="0">
                <a:solidFill>
                  <a:schemeClr val="accent4">
                    <a:lumMod val="10000"/>
                  </a:schemeClr>
                </a:solidFill>
                <a:effectLst>
                  <a:outerShdw blurRad="38100" dist="38100" dir="2700000" algn="tl">
                    <a:srgbClr val="000000">
                      <a:alpha val="43137"/>
                    </a:srgbClr>
                  </a:outerShdw>
                </a:effectLst>
              </a:rPr>
              <a:t> </a:t>
            </a:r>
            <a:r>
              <a:rPr lang="en-US" i="1" dirty="0" err="1">
                <a:solidFill>
                  <a:schemeClr val="accent4">
                    <a:lumMod val="10000"/>
                  </a:schemeClr>
                </a:solidFill>
                <a:effectLst>
                  <a:outerShdw blurRad="38100" dist="38100" dir="2700000" algn="tl">
                    <a:srgbClr val="000000">
                      <a:alpha val="43137"/>
                    </a:srgbClr>
                  </a:outerShdw>
                </a:effectLst>
              </a:rPr>
              <a:t>familiaris</a:t>
            </a:r>
            <a:endParaRPr lang="en-US" i="1" dirty="0">
              <a:solidFill>
                <a:schemeClr val="accent4">
                  <a:lumMod val="10000"/>
                </a:schemeClr>
              </a:solidFill>
              <a:effectLst>
                <a:outerShdw blurRad="38100" dist="38100" dir="2700000" algn="tl">
                  <a:srgbClr val="000000">
                    <a:alpha val="43137"/>
                  </a:srgbClr>
                </a:outerShdw>
              </a:effectLst>
            </a:endParaRPr>
          </a:p>
          <a:p>
            <a:pPr>
              <a:defRPr/>
            </a:pPr>
            <a:r>
              <a:rPr lang="en-US" dirty="0">
                <a:solidFill>
                  <a:schemeClr val="accent4">
                    <a:lumMod val="10000"/>
                  </a:schemeClr>
                </a:solidFill>
                <a:effectLst>
                  <a:outerShdw blurRad="38100" dist="38100" dir="2700000" algn="tl">
                    <a:srgbClr val="000000">
                      <a:alpha val="43137"/>
                    </a:srgbClr>
                  </a:outerShdw>
                </a:effectLst>
              </a:rPr>
              <a:t>360 Recognized Breeds</a:t>
            </a:r>
          </a:p>
        </p:txBody>
      </p:sp>
      <p:sp>
        <p:nvSpPr>
          <p:cNvPr id="13" name="Slide Number Placeholder 5">
            <a:extLst>
              <a:ext uri="{FF2B5EF4-FFF2-40B4-BE49-F238E27FC236}">
                <a16:creationId xmlns:a16="http://schemas.microsoft.com/office/drawing/2014/main" id="{193A1A64-1794-032C-3364-E02134065848}"/>
              </a:ext>
            </a:extLst>
          </p:cNvPr>
          <p:cNvSpPr>
            <a:spLocks noGrp="1"/>
          </p:cNvSpPr>
          <p:nvPr>
            <p:ph type="sldNum" sz="quarter" idx="12"/>
          </p:nvPr>
        </p:nvSpPr>
        <p:spPr>
          <a:xfrm>
            <a:off x="6705600" y="6167438"/>
            <a:ext cx="2133600" cy="457200"/>
          </a:xfrm>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80F00ABB-AF53-46E8-9CD9-C46BE7F7513A}" type="slidenum">
              <a:rPr lang="en-US" altLang="en-US" sz="1200" smtClean="0"/>
              <a:pPr>
                <a:spcBef>
                  <a:spcPct val="0"/>
                </a:spcBef>
                <a:buClrTx/>
                <a:buSzTx/>
                <a:buFontTx/>
                <a:buNone/>
                <a:defRPr/>
              </a:pPr>
              <a:t>31</a:t>
            </a:fld>
            <a:endParaRPr lang="en-US" altLang="en-US" sz="1200"/>
          </a:p>
        </p:txBody>
      </p:sp>
      <p:sp>
        <p:nvSpPr>
          <p:cNvPr id="475139" name="Rectangle 3">
            <a:extLst>
              <a:ext uri="{FF2B5EF4-FFF2-40B4-BE49-F238E27FC236}">
                <a16:creationId xmlns:a16="http://schemas.microsoft.com/office/drawing/2014/main" id="{972F8308-9F87-8214-923A-A4C8E7912CB9}"/>
              </a:ext>
            </a:extLst>
          </p:cNvPr>
          <p:cNvSpPr>
            <a:spLocks noChangeArrowheads="1"/>
          </p:cNvSpPr>
          <p:nvPr/>
        </p:nvSpPr>
        <p:spPr bwMode="auto">
          <a:xfrm>
            <a:off x="1066800" y="228283"/>
            <a:ext cx="7010400" cy="4572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Great Dane and Chihuahua</a:t>
            </a:r>
          </a:p>
        </p:txBody>
      </p:sp>
      <p:sp>
        <p:nvSpPr>
          <p:cNvPr id="133127" name="Text Box 9">
            <a:extLst>
              <a:ext uri="{FF2B5EF4-FFF2-40B4-BE49-F238E27FC236}">
                <a16:creationId xmlns:a16="http://schemas.microsoft.com/office/drawing/2014/main" id="{2013927D-9D44-EE11-6E36-4D76D326CEB1}"/>
              </a:ext>
            </a:extLst>
          </p:cNvPr>
          <p:cNvSpPr txBox="1">
            <a:spLocks noChangeArrowheads="1"/>
          </p:cNvSpPr>
          <p:nvPr/>
        </p:nvSpPr>
        <p:spPr bwMode="auto">
          <a:xfrm>
            <a:off x="1181100" y="6278880"/>
            <a:ext cx="6781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800" b="1" dirty="0">
                <a:latin typeface="Bookman Old Style" panose="02050604050505020204" pitchFamily="18" charset="0"/>
              </a:rPr>
              <a:t>http://chweetpics.com/wp-content/uploads/2009/07/Great-Dane-and-Chihuahua-small.jpg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3EEAF45-8BA0-8A69-2A08-CE65459103F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61C588B-7DB7-4669-8820-87C1CD62732E}" type="slidenum">
              <a:rPr lang="en-US" altLang="en-US" sz="1200" smtClean="0"/>
              <a:pPr>
                <a:spcBef>
                  <a:spcPct val="0"/>
                </a:spcBef>
                <a:buClrTx/>
                <a:buSzTx/>
                <a:buFontTx/>
                <a:buNone/>
                <a:defRPr/>
              </a:pPr>
              <a:t>32</a:t>
            </a:fld>
            <a:endParaRPr lang="en-US" altLang="en-US" sz="1200"/>
          </a:p>
        </p:txBody>
      </p:sp>
      <p:sp>
        <p:nvSpPr>
          <p:cNvPr id="477187" name="Rectangle 3">
            <a:extLst>
              <a:ext uri="{FF2B5EF4-FFF2-40B4-BE49-F238E27FC236}">
                <a16:creationId xmlns:a16="http://schemas.microsoft.com/office/drawing/2014/main" id="{BE8DFD3C-FC0E-7370-A9F0-1867514FF296}"/>
              </a:ext>
            </a:extLst>
          </p:cNvPr>
          <p:cNvSpPr>
            <a:spLocks noChangeArrowheads="1"/>
          </p:cNvSpPr>
          <p:nvPr/>
        </p:nvSpPr>
        <p:spPr bwMode="auto">
          <a:xfrm>
            <a:off x="609600" y="914400"/>
            <a:ext cx="8229600" cy="365125"/>
          </a:xfrm>
          <a:prstGeom prst="rect">
            <a:avLst/>
          </a:prstGeom>
          <a:noFill/>
          <a:ln w="9525">
            <a:noFill/>
            <a:miter lim="800000"/>
            <a:headEnd/>
            <a:tailEnd/>
          </a:ln>
          <a:effectLst/>
        </p:spPr>
        <p:txBody>
          <a:bodyPr anchor="ctr"/>
          <a:lstStyle/>
          <a:p>
            <a:pPr algn="ctr" eaLnBrk="1" hangingPunct="1">
              <a:defRPr/>
            </a:pPr>
            <a:r>
              <a:rPr lang="en-US" sz="2600" i="1" dirty="0" err="1">
                <a:solidFill>
                  <a:srgbClr val="FFCC00"/>
                </a:solidFill>
                <a:effectLst>
                  <a:outerShdw blurRad="38100" dist="38100" dir="2700000" algn="tl">
                    <a:srgbClr val="000000"/>
                  </a:outerShdw>
                </a:effectLst>
                <a:latin typeface="Arial" charset="0"/>
              </a:rPr>
              <a:t>Felidae</a:t>
            </a:r>
            <a:r>
              <a:rPr lang="en-US" sz="2600" i="1" dirty="0">
                <a:solidFill>
                  <a:srgbClr val="FFCC00"/>
                </a:solidFill>
                <a:effectLst>
                  <a:outerShdw blurRad="38100" dist="38100" dir="2700000" algn="tl">
                    <a:srgbClr val="000000"/>
                  </a:outerShdw>
                </a:effectLst>
                <a:latin typeface="Arial" charset="0"/>
              </a:rPr>
              <a:t> </a:t>
            </a:r>
            <a:r>
              <a:rPr lang="en-US" sz="2600" i="1" dirty="0" err="1">
                <a:solidFill>
                  <a:srgbClr val="FFCC00"/>
                </a:solidFill>
                <a:effectLst>
                  <a:outerShdw blurRad="38100" dist="38100" dir="2700000" algn="tl">
                    <a:srgbClr val="000000"/>
                  </a:outerShdw>
                </a:effectLst>
                <a:latin typeface="Arial" charset="0"/>
              </a:rPr>
              <a:t>Panthera</a:t>
            </a:r>
            <a:endParaRPr lang="en-US" sz="2600" i="1" dirty="0">
              <a:solidFill>
                <a:srgbClr val="FFCC00"/>
              </a:solidFill>
              <a:effectLst>
                <a:outerShdw blurRad="38100" dist="38100" dir="2700000" algn="tl">
                  <a:srgbClr val="000000"/>
                </a:outerShdw>
              </a:effectLst>
              <a:latin typeface="Arial" charset="0"/>
            </a:endParaRPr>
          </a:p>
        </p:txBody>
      </p:sp>
      <p:sp>
        <p:nvSpPr>
          <p:cNvPr id="477189" name="Rectangle 5">
            <a:extLst>
              <a:ext uri="{FF2B5EF4-FFF2-40B4-BE49-F238E27FC236}">
                <a16:creationId xmlns:a16="http://schemas.microsoft.com/office/drawing/2014/main" id="{CB140E2D-6097-768D-A90D-B57800C7876C}"/>
              </a:ext>
            </a:extLst>
          </p:cNvPr>
          <p:cNvSpPr>
            <a:spLocks noChangeArrowheads="1"/>
          </p:cNvSpPr>
          <p:nvPr/>
        </p:nvSpPr>
        <p:spPr bwMode="auto">
          <a:xfrm>
            <a:off x="5219700" y="5074920"/>
            <a:ext cx="2819400" cy="1524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Tiger</a:t>
            </a:r>
            <a:endParaRPr lang="en-US" sz="2400" i="1" dirty="0">
              <a:solidFill>
                <a:srgbClr val="FFCC00"/>
              </a:solidFill>
              <a:effectLst>
                <a:outerShdw blurRad="38100" dist="38100" dir="2700000" algn="tl">
                  <a:srgbClr val="000000"/>
                </a:outerShdw>
              </a:effectLst>
              <a:latin typeface="Arial" charset="0"/>
            </a:endParaRPr>
          </a:p>
        </p:txBody>
      </p:sp>
      <p:pic>
        <p:nvPicPr>
          <p:cNvPr id="140293" name="Picture 8" descr="siberian-tiger-grooming">
            <a:extLst>
              <a:ext uri="{FF2B5EF4-FFF2-40B4-BE49-F238E27FC236}">
                <a16:creationId xmlns:a16="http://schemas.microsoft.com/office/drawing/2014/main" id="{D2E083C3-3CC5-150C-6A76-E4AF8DA86D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2380"/>
          <a:stretch>
            <a:fillRect/>
          </a:stretch>
        </p:blipFill>
        <p:spPr bwMode="auto">
          <a:xfrm>
            <a:off x="4495800" y="1752600"/>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4" name="Text Box 9">
            <a:extLst>
              <a:ext uri="{FF2B5EF4-FFF2-40B4-BE49-F238E27FC236}">
                <a16:creationId xmlns:a16="http://schemas.microsoft.com/office/drawing/2014/main" id="{4DE39886-9E69-19CA-BCA5-0089C6993F61}"/>
              </a:ext>
            </a:extLst>
          </p:cNvPr>
          <p:cNvSpPr txBox="1">
            <a:spLocks noChangeArrowheads="1"/>
          </p:cNvSpPr>
          <p:nvPr/>
        </p:nvSpPr>
        <p:spPr bwMode="auto">
          <a:xfrm>
            <a:off x="685800" y="14478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animals.nationalgeographic.com</a:t>
            </a:r>
          </a:p>
        </p:txBody>
      </p:sp>
      <p:sp>
        <p:nvSpPr>
          <p:cNvPr id="140295" name="Text Box 10">
            <a:extLst>
              <a:ext uri="{FF2B5EF4-FFF2-40B4-BE49-F238E27FC236}">
                <a16:creationId xmlns:a16="http://schemas.microsoft.com/office/drawing/2014/main" id="{10E8F60F-DD24-45C8-7707-C77E05ADAE2E}"/>
              </a:ext>
            </a:extLst>
          </p:cNvPr>
          <p:cNvSpPr txBox="1">
            <a:spLocks noChangeArrowheads="1"/>
          </p:cNvSpPr>
          <p:nvPr/>
        </p:nvSpPr>
        <p:spPr bwMode="auto">
          <a:xfrm>
            <a:off x="4419600" y="14319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animals.nationalgeographic.com</a:t>
            </a:r>
          </a:p>
        </p:txBody>
      </p:sp>
      <p:pic>
        <p:nvPicPr>
          <p:cNvPr id="140296" name="Picture 12" descr="african-lion-closeup">
            <a:extLst>
              <a:ext uri="{FF2B5EF4-FFF2-40B4-BE49-F238E27FC236}">
                <a16:creationId xmlns:a16="http://schemas.microsoft.com/office/drawing/2014/main" id="{3ADE7096-A7FA-3D2B-B445-DDCD7CFB5E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752600"/>
            <a:ext cx="3962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7197" name="Rectangle 13">
            <a:extLst>
              <a:ext uri="{FF2B5EF4-FFF2-40B4-BE49-F238E27FC236}">
                <a16:creationId xmlns:a16="http://schemas.microsoft.com/office/drawing/2014/main" id="{6FE096FC-56D5-3551-0CEE-9BDF901359A9}"/>
              </a:ext>
            </a:extLst>
          </p:cNvPr>
          <p:cNvSpPr>
            <a:spLocks noChangeArrowheads="1"/>
          </p:cNvSpPr>
          <p:nvPr/>
        </p:nvSpPr>
        <p:spPr bwMode="auto">
          <a:xfrm>
            <a:off x="2362200" y="5059680"/>
            <a:ext cx="990600" cy="19812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Lion</a:t>
            </a:r>
            <a:endParaRPr lang="en-US" sz="24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547366-0ED6-E9EE-DF50-FAFC3161883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651F22F-AB3E-421E-80DA-CE3AF8F1D855}" type="slidenum">
              <a:rPr lang="en-US" altLang="en-US" smtClean="0">
                <a:latin typeface="Arial" panose="020B0604020202020204" pitchFamily="34" charset="0"/>
              </a:rPr>
              <a:pPr>
                <a:defRPr/>
              </a:pPr>
              <a:t>33</a:t>
            </a:fld>
            <a:endParaRPr lang="en-US" altLang="en-US">
              <a:latin typeface="Arial" panose="020B0604020202020204" pitchFamily="34" charset="0"/>
            </a:endParaRPr>
          </a:p>
        </p:txBody>
      </p:sp>
      <p:pic>
        <p:nvPicPr>
          <p:cNvPr id="142339" name="Picture 2">
            <a:extLst>
              <a:ext uri="{FF2B5EF4-FFF2-40B4-BE49-F238E27FC236}">
                <a16:creationId xmlns:a16="http://schemas.microsoft.com/office/drawing/2014/main" id="{4300595F-FB34-138D-92C3-99862DB394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0163"/>
            <a:ext cx="5281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8794BAD7-8D2A-4BC7-73F4-3817D33E3F5F}"/>
              </a:ext>
            </a:extLst>
          </p:cNvPr>
          <p:cNvSpPr/>
          <p:nvPr/>
        </p:nvSpPr>
        <p:spPr bwMode="auto">
          <a:xfrm>
            <a:off x="4876800" y="2863516"/>
            <a:ext cx="2209800" cy="1447800"/>
          </a:xfrm>
          <a:prstGeom prst="ellipse">
            <a:avLst/>
          </a:prstGeom>
          <a:noFill/>
          <a:ln w="476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Bookman Old Style" pitchFamily="18" charset="0"/>
              <a:ea typeface="Dotum" pitchFamily="34" charset="-127"/>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8" presetClass="emph" presetSubtype="0" fill="hold" grpId="1" nodeType="withEffect">
                                  <p:stCondLst>
                                    <p:cond delay="0"/>
                                  </p:stCondLst>
                                  <p:childTnLst>
                                    <p:animRot by="21600000">
                                      <p:cBhvr>
                                        <p:cTn id="8"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23E34AB-71D0-7DB8-32A4-E3A84611175A}"/>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0615259-B779-45A1-B3A7-4FBDB9767AD2}" type="slidenum">
              <a:rPr lang="en-US" altLang="en-US" sz="1200" smtClean="0"/>
              <a:pPr>
                <a:spcBef>
                  <a:spcPct val="0"/>
                </a:spcBef>
                <a:buClrTx/>
                <a:buSzTx/>
                <a:buFontTx/>
                <a:buNone/>
                <a:defRPr/>
              </a:pPr>
              <a:t>34</a:t>
            </a:fld>
            <a:endParaRPr lang="en-US" altLang="en-US" sz="1200"/>
          </a:p>
        </p:txBody>
      </p:sp>
      <p:sp>
        <p:nvSpPr>
          <p:cNvPr id="633858" name="Rectangle 2">
            <a:extLst>
              <a:ext uri="{FF2B5EF4-FFF2-40B4-BE49-F238E27FC236}">
                <a16:creationId xmlns:a16="http://schemas.microsoft.com/office/drawing/2014/main" id="{E156A27B-536C-E449-436A-516484F9DD54}"/>
              </a:ext>
            </a:extLst>
          </p:cNvPr>
          <p:cNvSpPr>
            <a:spLocks noChangeArrowheads="1"/>
          </p:cNvSpPr>
          <p:nvPr/>
        </p:nvSpPr>
        <p:spPr bwMode="auto">
          <a:xfrm>
            <a:off x="1285875" y="1000125"/>
            <a:ext cx="2438400" cy="1524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Liger</a:t>
            </a:r>
            <a:endParaRPr lang="en-US" sz="2600" i="1" dirty="0">
              <a:solidFill>
                <a:srgbClr val="FFCC00"/>
              </a:solidFill>
              <a:effectLst>
                <a:outerShdw blurRad="38100" dist="38100" dir="2700000" algn="tl">
                  <a:srgbClr val="000000"/>
                </a:outerShdw>
              </a:effectLst>
              <a:latin typeface="Arial" charset="0"/>
            </a:endParaRPr>
          </a:p>
        </p:txBody>
      </p:sp>
      <p:sp>
        <p:nvSpPr>
          <p:cNvPr id="633859" name="Rectangle 3">
            <a:extLst>
              <a:ext uri="{FF2B5EF4-FFF2-40B4-BE49-F238E27FC236}">
                <a16:creationId xmlns:a16="http://schemas.microsoft.com/office/drawing/2014/main" id="{CAEB4BCC-2C53-5413-2F96-625300E41385}"/>
              </a:ext>
            </a:extLst>
          </p:cNvPr>
          <p:cNvSpPr>
            <a:spLocks noChangeArrowheads="1"/>
          </p:cNvSpPr>
          <p:nvPr/>
        </p:nvSpPr>
        <p:spPr bwMode="auto">
          <a:xfrm>
            <a:off x="5029200" y="5000625"/>
            <a:ext cx="2819400" cy="1524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Tigon</a:t>
            </a:r>
            <a:endParaRPr lang="en-US" sz="2600" i="1" dirty="0">
              <a:solidFill>
                <a:srgbClr val="FFCC00"/>
              </a:solidFill>
              <a:effectLst>
                <a:outerShdw blurRad="38100" dist="38100" dir="2700000" algn="tl">
                  <a:srgbClr val="000000"/>
                </a:outerShdw>
              </a:effectLst>
              <a:latin typeface="Arial" charset="0"/>
            </a:endParaRPr>
          </a:p>
        </p:txBody>
      </p:sp>
      <p:pic>
        <p:nvPicPr>
          <p:cNvPr id="145413" name="Picture 6" descr="liger-pic">
            <a:extLst>
              <a:ext uri="{FF2B5EF4-FFF2-40B4-BE49-F238E27FC236}">
                <a16:creationId xmlns:a16="http://schemas.microsoft.com/office/drawing/2014/main" id="{436EF810-7589-EEC2-2344-EC5D18AECD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150" y="1333500"/>
            <a:ext cx="33718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4" name="Text Box 7">
            <a:extLst>
              <a:ext uri="{FF2B5EF4-FFF2-40B4-BE49-F238E27FC236}">
                <a16:creationId xmlns:a16="http://schemas.microsoft.com/office/drawing/2014/main" id="{32E23991-3F7C-D7CE-BF67-C7786EF67E8A}"/>
              </a:ext>
            </a:extLst>
          </p:cNvPr>
          <p:cNvSpPr txBox="1">
            <a:spLocks noChangeArrowheads="1"/>
          </p:cNvSpPr>
          <p:nvPr/>
        </p:nvSpPr>
        <p:spPr bwMode="auto">
          <a:xfrm>
            <a:off x="457200" y="52578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Liger.com</a:t>
            </a:r>
          </a:p>
        </p:txBody>
      </p:sp>
      <p:pic>
        <p:nvPicPr>
          <p:cNvPr id="145415" name="Picture 9" descr="Liger4">
            <a:extLst>
              <a:ext uri="{FF2B5EF4-FFF2-40B4-BE49-F238E27FC236}">
                <a16:creationId xmlns:a16="http://schemas.microsoft.com/office/drawing/2014/main" id="{A61F3969-2F89-EDBE-5A23-243CC3A250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1905000"/>
            <a:ext cx="41148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6" name="Text Box 10">
            <a:extLst>
              <a:ext uri="{FF2B5EF4-FFF2-40B4-BE49-F238E27FC236}">
                <a16:creationId xmlns:a16="http://schemas.microsoft.com/office/drawing/2014/main" id="{14593D61-5B2A-41DB-48B1-9D23F8147489}"/>
              </a:ext>
            </a:extLst>
          </p:cNvPr>
          <p:cNvSpPr txBox="1">
            <a:spLocks noChangeArrowheads="1"/>
          </p:cNvSpPr>
          <p:nvPr/>
        </p:nvSpPr>
        <p:spPr bwMode="auto">
          <a:xfrm>
            <a:off x="4267200" y="16605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news.nationalgeographic.com</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B227D61-35E0-7009-F589-693BCC82C50D}"/>
            </a:ext>
          </a:extLst>
        </p:cNvPr>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7DBB6B0-C013-2B39-7354-900A466A8299}"/>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61C588B-7DB7-4669-8820-87C1CD62732E}" type="slidenum">
              <a:rPr lang="en-US" altLang="en-US" sz="1200" smtClean="0"/>
              <a:pPr>
                <a:spcBef>
                  <a:spcPct val="0"/>
                </a:spcBef>
                <a:buClrTx/>
                <a:buSzTx/>
                <a:buFontTx/>
                <a:buNone/>
                <a:defRPr/>
              </a:pPr>
              <a:t>35</a:t>
            </a:fld>
            <a:endParaRPr lang="en-US" altLang="en-US" sz="1200"/>
          </a:p>
        </p:txBody>
      </p:sp>
      <p:pic>
        <p:nvPicPr>
          <p:cNvPr id="140293" name="Picture 8" descr="siberian-tiger-grooming">
            <a:extLst>
              <a:ext uri="{FF2B5EF4-FFF2-40B4-BE49-F238E27FC236}">
                <a16:creationId xmlns:a16="http://schemas.microsoft.com/office/drawing/2014/main" id="{948FE8AB-9CCE-0475-9E93-6F76BAF5A2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2380"/>
          <a:stretch>
            <a:fillRect/>
          </a:stretch>
        </p:blipFill>
        <p:spPr bwMode="auto">
          <a:xfrm>
            <a:off x="4495800" y="1752600"/>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4" name="Text Box 9">
            <a:extLst>
              <a:ext uri="{FF2B5EF4-FFF2-40B4-BE49-F238E27FC236}">
                <a16:creationId xmlns:a16="http://schemas.microsoft.com/office/drawing/2014/main" id="{6BA6B14C-95A2-95E5-24A7-354BB6CBFE14}"/>
              </a:ext>
            </a:extLst>
          </p:cNvPr>
          <p:cNvSpPr txBox="1">
            <a:spLocks noChangeArrowheads="1"/>
          </p:cNvSpPr>
          <p:nvPr/>
        </p:nvSpPr>
        <p:spPr bwMode="auto">
          <a:xfrm>
            <a:off x="685800" y="14478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animals.nationalgeographic.com</a:t>
            </a:r>
          </a:p>
        </p:txBody>
      </p:sp>
      <p:sp>
        <p:nvSpPr>
          <p:cNvPr id="140295" name="Text Box 10">
            <a:extLst>
              <a:ext uri="{FF2B5EF4-FFF2-40B4-BE49-F238E27FC236}">
                <a16:creationId xmlns:a16="http://schemas.microsoft.com/office/drawing/2014/main" id="{1E911B04-4271-029F-5581-6F6BB37FE855}"/>
              </a:ext>
            </a:extLst>
          </p:cNvPr>
          <p:cNvSpPr txBox="1">
            <a:spLocks noChangeArrowheads="1"/>
          </p:cNvSpPr>
          <p:nvPr/>
        </p:nvSpPr>
        <p:spPr bwMode="auto">
          <a:xfrm>
            <a:off x="4419600" y="14319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animals.nationalgeographic.com</a:t>
            </a:r>
          </a:p>
        </p:txBody>
      </p:sp>
      <p:pic>
        <p:nvPicPr>
          <p:cNvPr id="140296" name="Picture 12" descr="african-lion-closeup">
            <a:extLst>
              <a:ext uri="{FF2B5EF4-FFF2-40B4-BE49-F238E27FC236}">
                <a16:creationId xmlns:a16="http://schemas.microsoft.com/office/drawing/2014/main" id="{97D1BE08-7EE6-1EB5-0DB7-B41AC0CB9E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752600"/>
            <a:ext cx="3962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090291CD-9861-4FF4-A6AF-FE50D2725822}"/>
              </a:ext>
            </a:extLst>
          </p:cNvPr>
          <p:cNvSpPr>
            <a:spLocks noChangeArrowheads="1"/>
          </p:cNvSpPr>
          <p:nvPr/>
        </p:nvSpPr>
        <p:spPr bwMode="auto">
          <a:xfrm>
            <a:off x="1143000" y="842962"/>
            <a:ext cx="6400800" cy="244474"/>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Each Has Lost Some Genetic Information from the Original Ancestor</a:t>
            </a:r>
            <a:endParaRPr lang="en-US" sz="2600" i="1" dirty="0">
              <a:solidFill>
                <a:srgbClr val="FFCC00"/>
              </a:solidFill>
              <a:effectLst>
                <a:outerShdw blurRad="38100" dist="38100" dir="2700000" algn="tl">
                  <a:srgbClr val="000000"/>
                </a:outerShdw>
              </a:effectLst>
              <a:latin typeface="Arial" charset="0"/>
            </a:endParaRPr>
          </a:p>
        </p:txBody>
      </p:sp>
      <p:sp>
        <p:nvSpPr>
          <p:cNvPr id="3" name="Rectangle 5">
            <a:extLst>
              <a:ext uri="{FF2B5EF4-FFF2-40B4-BE49-F238E27FC236}">
                <a16:creationId xmlns:a16="http://schemas.microsoft.com/office/drawing/2014/main" id="{6784CC00-2FEB-CFEF-420F-096478028DED}"/>
              </a:ext>
            </a:extLst>
          </p:cNvPr>
          <p:cNvSpPr>
            <a:spLocks noChangeArrowheads="1"/>
          </p:cNvSpPr>
          <p:nvPr/>
        </p:nvSpPr>
        <p:spPr bwMode="auto">
          <a:xfrm>
            <a:off x="5219700" y="5074920"/>
            <a:ext cx="2819400" cy="1524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Tiger</a:t>
            </a:r>
            <a:endParaRPr lang="en-US" sz="2400" i="1" dirty="0">
              <a:solidFill>
                <a:srgbClr val="FFCC00"/>
              </a:solidFill>
              <a:effectLst>
                <a:outerShdw blurRad="38100" dist="38100" dir="2700000" algn="tl">
                  <a:srgbClr val="000000"/>
                </a:outerShdw>
              </a:effectLst>
              <a:latin typeface="Arial" charset="0"/>
            </a:endParaRPr>
          </a:p>
        </p:txBody>
      </p:sp>
      <p:sp>
        <p:nvSpPr>
          <p:cNvPr id="4" name="Rectangle 13">
            <a:extLst>
              <a:ext uri="{FF2B5EF4-FFF2-40B4-BE49-F238E27FC236}">
                <a16:creationId xmlns:a16="http://schemas.microsoft.com/office/drawing/2014/main" id="{C2C1F05E-FE68-8867-817A-961042791E48}"/>
              </a:ext>
            </a:extLst>
          </p:cNvPr>
          <p:cNvSpPr>
            <a:spLocks noChangeArrowheads="1"/>
          </p:cNvSpPr>
          <p:nvPr/>
        </p:nvSpPr>
        <p:spPr bwMode="auto">
          <a:xfrm>
            <a:off x="2362200" y="5059680"/>
            <a:ext cx="990600" cy="19812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Lion</a:t>
            </a:r>
            <a:endParaRPr lang="en-US" sz="2400" i="1" dirty="0">
              <a:solidFill>
                <a:srgbClr val="FFCC00"/>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181444499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A6FC3F3A-ACD6-DCB9-2221-D8094C567F1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1A362D8-93C8-4099-AF48-819FD0C0FAE2}" type="slidenum">
              <a:rPr lang="en-US" altLang="en-US" sz="1200" smtClean="0"/>
              <a:pPr>
                <a:spcBef>
                  <a:spcPct val="0"/>
                </a:spcBef>
                <a:buClrTx/>
                <a:buSzTx/>
                <a:buFontTx/>
                <a:buNone/>
                <a:defRPr/>
              </a:pPr>
              <a:t>36</a:t>
            </a:fld>
            <a:endParaRPr lang="en-US" altLang="en-US" sz="1200"/>
          </a:p>
        </p:txBody>
      </p:sp>
      <p:sp>
        <p:nvSpPr>
          <p:cNvPr id="633858" name="Rectangle 2">
            <a:extLst>
              <a:ext uri="{FF2B5EF4-FFF2-40B4-BE49-F238E27FC236}">
                <a16:creationId xmlns:a16="http://schemas.microsoft.com/office/drawing/2014/main" id="{2F7CEA08-0B45-5B44-580F-261ECDFC64C9}"/>
              </a:ext>
            </a:extLst>
          </p:cNvPr>
          <p:cNvSpPr>
            <a:spLocks noChangeArrowheads="1"/>
          </p:cNvSpPr>
          <p:nvPr/>
        </p:nvSpPr>
        <p:spPr bwMode="auto">
          <a:xfrm>
            <a:off x="1262063" y="762000"/>
            <a:ext cx="6629400" cy="3810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Liger – Up to 920 lbs.</a:t>
            </a:r>
            <a:endParaRPr lang="en-US" sz="2600" i="1" dirty="0">
              <a:solidFill>
                <a:srgbClr val="FFCC00"/>
              </a:solidFill>
              <a:effectLst>
                <a:outerShdw blurRad="38100" dist="38100" dir="2700000" algn="tl">
                  <a:srgbClr val="000000"/>
                </a:outerShdw>
              </a:effectLst>
              <a:latin typeface="Arial" charset="0"/>
            </a:endParaRPr>
          </a:p>
        </p:txBody>
      </p:sp>
      <p:pic>
        <p:nvPicPr>
          <p:cNvPr id="149508" name="Picture 2">
            <a:extLst>
              <a:ext uri="{FF2B5EF4-FFF2-40B4-BE49-F238E27FC236}">
                <a16:creationId xmlns:a16="http://schemas.microsoft.com/office/drawing/2014/main" id="{02BA21D8-BE94-FC3C-8538-B4D01271A4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2063" y="1371600"/>
            <a:ext cx="664051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EE62EF-A937-2666-FA3D-0A80BEB93145}"/>
              </a:ext>
            </a:extLst>
          </p:cNvPr>
          <p:cNvSpPr>
            <a:spLocks noGrp="1"/>
          </p:cNvSpPr>
          <p:nvPr>
            <p:ph type="sldNum" sz="quarter" idx="12"/>
          </p:nvPr>
        </p:nvSpPr>
        <p:spPr/>
        <p:txBody>
          <a:bodyPr/>
          <a:lstStyle/>
          <a:p>
            <a:pPr>
              <a:defRPr/>
            </a:pPr>
            <a:fld id="{3DC5C80A-BF6C-4B34-B0E8-4015CDE98389}" type="slidenum">
              <a:rPr lang="en-US" altLang="en-US" smtClean="0"/>
              <a:pPr>
                <a:defRPr/>
              </a:pPr>
              <a:t>37</a:t>
            </a:fld>
            <a:endParaRPr lang="en-US" altLang="en-US"/>
          </a:p>
        </p:txBody>
      </p:sp>
      <p:pic>
        <p:nvPicPr>
          <p:cNvPr id="151555" name="Picture 3">
            <a:extLst>
              <a:ext uri="{FF2B5EF4-FFF2-40B4-BE49-F238E27FC236}">
                <a16:creationId xmlns:a16="http://schemas.microsoft.com/office/drawing/2014/main" id="{AD3A793C-6365-5BB7-D43B-4E1E8C1AC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763" y="563563"/>
            <a:ext cx="7864475"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0B1635-75FF-8A91-49C0-E326DDE99AF7}"/>
            </a:ext>
          </a:extLst>
        </p:cNvPr>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F40F9C8-98AA-E5D2-6AEA-A4AF284C9DB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1A362D8-93C8-4099-AF48-819FD0C0FAE2}" type="slidenum">
              <a:rPr lang="en-US" altLang="en-US" sz="1200" smtClean="0"/>
              <a:pPr>
                <a:spcBef>
                  <a:spcPct val="0"/>
                </a:spcBef>
                <a:buClrTx/>
                <a:buSzTx/>
                <a:buFontTx/>
                <a:buNone/>
                <a:defRPr/>
              </a:pPr>
              <a:t>38</a:t>
            </a:fld>
            <a:endParaRPr lang="en-US" altLang="en-US" sz="1200"/>
          </a:p>
        </p:txBody>
      </p:sp>
      <p:pic>
        <p:nvPicPr>
          <p:cNvPr id="149508" name="Picture 2">
            <a:extLst>
              <a:ext uri="{FF2B5EF4-FFF2-40B4-BE49-F238E27FC236}">
                <a16:creationId xmlns:a16="http://schemas.microsoft.com/office/drawing/2014/main" id="{AD4FC7A5-4B40-54D7-2B0E-7241A6CD52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2063" y="1371600"/>
            <a:ext cx="664051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1" name="Picture 2">
            <a:extLst>
              <a:ext uri="{FF2B5EF4-FFF2-40B4-BE49-F238E27FC236}">
                <a16:creationId xmlns:a16="http://schemas.microsoft.com/office/drawing/2014/main" id="{E7004E4F-D480-6AFC-BF78-79F65A36A3E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999" r="13334"/>
          <a:stretch/>
        </p:blipFill>
        <p:spPr bwMode="auto">
          <a:xfrm>
            <a:off x="1241425" y="1371600"/>
            <a:ext cx="1019387"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2" name="Picture 9">
            <a:extLst>
              <a:ext uri="{FF2B5EF4-FFF2-40B4-BE49-F238E27FC236}">
                <a16:creationId xmlns:a16="http://schemas.microsoft.com/office/drawing/2014/main" id="{19E12DDC-0FF3-25C4-774A-AA40FAF32B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7667" r="20334" b="8025"/>
          <a:stretch>
            <a:fillRect/>
          </a:stretch>
        </p:blipFill>
        <p:spPr bwMode="auto">
          <a:xfrm>
            <a:off x="6213278" y="3901440"/>
            <a:ext cx="168929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38772CBE-501F-7617-6454-0BAD496145BF}"/>
              </a:ext>
            </a:extLst>
          </p:cNvPr>
          <p:cNvSpPr>
            <a:spLocks noChangeArrowheads="1"/>
          </p:cNvSpPr>
          <p:nvPr/>
        </p:nvSpPr>
        <p:spPr bwMode="auto">
          <a:xfrm>
            <a:off x="1262063" y="762000"/>
            <a:ext cx="6629400" cy="3810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Liger – Up to 920 lbs.</a:t>
            </a:r>
            <a:endParaRPr lang="en-US" sz="2600" i="1" dirty="0">
              <a:solidFill>
                <a:srgbClr val="FFCC00"/>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285415466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67FC70D7-9F41-0B62-D4AE-28FA20575B3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5DEA8BD-C7C3-44BC-BEEF-8BEF4D149289}" type="slidenum">
              <a:rPr lang="en-US" altLang="en-US" sz="1200" smtClean="0"/>
              <a:pPr>
                <a:spcBef>
                  <a:spcPct val="0"/>
                </a:spcBef>
                <a:buClrTx/>
                <a:buSzTx/>
                <a:buFontTx/>
                <a:buNone/>
                <a:defRPr/>
              </a:pPr>
              <a:t>39</a:t>
            </a:fld>
            <a:endParaRPr lang="en-US" altLang="en-US" sz="1200"/>
          </a:p>
        </p:txBody>
      </p:sp>
      <p:sp>
        <p:nvSpPr>
          <p:cNvPr id="633858" name="Rectangle 2">
            <a:extLst>
              <a:ext uri="{FF2B5EF4-FFF2-40B4-BE49-F238E27FC236}">
                <a16:creationId xmlns:a16="http://schemas.microsoft.com/office/drawing/2014/main" id="{22737FD2-DACB-A661-A1ED-8CCFBF1ADC31}"/>
              </a:ext>
            </a:extLst>
          </p:cNvPr>
          <p:cNvSpPr>
            <a:spLocks noChangeArrowheads="1"/>
          </p:cNvSpPr>
          <p:nvPr/>
        </p:nvSpPr>
        <p:spPr bwMode="auto">
          <a:xfrm>
            <a:off x="495300" y="1626870"/>
            <a:ext cx="3733800" cy="3048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Domestic Cat </a:t>
            </a:r>
            <a:endParaRPr lang="en-US" sz="2400" i="1" dirty="0">
              <a:solidFill>
                <a:srgbClr val="FFCC00"/>
              </a:solidFill>
              <a:effectLst>
                <a:outerShdw blurRad="38100" dist="38100" dir="2700000" algn="tl">
                  <a:srgbClr val="000000"/>
                </a:outerShdw>
              </a:effectLst>
              <a:latin typeface="Arial" charset="0"/>
            </a:endParaRPr>
          </a:p>
        </p:txBody>
      </p:sp>
      <p:sp>
        <p:nvSpPr>
          <p:cNvPr id="633859" name="Rectangle 3">
            <a:extLst>
              <a:ext uri="{FF2B5EF4-FFF2-40B4-BE49-F238E27FC236}">
                <a16:creationId xmlns:a16="http://schemas.microsoft.com/office/drawing/2014/main" id="{F42FEFFC-DCA4-12C4-2BF7-00847BDC6855}"/>
              </a:ext>
            </a:extLst>
          </p:cNvPr>
          <p:cNvSpPr>
            <a:spLocks noChangeArrowheads="1"/>
          </p:cNvSpPr>
          <p:nvPr/>
        </p:nvSpPr>
        <p:spPr bwMode="auto">
          <a:xfrm>
            <a:off x="5334000" y="5440680"/>
            <a:ext cx="2819400" cy="1524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Caracal</a:t>
            </a:r>
            <a:endParaRPr lang="en-US" sz="2400" i="1" dirty="0">
              <a:solidFill>
                <a:srgbClr val="FFCC00"/>
              </a:solidFill>
              <a:effectLst>
                <a:outerShdw blurRad="38100" dist="38100" dir="2700000" algn="tl">
                  <a:srgbClr val="000000"/>
                </a:outerShdw>
              </a:effectLst>
              <a:latin typeface="Arial" charset="0"/>
            </a:endParaRPr>
          </a:p>
        </p:txBody>
      </p:sp>
      <p:sp>
        <p:nvSpPr>
          <p:cNvPr id="158725" name="Text Box 7">
            <a:extLst>
              <a:ext uri="{FF2B5EF4-FFF2-40B4-BE49-F238E27FC236}">
                <a16:creationId xmlns:a16="http://schemas.microsoft.com/office/drawing/2014/main" id="{613B9666-3AD4-0AA9-43AA-5BD14E789438}"/>
              </a:ext>
            </a:extLst>
          </p:cNvPr>
          <p:cNvSpPr txBox="1">
            <a:spLocks noChangeArrowheads="1"/>
          </p:cNvSpPr>
          <p:nvPr/>
        </p:nvSpPr>
        <p:spPr bwMode="auto">
          <a:xfrm>
            <a:off x="762000" y="4648200"/>
            <a:ext cx="320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www.petpeoplesplace.com/resources/gallery/images/uploads/Abyssinian_802904131.jpg</a:t>
            </a:r>
          </a:p>
        </p:txBody>
      </p:sp>
      <p:sp>
        <p:nvSpPr>
          <p:cNvPr id="158726" name="Text Box 10">
            <a:extLst>
              <a:ext uri="{FF2B5EF4-FFF2-40B4-BE49-F238E27FC236}">
                <a16:creationId xmlns:a16="http://schemas.microsoft.com/office/drawing/2014/main" id="{B74F6380-9B2C-EBBF-493B-28709EAEC839}"/>
              </a:ext>
            </a:extLst>
          </p:cNvPr>
          <p:cNvSpPr txBox="1">
            <a:spLocks noChangeArrowheads="1"/>
          </p:cNvSpPr>
          <p:nvPr/>
        </p:nvSpPr>
        <p:spPr bwMode="auto">
          <a:xfrm>
            <a:off x="4572000" y="10509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www.zooinstitutes.com/animals/1385.jpg</a:t>
            </a:r>
          </a:p>
        </p:txBody>
      </p:sp>
      <p:pic>
        <p:nvPicPr>
          <p:cNvPr id="158727" name="Picture 12">
            <a:extLst>
              <a:ext uri="{FF2B5EF4-FFF2-40B4-BE49-F238E27FC236}">
                <a16:creationId xmlns:a16="http://schemas.microsoft.com/office/drawing/2014/main" id="{7F1854E5-CC96-B959-70E5-CFB8C7F05E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981200"/>
            <a:ext cx="411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8" name="Picture 14">
            <a:extLst>
              <a:ext uri="{FF2B5EF4-FFF2-40B4-BE49-F238E27FC236}">
                <a16:creationId xmlns:a16="http://schemas.microsoft.com/office/drawing/2014/main" id="{7CA4F9CD-0BA5-6AE0-E590-3AA6F1513A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1295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Hybrid Cats: Caracat, Chausie — And Controversy - Petful">
            <a:extLst>
              <a:ext uri="{FF2B5EF4-FFF2-40B4-BE49-F238E27FC236}">
                <a16:creationId xmlns:a16="http://schemas.microsoft.com/office/drawing/2014/main" id="{71B5BD53-0E1A-44B1-077C-DA7143E7C0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688" y="850611"/>
            <a:ext cx="8096250" cy="4752975"/>
          </a:xfrm>
          <a:prstGeom prst="rect">
            <a:avLst/>
          </a:prstGeom>
          <a:noFill/>
          <a:extLst>
            <a:ext uri="{909E8E84-426E-40DD-AFC4-6F175D3DCCD1}">
              <a14:hiddenFill xmlns:a14="http://schemas.microsoft.com/office/drawing/2010/main">
                <a:solidFill>
                  <a:srgbClr val="FFFFFF"/>
                </a:solidFill>
              </a14:hiddenFill>
            </a:ext>
          </a:extLst>
        </p:spPr>
      </p:pic>
      <p:sp>
        <p:nvSpPr>
          <p:cNvPr id="633858" name="Rectangle 2">
            <a:extLst>
              <a:ext uri="{FF2B5EF4-FFF2-40B4-BE49-F238E27FC236}">
                <a16:creationId xmlns:a16="http://schemas.microsoft.com/office/drawing/2014/main" id="{82587E5D-4811-5CE8-8F98-35E83D3CB09C}"/>
              </a:ext>
            </a:extLst>
          </p:cNvPr>
          <p:cNvSpPr>
            <a:spLocks noChangeArrowheads="1"/>
          </p:cNvSpPr>
          <p:nvPr/>
        </p:nvSpPr>
        <p:spPr bwMode="auto">
          <a:xfrm>
            <a:off x="4533899" y="4084348"/>
            <a:ext cx="2438400" cy="152400"/>
          </a:xfrm>
          <a:prstGeom prst="rect">
            <a:avLst/>
          </a:prstGeom>
          <a:noFill/>
          <a:ln w="9525">
            <a:noFill/>
            <a:miter lim="800000"/>
            <a:headEnd/>
            <a:tailEnd/>
          </a:ln>
          <a:effectLst/>
        </p:spPr>
        <p:txBody>
          <a:bodyPr anchor="ctr"/>
          <a:lstStyle/>
          <a:p>
            <a:pPr algn="ctr" eaLnBrk="1" hangingPunct="1">
              <a:defRPr/>
            </a:pPr>
            <a:r>
              <a:rPr lang="en-US" sz="2400" dirty="0" err="1">
                <a:solidFill>
                  <a:srgbClr val="FFCC00"/>
                </a:solidFill>
                <a:effectLst>
                  <a:outerShdw blurRad="38100" dist="38100" dir="2700000" algn="tl">
                    <a:srgbClr val="000000"/>
                  </a:outerShdw>
                </a:effectLst>
                <a:latin typeface="Arial" charset="0"/>
              </a:rPr>
              <a:t>Caracat</a:t>
            </a:r>
            <a:endParaRPr lang="en-US" sz="2400" dirty="0">
              <a:solidFill>
                <a:srgbClr val="FFCC00"/>
              </a:solidFill>
              <a:effectLst>
                <a:outerShdw blurRad="38100" dist="38100" dir="2700000" algn="tl">
                  <a:srgbClr val="000000"/>
                </a:outerShdw>
              </a:effectLst>
              <a:latin typeface="Arial" charset="0"/>
            </a:endParaRPr>
          </a:p>
        </p:txBody>
      </p:sp>
      <p:pic>
        <p:nvPicPr>
          <p:cNvPr id="4" name="Picture 9">
            <a:extLst>
              <a:ext uri="{FF2B5EF4-FFF2-40B4-BE49-F238E27FC236}">
                <a16:creationId xmlns:a16="http://schemas.microsoft.com/office/drawing/2014/main" id="{013F97B3-B655-D6EE-889A-EFCD0D17F4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24" t="1506" r="1987" b="2325"/>
          <a:stretch>
            <a:fillRect/>
          </a:stretch>
        </p:blipFill>
        <p:spPr bwMode="auto">
          <a:xfrm>
            <a:off x="1372393" y="1290357"/>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FB2B6E3F-D0B1-BCDB-539D-B7F07B86F3E2}"/>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F5B23BBC-AFBC-4AAE-B4BA-5BD1C2AC2CEC}" type="slidenum">
              <a:rPr lang="en-US" altLang="en-US" sz="1200" smtClean="0"/>
              <a:pPr>
                <a:spcBef>
                  <a:spcPct val="0"/>
                </a:spcBef>
                <a:buClrTx/>
                <a:buSzTx/>
                <a:buFontTx/>
                <a:buNone/>
                <a:defRPr/>
              </a:pPr>
              <a:t>40</a:t>
            </a:fld>
            <a:endParaRPr lang="en-US" altLang="en-US" sz="1200"/>
          </a:p>
        </p:txBody>
      </p:sp>
      <p:pic>
        <p:nvPicPr>
          <p:cNvPr id="3" name="Picture 2">
            <a:extLst>
              <a:ext uri="{FF2B5EF4-FFF2-40B4-BE49-F238E27FC236}">
                <a16:creationId xmlns:a16="http://schemas.microsoft.com/office/drawing/2014/main" id="{EC9D4AFC-BF31-FAD6-07BF-60E354FE94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48768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heck mark by raemi - An all-purpose check mark">
            <a:hlinkClick r:id="rId9"/>
            <a:extLst>
              <a:ext uri="{FF2B5EF4-FFF2-40B4-BE49-F238E27FC236}">
                <a16:creationId xmlns:a16="http://schemas.microsoft.com/office/drawing/2014/main" id="{745E93F8-2816-C592-1263-B4B16C20AD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4648200"/>
            <a:ext cx="1314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B449815E-DAB4-FD6D-9C7B-27DCAFA1F741}"/>
              </a:ext>
            </a:extLst>
          </p:cNvPr>
          <p:cNvCxnSpPr/>
          <p:nvPr/>
        </p:nvCxnSpPr>
        <p:spPr bwMode="auto">
          <a:xfrm>
            <a:off x="1600200" y="1447800"/>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cxnSp>
        <p:nvCxnSpPr>
          <p:cNvPr id="6" name="Straight Connector 5">
            <a:extLst>
              <a:ext uri="{FF2B5EF4-FFF2-40B4-BE49-F238E27FC236}">
                <a16:creationId xmlns:a16="http://schemas.microsoft.com/office/drawing/2014/main" id="{0ADCFD2E-6D0B-9BE0-1C0D-0B1A770BDE15}"/>
              </a:ext>
            </a:extLst>
          </p:cNvPr>
          <p:cNvCxnSpPr/>
          <p:nvPr/>
        </p:nvCxnSpPr>
        <p:spPr bwMode="auto">
          <a:xfrm rot="7320000">
            <a:off x="1738313" y="1443038"/>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900" decel="100000" fill="hold"/>
                                        <p:tgtEl>
                                          <p:spTgt spid="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900" decel="100000" fill="hold"/>
                                        <p:tgtEl>
                                          <p:spTgt spid="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3BEC8FC-CAA5-DA3B-418B-FDF8B45D1A58}"/>
              </a:ext>
            </a:extLst>
          </p:cNvPr>
          <p:cNvSpPr>
            <a:spLocks noGrp="1"/>
          </p:cNvSpPr>
          <p:nvPr>
            <p:ph type="sldNum" sz="quarter" idx="12"/>
          </p:nvPr>
        </p:nvSpPr>
        <p:spPr>
          <a:xfrm>
            <a:off x="6705600" y="60960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E768D053-3B51-4131-A6F7-F8AE9F5CB965}" type="slidenum">
              <a:rPr lang="en-US" altLang="en-US" sz="1200" smtClean="0"/>
              <a:pPr>
                <a:spcBef>
                  <a:spcPct val="0"/>
                </a:spcBef>
                <a:buClrTx/>
                <a:buSzTx/>
                <a:buFontTx/>
                <a:buNone/>
                <a:defRPr/>
              </a:pPr>
              <a:t>41</a:t>
            </a:fld>
            <a:endParaRPr lang="en-US" altLang="en-US" sz="1200"/>
          </a:p>
        </p:txBody>
      </p:sp>
      <p:sp>
        <p:nvSpPr>
          <p:cNvPr id="164867" name="Text Box 9">
            <a:extLst>
              <a:ext uri="{FF2B5EF4-FFF2-40B4-BE49-F238E27FC236}">
                <a16:creationId xmlns:a16="http://schemas.microsoft.com/office/drawing/2014/main" id="{7D3F40F6-3365-E741-3CA7-845AB8B5CCB4}"/>
              </a:ext>
            </a:extLst>
          </p:cNvPr>
          <p:cNvSpPr txBox="1">
            <a:spLocks noChangeArrowheads="1"/>
          </p:cNvSpPr>
          <p:nvPr/>
        </p:nvSpPr>
        <p:spPr bwMode="auto">
          <a:xfrm>
            <a:off x="4419600" y="4935538"/>
            <a:ext cx="4343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www.filebrothers.com/screenshot/horse-running-beach.jpg</a:t>
            </a:r>
          </a:p>
        </p:txBody>
      </p:sp>
      <p:sp>
        <p:nvSpPr>
          <p:cNvPr id="477197" name="Rectangle 13">
            <a:extLst>
              <a:ext uri="{FF2B5EF4-FFF2-40B4-BE49-F238E27FC236}">
                <a16:creationId xmlns:a16="http://schemas.microsoft.com/office/drawing/2014/main" id="{FC9A529E-5F4F-C385-7D29-7201137FAFC5}"/>
              </a:ext>
            </a:extLst>
          </p:cNvPr>
          <p:cNvSpPr>
            <a:spLocks noChangeArrowheads="1"/>
          </p:cNvSpPr>
          <p:nvPr/>
        </p:nvSpPr>
        <p:spPr bwMode="auto">
          <a:xfrm>
            <a:off x="-15240" y="1325880"/>
            <a:ext cx="8458200" cy="2286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zebra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ferus</a:t>
            </a:r>
            <a:r>
              <a:rPr lang="en-US" sz="2400" i="1" dirty="0">
                <a:solidFill>
                  <a:srgbClr val="FFCC00"/>
                </a:solidFill>
                <a:effectLst>
                  <a:outerShdw blurRad="38100" dist="38100" dir="2700000" algn="tl">
                    <a:srgbClr val="000000"/>
                  </a:outerShdw>
                </a:effectLst>
                <a:latin typeface="Arial" charset="0"/>
              </a:rPr>
              <a:t>  </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164869" name="Picture 2">
            <a:extLst>
              <a:ext uri="{FF2B5EF4-FFF2-40B4-BE49-F238E27FC236}">
                <a16:creationId xmlns:a16="http://schemas.microsoft.com/office/drawing/2014/main" id="{AD1FB862-FE13-7794-89B4-FB06997246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0520" y="1524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70" name="Picture 4">
            <a:extLst>
              <a:ext uri="{FF2B5EF4-FFF2-40B4-BE49-F238E27FC236}">
                <a16:creationId xmlns:a16="http://schemas.microsoft.com/office/drawing/2014/main" id="{4353607E-DFE7-ADAC-6F9C-FCDA2091CD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 y="1524000"/>
            <a:ext cx="36163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71" name="Text Box 9">
            <a:extLst>
              <a:ext uri="{FF2B5EF4-FFF2-40B4-BE49-F238E27FC236}">
                <a16:creationId xmlns:a16="http://schemas.microsoft.com/office/drawing/2014/main" id="{255D4460-5E6E-A0C5-D180-48A8351FB97E}"/>
              </a:ext>
            </a:extLst>
          </p:cNvPr>
          <p:cNvSpPr txBox="1">
            <a:spLocks noChangeArrowheads="1"/>
          </p:cNvSpPr>
          <p:nvPr/>
        </p:nvSpPr>
        <p:spPr bwMode="auto">
          <a:xfrm>
            <a:off x="152400" y="5029200"/>
            <a:ext cx="434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http://thequickanddirtydirty.com/wp-content/uploads/2010/02/zebra.jpg</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9A1E-1F97-4D0E-B9AC-E4269BBA9276}"/>
              </a:ext>
            </a:extLst>
          </p:cNvPr>
          <p:cNvSpPr>
            <a:spLocks noGrp="1"/>
          </p:cNvSpPr>
          <p:nvPr>
            <p:ph type="title"/>
          </p:nvPr>
        </p:nvSpPr>
        <p:spPr>
          <a:xfrm>
            <a:off x="457200" y="457200"/>
            <a:ext cx="8229600" cy="1143000"/>
          </a:xfrm>
        </p:spPr>
        <p:txBody>
          <a:bodyPr/>
          <a:lstStyle/>
          <a:p>
            <a:pPr>
              <a:defRPr/>
            </a:pPr>
            <a:r>
              <a:rPr lang="en-US" sz="2400" dirty="0" err="1">
                <a:solidFill>
                  <a:srgbClr val="FFC000"/>
                </a:solidFill>
              </a:rPr>
              <a:t>Zorse</a:t>
            </a:r>
            <a:endParaRPr lang="en-US" sz="2400" dirty="0">
              <a:solidFill>
                <a:srgbClr val="FFC000"/>
              </a:solidFill>
            </a:endParaRPr>
          </a:p>
        </p:txBody>
      </p:sp>
      <p:sp>
        <p:nvSpPr>
          <p:cNvPr id="4" name="Slide Number Placeholder 3">
            <a:extLst>
              <a:ext uri="{FF2B5EF4-FFF2-40B4-BE49-F238E27FC236}">
                <a16:creationId xmlns:a16="http://schemas.microsoft.com/office/drawing/2014/main" id="{E2574360-4FFF-18FB-A497-7AF831C4B44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3B5916C8-ADB7-44D6-BC6B-87952EBF4B20}" type="slidenum">
              <a:rPr lang="en-US" altLang="en-US" smtClean="0">
                <a:latin typeface="Arial" panose="020B0604020202020204" pitchFamily="34" charset="0"/>
              </a:rPr>
              <a:pPr>
                <a:defRPr/>
              </a:pPr>
              <a:t>42</a:t>
            </a:fld>
            <a:endParaRPr lang="en-US" altLang="en-US">
              <a:latin typeface="Arial" panose="020B0604020202020204" pitchFamily="34" charset="0"/>
            </a:endParaRPr>
          </a:p>
        </p:txBody>
      </p:sp>
      <p:pic>
        <p:nvPicPr>
          <p:cNvPr id="166916" name="Picture 2">
            <a:extLst>
              <a:ext uri="{FF2B5EF4-FFF2-40B4-BE49-F238E27FC236}">
                <a16:creationId xmlns:a16="http://schemas.microsoft.com/office/drawing/2014/main" id="{9C7EBCD3-553A-5689-22C9-A5165C8181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56" r="19144"/>
          <a:stretch>
            <a:fillRect/>
          </a:stretch>
        </p:blipFill>
        <p:spPr bwMode="auto">
          <a:xfrm>
            <a:off x="-17463" y="1412875"/>
            <a:ext cx="4132263" cy="372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7" name="Picture 4">
            <a:extLst>
              <a:ext uri="{FF2B5EF4-FFF2-40B4-BE49-F238E27FC236}">
                <a16:creationId xmlns:a16="http://schemas.microsoft.com/office/drawing/2014/main" id="{986A7603-4573-EFB7-1311-90B611F44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51" r="621"/>
          <a:stretch>
            <a:fillRect/>
          </a:stretch>
        </p:blipFill>
        <p:spPr bwMode="auto">
          <a:xfrm>
            <a:off x="4321493" y="1420813"/>
            <a:ext cx="4835525"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F93B399-B4F8-9324-3393-2C32836D1C66}"/>
              </a:ext>
            </a:extLst>
          </p:cNvPr>
          <p:cNvSpPr>
            <a:spLocks noGrp="1"/>
          </p:cNvSpPr>
          <p:nvPr>
            <p:ph type="sldNum" sz="quarter" idx="12"/>
          </p:nvPr>
        </p:nvSpPr>
        <p:spPr>
          <a:xfrm>
            <a:off x="6705600" y="64643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9AE52EF-8289-48D6-A50A-C5226DDB4951}" type="slidenum">
              <a:rPr lang="en-US" altLang="en-US" sz="1200" smtClean="0"/>
              <a:pPr>
                <a:spcBef>
                  <a:spcPct val="0"/>
                </a:spcBef>
                <a:buClrTx/>
                <a:buSzTx/>
                <a:buFontTx/>
                <a:buNone/>
                <a:defRPr/>
              </a:pPr>
              <a:t>43</a:t>
            </a:fld>
            <a:endParaRPr lang="en-US" altLang="en-US" sz="1200" dirty="0"/>
          </a:p>
        </p:txBody>
      </p:sp>
      <p:sp>
        <p:nvSpPr>
          <p:cNvPr id="477187" name="Rectangle 3">
            <a:extLst>
              <a:ext uri="{FF2B5EF4-FFF2-40B4-BE49-F238E27FC236}">
                <a16:creationId xmlns:a16="http://schemas.microsoft.com/office/drawing/2014/main" id="{90E6B214-6812-3EBD-BE3B-1AE8DB65CBF7}"/>
              </a:ext>
            </a:extLst>
          </p:cNvPr>
          <p:cNvSpPr>
            <a:spLocks noChangeArrowheads="1"/>
          </p:cNvSpPr>
          <p:nvPr/>
        </p:nvSpPr>
        <p:spPr bwMode="auto">
          <a:xfrm>
            <a:off x="304800" y="1447800"/>
            <a:ext cx="8229600" cy="63500"/>
          </a:xfrm>
          <a:prstGeom prst="rect">
            <a:avLst/>
          </a:prstGeom>
          <a:noFill/>
          <a:ln w="9525">
            <a:noFill/>
            <a:miter lim="800000"/>
            <a:headEnd/>
            <a:tailEnd/>
          </a:ln>
          <a:effectLst/>
        </p:spPr>
        <p:txBody>
          <a:bodyPr anchor="ctr"/>
          <a:lstStyle/>
          <a:p>
            <a:pPr algn="ctr" eaLnBrk="1" hangingPunct="1">
              <a:defRPr/>
            </a:pPr>
            <a:r>
              <a:rPr lang="en-US" sz="2400" dirty="0" err="1">
                <a:solidFill>
                  <a:srgbClr val="FFCC00"/>
                </a:solidFill>
                <a:effectLst>
                  <a:outerShdw blurRad="38100" dist="38100" dir="2700000" algn="tl">
                    <a:srgbClr val="000000"/>
                  </a:outerShdw>
                </a:effectLst>
                <a:latin typeface="Arial" charset="0"/>
              </a:rPr>
              <a:t>Zebroid</a:t>
            </a:r>
            <a:endParaRPr lang="en-US" sz="2400" dirty="0">
              <a:solidFill>
                <a:srgbClr val="FFCC00"/>
              </a:solidFill>
              <a:effectLst>
                <a:outerShdw blurRad="38100" dist="38100" dir="2700000" algn="tl">
                  <a:srgbClr val="000000"/>
                </a:outerShdw>
              </a:effectLst>
              <a:latin typeface="Arial" charset="0"/>
            </a:endParaRPr>
          </a:p>
        </p:txBody>
      </p:sp>
      <p:sp>
        <p:nvSpPr>
          <p:cNvPr id="167940" name="Text Box 9">
            <a:extLst>
              <a:ext uri="{FF2B5EF4-FFF2-40B4-BE49-F238E27FC236}">
                <a16:creationId xmlns:a16="http://schemas.microsoft.com/office/drawing/2014/main" id="{F520E0E0-5623-F5D6-EF77-7A566C90C869}"/>
              </a:ext>
            </a:extLst>
          </p:cNvPr>
          <p:cNvSpPr txBox="1">
            <a:spLocks noChangeArrowheads="1"/>
          </p:cNvSpPr>
          <p:nvPr/>
        </p:nvSpPr>
        <p:spPr bwMode="auto">
          <a:xfrm>
            <a:off x="2590800" y="456247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dirty="0">
                <a:latin typeface="Bookman Old Style" panose="02050604050505020204" pitchFamily="18" charset="0"/>
              </a:rPr>
              <a:t>www.oddee.com/item_96640.aspx</a:t>
            </a:r>
          </a:p>
        </p:txBody>
      </p:sp>
      <p:pic>
        <p:nvPicPr>
          <p:cNvPr id="167942" name="Picture 2">
            <a:extLst>
              <a:ext uri="{FF2B5EF4-FFF2-40B4-BE49-F238E27FC236}">
                <a16:creationId xmlns:a16="http://schemas.microsoft.com/office/drawing/2014/main" id="{47CFC249-CA4C-AF55-1A48-031CF50374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6225" y="1819275"/>
            <a:ext cx="58229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a:extLst>
              <a:ext uri="{FF2B5EF4-FFF2-40B4-BE49-F238E27FC236}">
                <a16:creationId xmlns:a16="http://schemas.microsoft.com/office/drawing/2014/main" id="{4ABAF7E9-A52E-3546-1851-BE72FDC5E9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48768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
            <a:extLst>
              <a:ext uri="{FF2B5EF4-FFF2-40B4-BE49-F238E27FC236}">
                <a16:creationId xmlns:a16="http://schemas.microsoft.com/office/drawing/2014/main" id="{D65A466C-B226-372F-1942-0CDB928514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324" t="1506" r="1987" b="2325"/>
          <a:stretch>
            <a:fillRect/>
          </a:stretch>
        </p:blipFill>
        <p:spPr bwMode="auto">
          <a:xfrm>
            <a:off x="1371600" y="1295400"/>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9" descr="Check mark by raemi - An all-purpose check mark">
            <a:hlinkClick r:id="rId9"/>
            <a:extLst>
              <a:ext uri="{FF2B5EF4-FFF2-40B4-BE49-F238E27FC236}">
                <a16:creationId xmlns:a16="http://schemas.microsoft.com/office/drawing/2014/main" id="{AB39A2E9-2E47-364C-8F35-26A71789018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4648200"/>
            <a:ext cx="1314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Connector 19">
            <a:extLst>
              <a:ext uri="{FF2B5EF4-FFF2-40B4-BE49-F238E27FC236}">
                <a16:creationId xmlns:a16="http://schemas.microsoft.com/office/drawing/2014/main" id="{06DEB629-5EA6-E14D-9D1D-91A448768A84}"/>
              </a:ext>
            </a:extLst>
          </p:cNvPr>
          <p:cNvCxnSpPr/>
          <p:nvPr/>
        </p:nvCxnSpPr>
        <p:spPr bwMode="auto">
          <a:xfrm>
            <a:off x="1600200" y="1447800"/>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cxnSp>
        <p:nvCxnSpPr>
          <p:cNvPr id="21" name="Straight Connector 20">
            <a:extLst>
              <a:ext uri="{FF2B5EF4-FFF2-40B4-BE49-F238E27FC236}">
                <a16:creationId xmlns:a16="http://schemas.microsoft.com/office/drawing/2014/main" id="{078B3B3A-452D-0BAB-75BB-D9E72E4844DE}"/>
              </a:ext>
            </a:extLst>
          </p:cNvPr>
          <p:cNvCxnSpPr/>
          <p:nvPr/>
        </p:nvCxnSpPr>
        <p:spPr bwMode="auto">
          <a:xfrm rot="7320000">
            <a:off x="1738313" y="1443038"/>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900" decel="100000" fill="hold"/>
                                        <p:tgtEl>
                                          <p:spTgt spid="1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900" decel="100000" fill="hold"/>
                                        <p:tgtEl>
                                          <p:spTgt spid="2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900" decel="100000" fill="hold"/>
                                        <p:tgtEl>
                                          <p:spTgt spid="2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1063BE6E-D15B-9B89-FC22-BE68A9B8FC90}"/>
              </a:ext>
            </a:extLst>
          </p:cNvPr>
          <p:cNvSpPr>
            <a:spLocks noGrp="1"/>
          </p:cNvSpPr>
          <p:nvPr>
            <p:ph type="sldNum" sz="quarter" idx="12"/>
          </p:nvPr>
        </p:nvSpPr>
        <p:spPr>
          <a:xfrm>
            <a:off x="6903720" y="60960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21972633-471C-49BA-A33A-51F32A0335A0}" type="slidenum">
              <a:rPr lang="en-US" altLang="en-US" sz="1200" smtClean="0"/>
              <a:pPr>
                <a:spcBef>
                  <a:spcPct val="0"/>
                </a:spcBef>
                <a:buClrTx/>
                <a:buSzTx/>
                <a:buFontTx/>
                <a:buNone/>
                <a:defRPr/>
              </a:pPr>
              <a:t>44</a:t>
            </a:fld>
            <a:endParaRPr lang="en-US" altLang="en-US" sz="1200"/>
          </a:p>
        </p:txBody>
      </p:sp>
      <p:sp>
        <p:nvSpPr>
          <p:cNvPr id="477197" name="Rectangle 13">
            <a:extLst>
              <a:ext uri="{FF2B5EF4-FFF2-40B4-BE49-F238E27FC236}">
                <a16:creationId xmlns:a16="http://schemas.microsoft.com/office/drawing/2014/main" id="{2296BB75-87B0-6355-3C8C-6A095A7843F7}"/>
              </a:ext>
            </a:extLst>
          </p:cNvPr>
          <p:cNvSpPr>
            <a:spLocks noChangeArrowheads="1"/>
          </p:cNvSpPr>
          <p:nvPr/>
        </p:nvSpPr>
        <p:spPr bwMode="auto">
          <a:xfrm>
            <a:off x="579120" y="838200"/>
            <a:ext cx="8458200" cy="228600"/>
          </a:xfrm>
          <a:prstGeom prst="rect">
            <a:avLst/>
          </a:prstGeom>
          <a:noFill/>
          <a:ln w="9525">
            <a:noFill/>
            <a:miter lim="800000"/>
            <a:headEnd/>
            <a:tailEnd/>
          </a:ln>
          <a:effectLst/>
        </p:spPr>
        <p:txBody>
          <a:bodyPr anchor="ctr"/>
          <a:lstStyle/>
          <a:p>
            <a:pPr algn="ctr" eaLnBrk="1" hangingPunct="1">
              <a:defRPr/>
            </a:pPr>
            <a:r>
              <a:rPr lang="en-US" sz="40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zebra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africanus</a:t>
            </a:r>
            <a:endParaRPr lang="en-US" sz="24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169988" name="Picture 4">
            <a:extLst>
              <a:ext uri="{FF2B5EF4-FFF2-40B4-BE49-F238E27FC236}">
                <a16:creationId xmlns:a16="http://schemas.microsoft.com/office/drawing/2014/main" id="{FEE46B17-0801-FAD2-C53A-7AB93D7394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 y="1143000"/>
            <a:ext cx="36163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9" name="Text Box 9">
            <a:extLst>
              <a:ext uri="{FF2B5EF4-FFF2-40B4-BE49-F238E27FC236}">
                <a16:creationId xmlns:a16="http://schemas.microsoft.com/office/drawing/2014/main" id="{E521E649-E8D5-FB85-DCED-30850EAFFBC0}"/>
              </a:ext>
            </a:extLst>
          </p:cNvPr>
          <p:cNvSpPr txBox="1">
            <a:spLocks noChangeArrowheads="1"/>
          </p:cNvSpPr>
          <p:nvPr/>
        </p:nvSpPr>
        <p:spPr bwMode="auto">
          <a:xfrm>
            <a:off x="426720" y="4587240"/>
            <a:ext cx="434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950" dirty="0">
                <a:latin typeface="Bookman Old Style" panose="02050604050505020204" pitchFamily="18" charset="0"/>
              </a:rPr>
              <a:t>http://thequickanddirtydirty.com/wp-content/uploads/2010/02/zebra.jpg</a:t>
            </a:r>
          </a:p>
        </p:txBody>
      </p:sp>
      <p:pic>
        <p:nvPicPr>
          <p:cNvPr id="169990" name="Picture 2">
            <a:extLst>
              <a:ext uri="{FF2B5EF4-FFF2-40B4-BE49-F238E27FC236}">
                <a16:creationId xmlns:a16="http://schemas.microsoft.com/office/drawing/2014/main" id="{1C6C2E07-503D-7629-CA58-5E036AD706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9720" y="1066800"/>
            <a:ext cx="2981325"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7992B155-A1DA-E2D2-4436-A6834EA36B31}"/>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851A313-8C4E-4EAA-A623-A247D3569FC8}" type="slidenum">
              <a:rPr lang="en-US" altLang="en-US" sz="1200" smtClean="0"/>
              <a:pPr>
                <a:spcBef>
                  <a:spcPct val="0"/>
                </a:spcBef>
                <a:buClrTx/>
                <a:buSzTx/>
                <a:buFontTx/>
                <a:buNone/>
                <a:defRPr/>
              </a:pPr>
              <a:t>45</a:t>
            </a:fld>
            <a:endParaRPr lang="en-US" altLang="en-US" sz="1200"/>
          </a:p>
        </p:txBody>
      </p:sp>
      <p:sp>
        <p:nvSpPr>
          <p:cNvPr id="477187" name="Rectangle 3">
            <a:extLst>
              <a:ext uri="{FF2B5EF4-FFF2-40B4-BE49-F238E27FC236}">
                <a16:creationId xmlns:a16="http://schemas.microsoft.com/office/drawing/2014/main" id="{E43A124B-4073-AF59-E074-8BAD3CBB2A07}"/>
              </a:ext>
            </a:extLst>
          </p:cNvPr>
          <p:cNvSpPr>
            <a:spLocks noChangeArrowheads="1"/>
          </p:cNvSpPr>
          <p:nvPr/>
        </p:nvSpPr>
        <p:spPr bwMode="auto">
          <a:xfrm>
            <a:off x="457200" y="1231900"/>
            <a:ext cx="8229600" cy="63500"/>
          </a:xfrm>
          <a:prstGeom prst="rect">
            <a:avLst/>
          </a:prstGeom>
          <a:noFill/>
          <a:ln w="9525">
            <a:noFill/>
            <a:miter lim="800000"/>
            <a:headEnd/>
            <a:tailEnd/>
          </a:ln>
          <a:effectLst/>
        </p:spPr>
        <p:txBody>
          <a:bodyPr anchor="ctr"/>
          <a:lstStyle/>
          <a:p>
            <a:pPr algn="ctr" eaLnBrk="1" hangingPunct="1">
              <a:defRPr/>
            </a:pPr>
            <a:r>
              <a:rPr lang="en-US" sz="2400" dirty="0" err="1">
                <a:solidFill>
                  <a:srgbClr val="FFCC00"/>
                </a:solidFill>
                <a:effectLst>
                  <a:outerShdw blurRad="38100" dist="38100" dir="2700000" algn="tl">
                    <a:srgbClr val="000000"/>
                  </a:outerShdw>
                </a:effectLst>
                <a:latin typeface="Arial" charset="0"/>
              </a:rPr>
              <a:t>Zedonk</a:t>
            </a:r>
            <a:endParaRPr lang="en-US" sz="2400" dirty="0">
              <a:solidFill>
                <a:srgbClr val="FFCC00"/>
              </a:solidFill>
              <a:effectLst>
                <a:outerShdw blurRad="38100" dist="38100" dir="2700000" algn="tl">
                  <a:srgbClr val="000000"/>
                </a:outerShdw>
              </a:effectLst>
              <a:latin typeface="Arial" charset="0"/>
            </a:endParaRPr>
          </a:p>
        </p:txBody>
      </p:sp>
      <p:sp>
        <p:nvSpPr>
          <p:cNvPr id="477197" name="Rectangle 13">
            <a:extLst>
              <a:ext uri="{FF2B5EF4-FFF2-40B4-BE49-F238E27FC236}">
                <a16:creationId xmlns:a16="http://schemas.microsoft.com/office/drawing/2014/main" id="{76A759DE-F43D-DB2C-1EB7-973F05D4B38E}"/>
              </a:ext>
            </a:extLst>
          </p:cNvPr>
          <p:cNvSpPr>
            <a:spLocks noChangeArrowheads="1"/>
          </p:cNvSpPr>
          <p:nvPr/>
        </p:nvSpPr>
        <p:spPr bwMode="auto">
          <a:xfrm>
            <a:off x="381000" y="533400"/>
            <a:ext cx="8458200" cy="228600"/>
          </a:xfrm>
          <a:prstGeom prst="rect">
            <a:avLst/>
          </a:prstGeom>
          <a:noFill/>
          <a:ln w="9525">
            <a:noFill/>
            <a:miter lim="800000"/>
            <a:headEnd/>
            <a:tailEnd/>
          </a:ln>
          <a:effectLst/>
        </p:spPr>
        <p:txBody>
          <a:bodyPr anchor="ctr"/>
          <a:lstStyle/>
          <a:p>
            <a:pPr algn="ctr" eaLnBrk="1" hangingPunct="1">
              <a:defRPr/>
            </a:pPr>
            <a:r>
              <a:rPr lang="en-US" sz="40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zebra +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africanus</a:t>
            </a:r>
            <a:r>
              <a:rPr lang="en-US" sz="2400" i="1" dirty="0">
                <a:solidFill>
                  <a:srgbClr val="FFCC00"/>
                </a:solidFill>
                <a:effectLst>
                  <a:outerShdw blurRad="38100" dist="38100" dir="2700000" algn="tl">
                    <a:srgbClr val="000000"/>
                  </a:outerShdw>
                </a:effectLst>
                <a:latin typeface="Arial" charset="0"/>
              </a:rPr>
              <a:t> = </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172037" name="Picture 4">
            <a:extLst>
              <a:ext uri="{FF2B5EF4-FFF2-40B4-BE49-F238E27FC236}">
                <a16:creationId xmlns:a16="http://schemas.microsoft.com/office/drawing/2014/main" id="{0F442BDD-E1D8-51A8-8DD8-C5F68BA6D661}"/>
              </a:ext>
            </a:extLst>
          </p:cNvPr>
          <p:cNvPicPr>
            <a:picLocks noChangeAspect="1"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4572000" y="1678562"/>
            <a:ext cx="4343400" cy="3933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8" name="Picture 4">
            <a:extLst>
              <a:ext uri="{FF2B5EF4-FFF2-40B4-BE49-F238E27FC236}">
                <a16:creationId xmlns:a16="http://schemas.microsoft.com/office/drawing/2014/main" id="{86C89868-DD0D-DFCB-4400-87845D83E1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212" y="1676400"/>
            <a:ext cx="4090988" cy="39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43674D1-DBCC-5CAE-9BA3-19E564E8081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8CBD717-22D0-40B6-B975-D283F0BE3A3E}" type="slidenum">
              <a:rPr lang="en-US" altLang="en-US" sz="1200" smtClean="0"/>
              <a:pPr>
                <a:spcBef>
                  <a:spcPct val="0"/>
                </a:spcBef>
                <a:buClrTx/>
                <a:buSzTx/>
                <a:buFontTx/>
                <a:buNone/>
                <a:defRPr/>
              </a:pPr>
              <a:t>46</a:t>
            </a:fld>
            <a:endParaRPr lang="en-US" altLang="en-US" sz="1200"/>
          </a:p>
        </p:txBody>
      </p:sp>
      <p:sp>
        <p:nvSpPr>
          <p:cNvPr id="477187" name="Rectangle 3">
            <a:extLst>
              <a:ext uri="{FF2B5EF4-FFF2-40B4-BE49-F238E27FC236}">
                <a16:creationId xmlns:a16="http://schemas.microsoft.com/office/drawing/2014/main" id="{071620C3-27D9-CB96-85E1-EE233E795E66}"/>
              </a:ext>
            </a:extLst>
          </p:cNvPr>
          <p:cNvSpPr>
            <a:spLocks noChangeArrowheads="1"/>
          </p:cNvSpPr>
          <p:nvPr/>
        </p:nvSpPr>
        <p:spPr bwMode="auto">
          <a:xfrm>
            <a:off x="457200" y="1371600"/>
            <a:ext cx="8229600" cy="63500"/>
          </a:xfrm>
          <a:prstGeom prst="rect">
            <a:avLst/>
          </a:prstGeom>
          <a:noFill/>
          <a:ln w="9525">
            <a:noFill/>
            <a:miter lim="800000"/>
            <a:headEnd/>
            <a:tailEnd/>
          </a:ln>
          <a:effectLst/>
        </p:spPr>
        <p:txBody>
          <a:bodyPr anchor="ctr"/>
          <a:lstStyle/>
          <a:p>
            <a:pPr algn="ctr" eaLnBrk="1" hangingPunct="1">
              <a:defRPr/>
            </a:pPr>
            <a:r>
              <a:rPr lang="en-US" sz="2400" dirty="0" err="1">
                <a:solidFill>
                  <a:srgbClr val="FFCC00"/>
                </a:solidFill>
                <a:effectLst>
                  <a:outerShdw blurRad="38100" dist="38100" dir="2700000" algn="tl">
                    <a:srgbClr val="000000"/>
                  </a:outerShdw>
                </a:effectLst>
                <a:latin typeface="Arial" charset="0"/>
              </a:rPr>
              <a:t>Donkzee</a:t>
            </a:r>
            <a:endParaRPr lang="en-US" sz="2400" dirty="0">
              <a:solidFill>
                <a:srgbClr val="FFCC00"/>
              </a:solidFill>
              <a:effectLst>
                <a:outerShdw blurRad="38100" dist="38100" dir="2700000" algn="tl">
                  <a:srgbClr val="000000"/>
                </a:outerShdw>
              </a:effectLst>
              <a:latin typeface="Arial" charset="0"/>
            </a:endParaRPr>
          </a:p>
        </p:txBody>
      </p:sp>
      <p:pic>
        <p:nvPicPr>
          <p:cNvPr id="174085" name="Picture 2">
            <a:extLst>
              <a:ext uri="{FF2B5EF4-FFF2-40B4-BE49-F238E27FC236}">
                <a16:creationId xmlns:a16="http://schemas.microsoft.com/office/drawing/2014/main" id="{0533714D-4A1C-ADB8-7418-47D4BA2E59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127" r="4321"/>
          <a:stretch>
            <a:fillRect/>
          </a:stretch>
        </p:blipFill>
        <p:spPr bwMode="auto">
          <a:xfrm>
            <a:off x="137160" y="1663700"/>
            <a:ext cx="4419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6" name="Picture 2">
            <a:extLst>
              <a:ext uri="{FF2B5EF4-FFF2-40B4-BE49-F238E27FC236}">
                <a16:creationId xmlns:a16="http://schemas.microsoft.com/office/drawing/2014/main" id="{3D87AE11-45C3-3132-6629-F3E006CFB4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0910" y="1690688"/>
            <a:ext cx="42656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3">
            <a:extLst>
              <a:ext uri="{FF2B5EF4-FFF2-40B4-BE49-F238E27FC236}">
                <a16:creationId xmlns:a16="http://schemas.microsoft.com/office/drawing/2014/main" id="{ADB9BEC9-D15A-F09B-46D5-5FB535A57476}"/>
              </a:ext>
            </a:extLst>
          </p:cNvPr>
          <p:cNvSpPr>
            <a:spLocks noChangeArrowheads="1"/>
          </p:cNvSpPr>
          <p:nvPr/>
        </p:nvSpPr>
        <p:spPr bwMode="auto">
          <a:xfrm>
            <a:off x="381000" y="533400"/>
            <a:ext cx="8458200" cy="228600"/>
          </a:xfrm>
          <a:prstGeom prst="rect">
            <a:avLst/>
          </a:prstGeom>
          <a:noFill/>
          <a:ln w="9525">
            <a:noFill/>
            <a:miter lim="800000"/>
            <a:headEnd/>
            <a:tailEnd/>
          </a:ln>
          <a:effectLst/>
        </p:spPr>
        <p:txBody>
          <a:bodyPr anchor="ctr"/>
          <a:lstStyle/>
          <a:p>
            <a:pPr algn="ctr" eaLnBrk="1" hangingPunct="1">
              <a:defRPr/>
            </a:pPr>
            <a:r>
              <a:rPr lang="en-US" sz="40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zebra + </a:t>
            </a:r>
            <a:r>
              <a:rPr lang="en-US" sz="2400" i="1" dirty="0" err="1">
                <a:solidFill>
                  <a:srgbClr val="FFCC00"/>
                </a:solidFill>
                <a:effectLst>
                  <a:outerShdw blurRad="38100" dist="38100" dir="2700000" algn="tl">
                    <a:srgbClr val="000000"/>
                  </a:outerShdw>
                </a:effectLst>
                <a:latin typeface="Arial" charset="0"/>
              </a:rPr>
              <a:t>Equidae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Equus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africanus</a:t>
            </a:r>
            <a:r>
              <a:rPr lang="en-US" sz="2400" i="1" dirty="0">
                <a:solidFill>
                  <a:srgbClr val="FFCC00"/>
                </a:solidFill>
                <a:effectLst>
                  <a:outerShdw blurRad="38100" dist="38100" dir="2700000" algn="tl">
                    <a:srgbClr val="000000"/>
                  </a:outerShdw>
                </a:effectLst>
                <a:latin typeface="Arial" charset="0"/>
              </a:rPr>
              <a:t> = </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1A312F-8359-898E-5AFE-F7A1A6C17D69}"/>
              </a:ext>
            </a:extLst>
          </p:cNvPr>
          <p:cNvSpPr>
            <a:spLocks noGrp="1"/>
          </p:cNvSpPr>
          <p:nvPr>
            <p:ph type="sldNum" sz="quarter" idx="12"/>
          </p:nvPr>
        </p:nvSpPr>
        <p:spPr>
          <a:xfrm>
            <a:off x="6553200" y="5786438"/>
            <a:ext cx="2133600" cy="457200"/>
          </a:xfrm>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19935A1B-66E4-4A8B-AB65-5C938665C42A}" type="slidenum">
              <a:rPr lang="en-US" altLang="en-US" sz="1200" smtClean="0"/>
              <a:pPr>
                <a:spcBef>
                  <a:spcPct val="0"/>
                </a:spcBef>
                <a:buClrTx/>
                <a:buSzTx/>
                <a:buFontTx/>
                <a:buNone/>
                <a:defRPr/>
              </a:pPr>
              <a:t>47</a:t>
            </a:fld>
            <a:endParaRPr lang="en-US" altLang="en-US" sz="1200"/>
          </a:p>
        </p:txBody>
      </p:sp>
      <p:pic>
        <p:nvPicPr>
          <p:cNvPr id="176131" name="Picture 8">
            <a:extLst>
              <a:ext uri="{FF2B5EF4-FFF2-40B4-BE49-F238E27FC236}">
                <a16:creationId xmlns:a16="http://schemas.microsoft.com/office/drawing/2014/main" id="{6915361C-102F-879F-576D-DBF259280F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767" t="6897" r="4134" b="6897"/>
          <a:stretch>
            <a:fillRect/>
          </a:stretch>
        </p:blipFill>
        <p:spPr bwMode="auto">
          <a:xfrm>
            <a:off x="120650" y="1219200"/>
            <a:ext cx="30273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2" name="Picture 10">
            <a:extLst>
              <a:ext uri="{FF2B5EF4-FFF2-40B4-BE49-F238E27FC236}">
                <a16:creationId xmlns:a16="http://schemas.microsoft.com/office/drawing/2014/main" id="{53E439D2-3407-32CF-00CF-560792FA18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6713" y="1219200"/>
            <a:ext cx="19812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3" name="Picture 12">
            <a:extLst>
              <a:ext uri="{FF2B5EF4-FFF2-40B4-BE49-F238E27FC236}">
                <a16:creationId xmlns:a16="http://schemas.microsoft.com/office/drawing/2014/main" id="{ACE18173-E48F-499A-DEA7-551993536E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34782"/>
          <a:stretch>
            <a:fillRect/>
          </a:stretch>
        </p:blipFill>
        <p:spPr bwMode="auto">
          <a:xfrm>
            <a:off x="3182938" y="1219200"/>
            <a:ext cx="349885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4" name="Picture 14">
            <a:extLst>
              <a:ext uri="{FF2B5EF4-FFF2-40B4-BE49-F238E27FC236}">
                <a16:creationId xmlns:a16="http://schemas.microsoft.com/office/drawing/2014/main" id="{13A73F57-CC9B-364D-F5B6-7D86BE58809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4863" y="3509963"/>
            <a:ext cx="1504950" cy="281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C30A2F56-4D4E-9B78-D643-3A6B95DAC3F1}"/>
              </a:ext>
            </a:extLst>
          </p:cNvPr>
          <p:cNvSpPr>
            <a:spLocks noGrp="1"/>
          </p:cNvSpPr>
          <p:nvPr>
            <p:ph type="sldNum" sz="quarter" idx="12"/>
          </p:nvPr>
        </p:nvSpPr>
        <p:spPr>
          <a:xfrm>
            <a:off x="6858000" y="62436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CEAF95B-96C6-44CD-9688-3F15FCC4F309}" type="slidenum">
              <a:rPr lang="en-US" altLang="en-US" sz="1200" smtClean="0"/>
              <a:pPr>
                <a:spcBef>
                  <a:spcPct val="0"/>
                </a:spcBef>
                <a:buClrTx/>
                <a:buSzTx/>
                <a:buFontTx/>
                <a:buNone/>
                <a:defRPr/>
              </a:pPr>
              <a:t>48</a:t>
            </a:fld>
            <a:endParaRPr lang="en-US" altLang="en-US" sz="1200"/>
          </a:p>
        </p:txBody>
      </p:sp>
      <p:sp>
        <p:nvSpPr>
          <p:cNvPr id="477187" name="Rectangle 3">
            <a:extLst>
              <a:ext uri="{FF2B5EF4-FFF2-40B4-BE49-F238E27FC236}">
                <a16:creationId xmlns:a16="http://schemas.microsoft.com/office/drawing/2014/main" id="{BE165E6A-72AC-6237-AEFC-41B79156C5FC}"/>
              </a:ext>
            </a:extLst>
          </p:cNvPr>
          <p:cNvSpPr>
            <a:spLocks noChangeArrowheads="1"/>
          </p:cNvSpPr>
          <p:nvPr/>
        </p:nvSpPr>
        <p:spPr bwMode="auto">
          <a:xfrm>
            <a:off x="-914400" y="805180"/>
            <a:ext cx="8229600" cy="635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Ursidae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Ursus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maritimus</a:t>
            </a:r>
            <a:endParaRPr lang="en-US" sz="2400" i="1" dirty="0">
              <a:solidFill>
                <a:srgbClr val="FFCC00"/>
              </a:solidFill>
              <a:effectLst>
                <a:outerShdw blurRad="38100" dist="38100" dir="2700000" algn="tl">
                  <a:srgbClr val="000000"/>
                </a:outerShdw>
              </a:effectLst>
              <a:latin typeface="Arial" charset="0"/>
            </a:endParaRPr>
          </a:p>
        </p:txBody>
      </p:sp>
      <p:sp>
        <p:nvSpPr>
          <p:cNvPr id="477189" name="Rectangle 5">
            <a:extLst>
              <a:ext uri="{FF2B5EF4-FFF2-40B4-BE49-F238E27FC236}">
                <a16:creationId xmlns:a16="http://schemas.microsoft.com/office/drawing/2014/main" id="{35CEF844-824F-CADA-7110-C51B0D5473F9}"/>
              </a:ext>
            </a:extLst>
          </p:cNvPr>
          <p:cNvSpPr>
            <a:spLocks noChangeArrowheads="1"/>
          </p:cNvSpPr>
          <p:nvPr/>
        </p:nvSpPr>
        <p:spPr bwMode="auto">
          <a:xfrm>
            <a:off x="5349240" y="6019800"/>
            <a:ext cx="3352800" cy="1524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Grizzly Bear</a:t>
            </a:r>
            <a:endParaRPr lang="en-US" sz="2400" i="1" dirty="0">
              <a:solidFill>
                <a:srgbClr val="FFCC00"/>
              </a:solidFill>
              <a:effectLst>
                <a:outerShdw blurRad="38100" dist="38100" dir="2700000" algn="tl">
                  <a:srgbClr val="000000"/>
                </a:outerShdw>
              </a:effectLst>
              <a:latin typeface="Arial" charset="0"/>
            </a:endParaRPr>
          </a:p>
        </p:txBody>
      </p:sp>
      <p:sp>
        <p:nvSpPr>
          <p:cNvPr id="177157" name="Text Box 9">
            <a:extLst>
              <a:ext uri="{FF2B5EF4-FFF2-40B4-BE49-F238E27FC236}">
                <a16:creationId xmlns:a16="http://schemas.microsoft.com/office/drawing/2014/main" id="{241653B0-D2F8-07F1-0846-6BD37D979098}"/>
              </a:ext>
            </a:extLst>
          </p:cNvPr>
          <p:cNvSpPr txBox="1">
            <a:spLocks noChangeArrowheads="1"/>
          </p:cNvSpPr>
          <p:nvPr/>
        </p:nvSpPr>
        <p:spPr bwMode="auto">
          <a:xfrm>
            <a:off x="990600" y="14478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animals.nationalgeographic.com</a:t>
            </a:r>
          </a:p>
        </p:txBody>
      </p:sp>
      <p:sp>
        <p:nvSpPr>
          <p:cNvPr id="477197" name="Rectangle 13">
            <a:extLst>
              <a:ext uri="{FF2B5EF4-FFF2-40B4-BE49-F238E27FC236}">
                <a16:creationId xmlns:a16="http://schemas.microsoft.com/office/drawing/2014/main" id="{8A834BA9-E905-DA64-246C-E9B5161B8417}"/>
              </a:ext>
            </a:extLst>
          </p:cNvPr>
          <p:cNvSpPr>
            <a:spLocks noChangeArrowheads="1"/>
          </p:cNvSpPr>
          <p:nvPr/>
        </p:nvSpPr>
        <p:spPr bwMode="auto">
          <a:xfrm>
            <a:off x="914400" y="4831080"/>
            <a:ext cx="4191000" cy="1524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a:t>
            </a:r>
            <a:r>
              <a:rPr lang="en-US" sz="2400" dirty="0">
                <a:solidFill>
                  <a:srgbClr val="FFCC00"/>
                </a:solidFill>
                <a:effectLst>
                  <a:outerShdw blurRad="38100" dist="38100" dir="2700000" algn="tl">
                    <a:srgbClr val="000000"/>
                  </a:outerShdw>
                </a:effectLst>
                <a:latin typeface="Arial" charset="0"/>
              </a:rPr>
              <a:t>Polar Bear</a:t>
            </a:r>
            <a:endParaRPr lang="en-US" sz="2400" i="1" dirty="0">
              <a:solidFill>
                <a:srgbClr val="FFCC00"/>
              </a:solidFill>
              <a:effectLst>
                <a:outerShdw blurRad="38100" dist="38100" dir="2700000" algn="tl">
                  <a:srgbClr val="000000"/>
                </a:outerShdw>
              </a:effectLst>
              <a:latin typeface="Arial" charset="0"/>
            </a:endParaRPr>
          </a:p>
        </p:txBody>
      </p:sp>
      <p:pic>
        <p:nvPicPr>
          <p:cNvPr id="177159" name="Picture 1">
            <a:extLst>
              <a:ext uri="{FF2B5EF4-FFF2-40B4-BE49-F238E27FC236}">
                <a16:creationId xmlns:a16="http://schemas.microsoft.com/office/drawing/2014/main" id="{5FB952F1-540A-61CB-052B-23DFD2EE5B97}"/>
              </a:ext>
            </a:extLst>
          </p:cNvPr>
          <p:cNvPicPr>
            <a:picLocks noChangeAspect="1"/>
          </p:cNvPicPr>
          <p:nvPr/>
        </p:nvPicPr>
        <p:blipFill>
          <a:blip r:embed="rId6">
            <a:extLst>
              <a:ext uri="{28A0092B-C50C-407E-A947-70E740481C1C}">
                <a14:useLocalDpi xmlns:a14="http://schemas.microsoft.com/office/drawing/2010/main" val="0"/>
              </a:ext>
            </a:extLst>
          </a:blip>
          <a:srcRect l="9167" t="12930" r="23334" b="1068"/>
          <a:stretch>
            <a:fillRect/>
          </a:stretch>
        </p:blipFill>
        <p:spPr bwMode="auto">
          <a:xfrm>
            <a:off x="654050" y="1104900"/>
            <a:ext cx="5016500"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0" name="Picture 2">
            <a:extLst>
              <a:ext uri="{FF2B5EF4-FFF2-40B4-BE49-F238E27FC236}">
                <a16:creationId xmlns:a16="http://schemas.microsoft.com/office/drawing/2014/main" id="{EB1C87F1-8A4E-5FD4-E668-C9C23107653D}"/>
              </a:ext>
            </a:extLst>
          </p:cNvPr>
          <p:cNvPicPr>
            <a:picLocks noChangeAspect="1"/>
          </p:cNvPicPr>
          <p:nvPr/>
        </p:nvPicPr>
        <p:blipFill>
          <a:blip r:embed="rId7">
            <a:extLst>
              <a:ext uri="{28A0092B-C50C-407E-A947-70E740481C1C}">
                <a14:useLocalDpi xmlns:a14="http://schemas.microsoft.com/office/drawing/2010/main" val="0"/>
              </a:ext>
            </a:extLst>
          </a:blip>
          <a:srcRect l="22835" t="6284" r="15887" b="7332"/>
          <a:stretch>
            <a:fillRect/>
          </a:stretch>
        </p:blipFill>
        <p:spPr bwMode="auto">
          <a:xfrm>
            <a:off x="5880100" y="1104900"/>
            <a:ext cx="23495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
            <a:extLst>
              <a:ext uri="{FF2B5EF4-FFF2-40B4-BE49-F238E27FC236}">
                <a16:creationId xmlns:a16="http://schemas.microsoft.com/office/drawing/2014/main" id="{9F0FDCFD-DFFC-541B-773C-102963B37360}"/>
              </a:ext>
            </a:extLst>
          </p:cNvPr>
          <p:cNvSpPr>
            <a:spLocks noChangeArrowheads="1"/>
          </p:cNvSpPr>
          <p:nvPr/>
        </p:nvSpPr>
        <p:spPr bwMode="auto">
          <a:xfrm>
            <a:off x="2880360" y="612775"/>
            <a:ext cx="8229600" cy="530225"/>
          </a:xfrm>
          <a:prstGeom prst="rect">
            <a:avLst/>
          </a:prstGeom>
          <a:noFill/>
          <a:ln w="9525">
            <a:noFill/>
            <a:miter lim="800000"/>
            <a:headEnd/>
            <a:tailEnd/>
          </a:ln>
          <a:effectLst/>
        </p:spPr>
        <p:txBody>
          <a:bodyPr anchor="ctr"/>
          <a:lstStyle/>
          <a:p>
            <a:pPr algn="ctr" eaLnBrk="1" hangingPunct="1">
              <a:defRPr/>
            </a:pPr>
            <a:r>
              <a:rPr lang="en-US" sz="2400" i="1" dirty="0" err="1">
                <a:solidFill>
                  <a:srgbClr val="FFCC00"/>
                </a:solidFill>
                <a:effectLst>
                  <a:outerShdw blurRad="38100" dist="38100" dir="2700000" algn="tl">
                    <a:srgbClr val="000000"/>
                  </a:outerShdw>
                </a:effectLst>
                <a:latin typeface="Arial" charset="0"/>
              </a:rPr>
              <a:t>Ursus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arctos</a:t>
            </a:r>
            <a:endParaRPr lang="en-US" sz="24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9AB17551-5AFE-9BC1-9D88-BD2C01672E37}"/>
              </a:ext>
            </a:extLst>
          </p:cNvPr>
          <p:cNvSpPr>
            <a:spLocks noGrp="1"/>
          </p:cNvSpPr>
          <p:nvPr>
            <p:ph type="sldNum" sz="quarter" idx="12"/>
          </p:nvPr>
        </p:nvSpPr>
        <p:spPr>
          <a:xfrm>
            <a:off x="6858000" y="62436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B1325F9-C14B-49C4-9271-1BF879C1A42E}" type="slidenum">
              <a:rPr lang="en-US" altLang="en-US" sz="1200" smtClean="0"/>
              <a:pPr>
                <a:spcBef>
                  <a:spcPct val="0"/>
                </a:spcBef>
                <a:buClrTx/>
                <a:buSzTx/>
                <a:buFontTx/>
                <a:buNone/>
                <a:defRPr/>
              </a:pPr>
              <a:t>49</a:t>
            </a:fld>
            <a:endParaRPr lang="en-US" altLang="en-US" sz="1200"/>
          </a:p>
        </p:txBody>
      </p:sp>
      <p:sp>
        <p:nvSpPr>
          <p:cNvPr id="477187" name="Rectangle 3">
            <a:extLst>
              <a:ext uri="{FF2B5EF4-FFF2-40B4-BE49-F238E27FC236}">
                <a16:creationId xmlns:a16="http://schemas.microsoft.com/office/drawing/2014/main" id="{099C49E4-B1ED-6384-4288-632E6C1DC6B0}"/>
              </a:ext>
            </a:extLst>
          </p:cNvPr>
          <p:cNvSpPr>
            <a:spLocks noChangeArrowheads="1"/>
          </p:cNvSpPr>
          <p:nvPr/>
        </p:nvSpPr>
        <p:spPr bwMode="auto">
          <a:xfrm>
            <a:off x="-1981200" y="927100"/>
            <a:ext cx="8229600" cy="635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Grolar Bear </a:t>
            </a:r>
          </a:p>
          <a:p>
            <a:pPr algn="ctr" eaLnBrk="1" hangingPunct="1">
              <a:defRPr/>
            </a:pPr>
            <a:r>
              <a:rPr lang="en-US" sz="2400" dirty="0">
                <a:solidFill>
                  <a:srgbClr val="FFCC00"/>
                </a:solidFill>
                <a:effectLst>
                  <a:outerShdw blurRad="38100" dist="38100" dir="2700000" algn="tl">
                    <a:srgbClr val="000000"/>
                  </a:outerShdw>
                </a:effectLst>
                <a:latin typeface="Arial" charset="0"/>
              </a:rPr>
              <a:t>or </a:t>
            </a:r>
            <a:r>
              <a:rPr lang="en-US" sz="2400" dirty="0" err="1">
                <a:solidFill>
                  <a:srgbClr val="FFCC00"/>
                </a:solidFill>
                <a:effectLst>
                  <a:outerShdw blurRad="38100" dist="38100" dir="2700000" algn="tl">
                    <a:srgbClr val="000000"/>
                  </a:outerShdw>
                </a:effectLst>
                <a:latin typeface="Arial" charset="0"/>
              </a:rPr>
              <a:t>Pizzly</a:t>
            </a:r>
            <a:endParaRPr lang="en-US" sz="2400" dirty="0">
              <a:solidFill>
                <a:srgbClr val="FFCC00"/>
              </a:solidFill>
              <a:effectLst>
                <a:outerShdw blurRad="38100" dist="38100" dir="2700000" algn="tl">
                  <a:srgbClr val="000000"/>
                </a:outerShdw>
              </a:effectLst>
              <a:latin typeface="Arial" charset="0"/>
            </a:endParaRPr>
          </a:p>
        </p:txBody>
      </p:sp>
      <p:pic>
        <p:nvPicPr>
          <p:cNvPr id="179204" name="Picture 3">
            <a:extLst>
              <a:ext uri="{FF2B5EF4-FFF2-40B4-BE49-F238E27FC236}">
                <a16:creationId xmlns:a16="http://schemas.microsoft.com/office/drawing/2014/main" id="{860F98F5-949F-6C1C-FF12-197517609AB1}"/>
              </a:ext>
            </a:extLst>
          </p:cNvPr>
          <p:cNvPicPr>
            <a:picLocks noChangeAspect="1"/>
          </p:cNvPicPr>
          <p:nvPr/>
        </p:nvPicPr>
        <p:blipFill>
          <a:blip r:embed="rId6">
            <a:extLst>
              <a:ext uri="{28A0092B-C50C-407E-A947-70E740481C1C}">
                <a14:useLocalDpi xmlns:a14="http://schemas.microsoft.com/office/drawing/2010/main" val="0"/>
              </a:ext>
            </a:extLst>
          </a:blip>
          <a:srcRect l="12109" t="20515" r="35156" b="20866"/>
          <a:stretch>
            <a:fillRect/>
          </a:stretch>
        </p:blipFill>
        <p:spPr bwMode="auto">
          <a:xfrm>
            <a:off x="4065732" y="386052"/>
            <a:ext cx="4528919" cy="335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5" name="Picture 4">
            <a:extLst>
              <a:ext uri="{FF2B5EF4-FFF2-40B4-BE49-F238E27FC236}">
                <a16:creationId xmlns:a16="http://schemas.microsoft.com/office/drawing/2014/main" id="{DB557F34-CA6E-2E58-F93E-487F08087E60}"/>
              </a:ext>
            </a:extLst>
          </p:cNvPr>
          <p:cNvPicPr>
            <a:picLocks noChangeAspect="1"/>
          </p:cNvPicPr>
          <p:nvPr/>
        </p:nvPicPr>
        <p:blipFill rotWithShape="1">
          <a:blip r:embed="rId7">
            <a:extLst>
              <a:ext uri="{28A0092B-C50C-407E-A947-70E740481C1C}">
                <a14:useLocalDpi xmlns:a14="http://schemas.microsoft.com/office/drawing/2010/main" val="0"/>
              </a:ext>
            </a:extLst>
          </a:blip>
          <a:srcRect l="50597" r="-597"/>
          <a:stretch/>
        </p:blipFill>
        <p:spPr bwMode="auto">
          <a:xfrm>
            <a:off x="6461051" y="3987821"/>
            <a:ext cx="2133600" cy="264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6" name="Picture 5">
            <a:extLst>
              <a:ext uri="{FF2B5EF4-FFF2-40B4-BE49-F238E27FC236}">
                <a16:creationId xmlns:a16="http://schemas.microsoft.com/office/drawing/2014/main" id="{E1C56042-8816-5B0D-4AEA-1B17841D3C0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93713" y="1423988"/>
            <a:ext cx="3279775"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a:extLst>
              <a:ext uri="{FF2B5EF4-FFF2-40B4-BE49-F238E27FC236}">
                <a16:creationId xmlns:a16="http://schemas.microsoft.com/office/drawing/2014/main" id="{3D450819-EB9E-3AC9-A243-9BA5D0D99A70}"/>
              </a:ext>
            </a:extLst>
          </p:cNvPr>
          <p:cNvPicPr>
            <a:picLocks noChangeAspect="1"/>
          </p:cNvPicPr>
          <p:nvPr/>
        </p:nvPicPr>
        <p:blipFill rotWithShape="1">
          <a:blip r:embed="rId7">
            <a:extLst>
              <a:ext uri="{28A0092B-C50C-407E-A947-70E740481C1C}">
                <a14:useLocalDpi xmlns:a14="http://schemas.microsoft.com/office/drawing/2010/main" val="0"/>
              </a:ext>
            </a:extLst>
          </a:blip>
          <a:srcRect l="-2458" r="48931"/>
          <a:stretch/>
        </p:blipFill>
        <p:spPr bwMode="auto">
          <a:xfrm>
            <a:off x="3962400" y="3987821"/>
            <a:ext cx="2284449" cy="264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21CE1B-CE2A-49FB-81A9-0E45C3318D34}"/>
              </a:ext>
            </a:extLst>
          </p:cNvPr>
          <p:cNvSpPr>
            <a:spLocks noGrp="1"/>
          </p:cNvSpPr>
          <p:nvPr>
            <p:ph type="sldNum" sz="quarter" idx="12"/>
          </p:nvPr>
        </p:nvSpPr>
        <p:spPr>
          <a:xfrm>
            <a:off x="6473384" y="6096000"/>
            <a:ext cx="2133600" cy="457200"/>
          </a:xfrm>
        </p:spPr>
        <p:txBody>
          <a:bodyPr/>
          <a:lstStyle/>
          <a:p>
            <a:pPr>
              <a:defRPr/>
            </a:pPr>
            <a:fld id="{E760164D-A28F-4D5F-9ECA-D92BF7DC8CDA}" type="slidenum">
              <a:rPr lang="en-US" altLang="en-US" smtClean="0"/>
              <a:pPr>
                <a:defRPr/>
              </a:pPr>
              <a:t>50</a:t>
            </a:fld>
            <a:endParaRPr lang="en-US" altLang="en-US" dirty="0"/>
          </a:p>
        </p:txBody>
      </p:sp>
      <p:sp>
        <p:nvSpPr>
          <p:cNvPr id="3" name="Rectangle 13">
            <a:extLst>
              <a:ext uri="{FF2B5EF4-FFF2-40B4-BE49-F238E27FC236}">
                <a16:creationId xmlns:a16="http://schemas.microsoft.com/office/drawing/2014/main" id="{21550E3C-E9C9-46F9-7937-42CB0024EFDC}"/>
              </a:ext>
            </a:extLst>
          </p:cNvPr>
          <p:cNvSpPr>
            <a:spLocks noChangeArrowheads="1"/>
          </p:cNvSpPr>
          <p:nvPr/>
        </p:nvSpPr>
        <p:spPr bwMode="auto">
          <a:xfrm>
            <a:off x="-91440" y="1264920"/>
            <a:ext cx="8458200" cy="2286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 Equidae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Equus zebra                     </a:t>
            </a:r>
            <a:r>
              <a:rPr lang="en-US" sz="2400" dirty="0">
                <a:solidFill>
                  <a:srgbClr val="FFCC00"/>
                </a:solidFill>
                <a:effectLst>
                  <a:outerShdw blurRad="38100" dist="38100" dir="2700000" algn="tl">
                    <a:srgbClr val="000000"/>
                  </a:outerShdw>
                </a:effectLst>
                <a:latin typeface="Arial" charset="0"/>
              </a:rPr>
              <a:t>Rhinoceros </a:t>
            </a:r>
            <a:endParaRPr lang="en-US" sz="2400" i="1" dirty="0">
              <a:solidFill>
                <a:srgbClr val="FFCC00"/>
              </a:solidFill>
              <a:effectLst>
                <a:outerShdw blurRad="38100" dist="38100" dir="2700000" algn="tl">
                  <a:srgbClr val="000000"/>
                </a:outerShdw>
              </a:effectLst>
              <a:latin typeface="Arial" charset="0"/>
            </a:endParaRPr>
          </a:p>
        </p:txBody>
      </p:sp>
      <p:pic>
        <p:nvPicPr>
          <p:cNvPr id="181252" name="Picture 4">
            <a:extLst>
              <a:ext uri="{FF2B5EF4-FFF2-40B4-BE49-F238E27FC236}">
                <a16:creationId xmlns:a16="http://schemas.microsoft.com/office/drawing/2014/main" id="{DA3AA4CA-BC16-E2AA-A348-FF70E5F08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 y="1611152"/>
            <a:ext cx="36163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3" name="Text Box 9">
            <a:extLst>
              <a:ext uri="{FF2B5EF4-FFF2-40B4-BE49-F238E27FC236}">
                <a16:creationId xmlns:a16="http://schemas.microsoft.com/office/drawing/2014/main" id="{B28580E8-C20C-CBF6-319B-3A8A001E874C}"/>
              </a:ext>
            </a:extLst>
          </p:cNvPr>
          <p:cNvSpPr txBox="1">
            <a:spLocks noChangeArrowheads="1"/>
          </p:cNvSpPr>
          <p:nvPr/>
        </p:nvSpPr>
        <p:spPr bwMode="auto">
          <a:xfrm>
            <a:off x="156210" y="5116352"/>
            <a:ext cx="434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thequickanddirtydirty.com/wp-content/uploads/2010/02/zebra.jpg</a:t>
            </a:r>
          </a:p>
        </p:txBody>
      </p:sp>
      <p:pic>
        <p:nvPicPr>
          <p:cNvPr id="181254" name="Picture 2" descr="Rhinoceros – thick-skinned colossus | DinoAnimals.com">
            <a:extLst>
              <a:ext uri="{FF2B5EF4-FFF2-40B4-BE49-F238E27FC236}">
                <a16:creationId xmlns:a16="http://schemas.microsoft.com/office/drawing/2014/main" id="{525B39DF-3463-B8CB-2610-721FDFD434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3751" r="9537"/>
          <a:stretch>
            <a:fillRect/>
          </a:stretch>
        </p:blipFill>
        <p:spPr bwMode="auto">
          <a:xfrm>
            <a:off x="4297998" y="1650840"/>
            <a:ext cx="436562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5" name="Text Box 9">
            <a:extLst>
              <a:ext uri="{FF2B5EF4-FFF2-40B4-BE49-F238E27FC236}">
                <a16:creationId xmlns:a16="http://schemas.microsoft.com/office/drawing/2014/main" id="{00159C2F-BEB9-B5DA-5009-86646219B6A5}"/>
              </a:ext>
            </a:extLst>
          </p:cNvPr>
          <p:cNvSpPr txBox="1">
            <a:spLocks noChangeArrowheads="1"/>
          </p:cNvSpPr>
          <p:nvPr/>
        </p:nvSpPr>
        <p:spPr bwMode="auto">
          <a:xfrm>
            <a:off x="4161473" y="4606765"/>
            <a:ext cx="4343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Dinoanimals.com</a:t>
            </a: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DF285C-3E3C-3F60-0FD0-638C2AD7E071}"/>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2F899020-EB60-462E-A445-C7208AD3117A}" type="slidenum">
              <a:rPr lang="en-US" altLang="en-US" sz="1200" smtClean="0"/>
              <a:pPr>
                <a:spcBef>
                  <a:spcPct val="0"/>
                </a:spcBef>
                <a:buClrTx/>
                <a:buSzTx/>
                <a:buFontTx/>
                <a:buNone/>
                <a:defRPr/>
              </a:pPr>
              <a:t>51</a:t>
            </a:fld>
            <a:endParaRPr lang="en-US" altLang="en-US" sz="1200"/>
          </a:p>
        </p:txBody>
      </p:sp>
      <p:pic>
        <p:nvPicPr>
          <p:cNvPr id="184323" name="Picture 2">
            <a:extLst>
              <a:ext uri="{FF2B5EF4-FFF2-40B4-BE49-F238E27FC236}">
                <a16:creationId xmlns:a16="http://schemas.microsoft.com/office/drawing/2014/main" id="{4C5D74C6-C4EB-EC16-5DC9-F36DF29EE7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0038" y="1498600"/>
            <a:ext cx="6163924"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2AD92D04-6FBA-FCF0-A46A-5B81C6B7AF29}"/>
              </a:ext>
            </a:extLst>
          </p:cNvPr>
          <p:cNvSpPr>
            <a:spLocks noChangeArrowheads="1"/>
          </p:cNvSpPr>
          <p:nvPr/>
        </p:nvSpPr>
        <p:spPr bwMode="auto">
          <a:xfrm>
            <a:off x="304800" y="123444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 </a:t>
            </a:r>
            <a:r>
              <a:rPr lang="en-US" sz="2600" dirty="0" err="1">
                <a:solidFill>
                  <a:srgbClr val="FFCC00"/>
                </a:solidFill>
                <a:effectLst>
                  <a:outerShdw blurRad="38100" dist="38100" dir="2700000" algn="tl">
                    <a:srgbClr val="000000"/>
                  </a:outerShdw>
                </a:effectLst>
                <a:latin typeface="Arial" charset="0"/>
              </a:rPr>
              <a:t>Rhinebra</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
        <p:nvSpPr>
          <p:cNvPr id="184325" name="Text Box 9">
            <a:extLst>
              <a:ext uri="{FF2B5EF4-FFF2-40B4-BE49-F238E27FC236}">
                <a16:creationId xmlns:a16="http://schemas.microsoft.com/office/drawing/2014/main" id="{E3EB3856-C082-E848-FC4A-F7DAD15E6B52}"/>
              </a:ext>
            </a:extLst>
          </p:cNvPr>
          <p:cNvSpPr txBox="1">
            <a:spLocks noChangeArrowheads="1"/>
          </p:cNvSpPr>
          <p:nvPr/>
        </p:nvSpPr>
        <p:spPr bwMode="auto">
          <a:xfrm>
            <a:off x="1797804" y="5521246"/>
            <a:ext cx="5791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dirty="0">
                <a:latin typeface="Bookman Old Style" panose="02050604050505020204" pitchFamily="18" charset="0"/>
              </a:rPr>
              <a:t>www.worth1000.com/hosted/tutorials/151216_copy_57200524520PM_1c_finished.jpg</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C404C4-2067-F8F5-E2E8-378AF1B2FE2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706B00D-C589-4E8C-94C8-D3C654D972A5}" type="slidenum">
              <a:rPr lang="en-US" altLang="en-US" sz="1200" smtClean="0"/>
              <a:pPr>
                <a:spcBef>
                  <a:spcPct val="0"/>
                </a:spcBef>
                <a:buClrTx/>
                <a:buSzTx/>
                <a:buFontTx/>
                <a:buNone/>
                <a:defRPr/>
              </a:pPr>
              <a:t>52</a:t>
            </a:fld>
            <a:endParaRPr lang="en-US" altLang="en-US" sz="1200"/>
          </a:p>
        </p:txBody>
      </p:sp>
      <p:sp>
        <p:nvSpPr>
          <p:cNvPr id="4" name="Rectangle 13">
            <a:extLst>
              <a:ext uri="{FF2B5EF4-FFF2-40B4-BE49-F238E27FC236}">
                <a16:creationId xmlns:a16="http://schemas.microsoft.com/office/drawing/2014/main" id="{E2B3239C-3B37-D83C-4133-5F6E9C1AFDF7}"/>
              </a:ext>
            </a:extLst>
          </p:cNvPr>
          <p:cNvSpPr>
            <a:spLocks noChangeArrowheads="1"/>
          </p:cNvSpPr>
          <p:nvPr/>
        </p:nvSpPr>
        <p:spPr bwMode="auto">
          <a:xfrm>
            <a:off x="304800" y="99060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 Bird Dog</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
        <p:nvSpPr>
          <p:cNvPr id="186372" name="Text Box 9">
            <a:extLst>
              <a:ext uri="{FF2B5EF4-FFF2-40B4-BE49-F238E27FC236}">
                <a16:creationId xmlns:a16="http://schemas.microsoft.com/office/drawing/2014/main" id="{681AC1D2-B979-CCEB-927B-B8C0D0D90BC1}"/>
              </a:ext>
            </a:extLst>
          </p:cNvPr>
          <p:cNvSpPr txBox="1">
            <a:spLocks noChangeArrowheads="1"/>
          </p:cNvSpPr>
          <p:nvPr/>
        </p:nvSpPr>
        <p:spPr bwMode="auto">
          <a:xfrm>
            <a:off x="1638299" y="5257306"/>
            <a:ext cx="5791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950" dirty="0">
                <a:latin typeface="Bookman Old Style" panose="02050604050505020204" pitchFamily="18" charset="0"/>
              </a:rPr>
              <a:t>www.worth1000.com/hosted/tutorials/151216_copy_57200524520PM_1c_finished.jpg</a:t>
            </a:r>
          </a:p>
        </p:txBody>
      </p:sp>
      <p:pic>
        <p:nvPicPr>
          <p:cNvPr id="186373" name="Picture 2">
            <a:extLst>
              <a:ext uri="{FF2B5EF4-FFF2-40B4-BE49-F238E27FC236}">
                <a16:creationId xmlns:a16="http://schemas.microsoft.com/office/drawing/2014/main" id="{5776E0F7-C9CC-B43F-0338-83D77296B4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2648" y="1477663"/>
            <a:ext cx="4382503" cy="3725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9013E2-9223-3F1F-DFA4-BE681674DA84}"/>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646F6F8-74DD-4702-B7E0-491BE35E6E9C}" type="slidenum">
              <a:rPr lang="en-US" altLang="en-US" sz="1200" smtClean="0"/>
              <a:pPr>
                <a:spcBef>
                  <a:spcPct val="0"/>
                </a:spcBef>
                <a:buClrTx/>
                <a:buSzTx/>
                <a:buFontTx/>
                <a:buNone/>
                <a:defRPr/>
              </a:pPr>
              <a:t>53</a:t>
            </a:fld>
            <a:endParaRPr lang="en-US" altLang="en-US" sz="1200"/>
          </a:p>
        </p:txBody>
      </p:sp>
      <p:sp>
        <p:nvSpPr>
          <p:cNvPr id="4" name="Rectangle 13">
            <a:extLst>
              <a:ext uri="{FF2B5EF4-FFF2-40B4-BE49-F238E27FC236}">
                <a16:creationId xmlns:a16="http://schemas.microsoft.com/office/drawing/2014/main" id="{074F93DC-98DE-2048-5747-0AA326AD34F7}"/>
              </a:ext>
            </a:extLst>
          </p:cNvPr>
          <p:cNvSpPr>
            <a:spLocks noChangeArrowheads="1"/>
          </p:cNvSpPr>
          <p:nvPr/>
        </p:nvSpPr>
        <p:spPr bwMode="auto">
          <a:xfrm>
            <a:off x="304800" y="65532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 Fox Bird</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188420" name="Picture 2">
            <a:extLst>
              <a:ext uri="{FF2B5EF4-FFF2-40B4-BE49-F238E27FC236}">
                <a16:creationId xmlns:a16="http://schemas.microsoft.com/office/drawing/2014/main" id="{27D5141B-AC1F-E7EE-AB68-59E2FA4ADD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838200"/>
            <a:ext cx="5232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531D71-26FA-2D21-8981-D820474C3FD5}"/>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553739A-12AB-4638-8CD3-1EBAC151C62A}" type="slidenum">
              <a:rPr lang="en-US" altLang="en-US" sz="1200" smtClean="0"/>
              <a:pPr>
                <a:spcBef>
                  <a:spcPct val="0"/>
                </a:spcBef>
                <a:buClrTx/>
                <a:buSzTx/>
                <a:buFontTx/>
                <a:buNone/>
                <a:defRPr/>
              </a:pPr>
              <a:t>54</a:t>
            </a:fld>
            <a:endParaRPr lang="en-US" altLang="en-US" sz="1200"/>
          </a:p>
        </p:txBody>
      </p:sp>
      <p:sp>
        <p:nvSpPr>
          <p:cNvPr id="4" name="Rectangle 13">
            <a:extLst>
              <a:ext uri="{FF2B5EF4-FFF2-40B4-BE49-F238E27FC236}">
                <a16:creationId xmlns:a16="http://schemas.microsoft.com/office/drawing/2014/main" id="{2524603F-21E3-CE1D-C054-670AF6B9B27B}"/>
              </a:ext>
            </a:extLst>
          </p:cNvPr>
          <p:cNvSpPr>
            <a:spLocks noChangeArrowheads="1"/>
          </p:cNvSpPr>
          <p:nvPr/>
        </p:nvSpPr>
        <p:spPr bwMode="auto">
          <a:xfrm>
            <a:off x="304800" y="73152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Giraffe Turtle</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192516" name="Picture 2">
            <a:extLst>
              <a:ext uri="{FF2B5EF4-FFF2-40B4-BE49-F238E27FC236}">
                <a16:creationId xmlns:a16="http://schemas.microsoft.com/office/drawing/2014/main" id="{FBB842CD-5C8D-3969-143B-987B24614F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242960"/>
            <a:ext cx="6019800" cy="47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5708DF-0C5B-C4F1-DAD6-6E814EB0CB5E}"/>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9DAD9AB-AB84-45BB-8A24-0A390F9CA934}" type="slidenum">
              <a:rPr lang="en-US" altLang="en-US" sz="1200" smtClean="0"/>
              <a:pPr>
                <a:spcBef>
                  <a:spcPct val="0"/>
                </a:spcBef>
                <a:buClrTx/>
                <a:buSzTx/>
                <a:buFontTx/>
                <a:buNone/>
                <a:defRPr/>
              </a:pPr>
              <a:t>55</a:t>
            </a:fld>
            <a:endParaRPr lang="en-US" altLang="en-US" sz="1200"/>
          </a:p>
        </p:txBody>
      </p:sp>
      <p:sp>
        <p:nvSpPr>
          <p:cNvPr id="4" name="Rectangle 13">
            <a:extLst>
              <a:ext uri="{FF2B5EF4-FFF2-40B4-BE49-F238E27FC236}">
                <a16:creationId xmlns:a16="http://schemas.microsoft.com/office/drawing/2014/main" id="{65309772-B332-00B3-837E-174C9D0FA6C4}"/>
              </a:ext>
            </a:extLst>
          </p:cNvPr>
          <p:cNvSpPr>
            <a:spLocks noChangeArrowheads="1"/>
          </p:cNvSpPr>
          <p:nvPr/>
        </p:nvSpPr>
        <p:spPr bwMode="auto">
          <a:xfrm>
            <a:off x="304800" y="86868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t>
            </a:r>
            <a:r>
              <a:rPr lang="en-US" sz="2600" dirty="0" err="1">
                <a:solidFill>
                  <a:srgbClr val="FFCC00"/>
                </a:solidFill>
                <a:effectLst>
                  <a:outerShdw blurRad="38100" dist="38100" dir="2700000" algn="tl">
                    <a:srgbClr val="000000"/>
                  </a:outerShdw>
                </a:effectLst>
                <a:latin typeface="Arial" charset="0"/>
              </a:rPr>
              <a:t>Gorillacrow</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202756" name="Picture 4">
            <a:extLst>
              <a:ext uri="{FF2B5EF4-FFF2-40B4-BE49-F238E27FC236}">
                <a16:creationId xmlns:a16="http://schemas.microsoft.com/office/drawing/2014/main" id="{68BBB963-A67E-3090-05EF-0655EE4626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4887" y="1307315"/>
            <a:ext cx="7058025" cy="476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F8A5E9-91D3-5EAD-D1EE-5F2C0D55E275}"/>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E569AC2-E1E5-40C7-8EE3-E40ABAB43E68}" type="slidenum">
              <a:rPr lang="en-US" altLang="en-US" sz="1200" smtClean="0"/>
              <a:pPr>
                <a:spcBef>
                  <a:spcPct val="0"/>
                </a:spcBef>
                <a:buClrTx/>
                <a:buSzTx/>
                <a:buFontTx/>
                <a:buNone/>
                <a:defRPr/>
              </a:pPr>
              <a:t>56</a:t>
            </a:fld>
            <a:endParaRPr lang="en-US" altLang="en-US" sz="1200"/>
          </a:p>
        </p:txBody>
      </p:sp>
      <p:sp>
        <p:nvSpPr>
          <p:cNvPr id="4" name="Rectangle 13">
            <a:extLst>
              <a:ext uri="{FF2B5EF4-FFF2-40B4-BE49-F238E27FC236}">
                <a16:creationId xmlns:a16="http://schemas.microsoft.com/office/drawing/2014/main" id="{7558D62E-1731-BDF1-BAEA-0D7A5A2B1ED3}"/>
              </a:ext>
            </a:extLst>
          </p:cNvPr>
          <p:cNvSpPr>
            <a:spLocks noChangeArrowheads="1"/>
          </p:cNvSpPr>
          <p:nvPr/>
        </p:nvSpPr>
        <p:spPr bwMode="auto">
          <a:xfrm>
            <a:off x="533400" y="67056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t>
            </a:r>
            <a:r>
              <a:rPr lang="en-US" sz="2600" dirty="0" err="1">
                <a:solidFill>
                  <a:srgbClr val="FFCC00"/>
                </a:solidFill>
                <a:effectLst>
                  <a:outerShdw blurRad="38100" dist="38100" dir="2700000" algn="tl">
                    <a:srgbClr val="000000"/>
                  </a:outerShdw>
                </a:effectLst>
                <a:latin typeface="Arial" charset="0"/>
              </a:rPr>
              <a:t>Leopardsquirrel</a:t>
            </a:r>
            <a:r>
              <a:rPr lang="en-US" sz="2600" dirty="0">
                <a:solidFill>
                  <a:srgbClr val="FFCC00"/>
                </a:solidFill>
                <a:effectLst>
                  <a:outerShdw blurRad="38100" dist="38100" dir="2700000" algn="tl">
                    <a:srgbClr val="000000"/>
                  </a:outerShdw>
                </a:effectLst>
                <a:latin typeface="Arial" charset="0"/>
              </a:rPr>
              <a:t> </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204804" name="Picture 2">
            <a:extLst>
              <a:ext uri="{FF2B5EF4-FFF2-40B4-BE49-F238E27FC236}">
                <a16:creationId xmlns:a16="http://schemas.microsoft.com/office/drawing/2014/main" id="{F1A8FB48-8DBE-EDFF-5826-0C90351628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838200"/>
            <a:ext cx="57086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9138" name="Picture 2">
            <a:extLst>
              <a:ext uri="{FF2B5EF4-FFF2-40B4-BE49-F238E27FC236}">
                <a16:creationId xmlns:a16="http://schemas.microsoft.com/office/drawing/2014/main" id="{2D6AD738-1338-9FCF-0DAB-623ADFBF3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50" y="990600"/>
            <a:ext cx="89471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802C2E8B-5796-913B-AFB3-37BA7819C281}"/>
              </a:ext>
            </a:extLst>
          </p:cNvPr>
          <p:cNvSpPr txBox="1">
            <a:spLocks noChangeArrowheads="1"/>
          </p:cNvSpPr>
          <p:nvPr/>
        </p:nvSpPr>
        <p:spPr>
          <a:xfrm>
            <a:off x="533400" y="487045"/>
            <a:ext cx="8229600" cy="777875"/>
          </a:xfrm>
          <a:prstGeom prst="rect">
            <a:avLst/>
          </a:prstGeom>
        </p:spPr>
        <p:txBody>
          <a:bodyPr/>
          <a:lstStyle/>
          <a:p>
            <a:pPr algn="ctr" eaLnBrk="1" hangingPunct="1">
              <a:defRPr/>
            </a:pPr>
            <a:r>
              <a:rPr lang="en-US" sz="2600" kern="0" dirty="0">
                <a:solidFill>
                  <a:srgbClr val="FFCC00"/>
                </a:solidFill>
                <a:effectLst>
                  <a:outerShdw blurRad="38100" dist="38100" dir="2700000" algn="tl">
                    <a:srgbClr val="000000"/>
                  </a:outerShdw>
                </a:effectLst>
                <a:latin typeface="+mj-lt"/>
                <a:ea typeface="+mj-ea"/>
                <a:cs typeface="+mj-cs"/>
              </a:rPr>
              <a:t>What We Don’t See: </a:t>
            </a:r>
            <a:r>
              <a:rPr lang="en-US" sz="2600" kern="0" dirty="0" err="1">
                <a:solidFill>
                  <a:srgbClr val="FFCC00"/>
                </a:solidFill>
                <a:effectLst>
                  <a:outerShdw blurRad="38100" dist="38100" dir="2700000" algn="tl">
                    <a:srgbClr val="000000"/>
                  </a:outerShdw>
                </a:effectLst>
                <a:latin typeface="+mj-lt"/>
                <a:ea typeface="+mj-ea"/>
                <a:cs typeface="+mj-cs"/>
              </a:rPr>
              <a:t>Pughorse</a:t>
            </a:r>
            <a:endParaRPr lang="en-US" sz="2600" kern="0" dirty="0">
              <a:solidFill>
                <a:srgbClr val="FFCC00"/>
              </a:solidFill>
              <a:effectLst>
                <a:outerShdw blurRad="38100" dist="38100" dir="2700000" algn="tl">
                  <a:srgbClr val="000000"/>
                </a:outerShdw>
              </a:effectLst>
              <a:latin typeface="+mj-lt"/>
              <a:ea typeface="+mj-ea"/>
              <a:cs typeface="+mj-cs"/>
            </a:endParaRPr>
          </a:p>
        </p:txBody>
      </p:sp>
      <p:sp>
        <p:nvSpPr>
          <p:cNvPr id="5" name="Slide Number Placeholder 4">
            <a:extLst>
              <a:ext uri="{FF2B5EF4-FFF2-40B4-BE49-F238E27FC236}">
                <a16:creationId xmlns:a16="http://schemas.microsoft.com/office/drawing/2014/main" id="{E5C5C7CE-52DB-ED04-ED8A-BA2B4485B01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B2286D6-AE8F-4F53-B120-00E0B231CA4D}" type="slidenum">
              <a:rPr lang="en-US" altLang="en-US" smtClean="0">
                <a:latin typeface="Arial" panose="020B0604020202020204" pitchFamily="34" charset="0"/>
              </a:rPr>
              <a:pPr>
                <a:defRPr/>
              </a:pPr>
              <a:t>57</a:t>
            </a:fld>
            <a:endParaRPr lang="en-US" altLang="en-US">
              <a:latin typeface="Arial" panose="020B0604020202020204" pitchFamily="34" charset="0"/>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341576-8A07-7743-CD46-C428870C21C3}"/>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C9EE18D0-C82A-43E3-A236-422095B4A9D2}" type="slidenum">
              <a:rPr lang="en-US" altLang="en-US" smtClean="0">
                <a:latin typeface="Arial" panose="020B0604020202020204" pitchFamily="34" charset="0"/>
              </a:rPr>
              <a:pPr>
                <a:defRPr/>
              </a:pPr>
              <a:t>58</a:t>
            </a:fld>
            <a:endParaRPr lang="en-US" altLang="en-US">
              <a:latin typeface="Arial" panose="020B0604020202020204" pitchFamily="34" charset="0"/>
            </a:endParaRPr>
          </a:p>
        </p:txBody>
      </p:sp>
      <p:pic>
        <p:nvPicPr>
          <p:cNvPr id="228355" name="Picture 2">
            <a:extLst>
              <a:ext uri="{FF2B5EF4-FFF2-40B4-BE49-F238E27FC236}">
                <a16:creationId xmlns:a16="http://schemas.microsoft.com/office/drawing/2014/main" id="{EE64FB4F-2367-9CD4-5107-8A9E99747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73150"/>
            <a:ext cx="563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3">
            <a:extLst>
              <a:ext uri="{FF2B5EF4-FFF2-40B4-BE49-F238E27FC236}">
                <a16:creationId xmlns:a16="http://schemas.microsoft.com/office/drawing/2014/main" id="{685D2EF6-36A7-0FEA-7F47-C354A70B7073}"/>
              </a:ext>
            </a:extLst>
          </p:cNvPr>
          <p:cNvSpPr>
            <a:spLocks noChangeArrowheads="1"/>
          </p:cNvSpPr>
          <p:nvPr/>
        </p:nvSpPr>
        <p:spPr bwMode="auto">
          <a:xfrm>
            <a:off x="304800" y="91440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t>
            </a:r>
            <a:r>
              <a:rPr lang="en-US" sz="2600" dirty="0" err="1">
                <a:solidFill>
                  <a:srgbClr val="FFCC00"/>
                </a:solidFill>
                <a:effectLst>
                  <a:outerShdw blurRad="38100" dist="38100" dir="2700000" algn="tl">
                    <a:srgbClr val="000000"/>
                  </a:outerShdw>
                </a:effectLst>
                <a:latin typeface="Arial" charset="0"/>
              </a:rPr>
              <a:t>Bunnybird</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73FF5-89CE-519E-1D8E-AF971E892BB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9169FF1-A3E7-435C-9F48-2567FB3794BF}" type="slidenum">
              <a:rPr lang="en-US" altLang="en-US" sz="1200" smtClean="0"/>
              <a:pPr>
                <a:spcBef>
                  <a:spcPct val="0"/>
                </a:spcBef>
                <a:buClrTx/>
                <a:buSzTx/>
                <a:buFontTx/>
                <a:buNone/>
                <a:defRPr/>
              </a:pPr>
              <a:t>59</a:t>
            </a:fld>
            <a:endParaRPr lang="en-US" altLang="en-US" sz="1200"/>
          </a:p>
        </p:txBody>
      </p:sp>
      <p:sp>
        <p:nvSpPr>
          <p:cNvPr id="4" name="Rectangle 13">
            <a:extLst>
              <a:ext uri="{FF2B5EF4-FFF2-40B4-BE49-F238E27FC236}">
                <a16:creationId xmlns:a16="http://schemas.microsoft.com/office/drawing/2014/main" id="{FCF7A768-4DDF-63C5-CA34-E0661B7E0958}"/>
              </a:ext>
            </a:extLst>
          </p:cNvPr>
          <p:cNvSpPr>
            <a:spLocks noChangeArrowheads="1"/>
          </p:cNvSpPr>
          <p:nvPr/>
        </p:nvSpPr>
        <p:spPr bwMode="auto">
          <a:xfrm>
            <a:off x="304800" y="59436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What We Don’t See: </a:t>
            </a:r>
            <a:r>
              <a:rPr lang="en-US" sz="2600" dirty="0" err="1">
                <a:solidFill>
                  <a:srgbClr val="FFCC00"/>
                </a:solidFill>
                <a:effectLst>
                  <a:outerShdw blurRad="38100" dist="38100" dir="2700000" algn="tl">
                    <a:srgbClr val="000000"/>
                  </a:outerShdw>
                </a:effectLst>
                <a:latin typeface="Arial" charset="0"/>
              </a:rPr>
              <a:t>Pugmonkey</a:t>
            </a:r>
            <a:endParaRPr lang="en-US" sz="2600" i="1" dirty="0">
              <a:solidFill>
                <a:srgbClr val="FFCC00"/>
              </a:solidFill>
              <a:effectLst>
                <a:outerShdw blurRad="38100" dist="38100" dir="2700000" algn="tl">
                  <a:srgbClr val="000000"/>
                </a:outerShdw>
              </a:effectLst>
              <a:latin typeface="Arial" charset="0"/>
            </a:endParaRP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220164" name="Picture 2">
            <a:extLst>
              <a:ext uri="{FF2B5EF4-FFF2-40B4-BE49-F238E27FC236}">
                <a16:creationId xmlns:a16="http://schemas.microsoft.com/office/drawing/2014/main" id="{C6B93B44-F692-7B6D-9447-B99F7D0985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762000"/>
            <a:ext cx="555625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C404C4-2067-F8F5-E2E8-378AF1B2FE2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706B00D-C589-4E8C-94C8-D3C654D972A5}" type="slidenum">
              <a:rPr lang="en-US" altLang="en-US" sz="1200" smtClean="0"/>
              <a:pPr>
                <a:spcBef>
                  <a:spcPct val="0"/>
                </a:spcBef>
                <a:buClrTx/>
                <a:buSzTx/>
                <a:buFontTx/>
                <a:buNone/>
                <a:defRPr/>
              </a:pPr>
              <a:t>60</a:t>
            </a:fld>
            <a:endParaRPr lang="en-US" altLang="en-US" sz="1200"/>
          </a:p>
        </p:txBody>
      </p:sp>
      <p:sp>
        <p:nvSpPr>
          <p:cNvPr id="4" name="Rectangle 13">
            <a:extLst>
              <a:ext uri="{FF2B5EF4-FFF2-40B4-BE49-F238E27FC236}">
                <a16:creationId xmlns:a16="http://schemas.microsoft.com/office/drawing/2014/main" id="{E2B3239C-3B37-D83C-4133-5F6E9C1AFDF7}"/>
              </a:ext>
            </a:extLst>
          </p:cNvPr>
          <p:cNvSpPr>
            <a:spLocks noChangeArrowheads="1"/>
          </p:cNvSpPr>
          <p:nvPr/>
        </p:nvSpPr>
        <p:spPr bwMode="auto">
          <a:xfrm>
            <a:off x="304800" y="1143000"/>
            <a:ext cx="8458200" cy="228600"/>
          </a:xfrm>
          <a:prstGeom prst="rect">
            <a:avLst/>
          </a:prstGeom>
          <a:noFill/>
          <a:ln w="9525">
            <a:noFill/>
            <a:miter lim="800000"/>
            <a:headEnd/>
            <a:tailEnd/>
          </a:ln>
          <a:effectLst/>
        </p:spPr>
        <p:txBody>
          <a:bodyPr anchor="ctr"/>
          <a:lstStyle/>
          <a:p>
            <a:pPr algn="ctr" eaLnBrk="1" hangingPunct="1">
              <a:defRPr/>
            </a:pPr>
            <a:r>
              <a:rPr lang="en-US" sz="2600" i="1" dirty="0">
                <a:solidFill>
                  <a:srgbClr val="FFCC00"/>
                </a:solidFill>
                <a:effectLst>
                  <a:outerShdw blurRad="38100" dist="38100" dir="2700000" algn="tl">
                    <a:srgbClr val="000000"/>
                  </a:outerShdw>
                </a:effectLst>
                <a:latin typeface="Arial" charset="0"/>
              </a:rPr>
              <a:t> </a:t>
            </a:r>
            <a:r>
              <a:rPr lang="en-US" sz="2600" dirty="0">
                <a:solidFill>
                  <a:srgbClr val="FFCC00"/>
                </a:solidFill>
                <a:effectLst>
                  <a:outerShdw blurRad="38100" dist="38100" dir="2700000" algn="tl">
                    <a:srgbClr val="000000"/>
                  </a:outerShdw>
                </a:effectLst>
                <a:latin typeface="Arial" charset="0"/>
              </a:rPr>
              <a:t>Evolutionists Say This is a Ridiculous Unrealistic Interpretation of What They Believe</a:t>
            </a:r>
          </a:p>
          <a:p>
            <a:pPr algn="ctr" eaLnBrk="1" hangingPunct="1">
              <a:defRPr/>
            </a:pPr>
            <a:r>
              <a:rPr lang="en-US" sz="1200" i="1" dirty="0">
                <a:solidFill>
                  <a:srgbClr val="FFCC00"/>
                </a:solidFill>
                <a:effectLst>
                  <a:outerShdw blurRad="38100" dist="38100" dir="2700000" algn="tl">
                    <a:srgbClr val="000000"/>
                  </a:outerShdw>
                </a:effectLst>
                <a:latin typeface="Arial" charset="0"/>
              </a:rPr>
              <a:t> </a:t>
            </a:r>
          </a:p>
          <a:p>
            <a:pPr algn="ctr" eaLnBrk="1" hangingPunct="1">
              <a:defRPr/>
            </a:pPr>
            <a:r>
              <a:rPr lang="en-US" sz="2600" dirty="0">
                <a:solidFill>
                  <a:srgbClr val="FFCC00"/>
                </a:solidFill>
                <a:effectLst>
                  <a:outerShdw blurRad="38100" dist="38100" dir="2700000" algn="tl">
                    <a:srgbClr val="000000"/>
                  </a:outerShdw>
                </a:effectLst>
                <a:latin typeface="Arial" charset="0"/>
              </a:rPr>
              <a:t>Really??</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
        <p:nvSpPr>
          <p:cNvPr id="186372" name="Text Box 9">
            <a:extLst>
              <a:ext uri="{FF2B5EF4-FFF2-40B4-BE49-F238E27FC236}">
                <a16:creationId xmlns:a16="http://schemas.microsoft.com/office/drawing/2014/main" id="{681AC1D2-B979-CCEB-927B-B8C0D0D90BC1}"/>
              </a:ext>
            </a:extLst>
          </p:cNvPr>
          <p:cNvSpPr txBox="1">
            <a:spLocks noChangeArrowheads="1"/>
          </p:cNvSpPr>
          <p:nvPr/>
        </p:nvSpPr>
        <p:spPr bwMode="auto">
          <a:xfrm>
            <a:off x="1524000" y="6141720"/>
            <a:ext cx="5791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950" dirty="0">
                <a:latin typeface="Bookman Old Style" panose="02050604050505020204" pitchFamily="18" charset="0"/>
              </a:rPr>
              <a:t>www.worth1000.com/hosted/tutorials/151216_copy_57200524520PM_1c_finished.jpg</a:t>
            </a:r>
          </a:p>
        </p:txBody>
      </p:sp>
      <p:pic>
        <p:nvPicPr>
          <p:cNvPr id="186373" name="Picture 2">
            <a:extLst>
              <a:ext uri="{FF2B5EF4-FFF2-40B4-BE49-F238E27FC236}">
                <a16:creationId xmlns:a16="http://schemas.microsoft.com/office/drawing/2014/main" id="{5776E0F7-C9CC-B43F-0338-83D77296B4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1905000"/>
            <a:ext cx="50196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265379"/>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A73FF5-89CE-519E-1D8E-AF971E892BB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9169FF1-A3E7-435C-9F48-2567FB3794BF}" type="slidenum">
              <a:rPr lang="en-US" altLang="en-US" sz="1200" smtClean="0"/>
              <a:pPr>
                <a:spcBef>
                  <a:spcPct val="0"/>
                </a:spcBef>
                <a:buClrTx/>
                <a:buSzTx/>
                <a:buFontTx/>
                <a:buNone/>
                <a:defRPr/>
              </a:pPr>
              <a:t>61</a:t>
            </a:fld>
            <a:endParaRPr lang="en-US" altLang="en-US" sz="1200"/>
          </a:p>
        </p:txBody>
      </p:sp>
      <p:sp>
        <p:nvSpPr>
          <p:cNvPr id="4" name="Rectangle 13">
            <a:extLst>
              <a:ext uri="{FF2B5EF4-FFF2-40B4-BE49-F238E27FC236}">
                <a16:creationId xmlns:a16="http://schemas.microsoft.com/office/drawing/2014/main" id="{FCF7A768-4DDF-63C5-CA34-E0661B7E0958}"/>
              </a:ext>
            </a:extLst>
          </p:cNvPr>
          <p:cNvSpPr>
            <a:spLocks noChangeArrowheads="1"/>
          </p:cNvSpPr>
          <p:nvPr/>
        </p:nvSpPr>
        <p:spPr bwMode="auto">
          <a:xfrm>
            <a:off x="342900" y="859631"/>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Dinosaur-Bird </a:t>
            </a:r>
          </a:p>
          <a:p>
            <a:pPr algn="ctr" eaLnBrk="1" hangingPunct="1">
              <a:defRPr/>
            </a:pPr>
            <a:r>
              <a:rPr lang="en-US" sz="2450" dirty="0">
                <a:solidFill>
                  <a:srgbClr val="FFCC00"/>
                </a:solidFill>
                <a:effectLst>
                  <a:outerShdw blurRad="38100" dist="38100" dir="2700000" algn="tl">
                    <a:srgbClr val="000000"/>
                  </a:outerShdw>
                </a:effectLst>
                <a:latin typeface="Arial" charset="0"/>
              </a:rPr>
              <a:t>(</a:t>
            </a:r>
            <a:r>
              <a:rPr lang="en-US" sz="2450" i="1" dirty="0">
                <a:solidFill>
                  <a:srgbClr val="FFCC00"/>
                </a:solidFill>
                <a:effectLst>
                  <a:outerShdw blurRad="38100" dist="38100" dir="2700000" algn="tl">
                    <a:srgbClr val="000000"/>
                  </a:outerShdw>
                </a:effectLst>
                <a:latin typeface="Arial" charset="0"/>
              </a:rPr>
              <a:t>“</a:t>
            </a:r>
            <a:r>
              <a:rPr lang="en-US" sz="2450" dirty="0">
                <a:solidFill>
                  <a:srgbClr val="FFCC00"/>
                </a:solidFill>
                <a:effectLst>
                  <a:outerShdw blurRad="38100" dist="38100" dir="2700000" algn="tl">
                    <a:srgbClr val="000000"/>
                  </a:outerShdw>
                </a:effectLst>
                <a:latin typeface="Arial" charset="0"/>
              </a:rPr>
              <a:t>Feathered Dinosaur”)</a:t>
            </a:r>
          </a:p>
          <a:p>
            <a:pPr algn="ctr" eaLnBrk="1" hangingPunct="1">
              <a:defRPr/>
            </a:pPr>
            <a:r>
              <a:rPr lang="en-US" sz="2300" i="1" dirty="0">
                <a:solidFill>
                  <a:srgbClr val="FFCC00"/>
                </a:solidFill>
                <a:effectLst>
                  <a:outerShdw blurRad="38100" dist="38100" dir="2700000" algn="tl">
                    <a:srgbClr val="000000"/>
                  </a:outerShdw>
                </a:effectLst>
                <a:latin typeface="Arial" charset="0"/>
              </a:rPr>
              <a:t>Natural History Museum of Utah</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3" name="Picture 2" descr="Using Skin Impressions and Feathers to Bring Dinosaurs to Life | Natural  History Museum of Utah">
            <a:extLst>
              <a:ext uri="{FF2B5EF4-FFF2-40B4-BE49-F238E27FC236}">
                <a16:creationId xmlns:a16="http://schemas.microsoft.com/office/drawing/2014/main" id="{FB4E284E-BF26-77A7-A9BF-0B901044DCC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357" y="1524000"/>
            <a:ext cx="7783286" cy="4191000"/>
          </a:xfrm>
          <a:prstGeom prst="rect">
            <a:avLst/>
          </a:prstGeom>
          <a:noFill/>
          <a:ln>
            <a:noFill/>
          </a:ln>
        </p:spPr>
      </p:pic>
    </p:spTree>
    <p:extLst>
      <p:ext uri="{BB962C8B-B14F-4D97-AF65-F5344CB8AC3E}">
        <p14:creationId xmlns:p14="http://schemas.microsoft.com/office/powerpoint/2010/main" val="2514621770"/>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C557CC-F956-B562-5F73-18EC686837C5}"/>
              </a:ext>
            </a:extLst>
          </p:cNvPr>
          <p:cNvSpPr txBox="1">
            <a:spLocks noGrp="1"/>
          </p:cNvSpPr>
          <p:nvPr/>
        </p:nvSpPr>
        <p:spPr bwMode="auto">
          <a:xfrm>
            <a:off x="652272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0A961B7-B04D-45FE-B420-43712142C7F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62</a:t>
            </a:fld>
            <a:endParaRPr lang="en-US" altLang="en-US" sz="1200">
              <a:effectLst>
                <a:outerShdw blurRad="38100" dist="38100" dir="2700000" algn="tl">
                  <a:srgbClr val="000000"/>
                </a:outerShdw>
              </a:effectLst>
            </a:endParaRPr>
          </a:p>
        </p:txBody>
      </p:sp>
      <p:pic>
        <p:nvPicPr>
          <p:cNvPr id="230403" name="Picture 2">
            <a:extLst>
              <a:ext uri="{FF2B5EF4-FFF2-40B4-BE49-F238E27FC236}">
                <a16:creationId xmlns:a16="http://schemas.microsoft.com/office/drawing/2014/main" id="{9708DA8A-1A1B-A9D8-E5FA-2B07D3F0C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 y="152400"/>
            <a:ext cx="33734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6">
            <a:extLst>
              <a:ext uri="{FF2B5EF4-FFF2-40B4-BE49-F238E27FC236}">
                <a16:creationId xmlns:a16="http://schemas.microsoft.com/office/drawing/2014/main" id="{B66E6BED-544A-AA61-75F5-2E7110C10E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 y="3697288"/>
            <a:ext cx="3429000"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8">
            <a:extLst>
              <a:ext uri="{FF2B5EF4-FFF2-40B4-BE49-F238E27FC236}">
                <a16:creationId xmlns:a16="http://schemas.microsoft.com/office/drawing/2014/main" id="{3B190F2F-F2DB-0421-E603-6F237D6792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36920" y="147638"/>
            <a:ext cx="31242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6" name="Picture 10">
            <a:extLst>
              <a:ext uri="{FF2B5EF4-FFF2-40B4-BE49-F238E27FC236}">
                <a16:creationId xmlns:a16="http://schemas.microsoft.com/office/drawing/2014/main" id="{B132B034-24D6-0C3D-5FAB-1340018067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520" y="152400"/>
            <a:ext cx="19812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7" name="Picture 12">
            <a:extLst>
              <a:ext uri="{FF2B5EF4-FFF2-40B4-BE49-F238E27FC236}">
                <a16:creationId xmlns:a16="http://schemas.microsoft.com/office/drawing/2014/main" id="{865F2CC1-2CC6-CEDE-13E1-ABA5BE6713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2501" t="9367" r="30000"/>
          <a:stretch>
            <a:fillRect/>
          </a:stretch>
        </p:blipFill>
        <p:spPr bwMode="auto">
          <a:xfrm>
            <a:off x="4211320" y="3370263"/>
            <a:ext cx="1196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8" name="Picture 14">
            <a:extLst>
              <a:ext uri="{FF2B5EF4-FFF2-40B4-BE49-F238E27FC236}">
                <a16:creationId xmlns:a16="http://schemas.microsoft.com/office/drawing/2014/main" id="{D034FB4D-FECE-AD17-A739-A5EB691699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13120" y="35814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639E1AD-6224-3AEB-A6BB-8EC8D0205060}"/>
              </a:ext>
            </a:extLst>
          </p:cNvPr>
          <p:cNvSpPr txBox="1"/>
          <p:nvPr/>
        </p:nvSpPr>
        <p:spPr>
          <a:xfrm>
            <a:off x="2793683" y="8402638"/>
            <a:ext cx="5486400" cy="461962"/>
          </a:xfrm>
          <a:prstGeom prst="rect">
            <a:avLst/>
          </a:prstGeom>
          <a:noFill/>
        </p:spPr>
        <p:txBody>
          <a:bodyPr>
            <a:spAutoFit/>
          </a:bodyPr>
          <a:lstStyle/>
          <a:p>
            <a:pPr algn="ctr">
              <a:defRPr/>
            </a:pPr>
            <a:r>
              <a:rPr lang="en-US" sz="1200" b="1" i="1" dirty="0">
                <a:solidFill>
                  <a:srgbClr val="66FF66"/>
                </a:solidFill>
                <a:effectLst>
                  <a:outerShdw blurRad="38100" dist="38100" dir="2700000" algn="tl">
                    <a:srgbClr val="000000">
                      <a:alpha val="43137"/>
                    </a:srgbClr>
                  </a:outerShdw>
                </a:effectLst>
                <a:latin typeface="+mn-lt"/>
              </a:rPr>
              <a:t>Dinosaurs Through Time</a:t>
            </a:r>
            <a:r>
              <a:rPr lang="en-US" sz="1200" b="1" dirty="0">
                <a:solidFill>
                  <a:srgbClr val="66FF66"/>
                </a:solidFill>
                <a:effectLst>
                  <a:outerShdw blurRad="38100" dist="38100" dir="2700000" algn="tl">
                    <a:srgbClr val="000000">
                      <a:alpha val="43137"/>
                    </a:srgbClr>
                  </a:outerShdw>
                </a:effectLst>
                <a:latin typeface="+mn-lt"/>
              </a:rPr>
              <a:t> by Rupert Matthews and published by McRae Books (copyright: McRae Books </a:t>
            </a:r>
            <a:r>
              <a:rPr lang="en-US" sz="1200" b="1" dirty="0" err="1">
                <a:solidFill>
                  <a:srgbClr val="66FF66"/>
                </a:solidFill>
                <a:effectLst>
                  <a:outerShdw blurRad="38100" dist="38100" dir="2700000" algn="tl">
                    <a:srgbClr val="000000">
                      <a:alpha val="43137"/>
                    </a:srgbClr>
                  </a:outerShdw>
                </a:effectLst>
                <a:latin typeface="+mn-lt"/>
              </a:rPr>
              <a:t>Srl</a:t>
            </a:r>
            <a:r>
              <a:rPr lang="en-US" sz="1200" b="1" dirty="0">
                <a:solidFill>
                  <a:srgbClr val="66FF66"/>
                </a:solidFill>
                <a:effectLst>
                  <a:outerShdw blurRad="38100" dist="38100" dir="2700000" algn="tl">
                    <a:srgbClr val="000000">
                      <a:alpha val="43137"/>
                    </a:srgbClr>
                  </a:outerShdw>
                </a:effectLst>
                <a:latin typeface="+mn-lt"/>
              </a:rPr>
              <a:t> 2005,  Revised Edition 2007,  p. 117).</a:t>
            </a:r>
          </a:p>
        </p:txBody>
      </p:sp>
      <p:sp>
        <p:nvSpPr>
          <p:cNvPr id="4" name="Slide Number Placeholder 3">
            <a:extLst>
              <a:ext uri="{FF2B5EF4-FFF2-40B4-BE49-F238E27FC236}">
                <a16:creationId xmlns:a16="http://schemas.microsoft.com/office/drawing/2014/main" id="{A70B03B1-6155-7BA2-ECA6-5590C2F83726}"/>
              </a:ext>
            </a:extLst>
          </p:cNvPr>
          <p:cNvSpPr>
            <a:spLocks noGrp="1"/>
          </p:cNvSpPr>
          <p:nvPr>
            <p:ph type="sldNum" sz="quarter" idx="12"/>
          </p:nvPr>
        </p:nvSpPr>
        <p:spPr>
          <a:xfrm>
            <a:off x="6522720" y="6243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E6399B6-57D3-4988-9723-2D4B8DA230E5}" type="slidenum">
              <a:rPr lang="en-US" altLang="en-US" smtClean="0">
                <a:latin typeface="Arial" panose="020B0604020202020204" pitchFamily="34" charset="0"/>
              </a:rPr>
              <a:pPr>
                <a:defRPr/>
              </a:pPr>
              <a:t>62</a:t>
            </a:fld>
            <a:endParaRPr lang="en-US" altLang="en-US">
              <a:latin typeface="Arial" panose="020B0604020202020204" pitchFamily="34" charset="0"/>
            </a:endParaRPr>
          </a:p>
        </p:txBody>
      </p:sp>
      <p:sp>
        <p:nvSpPr>
          <p:cNvPr id="5" name="TextBox 4">
            <a:extLst>
              <a:ext uri="{FF2B5EF4-FFF2-40B4-BE49-F238E27FC236}">
                <a16:creationId xmlns:a16="http://schemas.microsoft.com/office/drawing/2014/main" id="{C86EADCC-7278-E307-A7F8-3B87AF4CAAEA}"/>
              </a:ext>
            </a:extLst>
          </p:cNvPr>
          <p:cNvSpPr txBox="1"/>
          <p:nvPr/>
        </p:nvSpPr>
        <p:spPr>
          <a:xfrm>
            <a:off x="426720" y="6396038"/>
            <a:ext cx="5486400" cy="461962"/>
          </a:xfrm>
          <a:prstGeom prst="rect">
            <a:avLst/>
          </a:prstGeom>
          <a:noFill/>
        </p:spPr>
        <p:txBody>
          <a:bodyPr wrap="square">
            <a:spAutoFit/>
          </a:bodyPr>
          <a:lstStyle/>
          <a:p>
            <a:pPr algn="ctr">
              <a:defRPr/>
            </a:pPr>
            <a:r>
              <a:rPr lang="en-US" sz="1200" b="1" i="1" dirty="0">
                <a:solidFill>
                  <a:srgbClr val="FFC000"/>
                </a:solidFill>
                <a:effectLst>
                  <a:outerShdw blurRad="38100" dist="38100" dir="2700000" algn="tl">
                    <a:srgbClr val="000000">
                      <a:alpha val="43137"/>
                    </a:srgbClr>
                  </a:outerShdw>
                </a:effectLst>
                <a:latin typeface="+mn-lt"/>
              </a:rPr>
              <a:t>Dinosaurs Through Time</a:t>
            </a:r>
            <a:r>
              <a:rPr lang="en-US" sz="1200" b="1" dirty="0">
                <a:solidFill>
                  <a:srgbClr val="FFC000"/>
                </a:solidFill>
                <a:effectLst>
                  <a:outerShdw blurRad="38100" dist="38100" dir="2700000" algn="tl">
                    <a:srgbClr val="000000">
                      <a:alpha val="43137"/>
                    </a:srgbClr>
                  </a:outerShdw>
                </a:effectLst>
                <a:latin typeface="+mn-lt"/>
              </a:rPr>
              <a:t> by Rupert Matthews and published by McRae Books (copyright: McRae Books </a:t>
            </a:r>
            <a:r>
              <a:rPr lang="en-US" sz="1200" b="1" dirty="0" err="1">
                <a:solidFill>
                  <a:srgbClr val="FFC000"/>
                </a:solidFill>
                <a:effectLst>
                  <a:outerShdw blurRad="38100" dist="38100" dir="2700000" algn="tl">
                    <a:srgbClr val="000000">
                      <a:alpha val="43137"/>
                    </a:srgbClr>
                  </a:outerShdw>
                </a:effectLst>
                <a:latin typeface="+mn-lt"/>
              </a:rPr>
              <a:t>Srl</a:t>
            </a:r>
            <a:r>
              <a:rPr lang="en-US" sz="1200" b="1" dirty="0">
                <a:solidFill>
                  <a:srgbClr val="FFC000"/>
                </a:solidFill>
                <a:effectLst>
                  <a:outerShdw blurRad="38100" dist="38100" dir="2700000" algn="tl">
                    <a:srgbClr val="000000">
                      <a:alpha val="43137"/>
                    </a:srgbClr>
                  </a:outerShdw>
                </a:effectLst>
                <a:latin typeface="+mn-lt"/>
              </a:rPr>
              <a:t> 2005,  Revised Edition 2007,  p. 117).</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1426" name="Picture 12">
            <a:extLst>
              <a:ext uri="{FF2B5EF4-FFF2-40B4-BE49-F238E27FC236}">
                <a16:creationId xmlns:a16="http://schemas.microsoft.com/office/drawing/2014/main" id="{9B55E348-670F-CE42-FF6A-A2A70C7DCB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01" t="9367" r="30000"/>
          <a:stretch>
            <a:fillRect/>
          </a:stretch>
        </p:blipFill>
        <p:spPr bwMode="auto">
          <a:xfrm>
            <a:off x="4211320" y="3370263"/>
            <a:ext cx="1196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8FAB8AD-BA42-240D-E474-C1D0AC5C5833}"/>
              </a:ext>
            </a:extLst>
          </p:cNvPr>
          <p:cNvSpPr txBox="1">
            <a:spLocks noGrp="1"/>
          </p:cNvSpPr>
          <p:nvPr/>
        </p:nvSpPr>
        <p:spPr bwMode="auto">
          <a:xfrm>
            <a:off x="652272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1E880258-2434-4BBB-BEE3-D82F7D94FF9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63</a:t>
            </a:fld>
            <a:endParaRPr lang="en-US" altLang="en-US" sz="1200">
              <a:effectLst>
                <a:outerShdw blurRad="38100" dist="38100" dir="2700000" algn="tl">
                  <a:srgbClr val="000000"/>
                </a:outerShdw>
              </a:effectLst>
            </a:endParaRPr>
          </a:p>
        </p:txBody>
      </p:sp>
      <p:pic>
        <p:nvPicPr>
          <p:cNvPr id="231428" name="Picture 2">
            <a:extLst>
              <a:ext uri="{FF2B5EF4-FFF2-40B4-BE49-F238E27FC236}">
                <a16:creationId xmlns:a16="http://schemas.microsoft.com/office/drawing/2014/main" id="{AA40E947-2A7F-BCEE-8059-A2AF582866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 y="152400"/>
            <a:ext cx="33734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29" name="Picture 6">
            <a:extLst>
              <a:ext uri="{FF2B5EF4-FFF2-40B4-BE49-F238E27FC236}">
                <a16:creationId xmlns:a16="http://schemas.microsoft.com/office/drawing/2014/main" id="{745D74C6-A099-CDD9-9B3E-BF0D906734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 y="3697288"/>
            <a:ext cx="3429000"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0" name="Picture 8">
            <a:extLst>
              <a:ext uri="{FF2B5EF4-FFF2-40B4-BE49-F238E27FC236}">
                <a16:creationId xmlns:a16="http://schemas.microsoft.com/office/drawing/2014/main" id="{00733F45-21AF-ACF7-C652-8A7CE380F9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6920" y="147638"/>
            <a:ext cx="31242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1" name="Picture 10">
            <a:extLst>
              <a:ext uri="{FF2B5EF4-FFF2-40B4-BE49-F238E27FC236}">
                <a16:creationId xmlns:a16="http://schemas.microsoft.com/office/drawing/2014/main" id="{2900B83A-51ED-94EF-B440-8D025B63BC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9520" y="152400"/>
            <a:ext cx="19812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2" name="Picture 14">
            <a:extLst>
              <a:ext uri="{FF2B5EF4-FFF2-40B4-BE49-F238E27FC236}">
                <a16:creationId xmlns:a16="http://schemas.microsoft.com/office/drawing/2014/main" id="{73DBD7C4-4A29-44A5-F9AD-E0A61DB6926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13120" y="35814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025DBD1-B607-579F-71F3-7BBB7F0989BA}"/>
              </a:ext>
            </a:extLst>
          </p:cNvPr>
          <p:cNvSpPr txBox="1"/>
          <p:nvPr/>
        </p:nvSpPr>
        <p:spPr>
          <a:xfrm>
            <a:off x="2793683" y="8402638"/>
            <a:ext cx="5486400" cy="461962"/>
          </a:xfrm>
          <a:prstGeom prst="rect">
            <a:avLst/>
          </a:prstGeom>
          <a:noFill/>
        </p:spPr>
        <p:txBody>
          <a:bodyPr>
            <a:spAutoFit/>
          </a:bodyPr>
          <a:lstStyle/>
          <a:p>
            <a:pPr algn="ctr">
              <a:defRPr/>
            </a:pPr>
            <a:r>
              <a:rPr lang="en-US" sz="1200" b="1" i="1" dirty="0">
                <a:solidFill>
                  <a:srgbClr val="66FF66"/>
                </a:solidFill>
                <a:effectLst>
                  <a:outerShdw blurRad="38100" dist="38100" dir="2700000" algn="tl">
                    <a:srgbClr val="000000">
                      <a:alpha val="43137"/>
                    </a:srgbClr>
                  </a:outerShdw>
                </a:effectLst>
                <a:latin typeface="+mn-lt"/>
              </a:rPr>
              <a:t>Dinosaurs Through Time</a:t>
            </a:r>
            <a:r>
              <a:rPr lang="en-US" sz="1200" b="1" dirty="0">
                <a:solidFill>
                  <a:srgbClr val="66FF66"/>
                </a:solidFill>
                <a:effectLst>
                  <a:outerShdw blurRad="38100" dist="38100" dir="2700000" algn="tl">
                    <a:srgbClr val="000000">
                      <a:alpha val="43137"/>
                    </a:srgbClr>
                  </a:outerShdw>
                </a:effectLst>
                <a:latin typeface="+mn-lt"/>
              </a:rPr>
              <a:t> by Rupert Matthews and published by McRae Books (copyright: McRae Books </a:t>
            </a:r>
            <a:r>
              <a:rPr lang="en-US" sz="1200" b="1" dirty="0" err="1">
                <a:solidFill>
                  <a:srgbClr val="66FF66"/>
                </a:solidFill>
                <a:effectLst>
                  <a:outerShdw blurRad="38100" dist="38100" dir="2700000" algn="tl">
                    <a:srgbClr val="000000">
                      <a:alpha val="43137"/>
                    </a:srgbClr>
                  </a:outerShdw>
                </a:effectLst>
                <a:latin typeface="+mn-lt"/>
              </a:rPr>
              <a:t>Srl</a:t>
            </a:r>
            <a:r>
              <a:rPr lang="en-US" sz="1200" b="1" dirty="0">
                <a:solidFill>
                  <a:srgbClr val="66FF66"/>
                </a:solidFill>
                <a:effectLst>
                  <a:outerShdw blurRad="38100" dist="38100" dir="2700000" algn="tl">
                    <a:srgbClr val="000000">
                      <a:alpha val="43137"/>
                    </a:srgbClr>
                  </a:outerShdw>
                </a:effectLst>
                <a:latin typeface="+mn-lt"/>
              </a:rPr>
              <a:t> 2005,  Revised Edition 2007,  p. 117).</a:t>
            </a:r>
          </a:p>
        </p:txBody>
      </p:sp>
      <p:pic>
        <p:nvPicPr>
          <p:cNvPr id="231434" name="Picture 13">
            <a:extLst>
              <a:ext uri="{FF2B5EF4-FFF2-40B4-BE49-F238E27FC236}">
                <a16:creationId xmlns:a16="http://schemas.microsoft.com/office/drawing/2014/main" id="{710627DD-A34B-49C6-A1EF-A163171909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73133" y="2074863"/>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3340F659-EB3A-48FE-9F36-04036BD1C51E}"/>
              </a:ext>
            </a:extLst>
          </p:cNvPr>
          <p:cNvSpPr>
            <a:spLocks noGrp="1"/>
          </p:cNvSpPr>
          <p:nvPr>
            <p:ph type="sldNum" sz="quarter" idx="12"/>
          </p:nvPr>
        </p:nvSpPr>
        <p:spPr>
          <a:xfrm>
            <a:off x="6522720" y="6243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0DBB8CA-9294-4897-912D-454F6AC24C8E}" type="slidenum">
              <a:rPr lang="en-US" altLang="en-US" smtClean="0">
                <a:latin typeface="Arial" panose="020B0604020202020204" pitchFamily="34" charset="0"/>
              </a:rPr>
              <a:pPr>
                <a:defRPr/>
              </a:pPr>
              <a:t>63</a:t>
            </a:fld>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EEBAE014-A5A0-C574-DD4A-4B479734C376}"/>
              </a:ext>
            </a:extLst>
          </p:cNvPr>
          <p:cNvSpPr txBox="1"/>
          <p:nvPr/>
        </p:nvSpPr>
        <p:spPr>
          <a:xfrm>
            <a:off x="426720" y="6396038"/>
            <a:ext cx="5486400" cy="461962"/>
          </a:xfrm>
          <a:prstGeom prst="rect">
            <a:avLst/>
          </a:prstGeom>
          <a:noFill/>
        </p:spPr>
        <p:txBody>
          <a:bodyPr>
            <a:spAutoFit/>
          </a:bodyPr>
          <a:lstStyle/>
          <a:p>
            <a:pPr algn="ctr">
              <a:defRPr/>
            </a:pPr>
            <a:r>
              <a:rPr lang="en-US" sz="1200" b="1" i="1" dirty="0">
                <a:solidFill>
                  <a:srgbClr val="FFC000"/>
                </a:solidFill>
                <a:effectLst>
                  <a:outerShdw blurRad="38100" dist="38100" dir="2700000" algn="tl">
                    <a:srgbClr val="000000">
                      <a:alpha val="43137"/>
                    </a:srgbClr>
                  </a:outerShdw>
                </a:effectLst>
                <a:latin typeface="+mn-lt"/>
              </a:rPr>
              <a:t>Dinosaurs Through Time</a:t>
            </a:r>
            <a:r>
              <a:rPr lang="en-US" sz="1200" b="1" dirty="0">
                <a:solidFill>
                  <a:srgbClr val="FFC000"/>
                </a:solidFill>
                <a:effectLst>
                  <a:outerShdw blurRad="38100" dist="38100" dir="2700000" algn="tl">
                    <a:srgbClr val="000000">
                      <a:alpha val="43137"/>
                    </a:srgbClr>
                  </a:outerShdw>
                </a:effectLst>
                <a:latin typeface="+mn-lt"/>
              </a:rPr>
              <a:t> by Rupert Matthews and published by McRae Books (copyright: McRae Books </a:t>
            </a:r>
            <a:r>
              <a:rPr lang="en-US" sz="1200" b="1" dirty="0" err="1">
                <a:solidFill>
                  <a:srgbClr val="FFC000"/>
                </a:solidFill>
                <a:effectLst>
                  <a:outerShdw blurRad="38100" dist="38100" dir="2700000" algn="tl">
                    <a:srgbClr val="000000">
                      <a:alpha val="43137"/>
                    </a:srgbClr>
                  </a:outerShdw>
                </a:effectLst>
                <a:latin typeface="+mn-lt"/>
              </a:rPr>
              <a:t>Srl</a:t>
            </a:r>
            <a:r>
              <a:rPr lang="en-US" sz="1200" b="1" dirty="0">
                <a:solidFill>
                  <a:srgbClr val="FFC000"/>
                </a:solidFill>
                <a:effectLst>
                  <a:outerShdw blurRad="38100" dist="38100" dir="2700000" algn="tl">
                    <a:srgbClr val="000000">
                      <a:alpha val="43137"/>
                    </a:srgbClr>
                  </a:outerShdw>
                </a:effectLst>
                <a:latin typeface="+mn-lt"/>
              </a:rPr>
              <a:t> 2005,  Revised Edition 2007,  p. 117).</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2454" name="Picture 8">
            <a:extLst>
              <a:ext uri="{FF2B5EF4-FFF2-40B4-BE49-F238E27FC236}">
                <a16:creationId xmlns:a16="http://schemas.microsoft.com/office/drawing/2014/main" id="{19256962-3243-E76D-71B3-38C5BD348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6920" y="147638"/>
            <a:ext cx="31242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6" name="Picture 14">
            <a:extLst>
              <a:ext uri="{FF2B5EF4-FFF2-40B4-BE49-F238E27FC236}">
                <a16:creationId xmlns:a16="http://schemas.microsoft.com/office/drawing/2014/main" id="{7C47BBD5-E16D-13A1-0B3D-F4DA4315E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3120" y="35814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3" name="Picture 6">
            <a:extLst>
              <a:ext uri="{FF2B5EF4-FFF2-40B4-BE49-F238E27FC236}">
                <a16:creationId xmlns:a16="http://schemas.microsoft.com/office/drawing/2014/main" id="{469B1948-2E2E-4765-8069-9D92134C34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 y="3697288"/>
            <a:ext cx="3429000"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5" name="Picture 10">
            <a:extLst>
              <a:ext uri="{FF2B5EF4-FFF2-40B4-BE49-F238E27FC236}">
                <a16:creationId xmlns:a16="http://schemas.microsoft.com/office/drawing/2014/main" id="{397985AB-45FE-BB7E-364C-1A6F207F24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520" y="152400"/>
            <a:ext cx="19812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0" name="Picture 12">
            <a:extLst>
              <a:ext uri="{FF2B5EF4-FFF2-40B4-BE49-F238E27FC236}">
                <a16:creationId xmlns:a16="http://schemas.microsoft.com/office/drawing/2014/main" id="{65D71D43-68A9-9AC4-12A3-6B1CECA2DD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2501" t="9367" r="30000"/>
          <a:stretch>
            <a:fillRect/>
          </a:stretch>
        </p:blipFill>
        <p:spPr bwMode="auto">
          <a:xfrm>
            <a:off x="4211320" y="3370263"/>
            <a:ext cx="1196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3">
            <a:extLst>
              <a:ext uri="{FF2B5EF4-FFF2-40B4-BE49-F238E27FC236}">
                <a16:creationId xmlns:a16="http://schemas.microsoft.com/office/drawing/2014/main" id="{FF6DC02E-7AD9-1A05-27C5-353341D7CB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73133" y="2074863"/>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EEC90A4-CECF-5806-FB77-971852B24E09}"/>
              </a:ext>
            </a:extLst>
          </p:cNvPr>
          <p:cNvSpPr txBox="1">
            <a:spLocks noGrp="1"/>
          </p:cNvSpPr>
          <p:nvPr/>
        </p:nvSpPr>
        <p:spPr bwMode="auto">
          <a:xfrm>
            <a:off x="652272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9"/>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10"/>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11"/>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749E3409-803D-404E-84D3-3BFF0F57DD3A}" type="slidenum">
              <a:rPr lang="en-US" altLang="en-US" sz="1200" smtClean="0">
                <a:effectLst>
                  <a:outerShdw blurRad="38100" dist="38100" dir="2700000" algn="tl">
                    <a:srgbClr val="000000"/>
                  </a:outerShdw>
                </a:effectLst>
              </a:rPr>
              <a:pPr algn="r" eaLnBrk="1" hangingPunct="1">
                <a:spcBef>
                  <a:spcPct val="0"/>
                </a:spcBef>
                <a:buClrTx/>
                <a:buSzTx/>
                <a:buFontTx/>
                <a:buNone/>
                <a:defRPr/>
              </a:pPr>
              <a:t>64</a:t>
            </a:fld>
            <a:endParaRPr lang="en-US" altLang="en-US" sz="1200">
              <a:effectLst>
                <a:outerShdw blurRad="38100" dist="38100" dir="2700000" algn="tl">
                  <a:srgbClr val="000000"/>
                </a:outerShdw>
              </a:effectLst>
            </a:endParaRPr>
          </a:p>
        </p:txBody>
      </p:sp>
      <p:pic>
        <p:nvPicPr>
          <p:cNvPr id="232452" name="Picture 2">
            <a:extLst>
              <a:ext uri="{FF2B5EF4-FFF2-40B4-BE49-F238E27FC236}">
                <a16:creationId xmlns:a16="http://schemas.microsoft.com/office/drawing/2014/main" id="{BE896C34-EB27-E7EB-888A-277D60AFDF0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 y="152400"/>
            <a:ext cx="33734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E56E4178-06E2-EA8A-A6F2-61C4EA84C731}"/>
              </a:ext>
            </a:extLst>
          </p:cNvPr>
          <p:cNvSpPr txBox="1"/>
          <p:nvPr/>
        </p:nvSpPr>
        <p:spPr>
          <a:xfrm>
            <a:off x="426720" y="6396038"/>
            <a:ext cx="5486400" cy="461962"/>
          </a:xfrm>
          <a:prstGeom prst="rect">
            <a:avLst/>
          </a:prstGeom>
          <a:noFill/>
        </p:spPr>
        <p:txBody>
          <a:bodyPr>
            <a:spAutoFit/>
          </a:bodyPr>
          <a:lstStyle/>
          <a:p>
            <a:pPr algn="ctr">
              <a:defRPr/>
            </a:pPr>
            <a:r>
              <a:rPr lang="en-US" sz="1200" b="1" i="1" dirty="0">
                <a:solidFill>
                  <a:srgbClr val="FFC000"/>
                </a:solidFill>
                <a:effectLst>
                  <a:outerShdw blurRad="38100" dist="38100" dir="2700000" algn="tl">
                    <a:srgbClr val="000000">
                      <a:alpha val="43137"/>
                    </a:srgbClr>
                  </a:outerShdw>
                </a:effectLst>
                <a:latin typeface="+mn-lt"/>
              </a:rPr>
              <a:t>Dinosaurs Through Time</a:t>
            </a:r>
            <a:r>
              <a:rPr lang="en-US" sz="1200" b="1" dirty="0">
                <a:solidFill>
                  <a:srgbClr val="FFC000"/>
                </a:solidFill>
                <a:effectLst>
                  <a:outerShdw blurRad="38100" dist="38100" dir="2700000" algn="tl">
                    <a:srgbClr val="000000">
                      <a:alpha val="43137"/>
                    </a:srgbClr>
                  </a:outerShdw>
                </a:effectLst>
                <a:latin typeface="+mn-lt"/>
              </a:rPr>
              <a:t> by Rupert Matthews and published by McRae Books (copyright: McRae Books </a:t>
            </a:r>
            <a:r>
              <a:rPr lang="en-US" sz="1200" b="1" dirty="0" err="1">
                <a:solidFill>
                  <a:srgbClr val="FFC000"/>
                </a:solidFill>
                <a:effectLst>
                  <a:outerShdw blurRad="38100" dist="38100" dir="2700000" algn="tl">
                    <a:srgbClr val="000000">
                      <a:alpha val="43137"/>
                    </a:srgbClr>
                  </a:outerShdw>
                </a:effectLst>
                <a:latin typeface="+mn-lt"/>
              </a:rPr>
              <a:t>Srl</a:t>
            </a:r>
            <a:r>
              <a:rPr lang="en-US" sz="1200" b="1" dirty="0">
                <a:solidFill>
                  <a:srgbClr val="FFC000"/>
                </a:solidFill>
                <a:effectLst>
                  <a:outerShdw blurRad="38100" dist="38100" dir="2700000" algn="tl">
                    <a:srgbClr val="000000">
                      <a:alpha val="43137"/>
                    </a:srgbClr>
                  </a:outerShdw>
                </a:effectLst>
                <a:latin typeface="+mn-lt"/>
              </a:rPr>
              <a:t> 2005,  Revised Edition 2007,  p. 117).</a:t>
            </a:r>
          </a:p>
        </p:txBody>
      </p:sp>
      <p:sp>
        <p:nvSpPr>
          <p:cNvPr id="13" name="TextBox 12">
            <a:extLst>
              <a:ext uri="{FF2B5EF4-FFF2-40B4-BE49-F238E27FC236}">
                <a16:creationId xmlns:a16="http://schemas.microsoft.com/office/drawing/2014/main" id="{1000312B-63E9-37B5-7CD1-6884EF9CDCDD}"/>
              </a:ext>
            </a:extLst>
          </p:cNvPr>
          <p:cNvSpPr txBox="1"/>
          <p:nvPr/>
        </p:nvSpPr>
        <p:spPr>
          <a:xfrm>
            <a:off x="1093471" y="1756707"/>
            <a:ext cx="6896098" cy="1292662"/>
          </a:xfrm>
          <a:prstGeom prst="rect">
            <a:avLst/>
          </a:prstGeom>
          <a:noFill/>
        </p:spPr>
        <p:txBody>
          <a:bodyPr wrap="square">
            <a:spAutoFit/>
          </a:bodyPr>
          <a:lstStyle/>
          <a:p>
            <a:pPr algn="ctr">
              <a:defRPr/>
            </a:pPr>
            <a:r>
              <a:rPr lang="en-US" sz="3900" b="1" dirty="0">
                <a:ln w="34925">
                  <a:solidFill>
                    <a:srgbClr val="000000"/>
                  </a:solidFill>
                </a:ln>
                <a:solidFill>
                  <a:srgbClr val="FFC000"/>
                </a:solidFill>
                <a:effectLst>
                  <a:outerShdw blurRad="60007" dist="310007" dir="7680000" sy="30000" kx="1300200" algn="ctr" rotWithShape="0">
                    <a:prstClr val="black">
                      <a:alpha val="32000"/>
                    </a:prstClr>
                  </a:outerShdw>
                </a:effectLst>
                <a:latin typeface="+mn-lt"/>
              </a:rPr>
              <a:t>Pure Science Fiction Peddled as Truth</a:t>
            </a:r>
          </a:p>
        </p:txBody>
      </p:sp>
      <p:sp>
        <p:nvSpPr>
          <p:cNvPr id="3" name="Slide Number Placeholder 2">
            <a:extLst>
              <a:ext uri="{FF2B5EF4-FFF2-40B4-BE49-F238E27FC236}">
                <a16:creationId xmlns:a16="http://schemas.microsoft.com/office/drawing/2014/main" id="{EDDC52F3-8D52-2316-CB1D-7D7FDF36EAAA}"/>
              </a:ext>
            </a:extLst>
          </p:cNvPr>
          <p:cNvSpPr>
            <a:spLocks noGrp="1"/>
          </p:cNvSpPr>
          <p:nvPr>
            <p:ph type="sldNum" sz="quarter" idx="12"/>
          </p:nvPr>
        </p:nvSpPr>
        <p:spPr>
          <a:xfrm>
            <a:off x="6522720" y="624363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D83DCE6-F2B0-44FE-B209-2F6BBE053A84}" type="slidenum">
              <a:rPr lang="en-US" altLang="en-US" smtClean="0">
                <a:latin typeface="Arial" panose="020B0604020202020204" pitchFamily="34" charset="0"/>
              </a:rPr>
              <a:pPr>
                <a:defRPr/>
              </a:pPr>
              <a:t>64</a:t>
            </a:fld>
            <a:endParaRPr lang="en-US" altLang="en-US">
              <a:latin typeface="Arial" panose="020B0604020202020204" pitchFamily="34" charset="0"/>
            </a:endParaRP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B4EE832-3A85-A805-E9F0-BD425B33FB08}"/>
              </a:ext>
            </a:extLst>
          </p:cNvPr>
          <p:cNvSpPr>
            <a:spLocks noGrp="1"/>
          </p:cNvSpPr>
          <p:nvPr>
            <p:ph type="sldNum" sz="quarter" idx="12"/>
          </p:nvPr>
        </p:nvSpPr>
        <p:spPr>
          <a:xfrm>
            <a:off x="6553200" y="76962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C5DB3AE-FCC0-4346-9CA4-BADC6766A56E}" type="slidenum">
              <a:rPr lang="en-US" altLang="en-US" sz="1200" smtClean="0"/>
              <a:pPr>
                <a:spcBef>
                  <a:spcPct val="0"/>
                </a:spcBef>
                <a:buClrTx/>
                <a:buSzTx/>
                <a:buFontTx/>
                <a:buNone/>
                <a:defRPr/>
              </a:pPr>
              <a:t>65</a:t>
            </a:fld>
            <a:endParaRPr lang="en-US" altLang="en-US" sz="1200"/>
          </a:p>
        </p:txBody>
      </p:sp>
      <p:sp>
        <p:nvSpPr>
          <p:cNvPr id="478211" name="Rectangle 3">
            <a:extLst>
              <a:ext uri="{FF2B5EF4-FFF2-40B4-BE49-F238E27FC236}">
                <a16:creationId xmlns:a16="http://schemas.microsoft.com/office/drawing/2014/main" id="{98AF58B3-E019-32E2-B304-B08A14B9F130}"/>
              </a:ext>
            </a:extLst>
          </p:cNvPr>
          <p:cNvSpPr>
            <a:spLocks noGrp="1" noChangeArrowheads="1"/>
          </p:cNvSpPr>
          <p:nvPr>
            <p:ph type="body" idx="1"/>
          </p:nvPr>
        </p:nvSpPr>
        <p:spPr>
          <a:xfrm>
            <a:off x="685800" y="1447800"/>
            <a:ext cx="7848600" cy="5715000"/>
          </a:xfrm>
        </p:spPr>
        <p:txBody>
          <a:bodyPr/>
          <a:lstStyle/>
          <a:p>
            <a:pPr marL="0" eaLnBrk="1" hangingPunct="1">
              <a:lnSpc>
                <a:spcPct val="80000"/>
              </a:lnSpc>
              <a:buFont typeface="Wingdings" panose="05000000000000000000" pitchFamily="2" charset="2"/>
              <a:buNone/>
              <a:defRPr/>
            </a:pPr>
            <a:endParaRPr lang="en-US" sz="2400" dirty="0"/>
          </a:p>
          <a:p>
            <a:pPr marL="0" eaLnBrk="1" hangingPunct="1">
              <a:lnSpc>
                <a:spcPct val="80000"/>
              </a:lnSpc>
              <a:buFont typeface="Wingdings" panose="05000000000000000000" pitchFamily="2" charset="2"/>
              <a:buNone/>
              <a:defRPr/>
            </a:pPr>
            <a:r>
              <a:rPr lang="en-US" sz="2400" dirty="0">
                <a:solidFill>
                  <a:srgbClr val="FFCC00"/>
                </a:solidFill>
              </a:rPr>
              <a:t>II Tim. 3:13</a:t>
            </a:r>
            <a:endParaRPr lang="en-US" sz="2400" i="1" dirty="0">
              <a:solidFill>
                <a:srgbClr val="FFCC00"/>
              </a:solidFill>
            </a:endParaRPr>
          </a:p>
          <a:p>
            <a:pPr marL="0" eaLnBrk="1" hangingPunct="1">
              <a:lnSpc>
                <a:spcPct val="80000"/>
              </a:lnSpc>
              <a:buFont typeface="Wingdings" panose="05000000000000000000" pitchFamily="2" charset="2"/>
              <a:buNone/>
              <a:defRPr/>
            </a:pPr>
            <a:r>
              <a:rPr lang="en-US" sz="2400" i="1" dirty="0"/>
              <a:t>“But evil men and impostors will proceed from bad to worse, deceiving and being deceived.”</a:t>
            </a:r>
          </a:p>
          <a:p>
            <a:pPr marL="0" eaLnBrk="1" hangingPunct="1">
              <a:lnSpc>
                <a:spcPct val="80000"/>
              </a:lnSpc>
              <a:buFont typeface="Wingdings" panose="05000000000000000000" pitchFamily="2" charset="2"/>
              <a:buNone/>
              <a:defRPr/>
            </a:pPr>
            <a:r>
              <a:rPr lang="en-US" sz="1400" i="1" dirty="0"/>
              <a:t> </a:t>
            </a:r>
          </a:p>
          <a:p>
            <a:pPr marL="0" eaLnBrk="1" hangingPunct="1">
              <a:lnSpc>
                <a:spcPct val="80000"/>
              </a:lnSpc>
              <a:buFont typeface="Wingdings" panose="05000000000000000000" pitchFamily="2" charset="2"/>
              <a:buNone/>
              <a:defRPr/>
            </a:pPr>
            <a:r>
              <a:rPr lang="en-US" sz="2400" dirty="0">
                <a:solidFill>
                  <a:srgbClr val="FFCC00"/>
                </a:solidFill>
              </a:rPr>
              <a:t>II Tim. 3:7</a:t>
            </a:r>
            <a:endParaRPr lang="en-US" sz="2400" i="1" dirty="0">
              <a:solidFill>
                <a:srgbClr val="FFCC00"/>
              </a:solidFill>
            </a:endParaRPr>
          </a:p>
          <a:p>
            <a:pPr marL="0" eaLnBrk="1" hangingPunct="1">
              <a:lnSpc>
                <a:spcPct val="80000"/>
              </a:lnSpc>
              <a:buFont typeface="Wingdings" panose="05000000000000000000" pitchFamily="2" charset="2"/>
              <a:buNone/>
              <a:defRPr/>
            </a:pPr>
            <a:r>
              <a:rPr lang="en-US" sz="2400" i="1" dirty="0"/>
              <a:t>“always learning and never able to come to the knowledge of the truth.”</a:t>
            </a:r>
            <a:endParaRPr lang="en-US" sz="2400"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CF0D5AFC-BF7A-8891-6FB4-6771AF52403E}"/>
              </a:ext>
            </a:extLst>
          </p:cNvPr>
          <p:cNvSpPr>
            <a:spLocks noGrp="1"/>
          </p:cNvSpPr>
          <p:nvPr>
            <p:ph type="sldNum" sz="quarter" idx="12"/>
          </p:nvPr>
        </p:nvSpPr>
        <p:spPr>
          <a:xfrm>
            <a:off x="6705600" y="63246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A8FE8E9-E0A0-4153-B42A-8985CEBD60E0}" type="slidenum">
              <a:rPr lang="en-US" altLang="en-US" sz="1200" smtClean="0"/>
              <a:pPr>
                <a:spcBef>
                  <a:spcPct val="0"/>
                </a:spcBef>
                <a:buClrTx/>
                <a:buSzTx/>
                <a:buFontTx/>
                <a:buNone/>
                <a:defRPr/>
              </a:pPr>
              <a:t>66</a:t>
            </a:fld>
            <a:endParaRPr lang="en-US" altLang="en-US" sz="1200" dirty="0"/>
          </a:p>
        </p:txBody>
      </p:sp>
      <p:sp>
        <p:nvSpPr>
          <p:cNvPr id="239619" name="Text Box 9">
            <a:extLst>
              <a:ext uri="{FF2B5EF4-FFF2-40B4-BE49-F238E27FC236}">
                <a16:creationId xmlns:a16="http://schemas.microsoft.com/office/drawing/2014/main" id="{17F7FE30-BD08-664C-4E4B-8BABC74A222F}"/>
              </a:ext>
            </a:extLst>
          </p:cNvPr>
          <p:cNvSpPr txBox="1">
            <a:spLocks noChangeArrowheads="1"/>
          </p:cNvSpPr>
          <p:nvPr/>
        </p:nvSpPr>
        <p:spPr bwMode="auto">
          <a:xfrm>
            <a:off x="838200" y="50133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www.livingwilderness.com/wildlife/bison-standing.html</a:t>
            </a:r>
          </a:p>
        </p:txBody>
      </p:sp>
      <p:sp>
        <p:nvSpPr>
          <p:cNvPr id="477197" name="Rectangle 13">
            <a:extLst>
              <a:ext uri="{FF2B5EF4-FFF2-40B4-BE49-F238E27FC236}">
                <a16:creationId xmlns:a16="http://schemas.microsoft.com/office/drawing/2014/main" id="{6DDA03C0-F103-3504-7E7A-9B77B9482EE9}"/>
              </a:ext>
            </a:extLst>
          </p:cNvPr>
          <p:cNvSpPr>
            <a:spLocks noChangeArrowheads="1"/>
          </p:cNvSpPr>
          <p:nvPr/>
        </p:nvSpPr>
        <p:spPr bwMode="auto">
          <a:xfrm>
            <a:off x="533400" y="1341120"/>
            <a:ext cx="84582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r>
              <a:rPr lang="en-US" sz="2000" i="1" dirty="0">
                <a:solidFill>
                  <a:srgbClr val="FFCC00"/>
                </a:solidFill>
                <a:effectLst>
                  <a:outerShdw blurRad="38100" dist="38100" dir="2700000" algn="tl">
                    <a:srgbClr val="000000"/>
                  </a:outerShdw>
                </a:effectLst>
                <a:latin typeface="Arial" charset="0"/>
              </a:rPr>
              <a:t>Bovidae</a:t>
            </a:r>
            <a:r>
              <a:rPr lang="en-US" sz="2000" dirty="0">
                <a:solidFill>
                  <a:srgbClr val="FFCC00"/>
                </a:solidFill>
                <a:effectLst>
                  <a:outerShdw blurRad="38100" dist="38100" dir="2700000" algn="tl">
                    <a:srgbClr val="000000"/>
                  </a:outerShdw>
                </a:effectLst>
                <a:latin typeface="Arial" charset="0"/>
              </a:rPr>
              <a:t> </a:t>
            </a:r>
            <a:r>
              <a:rPr lang="en-US" sz="2000" i="1" dirty="0">
                <a:solidFill>
                  <a:srgbClr val="FFCC00"/>
                </a:solidFill>
                <a:effectLst>
                  <a:outerShdw blurRad="38100" dist="38100" dir="2700000" algn="tl">
                    <a:srgbClr val="000000"/>
                  </a:outerShdw>
                </a:effectLst>
                <a:latin typeface="Arial" charset="0"/>
              </a:rPr>
              <a:t>Bos taurus</a:t>
            </a:r>
          </a:p>
          <a:p>
            <a:pPr algn="ctr" eaLnBrk="1" hangingPunct="1">
              <a:defRPr/>
            </a:pPr>
            <a:r>
              <a:rPr lang="en-US" sz="2000" dirty="0">
                <a:solidFill>
                  <a:srgbClr val="FFCC00"/>
                </a:solidFill>
                <a:effectLst>
                  <a:outerShdw blurRad="38100" dist="38100" dir="2700000" algn="tl">
                    <a:srgbClr val="000000"/>
                  </a:outerShdw>
                </a:effectLst>
                <a:latin typeface="Arial" charset="0"/>
              </a:rPr>
              <a:t>                                                               (aka, Domesticated Cattle)</a:t>
            </a:r>
            <a:r>
              <a:rPr lang="en-US" sz="2000" i="1" dirty="0">
                <a:solidFill>
                  <a:srgbClr val="FFCC00"/>
                </a:solidFill>
                <a:effectLst>
                  <a:outerShdw blurRad="38100" dist="38100" dir="2700000" algn="tl">
                    <a:srgbClr val="000000"/>
                  </a:outerShdw>
                </a:effectLst>
                <a:latin typeface="Arial" charset="0"/>
              </a:rPr>
              <a:t>      </a:t>
            </a:r>
            <a:r>
              <a:rPr lang="en-US" sz="2000" i="1" dirty="0" err="1">
                <a:solidFill>
                  <a:srgbClr val="FFCC00"/>
                </a:solidFill>
                <a:effectLst>
                  <a:outerShdw blurRad="38100" dist="38100" dir="2700000" algn="tl">
                    <a:srgbClr val="000000"/>
                  </a:outerShdw>
                </a:effectLst>
                <a:latin typeface="Arial" charset="0"/>
              </a:rPr>
              <a:t>Bovidae</a:t>
            </a:r>
            <a:r>
              <a:rPr lang="en-US" sz="2000" dirty="0">
                <a:solidFill>
                  <a:srgbClr val="FFCC00"/>
                </a:solidFill>
                <a:effectLst>
                  <a:outerShdw blurRad="38100" dist="38100" dir="2700000" algn="tl">
                    <a:srgbClr val="000000"/>
                  </a:outerShdw>
                </a:effectLst>
                <a:latin typeface="Arial" charset="0"/>
              </a:rPr>
              <a:t> </a:t>
            </a:r>
            <a:r>
              <a:rPr lang="en-US" sz="2000" i="1" dirty="0">
                <a:solidFill>
                  <a:srgbClr val="FFCC00"/>
                </a:solidFill>
                <a:effectLst>
                  <a:outerShdw blurRad="38100" dist="38100" dir="2700000" algn="tl">
                    <a:srgbClr val="000000"/>
                  </a:outerShdw>
                </a:effectLst>
                <a:latin typeface="Arial" charset="0"/>
              </a:rPr>
              <a:t>Bison </a:t>
            </a:r>
            <a:r>
              <a:rPr lang="en-US" sz="2000" i="1" dirty="0" err="1">
                <a:solidFill>
                  <a:srgbClr val="FFCC00"/>
                </a:solidFill>
                <a:effectLst>
                  <a:outerShdw blurRad="38100" dist="38100" dir="2700000" algn="tl">
                    <a:srgbClr val="000000"/>
                  </a:outerShdw>
                </a:effectLst>
                <a:latin typeface="Arial" charset="0"/>
              </a:rPr>
              <a:t>bison</a:t>
            </a:r>
            <a:r>
              <a:rPr lang="en-US" sz="2000" i="1" dirty="0">
                <a:solidFill>
                  <a:srgbClr val="FFCC00"/>
                </a:solidFill>
                <a:effectLst>
                  <a:outerShdw blurRad="38100" dist="38100" dir="2700000" algn="tl">
                    <a:srgbClr val="000000"/>
                  </a:outerShdw>
                </a:effectLst>
                <a:latin typeface="Arial" charset="0"/>
              </a:rPr>
              <a:t>                              </a:t>
            </a:r>
            <a:r>
              <a:rPr lang="en-US" sz="2000" dirty="0">
                <a:solidFill>
                  <a:srgbClr val="FFCC00"/>
                </a:solidFill>
                <a:effectLst>
                  <a:outerShdw blurRad="38100" dist="38100" dir="2700000" algn="tl">
                    <a:srgbClr val="000000"/>
                  </a:outerShdw>
                </a:effectLst>
                <a:latin typeface="Arial" charset="0"/>
              </a:rPr>
              <a:t>(&gt;800 breeds)</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sp>
        <p:nvSpPr>
          <p:cNvPr id="239621" name="Text Box 9">
            <a:extLst>
              <a:ext uri="{FF2B5EF4-FFF2-40B4-BE49-F238E27FC236}">
                <a16:creationId xmlns:a16="http://schemas.microsoft.com/office/drawing/2014/main" id="{07019400-1123-B8C7-A982-BC6DEA9AF390}"/>
              </a:ext>
            </a:extLst>
          </p:cNvPr>
          <p:cNvSpPr txBox="1">
            <a:spLocks noChangeArrowheads="1"/>
          </p:cNvSpPr>
          <p:nvPr/>
        </p:nvSpPr>
        <p:spPr bwMode="auto">
          <a:xfrm>
            <a:off x="5029200" y="51054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http://kenfuchs42.net/lonestar2008_01.html</a:t>
            </a:r>
          </a:p>
        </p:txBody>
      </p:sp>
      <p:pic>
        <p:nvPicPr>
          <p:cNvPr id="239622" name="Picture 2">
            <a:extLst>
              <a:ext uri="{FF2B5EF4-FFF2-40B4-BE49-F238E27FC236}">
                <a16:creationId xmlns:a16="http://schemas.microsoft.com/office/drawing/2014/main" id="{DCFB05E4-B086-31F8-1AE4-0944DDF4F3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828800"/>
            <a:ext cx="4762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3" name="Picture 4">
            <a:extLst>
              <a:ext uri="{FF2B5EF4-FFF2-40B4-BE49-F238E27FC236}">
                <a16:creationId xmlns:a16="http://schemas.microsoft.com/office/drawing/2014/main" id="{983DDF3A-6488-29FE-A9B0-83B698E60C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18288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A77AA004-EDC7-B367-DFB2-0228E2A7BEA2}"/>
              </a:ext>
            </a:extLst>
          </p:cNvPr>
          <p:cNvSpPr>
            <a:spLocks noGrp="1"/>
          </p:cNvSpPr>
          <p:nvPr>
            <p:ph type="sldNum" sz="quarter" idx="12"/>
          </p:nvPr>
        </p:nvSpPr>
        <p:spPr>
          <a:xfrm>
            <a:off x="6583680" y="63881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2860371-6DAE-4DE1-98F6-6917614DEAA4}" type="slidenum">
              <a:rPr lang="en-US" altLang="en-US" sz="1200" smtClean="0"/>
              <a:pPr>
                <a:spcBef>
                  <a:spcPct val="0"/>
                </a:spcBef>
                <a:buClrTx/>
                <a:buSzTx/>
                <a:buFontTx/>
                <a:buNone/>
                <a:defRPr/>
              </a:pPr>
              <a:t>67</a:t>
            </a:fld>
            <a:endParaRPr lang="en-US" altLang="en-US" sz="1200" dirty="0"/>
          </a:p>
        </p:txBody>
      </p:sp>
      <p:sp>
        <p:nvSpPr>
          <p:cNvPr id="477187" name="Rectangle 3">
            <a:extLst>
              <a:ext uri="{FF2B5EF4-FFF2-40B4-BE49-F238E27FC236}">
                <a16:creationId xmlns:a16="http://schemas.microsoft.com/office/drawing/2014/main" id="{985E7FC4-B9BD-46A0-B9BF-836C5A7A1FE0}"/>
              </a:ext>
            </a:extLst>
          </p:cNvPr>
          <p:cNvSpPr>
            <a:spLocks noChangeArrowheads="1"/>
          </p:cNvSpPr>
          <p:nvPr/>
        </p:nvSpPr>
        <p:spPr bwMode="auto">
          <a:xfrm>
            <a:off x="487680" y="1371600"/>
            <a:ext cx="8229600" cy="635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Beefalo</a:t>
            </a:r>
          </a:p>
        </p:txBody>
      </p:sp>
      <p:sp>
        <p:nvSpPr>
          <p:cNvPr id="242692" name="Text Box 9">
            <a:extLst>
              <a:ext uri="{FF2B5EF4-FFF2-40B4-BE49-F238E27FC236}">
                <a16:creationId xmlns:a16="http://schemas.microsoft.com/office/drawing/2014/main" id="{657A91D5-1EA8-EB09-7FC3-EAC66C404D07}"/>
              </a:ext>
            </a:extLst>
          </p:cNvPr>
          <p:cNvSpPr txBox="1">
            <a:spLocks noChangeArrowheads="1"/>
          </p:cNvSpPr>
          <p:nvPr/>
        </p:nvSpPr>
        <p:spPr bwMode="auto">
          <a:xfrm>
            <a:off x="411480" y="47879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http://americanmonsters.com/site/2009/12/beefalo-usa</a:t>
            </a:r>
          </a:p>
        </p:txBody>
      </p:sp>
      <p:pic>
        <p:nvPicPr>
          <p:cNvPr id="242694" name="Picture 2">
            <a:extLst>
              <a:ext uri="{FF2B5EF4-FFF2-40B4-BE49-F238E27FC236}">
                <a16:creationId xmlns:a16="http://schemas.microsoft.com/office/drawing/2014/main" id="{723ACB92-048F-D0FD-04CC-C6AC214E0F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905" y="1666875"/>
            <a:ext cx="441960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5" name="Text Box 9">
            <a:extLst>
              <a:ext uri="{FF2B5EF4-FFF2-40B4-BE49-F238E27FC236}">
                <a16:creationId xmlns:a16="http://schemas.microsoft.com/office/drawing/2014/main" id="{3BBC6C59-3ACC-69F0-7433-5481714BADDA}"/>
              </a:ext>
            </a:extLst>
          </p:cNvPr>
          <p:cNvSpPr txBox="1">
            <a:spLocks noChangeArrowheads="1"/>
          </p:cNvSpPr>
          <p:nvPr/>
        </p:nvSpPr>
        <p:spPr bwMode="auto">
          <a:xfrm>
            <a:off x="4831080" y="47720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http://www.texasheroes.net/Cattalo.jpg</a:t>
            </a:r>
          </a:p>
        </p:txBody>
      </p:sp>
      <p:pic>
        <p:nvPicPr>
          <p:cNvPr id="242696" name="Picture 12">
            <a:extLst>
              <a:ext uri="{FF2B5EF4-FFF2-40B4-BE49-F238E27FC236}">
                <a16:creationId xmlns:a16="http://schemas.microsoft.com/office/drawing/2014/main" id="{D5573FEB-6AD6-CAD7-6667-9F095D5E4F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1705" y="16637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A1157A1F-FDF4-18CA-7B42-CFF54E84A21D}"/>
              </a:ext>
            </a:extLst>
          </p:cNvPr>
          <p:cNvSpPr>
            <a:spLocks noChangeArrowheads="1"/>
          </p:cNvSpPr>
          <p:nvPr/>
        </p:nvSpPr>
        <p:spPr bwMode="auto">
          <a:xfrm>
            <a:off x="487680" y="1371600"/>
            <a:ext cx="8229600" cy="635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Beefalo</a:t>
            </a:r>
          </a:p>
        </p:txBody>
      </p:sp>
      <p:sp>
        <p:nvSpPr>
          <p:cNvPr id="9" name="Text Box 9">
            <a:extLst>
              <a:ext uri="{FF2B5EF4-FFF2-40B4-BE49-F238E27FC236}">
                <a16:creationId xmlns:a16="http://schemas.microsoft.com/office/drawing/2014/main" id="{C030ED20-B9DC-31CC-1C1C-146B225B15EB}"/>
              </a:ext>
            </a:extLst>
          </p:cNvPr>
          <p:cNvSpPr txBox="1">
            <a:spLocks noChangeArrowheads="1"/>
          </p:cNvSpPr>
          <p:nvPr/>
        </p:nvSpPr>
        <p:spPr bwMode="auto">
          <a:xfrm>
            <a:off x="411480" y="4787900"/>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http://americanmonsters.com/site/2009/12/beefalo-usa</a:t>
            </a:r>
          </a:p>
        </p:txBody>
      </p:sp>
      <p:pic>
        <p:nvPicPr>
          <p:cNvPr id="11" name="Picture 2">
            <a:extLst>
              <a:ext uri="{FF2B5EF4-FFF2-40B4-BE49-F238E27FC236}">
                <a16:creationId xmlns:a16="http://schemas.microsoft.com/office/drawing/2014/main" id="{93D8CFE2-ECAD-510C-0FC0-129EEFA523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905" y="1666875"/>
            <a:ext cx="441960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9">
            <a:extLst>
              <a:ext uri="{FF2B5EF4-FFF2-40B4-BE49-F238E27FC236}">
                <a16:creationId xmlns:a16="http://schemas.microsoft.com/office/drawing/2014/main" id="{9A28FF3F-1654-C5ED-2F52-7A6CF7A73BAB}"/>
              </a:ext>
            </a:extLst>
          </p:cNvPr>
          <p:cNvSpPr txBox="1">
            <a:spLocks noChangeArrowheads="1"/>
          </p:cNvSpPr>
          <p:nvPr/>
        </p:nvSpPr>
        <p:spPr bwMode="auto">
          <a:xfrm>
            <a:off x="4831080" y="47720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http://www.texasheroes.net/Cattalo.jpg</a:t>
            </a:r>
          </a:p>
        </p:txBody>
      </p:sp>
      <p:pic>
        <p:nvPicPr>
          <p:cNvPr id="13" name="Picture 12">
            <a:extLst>
              <a:ext uri="{FF2B5EF4-FFF2-40B4-BE49-F238E27FC236}">
                <a16:creationId xmlns:a16="http://schemas.microsoft.com/office/drawing/2014/main" id="{B206E3F1-D1FE-215A-8EE6-639D76DF8F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1705" y="16637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a:extLst>
              <a:ext uri="{FF2B5EF4-FFF2-40B4-BE49-F238E27FC236}">
                <a16:creationId xmlns:a16="http://schemas.microsoft.com/office/drawing/2014/main" id="{A77AA004-EDC7-B367-DFB2-0228E2A7BEA2}"/>
              </a:ext>
            </a:extLst>
          </p:cNvPr>
          <p:cNvSpPr>
            <a:spLocks noGrp="1"/>
          </p:cNvSpPr>
          <p:nvPr>
            <p:ph type="sldNum" sz="quarter" idx="12"/>
          </p:nvPr>
        </p:nvSpPr>
        <p:spPr>
          <a:xfrm>
            <a:off x="6507480" y="62436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2860371-6DAE-4DE1-98F6-6917614DEAA4}" type="slidenum">
              <a:rPr lang="en-US" altLang="en-US" sz="1200" smtClean="0"/>
              <a:pPr>
                <a:spcBef>
                  <a:spcPct val="0"/>
                </a:spcBef>
                <a:buClrTx/>
                <a:buSzTx/>
                <a:buFontTx/>
                <a:buNone/>
                <a:defRPr/>
              </a:pPr>
              <a:t>68</a:t>
            </a:fld>
            <a:endParaRPr lang="en-US" altLang="en-US" sz="1200"/>
          </a:p>
        </p:txBody>
      </p:sp>
      <p:sp>
        <p:nvSpPr>
          <p:cNvPr id="477187" name="Rectangle 3">
            <a:extLst>
              <a:ext uri="{FF2B5EF4-FFF2-40B4-BE49-F238E27FC236}">
                <a16:creationId xmlns:a16="http://schemas.microsoft.com/office/drawing/2014/main" id="{985E7FC4-B9BD-46A0-B9BF-836C5A7A1FE0}"/>
              </a:ext>
            </a:extLst>
          </p:cNvPr>
          <p:cNvSpPr>
            <a:spLocks noChangeArrowheads="1"/>
          </p:cNvSpPr>
          <p:nvPr/>
        </p:nvSpPr>
        <p:spPr bwMode="auto">
          <a:xfrm>
            <a:off x="487680" y="1612900"/>
            <a:ext cx="8229600" cy="635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Beefalo</a:t>
            </a:r>
          </a:p>
        </p:txBody>
      </p:sp>
      <p:grpSp>
        <p:nvGrpSpPr>
          <p:cNvPr id="2" name="Group 1">
            <a:extLst>
              <a:ext uri="{FF2B5EF4-FFF2-40B4-BE49-F238E27FC236}">
                <a16:creationId xmlns:a16="http://schemas.microsoft.com/office/drawing/2014/main" id="{6613933D-62A7-E6BE-37C8-C0BFBBDC6A81}"/>
              </a:ext>
            </a:extLst>
          </p:cNvPr>
          <p:cNvGrpSpPr/>
          <p:nvPr/>
        </p:nvGrpSpPr>
        <p:grpSpPr>
          <a:xfrm>
            <a:off x="1326673" y="185738"/>
            <a:ext cx="6323013" cy="5910262"/>
            <a:chOff x="1372393" y="185738"/>
            <a:chExt cx="6323013" cy="5910262"/>
          </a:xfrm>
        </p:grpSpPr>
        <p:pic>
          <p:nvPicPr>
            <p:cNvPr id="3" name="Picture 2">
              <a:extLst>
                <a:ext uri="{FF2B5EF4-FFF2-40B4-BE49-F238E27FC236}">
                  <a16:creationId xmlns:a16="http://schemas.microsoft.com/office/drawing/2014/main" id="{3D3135B2-90ED-53A1-0E35-AFC29496E3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48768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a:extLst>
                <a:ext uri="{FF2B5EF4-FFF2-40B4-BE49-F238E27FC236}">
                  <a16:creationId xmlns:a16="http://schemas.microsoft.com/office/drawing/2014/main" id="{88197733-2430-7DBB-0696-D3FC915551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324" t="1506" r="1987" b="2325"/>
            <a:stretch>
              <a:fillRect/>
            </a:stretch>
          </p:blipFill>
          <p:spPr bwMode="auto">
            <a:xfrm>
              <a:off x="1372393" y="1275788"/>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407E3197-4B25-D41F-B850-90CA86C7630A}"/>
                </a:ext>
              </a:extLst>
            </p:cNvPr>
            <p:cNvCxnSpPr/>
            <p:nvPr/>
          </p:nvCxnSpPr>
          <p:spPr bwMode="auto">
            <a:xfrm>
              <a:off x="1600200" y="1447800"/>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cxnSp>
          <p:nvCxnSpPr>
            <p:cNvPr id="6" name="Straight Connector 5">
              <a:extLst>
                <a:ext uri="{FF2B5EF4-FFF2-40B4-BE49-F238E27FC236}">
                  <a16:creationId xmlns:a16="http://schemas.microsoft.com/office/drawing/2014/main" id="{87BDEA40-1238-5C6E-EE0A-70D3632AEDE8}"/>
                </a:ext>
              </a:extLst>
            </p:cNvPr>
            <p:cNvCxnSpPr/>
            <p:nvPr/>
          </p:nvCxnSpPr>
          <p:spPr bwMode="auto">
            <a:xfrm rot="7320000">
              <a:off x="1738313" y="1443038"/>
              <a:ext cx="5715000" cy="3200400"/>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pic>
          <p:nvPicPr>
            <p:cNvPr id="7" name="Picture 6" descr="Check mark by raemi - An all-purpose check mark">
              <a:hlinkClick r:id="rId10"/>
              <a:extLst>
                <a:ext uri="{FF2B5EF4-FFF2-40B4-BE49-F238E27FC236}">
                  <a16:creationId xmlns:a16="http://schemas.microsoft.com/office/drawing/2014/main" id="{585429D6-78B9-D73D-FC85-9FECD1E18C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1800" y="4648200"/>
              <a:ext cx="1314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272495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D2DEB0-89A9-D1FC-3D31-E30999E66FD1}"/>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68C16E9-5914-4552-BCF9-DFA65BF7C48A}" type="slidenum">
              <a:rPr lang="en-US" altLang="en-US" sz="1200" smtClean="0"/>
              <a:pPr>
                <a:spcBef>
                  <a:spcPct val="0"/>
                </a:spcBef>
                <a:buClrTx/>
                <a:buSzTx/>
                <a:buFontTx/>
                <a:buNone/>
                <a:defRPr/>
              </a:pPr>
              <a:t>69</a:t>
            </a:fld>
            <a:endParaRPr lang="en-US" altLang="en-US" sz="1200"/>
          </a:p>
        </p:txBody>
      </p:sp>
      <p:sp>
        <p:nvSpPr>
          <p:cNvPr id="4" name="Rectangle 13">
            <a:extLst>
              <a:ext uri="{FF2B5EF4-FFF2-40B4-BE49-F238E27FC236}">
                <a16:creationId xmlns:a16="http://schemas.microsoft.com/office/drawing/2014/main" id="{F3AF0F46-7469-8D7F-B1E8-F6582D3BD102}"/>
              </a:ext>
            </a:extLst>
          </p:cNvPr>
          <p:cNvSpPr>
            <a:spLocks noChangeArrowheads="1"/>
          </p:cNvSpPr>
          <p:nvPr/>
        </p:nvSpPr>
        <p:spPr bwMode="auto">
          <a:xfrm>
            <a:off x="304800" y="19050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82AAB1-0CEB-19BE-C8CF-6C3D299891ED}"/>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596323B-9D90-48B2-961F-5A5AB7788F67}" type="slidenum">
              <a:rPr lang="en-US" altLang="en-US" sz="1200" smtClean="0"/>
              <a:pPr>
                <a:spcBef>
                  <a:spcPct val="0"/>
                </a:spcBef>
                <a:buClrTx/>
                <a:buSzTx/>
                <a:buFontTx/>
                <a:buNone/>
                <a:defRPr/>
              </a:pPr>
              <a:t>70</a:t>
            </a:fld>
            <a:endParaRPr lang="en-US" altLang="en-US" sz="1200"/>
          </a:p>
        </p:txBody>
      </p:sp>
      <p:sp>
        <p:nvSpPr>
          <p:cNvPr id="4" name="Rectangle 13">
            <a:extLst>
              <a:ext uri="{FF2B5EF4-FFF2-40B4-BE49-F238E27FC236}">
                <a16:creationId xmlns:a16="http://schemas.microsoft.com/office/drawing/2014/main" id="{33B055D8-3EE3-4F37-B1CF-EEC9CC7D7BE0}"/>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
        <p:nvSpPr>
          <p:cNvPr id="8" name="Rectangle 13">
            <a:extLst>
              <a:ext uri="{FF2B5EF4-FFF2-40B4-BE49-F238E27FC236}">
                <a16:creationId xmlns:a16="http://schemas.microsoft.com/office/drawing/2014/main" id="{AD0CBCA6-3125-1B89-2C75-C34EAE69BD5E}"/>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p>
          <a:p>
            <a:pPr algn="ctr" eaLnBrk="1" hangingPunct="1">
              <a:defRPr/>
            </a:pPr>
            <a:r>
              <a:rPr lang="en-US" sz="2000" dirty="0">
                <a:solidFill>
                  <a:srgbClr val="FFCC00"/>
                </a:solidFill>
                <a:effectLst>
                  <a:outerShdw blurRad="38100" dist="38100" dir="2700000" algn="tl">
                    <a:srgbClr val="000000"/>
                  </a:outerShdw>
                </a:effectLst>
                <a:latin typeface="Arial" charset="0"/>
              </a:rPr>
              <a:t>1.  American Bison                            2. Domesticated Cattle </a:t>
            </a:r>
          </a:p>
          <a:p>
            <a:pPr algn="ctr" eaLnBrk="1" hangingPunct="1">
              <a:defRPr/>
            </a:pPr>
            <a:endParaRPr lang="en-US" sz="2400" dirty="0">
              <a:solidFill>
                <a:srgbClr val="FFCC00"/>
              </a:solidFill>
              <a:effectLst>
                <a:outerShdw blurRad="38100" dist="38100" dir="2700000" algn="tl">
                  <a:srgbClr val="000000"/>
                </a:outerShdw>
              </a:effectLst>
              <a:latin typeface="Arial" charset="0"/>
            </a:endParaRPr>
          </a:p>
        </p:txBody>
      </p:sp>
      <p:pic>
        <p:nvPicPr>
          <p:cNvPr id="246789" name="Picture 2">
            <a:extLst>
              <a:ext uri="{FF2B5EF4-FFF2-40B4-BE49-F238E27FC236}">
                <a16:creationId xmlns:a16="http://schemas.microsoft.com/office/drawing/2014/main" id="{DCCF7EB7-3261-505E-1B21-E541FD1C26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133600"/>
            <a:ext cx="449580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0" name="Picture 4">
            <a:extLst>
              <a:ext uri="{FF2B5EF4-FFF2-40B4-BE49-F238E27FC236}">
                <a16:creationId xmlns:a16="http://schemas.microsoft.com/office/drawing/2014/main" id="{DC3E61A4-47D3-07DC-0295-735B6C1942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1828800"/>
            <a:ext cx="409416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FD6503-2392-6FEC-362E-ACF6F7FC53D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35A12DC-F93F-41DB-970B-6D9ACD128B4F}" type="slidenum">
              <a:rPr lang="en-US" altLang="en-US" sz="1200" smtClean="0"/>
              <a:pPr>
                <a:spcBef>
                  <a:spcPct val="0"/>
                </a:spcBef>
                <a:buClrTx/>
                <a:buSzTx/>
                <a:buFontTx/>
                <a:buNone/>
                <a:defRPr/>
              </a:pPr>
              <a:t>71</a:t>
            </a:fld>
            <a:endParaRPr lang="en-US" altLang="en-US" sz="1200"/>
          </a:p>
        </p:txBody>
      </p:sp>
      <p:sp>
        <p:nvSpPr>
          <p:cNvPr id="6" name="Rectangle 13">
            <a:extLst>
              <a:ext uri="{FF2B5EF4-FFF2-40B4-BE49-F238E27FC236}">
                <a16:creationId xmlns:a16="http://schemas.microsoft.com/office/drawing/2014/main" id="{F8777234-9E3B-0CDD-2C94-FC9DA1FDECBD}"/>
              </a:ext>
            </a:extLst>
          </p:cNvPr>
          <p:cNvSpPr>
            <a:spLocks noChangeArrowheads="1"/>
          </p:cNvSpPr>
          <p:nvPr/>
        </p:nvSpPr>
        <p:spPr bwMode="auto">
          <a:xfrm>
            <a:off x="-304800" y="2514600"/>
            <a:ext cx="3657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3.  Musk Ox</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48837" name="Picture 2">
            <a:extLst>
              <a:ext uri="{FF2B5EF4-FFF2-40B4-BE49-F238E27FC236}">
                <a16:creationId xmlns:a16="http://schemas.microsoft.com/office/drawing/2014/main" id="{352A5B95-B7E4-47C7-484B-5A4711A41C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762000"/>
            <a:ext cx="3657600" cy="594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45D4747C-4870-AD75-16C6-2CE2BE651104}"/>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4E252D7A-8A7B-ADEE-DD4A-F4F9F39E68FC}"/>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
        <p:nvSpPr>
          <p:cNvPr id="2" name="Slide Number Placeholder 1">
            <a:extLst>
              <a:ext uri="{FF2B5EF4-FFF2-40B4-BE49-F238E27FC236}">
                <a16:creationId xmlns:a16="http://schemas.microsoft.com/office/drawing/2014/main" id="{5A042BA6-F01F-C742-B93F-199E62CE7BF5}"/>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7B306DC-99DF-4ADC-A42A-B49E5488DA7C}" type="slidenum">
              <a:rPr lang="en-US" altLang="en-US" sz="1200" smtClean="0"/>
              <a:pPr>
                <a:spcBef>
                  <a:spcPct val="0"/>
                </a:spcBef>
                <a:buClrTx/>
                <a:buSzTx/>
                <a:buFontTx/>
                <a:buNone/>
                <a:defRPr/>
              </a:pPr>
              <a:t>72</a:t>
            </a:fld>
            <a:endParaRPr lang="en-US" altLang="en-US" sz="1200"/>
          </a:p>
        </p:txBody>
      </p:sp>
      <p:sp>
        <p:nvSpPr>
          <p:cNvPr id="8" name="Rectangle 13">
            <a:extLst>
              <a:ext uri="{FF2B5EF4-FFF2-40B4-BE49-F238E27FC236}">
                <a16:creationId xmlns:a16="http://schemas.microsoft.com/office/drawing/2014/main" id="{E99D7048-0E61-DAD6-21AF-B5603C9E18D8}"/>
              </a:ext>
            </a:extLst>
          </p:cNvPr>
          <p:cNvSpPr>
            <a:spLocks noChangeArrowheads="1"/>
          </p:cNvSpPr>
          <p:nvPr/>
        </p:nvSpPr>
        <p:spPr bwMode="auto">
          <a:xfrm>
            <a:off x="2819400" y="838200"/>
            <a:ext cx="3657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4.  Cape Buffalo</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50885" name="Picture 2">
            <a:extLst>
              <a:ext uri="{FF2B5EF4-FFF2-40B4-BE49-F238E27FC236}">
                <a16:creationId xmlns:a16="http://schemas.microsoft.com/office/drawing/2014/main" id="{CC0CBACA-B73D-1620-63F9-BABFBE5B69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 y="1169988"/>
            <a:ext cx="8915400" cy="545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F01EAD-2E3E-2AFF-0C7F-00D51CB2CF6D}"/>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E003FC7-2E67-41E0-92A6-4BB5369BE6AB}" type="slidenum">
              <a:rPr lang="en-US" altLang="en-US" sz="1200" smtClean="0"/>
              <a:pPr>
                <a:spcBef>
                  <a:spcPct val="0"/>
                </a:spcBef>
                <a:buClrTx/>
                <a:buSzTx/>
                <a:buFontTx/>
                <a:buNone/>
                <a:defRPr/>
              </a:pPr>
              <a:t>73</a:t>
            </a:fld>
            <a:endParaRPr lang="en-US" altLang="en-US" sz="1200"/>
          </a:p>
        </p:txBody>
      </p:sp>
      <p:sp>
        <p:nvSpPr>
          <p:cNvPr id="8" name="Rectangle 13">
            <a:extLst>
              <a:ext uri="{FF2B5EF4-FFF2-40B4-BE49-F238E27FC236}">
                <a16:creationId xmlns:a16="http://schemas.microsoft.com/office/drawing/2014/main" id="{DB4123EA-B56A-61C7-E36B-230C35CD473F}"/>
              </a:ext>
            </a:extLst>
          </p:cNvPr>
          <p:cNvSpPr>
            <a:spLocks noChangeArrowheads="1"/>
          </p:cNvSpPr>
          <p:nvPr/>
        </p:nvSpPr>
        <p:spPr bwMode="auto">
          <a:xfrm>
            <a:off x="2819400" y="838200"/>
            <a:ext cx="3657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4.  Cape Buffalo</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52933" name="Picture 2">
            <a:extLst>
              <a:ext uri="{FF2B5EF4-FFF2-40B4-BE49-F238E27FC236}">
                <a16:creationId xmlns:a16="http://schemas.microsoft.com/office/drawing/2014/main" id="{EA883F84-1EDE-FBD0-CBFB-F22E4D93F6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0769" r="19658"/>
          <a:stretch>
            <a:fillRect/>
          </a:stretch>
        </p:blipFill>
        <p:spPr bwMode="auto">
          <a:xfrm>
            <a:off x="4554040" y="1233488"/>
            <a:ext cx="4419600" cy="545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4F500681-D9A3-7B7C-63AF-4F0B7D8BAC70}"/>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3" name="Picture 4">
            <a:extLst>
              <a:ext uri="{FF2B5EF4-FFF2-40B4-BE49-F238E27FC236}">
                <a16:creationId xmlns:a16="http://schemas.microsoft.com/office/drawing/2014/main" id="{BA55D25C-D3EE-1714-C918-7985777517C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88" t="6855" r="7988" b="13538"/>
          <a:stretch/>
        </p:blipFill>
        <p:spPr bwMode="auto">
          <a:xfrm>
            <a:off x="-211347" y="1233488"/>
            <a:ext cx="4575175" cy="545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B35621-2EF0-6606-79C1-E1DD7D9AF94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C5D4E092-152A-46C3-95BF-306AB8612C34}" type="slidenum">
              <a:rPr lang="en-US" altLang="en-US" sz="1200" smtClean="0"/>
              <a:pPr>
                <a:spcBef>
                  <a:spcPct val="0"/>
                </a:spcBef>
                <a:buClrTx/>
                <a:buSzTx/>
                <a:buFontTx/>
                <a:buNone/>
                <a:defRPr/>
              </a:pPr>
              <a:t>74</a:t>
            </a:fld>
            <a:endParaRPr lang="en-US" altLang="en-US" sz="1200"/>
          </a:p>
        </p:txBody>
      </p:sp>
      <p:sp>
        <p:nvSpPr>
          <p:cNvPr id="6" name="Rectangle 13">
            <a:extLst>
              <a:ext uri="{FF2B5EF4-FFF2-40B4-BE49-F238E27FC236}">
                <a16:creationId xmlns:a16="http://schemas.microsoft.com/office/drawing/2014/main" id="{96741F24-06D6-BCB0-3AFD-0299E582FF0B}"/>
              </a:ext>
            </a:extLst>
          </p:cNvPr>
          <p:cNvSpPr>
            <a:spLocks noChangeArrowheads="1"/>
          </p:cNvSpPr>
          <p:nvPr/>
        </p:nvSpPr>
        <p:spPr bwMode="auto">
          <a:xfrm>
            <a:off x="685800" y="10668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5. </a:t>
            </a:r>
            <a:r>
              <a:rPr lang="en-US" sz="2000" dirty="0" err="1">
                <a:solidFill>
                  <a:srgbClr val="FFCC00"/>
                </a:solidFill>
                <a:effectLst>
                  <a:outerShdw blurRad="38100" dist="38100" dir="2700000" algn="tl">
                    <a:srgbClr val="000000"/>
                  </a:outerShdw>
                </a:effectLst>
                <a:latin typeface="Arial" charset="0"/>
              </a:rPr>
              <a:t>Auroch</a:t>
            </a:r>
            <a:r>
              <a:rPr lang="en-US" sz="2000" dirty="0">
                <a:solidFill>
                  <a:srgbClr val="FFCC00"/>
                </a:solidFill>
                <a:effectLst>
                  <a:outerShdw blurRad="38100" dist="38100" dir="2700000" algn="tl">
                    <a:srgbClr val="000000"/>
                  </a:outerShdw>
                </a:effectLst>
                <a:latin typeface="Arial" charset="0"/>
              </a:rPr>
              <a:t> </a:t>
            </a:r>
          </a:p>
          <a:p>
            <a:pPr algn="ctr" eaLnBrk="1" hangingPunct="1">
              <a:defRPr/>
            </a:pPr>
            <a:r>
              <a:rPr lang="en-US" sz="2000" dirty="0">
                <a:solidFill>
                  <a:srgbClr val="FFCC00"/>
                </a:solidFill>
                <a:effectLst>
                  <a:outerShdw blurRad="38100" dist="38100" dir="2700000" algn="tl">
                    <a:srgbClr val="000000"/>
                  </a:outerShdw>
                </a:effectLst>
                <a:latin typeface="Arial" charset="0"/>
              </a:rPr>
              <a:t>(Progenitor to Domesticated Cattle - Last Female Died in 1627)</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94917" name="Picture 1">
            <a:extLst>
              <a:ext uri="{FF2B5EF4-FFF2-40B4-BE49-F238E27FC236}">
                <a16:creationId xmlns:a16="http://schemas.microsoft.com/office/drawing/2014/main" id="{53E15CA7-C9A2-035F-5619-C8C0E65E8B4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500" t="9197" r="13393" b="8035"/>
          <a:stretch/>
        </p:blipFill>
        <p:spPr bwMode="auto">
          <a:xfrm>
            <a:off x="1371600" y="1752600"/>
            <a:ext cx="6324600"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17BA2317-D516-9D91-BB69-7FFABE51D2BB}"/>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1137863651"/>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792AE5-41AD-87B5-02E9-20E1BA068F86}"/>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B38C53A-F443-4C76-92D6-B60377CF29A5}" type="slidenum">
              <a:rPr lang="en-US" altLang="en-US" smtClean="0">
                <a:latin typeface="Arial" panose="020B0604020202020204" pitchFamily="34" charset="0"/>
              </a:rPr>
              <a:pPr>
                <a:defRPr/>
              </a:pPr>
              <a:t>75</a:t>
            </a:fld>
            <a:endParaRPr lang="en-US" altLang="en-US">
              <a:latin typeface="Arial" panose="020B0604020202020204" pitchFamily="34" charset="0"/>
            </a:endParaRPr>
          </a:p>
        </p:txBody>
      </p:sp>
      <p:pic>
        <p:nvPicPr>
          <p:cNvPr id="257027" name="Picture 4" descr="A group of cattle standing on top of a field&#10;&#10;Description automatically generated">
            <a:extLst>
              <a:ext uri="{FF2B5EF4-FFF2-40B4-BE49-F238E27FC236}">
                <a16:creationId xmlns:a16="http://schemas.microsoft.com/office/drawing/2014/main" id="{16E38766-1D68-0E36-550A-63A75A218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 y="1104900"/>
            <a:ext cx="86328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C028F-29B9-5AD2-43F0-E1ADDB0E2245}"/>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61F4BE6-B7A4-4F91-B395-8CB4F5CC053D}" type="slidenum">
              <a:rPr lang="en-US" altLang="en-US" sz="1200" smtClean="0"/>
              <a:pPr>
                <a:spcBef>
                  <a:spcPct val="0"/>
                </a:spcBef>
                <a:buClrTx/>
                <a:buSzTx/>
                <a:buFontTx/>
                <a:buNone/>
                <a:defRPr/>
              </a:pPr>
              <a:t>76</a:t>
            </a:fld>
            <a:endParaRPr lang="en-US" altLang="en-US" sz="1200"/>
          </a:p>
        </p:txBody>
      </p:sp>
      <p:pic>
        <p:nvPicPr>
          <p:cNvPr id="258052" name="Picture 2">
            <a:extLst>
              <a:ext uri="{FF2B5EF4-FFF2-40B4-BE49-F238E27FC236}">
                <a16:creationId xmlns:a16="http://schemas.microsoft.com/office/drawing/2014/main" id="{5EC14761-C5AD-FD8A-5D0C-D7A77650A0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079500"/>
            <a:ext cx="7391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3">
            <a:extLst>
              <a:ext uri="{FF2B5EF4-FFF2-40B4-BE49-F238E27FC236}">
                <a16:creationId xmlns:a16="http://schemas.microsoft.com/office/drawing/2014/main" id="{6C6CC3E3-38D3-E7F8-0D42-976EB7C75C23}"/>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6.  Wild Yak (Himalayans) </a:t>
            </a:r>
            <a:endParaRPr lang="en-US" sz="2400" i="1" dirty="0">
              <a:solidFill>
                <a:srgbClr val="FFCC00"/>
              </a:solidFill>
              <a:effectLst>
                <a:outerShdw blurRad="38100" dist="38100" dir="2700000" algn="tl">
                  <a:srgbClr val="000000"/>
                </a:outerShdw>
              </a:effectLst>
              <a:latin typeface="Arial" charset="0"/>
            </a:endParaRPr>
          </a:p>
        </p:txBody>
      </p:sp>
      <p:sp>
        <p:nvSpPr>
          <p:cNvPr id="3" name="Rectangle 13">
            <a:extLst>
              <a:ext uri="{FF2B5EF4-FFF2-40B4-BE49-F238E27FC236}">
                <a16:creationId xmlns:a16="http://schemas.microsoft.com/office/drawing/2014/main" id="{4F9166D6-5FAC-FC0D-71DA-ED10A36CF1E0}"/>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718BA0-E8FC-28D5-E4C2-9E6BD227AFC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0108519-8D3D-42CA-833C-47D08FA634B5}" type="slidenum">
              <a:rPr lang="en-US" altLang="en-US" sz="1200" smtClean="0"/>
              <a:pPr>
                <a:spcBef>
                  <a:spcPct val="0"/>
                </a:spcBef>
                <a:buClrTx/>
                <a:buSzTx/>
                <a:buFontTx/>
                <a:buNone/>
                <a:defRPr/>
              </a:pPr>
              <a:t>77</a:t>
            </a:fld>
            <a:endParaRPr lang="en-US" altLang="en-US" sz="1200"/>
          </a:p>
        </p:txBody>
      </p:sp>
      <p:sp>
        <p:nvSpPr>
          <p:cNvPr id="9" name="Rectangle 13">
            <a:extLst>
              <a:ext uri="{FF2B5EF4-FFF2-40B4-BE49-F238E27FC236}">
                <a16:creationId xmlns:a16="http://schemas.microsoft.com/office/drawing/2014/main" id="{0F5FD74D-4B39-544F-D78A-67B470F85F3A}"/>
              </a:ext>
            </a:extLst>
          </p:cNvPr>
          <p:cNvSpPr>
            <a:spLocks noChangeArrowheads="1"/>
          </p:cNvSpPr>
          <p:nvPr/>
        </p:nvSpPr>
        <p:spPr bwMode="auto">
          <a:xfrm>
            <a:off x="342900" y="1071562"/>
            <a:ext cx="8458200" cy="2286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Bos </a:t>
            </a:r>
            <a:r>
              <a:rPr lang="en-US" sz="2400" i="1" dirty="0" err="1">
                <a:solidFill>
                  <a:srgbClr val="FFCC00"/>
                </a:solidFill>
                <a:effectLst>
                  <a:outerShdw blurRad="38100" dist="38100" dir="2700000" algn="tl">
                    <a:srgbClr val="000000"/>
                  </a:outerShdw>
                </a:effectLst>
                <a:latin typeface="Arial" charset="0"/>
              </a:rPr>
              <a:t>grunniens</a:t>
            </a:r>
            <a:r>
              <a:rPr lang="en-US" sz="2400" i="1" dirty="0">
                <a:solidFill>
                  <a:srgbClr val="FFCC00"/>
                </a:solidFill>
                <a:effectLst>
                  <a:outerShdw blurRad="38100" dist="38100" dir="2700000" algn="tl">
                    <a:srgbClr val="000000"/>
                  </a:outerShdw>
                </a:effectLst>
                <a:latin typeface="Arial" charset="0"/>
              </a:rPr>
              <a:t> + 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Bos </a:t>
            </a:r>
            <a:r>
              <a:rPr lang="en-US" sz="2400" i="1" dirty="0" err="1">
                <a:solidFill>
                  <a:srgbClr val="FFCC00"/>
                </a:solidFill>
                <a:effectLst>
                  <a:outerShdw blurRad="38100" dist="38100" dir="2700000" algn="tl">
                    <a:srgbClr val="000000"/>
                  </a:outerShdw>
                </a:effectLst>
                <a:latin typeface="Arial" charset="0"/>
              </a:rPr>
              <a:t>taurus</a:t>
            </a:r>
            <a:r>
              <a:rPr lang="en-US" sz="2400" i="1" dirty="0">
                <a:solidFill>
                  <a:srgbClr val="FFCC00"/>
                </a:solidFill>
                <a:effectLst>
                  <a:outerShdw blurRad="38100" dist="38100" dir="2700000" algn="tl">
                    <a:srgbClr val="000000"/>
                  </a:outerShdw>
                </a:effectLst>
                <a:latin typeface="Arial" charset="0"/>
              </a:rPr>
              <a:t> =</a:t>
            </a:r>
            <a:endParaRPr lang="en-US" sz="32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60100" name="Picture 2">
            <a:extLst>
              <a:ext uri="{FF2B5EF4-FFF2-40B4-BE49-F238E27FC236}">
                <a16:creationId xmlns:a16="http://schemas.microsoft.com/office/drawing/2014/main" id="{49FA6537-2E5A-5C57-6BD0-2DFA60F967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371600"/>
            <a:ext cx="4191000" cy="462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0101" name="Picture 4">
            <a:extLst>
              <a:ext uri="{FF2B5EF4-FFF2-40B4-BE49-F238E27FC236}">
                <a16:creationId xmlns:a16="http://schemas.microsoft.com/office/drawing/2014/main" id="{91325EBB-B1D5-0D3E-2A2A-F69A2BAB77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447800"/>
            <a:ext cx="43926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D9203A-6228-DF52-C584-AB19FF7BB18F}"/>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A79E5B1-4AAB-44B4-8CFF-241D3DCF5DDB}" type="slidenum">
              <a:rPr lang="en-US" altLang="en-US" sz="1200" smtClean="0"/>
              <a:pPr>
                <a:spcBef>
                  <a:spcPct val="0"/>
                </a:spcBef>
                <a:buClrTx/>
                <a:buSzTx/>
                <a:buFontTx/>
                <a:buNone/>
                <a:defRPr/>
              </a:pPr>
              <a:t>78</a:t>
            </a:fld>
            <a:endParaRPr lang="en-US" altLang="en-US" sz="1200"/>
          </a:p>
        </p:txBody>
      </p:sp>
      <p:pic>
        <p:nvPicPr>
          <p:cNvPr id="262147" name="Picture 2">
            <a:extLst>
              <a:ext uri="{FF2B5EF4-FFF2-40B4-BE49-F238E27FC236}">
                <a16:creationId xmlns:a16="http://schemas.microsoft.com/office/drawing/2014/main" id="{AC4D222A-4BBB-DD2A-3EFF-D7EECE580C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9700" y="1686464"/>
            <a:ext cx="63246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3">
            <a:extLst>
              <a:ext uri="{FF2B5EF4-FFF2-40B4-BE49-F238E27FC236}">
                <a16:creationId xmlns:a16="http://schemas.microsoft.com/office/drawing/2014/main" id="{A8B04BB8-0524-58AD-BB5B-B9CF18851A3F}"/>
              </a:ext>
            </a:extLst>
          </p:cNvPr>
          <p:cNvSpPr>
            <a:spLocks noChangeArrowheads="1"/>
          </p:cNvSpPr>
          <p:nvPr/>
        </p:nvSpPr>
        <p:spPr bwMode="auto">
          <a:xfrm>
            <a:off x="381000" y="1143000"/>
            <a:ext cx="8458200" cy="228600"/>
          </a:xfrm>
          <a:prstGeom prst="rect">
            <a:avLst/>
          </a:prstGeom>
          <a:noFill/>
          <a:ln w="9525">
            <a:noFill/>
            <a:miter lim="800000"/>
            <a:headEnd/>
            <a:tailEnd/>
          </a:ln>
          <a:effectLst/>
        </p:spPr>
        <p:txBody>
          <a:bodyPr anchor="ctr"/>
          <a:lstStyle/>
          <a:p>
            <a:pPr algn="ctr" eaLnBrk="1" hangingPunct="1">
              <a:defRPr/>
            </a:pPr>
            <a:r>
              <a:rPr lang="en-US" sz="2400" i="1" dirty="0">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Bos </a:t>
            </a:r>
            <a:r>
              <a:rPr lang="en-US" sz="2400" i="1" dirty="0" err="1">
                <a:solidFill>
                  <a:srgbClr val="FFCC00"/>
                </a:solidFill>
                <a:effectLst>
                  <a:outerShdw blurRad="38100" dist="38100" dir="2700000" algn="tl">
                    <a:srgbClr val="000000"/>
                  </a:outerShdw>
                </a:effectLst>
                <a:latin typeface="Arial" charset="0"/>
              </a:rPr>
              <a:t>grunniens</a:t>
            </a:r>
            <a:r>
              <a:rPr lang="en-US" sz="2400" i="1" dirty="0">
                <a:solidFill>
                  <a:srgbClr val="FFCC00"/>
                </a:solidFill>
                <a:effectLst>
                  <a:outerShdw blurRad="38100" dist="38100" dir="2700000" algn="tl">
                    <a:srgbClr val="000000"/>
                  </a:outerShdw>
                </a:effectLst>
                <a:latin typeface="Arial" charset="0"/>
              </a:rPr>
              <a:t>+ 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Bos primigenius =</a:t>
            </a:r>
          </a:p>
          <a:p>
            <a:pPr algn="ctr" eaLnBrk="1" hangingPunct="1">
              <a:defRPr/>
            </a:pPr>
            <a:r>
              <a:rPr lang="en-US" sz="1200" i="1"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err="1">
                <a:solidFill>
                  <a:srgbClr val="FFCC00"/>
                </a:solidFill>
                <a:effectLst>
                  <a:outerShdw blurRad="38100" dist="38100" dir="2700000" algn="tl">
                    <a:srgbClr val="000000"/>
                  </a:outerShdw>
                </a:effectLst>
                <a:latin typeface="Arial" charset="0"/>
              </a:rPr>
              <a:t>Yattle</a:t>
            </a:r>
            <a:endParaRPr lang="en-US" sz="24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AC767D-9544-F5CD-7157-0947EB05D27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284BCA6-F30D-4C75-A035-696771FBA4E0}" type="slidenum">
              <a:rPr lang="en-US" altLang="en-US" sz="1200" smtClean="0"/>
              <a:pPr>
                <a:spcBef>
                  <a:spcPct val="0"/>
                </a:spcBef>
                <a:buClrTx/>
                <a:buSzTx/>
                <a:buFontTx/>
                <a:buNone/>
                <a:defRPr/>
              </a:pPr>
              <a:t>79</a:t>
            </a:fld>
            <a:endParaRPr lang="en-US" altLang="en-US" sz="1200"/>
          </a:p>
        </p:txBody>
      </p:sp>
      <p:sp>
        <p:nvSpPr>
          <p:cNvPr id="9" name="Rectangle 13">
            <a:extLst>
              <a:ext uri="{FF2B5EF4-FFF2-40B4-BE49-F238E27FC236}">
                <a16:creationId xmlns:a16="http://schemas.microsoft.com/office/drawing/2014/main" id="{AE7E4C29-7EBB-FF54-FA88-373D61ECE367}"/>
              </a:ext>
            </a:extLst>
          </p:cNvPr>
          <p:cNvSpPr>
            <a:spLocks noChangeArrowheads="1"/>
          </p:cNvSpPr>
          <p:nvPr/>
        </p:nvSpPr>
        <p:spPr bwMode="auto">
          <a:xfrm>
            <a:off x="381000" y="914400"/>
            <a:ext cx="8458200" cy="228600"/>
          </a:xfrm>
          <a:prstGeom prst="rect">
            <a:avLst/>
          </a:prstGeom>
          <a:noFill/>
          <a:ln w="9525">
            <a:noFill/>
            <a:miter lim="800000"/>
            <a:headEnd/>
            <a:tailEnd/>
          </a:ln>
          <a:effectLst/>
        </p:spPr>
        <p:txBody>
          <a:bodyPr anchor="ctr"/>
          <a:lstStyle/>
          <a:p>
            <a:pPr algn="ctr" eaLnBrk="1" hangingPunct="1">
              <a:defRPr/>
            </a:pPr>
            <a:r>
              <a:rPr lang="en-US" sz="2400" i="1" dirty="0" err="1">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Bos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grunniens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Bison </a:t>
            </a:r>
            <a:r>
              <a:rPr lang="en-US" sz="2400" i="1" dirty="0" err="1">
                <a:solidFill>
                  <a:srgbClr val="FFCC00"/>
                </a:solidFill>
                <a:effectLst>
                  <a:outerShdw blurRad="38100" dist="38100" dir="2700000" algn="tl">
                    <a:srgbClr val="000000"/>
                  </a:outerShdw>
                </a:effectLst>
                <a:latin typeface="Arial" charset="0"/>
              </a:rPr>
              <a:t>bison</a:t>
            </a:r>
            <a:r>
              <a:rPr lang="en-US" sz="2400" i="1" dirty="0">
                <a:solidFill>
                  <a:srgbClr val="FFCC00"/>
                </a:solidFill>
                <a:effectLst>
                  <a:outerShdw blurRad="38100" dist="38100" dir="2700000" algn="tl">
                    <a:srgbClr val="000000"/>
                  </a:outerShdw>
                </a:effectLst>
                <a:latin typeface="Arial" charset="0"/>
              </a:rPr>
              <a:t>=</a:t>
            </a:r>
            <a:endParaRPr lang="en-US" sz="32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64196" name="Picture 2">
            <a:extLst>
              <a:ext uri="{FF2B5EF4-FFF2-40B4-BE49-F238E27FC236}">
                <a16:creationId xmlns:a16="http://schemas.microsoft.com/office/drawing/2014/main" id="{5A3DAD94-27D0-B3A7-A6DC-7632ECF219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981200"/>
            <a:ext cx="449580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4197" name="Picture 2">
            <a:extLst>
              <a:ext uri="{FF2B5EF4-FFF2-40B4-BE49-F238E27FC236}">
                <a16:creationId xmlns:a16="http://schemas.microsoft.com/office/drawing/2014/main" id="{A9205A90-63EB-CAEF-8C88-4D53249E08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371600"/>
            <a:ext cx="4191000" cy="462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42" name="Picture 4">
            <a:extLst>
              <a:ext uri="{FF2B5EF4-FFF2-40B4-BE49-F238E27FC236}">
                <a16:creationId xmlns:a16="http://schemas.microsoft.com/office/drawing/2014/main" id="{5D127E8C-36D3-41EF-01A4-53C30A5E4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66800"/>
            <a:ext cx="41767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DD6DB57-C735-E941-63CB-5468EA2C9C50}"/>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B70EA8D7-F063-479E-920A-855457F636CC}" type="slidenum">
              <a:rPr lang="en-US" altLang="en-US" sz="1200" smtClean="0"/>
              <a:pPr>
                <a:spcBef>
                  <a:spcPct val="0"/>
                </a:spcBef>
                <a:buClrTx/>
                <a:buSzTx/>
                <a:buFontTx/>
                <a:buNone/>
                <a:defRPr/>
              </a:pPr>
              <a:t>80</a:t>
            </a:fld>
            <a:endParaRPr lang="en-US" altLang="en-US" sz="1200"/>
          </a:p>
        </p:txBody>
      </p:sp>
      <p:sp>
        <p:nvSpPr>
          <p:cNvPr id="9" name="Rectangle 13">
            <a:extLst>
              <a:ext uri="{FF2B5EF4-FFF2-40B4-BE49-F238E27FC236}">
                <a16:creationId xmlns:a16="http://schemas.microsoft.com/office/drawing/2014/main" id="{06A38E9C-DC5B-B595-C730-D72852F429BD}"/>
              </a:ext>
            </a:extLst>
          </p:cNvPr>
          <p:cNvSpPr>
            <a:spLocks noChangeArrowheads="1"/>
          </p:cNvSpPr>
          <p:nvPr/>
        </p:nvSpPr>
        <p:spPr bwMode="auto">
          <a:xfrm>
            <a:off x="381000" y="746760"/>
            <a:ext cx="8458200" cy="228600"/>
          </a:xfrm>
          <a:prstGeom prst="rect">
            <a:avLst/>
          </a:prstGeom>
          <a:noFill/>
          <a:ln w="9525">
            <a:noFill/>
            <a:miter lim="800000"/>
            <a:headEnd/>
            <a:tailEnd/>
          </a:ln>
          <a:effectLst/>
        </p:spPr>
        <p:txBody>
          <a:bodyPr anchor="ctr"/>
          <a:lstStyle/>
          <a:p>
            <a:pPr algn="ctr" eaLnBrk="1" hangingPunct="1">
              <a:defRPr/>
            </a:pPr>
            <a:r>
              <a:rPr lang="en-US" sz="2400" i="1" dirty="0" err="1">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Bos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grunniens</a:t>
            </a:r>
            <a:r>
              <a:rPr lang="en-US" sz="2400" i="1" dirty="0">
                <a:solidFill>
                  <a:srgbClr val="FFCC00"/>
                </a:solidFill>
                <a:effectLst>
                  <a:outerShdw blurRad="38100" dist="38100" dir="2700000" algn="tl">
                    <a:srgbClr val="000000"/>
                  </a:outerShdw>
                </a:effectLst>
                <a:latin typeface="Arial" charset="0"/>
              </a:rPr>
              <a:t>+ </a:t>
            </a:r>
            <a:r>
              <a:rPr lang="en-US" sz="2400" i="1" dirty="0" err="1">
                <a:solidFill>
                  <a:srgbClr val="FFCC00"/>
                </a:solidFill>
                <a:effectLst>
                  <a:outerShdw blurRad="38100" dist="38100" dir="2700000" algn="tl">
                    <a:srgbClr val="000000"/>
                  </a:outerShdw>
                </a:effectLst>
                <a:latin typeface="Arial" charset="0"/>
              </a:rPr>
              <a:t>Bovidae</a:t>
            </a:r>
            <a:r>
              <a:rPr lang="en-US" sz="2400" dirty="0">
                <a:solidFill>
                  <a:srgbClr val="FFCC00"/>
                </a:solidFill>
                <a:effectLst>
                  <a:outerShdw blurRad="38100" dist="38100" dir="2700000" algn="tl">
                    <a:srgbClr val="000000"/>
                  </a:outerShdw>
                </a:effectLst>
                <a:latin typeface="Arial" charset="0"/>
              </a:rPr>
              <a:t> </a:t>
            </a:r>
            <a:r>
              <a:rPr lang="en-US" sz="2400" i="1" dirty="0">
                <a:solidFill>
                  <a:srgbClr val="FFCC00"/>
                </a:solidFill>
                <a:effectLst>
                  <a:outerShdw blurRad="38100" dist="38100" dir="2700000" algn="tl">
                    <a:srgbClr val="000000"/>
                  </a:outerShdw>
                </a:effectLst>
                <a:latin typeface="Arial" charset="0"/>
              </a:rPr>
              <a:t>Bison </a:t>
            </a:r>
            <a:r>
              <a:rPr lang="en-US" sz="2400" i="1" dirty="0" err="1">
                <a:solidFill>
                  <a:srgbClr val="FFCC00"/>
                </a:solidFill>
                <a:effectLst>
                  <a:outerShdw blurRad="38100" dist="38100" dir="2700000" algn="tl">
                    <a:srgbClr val="000000"/>
                  </a:outerShdw>
                </a:effectLst>
                <a:latin typeface="Arial" charset="0"/>
              </a:rPr>
              <a:t>bison</a:t>
            </a:r>
            <a:r>
              <a:rPr lang="en-US" sz="2400" i="1" dirty="0">
                <a:solidFill>
                  <a:srgbClr val="FFCC00"/>
                </a:solidFill>
                <a:effectLst>
                  <a:outerShdw blurRad="38100" dist="38100" dir="2700000" algn="tl">
                    <a:srgbClr val="000000"/>
                  </a:outerShdw>
                </a:effectLst>
                <a:latin typeface="Arial" charset="0"/>
              </a:rPr>
              <a:t>                 </a:t>
            </a:r>
            <a:r>
              <a:rPr lang="en-US" sz="2400" dirty="0" err="1">
                <a:solidFill>
                  <a:srgbClr val="FFCC00"/>
                </a:solidFill>
                <a:effectLst>
                  <a:outerShdw blurRad="38100" dist="38100" dir="2700000" algn="tl">
                    <a:srgbClr val="000000"/>
                  </a:outerShdw>
                </a:effectLst>
                <a:latin typeface="Arial" charset="0"/>
              </a:rPr>
              <a:t>Yakalo</a:t>
            </a:r>
            <a:endParaRPr lang="en-US" sz="24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66245" name="Picture 2" descr="A baby yakalo. Just one of many distractions when doing the Everest Base Camp trek with kids.">
            <a:extLst>
              <a:ext uri="{FF2B5EF4-FFF2-40B4-BE49-F238E27FC236}">
                <a16:creationId xmlns:a16="http://schemas.microsoft.com/office/drawing/2014/main" id="{FC7AD772-68DC-C911-F1D9-7B6EBDC50B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7363" y="1295400"/>
            <a:ext cx="469423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B76E6A-9EA2-242F-547B-2899207A339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E060D97-5B0B-4F9B-AA2E-04F57D6312D2}" type="slidenum">
              <a:rPr lang="en-US" altLang="en-US" sz="1200" smtClean="0"/>
              <a:pPr>
                <a:spcBef>
                  <a:spcPct val="0"/>
                </a:spcBef>
                <a:buClrTx/>
                <a:buSzTx/>
                <a:buFontTx/>
                <a:buNone/>
                <a:defRPr/>
              </a:pPr>
              <a:t>81</a:t>
            </a:fld>
            <a:endParaRPr lang="en-US" altLang="en-US" sz="1200"/>
          </a:p>
        </p:txBody>
      </p:sp>
      <p:sp>
        <p:nvSpPr>
          <p:cNvPr id="8" name="Rectangle 13">
            <a:extLst>
              <a:ext uri="{FF2B5EF4-FFF2-40B4-BE49-F238E27FC236}">
                <a16:creationId xmlns:a16="http://schemas.microsoft.com/office/drawing/2014/main" id="{7116D205-0E49-666F-1C5D-FBB03A127484}"/>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7. Asian </a:t>
            </a:r>
            <a:r>
              <a:rPr lang="en-US" sz="2000" dirty="0" err="1">
                <a:solidFill>
                  <a:srgbClr val="FFCC00"/>
                </a:solidFill>
                <a:effectLst>
                  <a:outerShdw blurRad="38100" dist="38100" dir="2700000" algn="tl">
                    <a:srgbClr val="000000"/>
                  </a:outerShdw>
                </a:effectLst>
                <a:latin typeface="Arial" charset="0"/>
              </a:rPr>
              <a:t>Banteng</a:t>
            </a:r>
            <a:endParaRPr lang="en-US" sz="2400" i="1" dirty="0">
              <a:solidFill>
                <a:srgbClr val="FFCC00"/>
              </a:solidFill>
              <a:effectLst>
                <a:outerShdw blurRad="38100" dist="38100" dir="2700000" algn="tl">
                  <a:srgbClr val="000000"/>
                </a:outerShdw>
              </a:effectLst>
              <a:latin typeface="Arial" charset="0"/>
            </a:endParaRPr>
          </a:p>
        </p:txBody>
      </p:sp>
      <p:pic>
        <p:nvPicPr>
          <p:cNvPr id="268293" name="irc_mi" descr="Male-banteng-in-forest">
            <a:extLst>
              <a:ext uri="{FF2B5EF4-FFF2-40B4-BE49-F238E27FC236}">
                <a16:creationId xmlns:a16="http://schemas.microsoft.com/office/drawing/2014/main" id="{39D4A5AF-651B-57E5-342D-84D8FB6A20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D9DC5A59-9807-6C16-53A6-60D26FEBF808}"/>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D2A726-4D88-7026-2950-58798E29659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F06C06B3-BE00-4FFC-A52A-3F3F114052B2}" type="slidenum">
              <a:rPr lang="en-US" altLang="en-US" sz="1200" smtClean="0"/>
              <a:pPr>
                <a:spcBef>
                  <a:spcPct val="0"/>
                </a:spcBef>
                <a:buClrTx/>
                <a:buSzTx/>
                <a:buFontTx/>
                <a:buNone/>
                <a:defRPr/>
              </a:pPr>
              <a:t>82</a:t>
            </a:fld>
            <a:endParaRPr lang="en-US" altLang="en-US" sz="1200"/>
          </a:p>
        </p:txBody>
      </p:sp>
      <p:sp>
        <p:nvSpPr>
          <p:cNvPr id="8" name="Rectangle 13">
            <a:extLst>
              <a:ext uri="{FF2B5EF4-FFF2-40B4-BE49-F238E27FC236}">
                <a16:creationId xmlns:a16="http://schemas.microsoft.com/office/drawing/2014/main" id="{CF1EB3A5-C969-51AF-DB7E-9BD32FF9C0AB}"/>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8.  </a:t>
            </a:r>
            <a:r>
              <a:rPr lang="en-US" sz="2000" dirty="0" err="1">
                <a:solidFill>
                  <a:srgbClr val="FFCC00"/>
                </a:solidFill>
                <a:effectLst>
                  <a:outerShdw blurRad="38100" dist="38100" dir="2700000" algn="tl">
                    <a:srgbClr val="000000"/>
                  </a:outerShdw>
                </a:effectLst>
                <a:latin typeface="Arial" charset="0"/>
              </a:rPr>
              <a:t>Kouprey</a:t>
            </a:r>
            <a:r>
              <a:rPr lang="en-US" sz="2000" dirty="0">
                <a:solidFill>
                  <a:srgbClr val="FFCC00"/>
                </a:solidFill>
                <a:effectLst>
                  <a:outerShdw blurRad="38100" dist="38100" dir="2700000" algn="tl">
                    <a:srgbClr val="000000"/>
                  </a:outerShdw>
                </a:effectLst>
                <a:latin typeface="Arial" charset="0"/>
              </a:rPr>
              <a:t> (SE Asian Grey Ox)</a:t>
            </a:r>
            <a:endParaRPr lang="en-US" sz="2400" i="1" dirty="0">
              <a:solidFill>
                <a:srgbClr val="FFCC00"/>
              </a:solidFill>
              <a:effectLst>
                <a:outerShdw blurRad="38100" dist="38100" dir="2700000" algn="tl">
                  <a:srgbClr val="000000"/>
                </a:outerShdw>
              </a:effectLst>
              <a:latin typeface="Arial" charset="0"/>
            </a:endParaRPr>
          </a:p>
        </p:txBody>
      </p:sp>
      <p:pic>
        <p:nvPicPr>
          <p:cNvPr id="270341" name="irc_mi" descr="Kouprey_2">
            <a:extLst>
              <a:ext uri="{FF2B5EF4-FFF2-40B4-BE49-F238E27FC236}">
                <a16:creationId xmlns:a16="http://schemas.microsoft.com/office/drawing/2014/main" id="{B3D0AFB9-F96C-F5A7-0466-E31FD57C56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 y="1066800"/>
            <a:ext cx="8610600" cy="577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3">
            <a:extLst>
              <a:ext uri="{FF2B5EF4-FFF2-40B4-BE49-F238E27FC236}">
                <a16:creationId xmlns:a16="http://schemas.microsoft.com/office/drawing/2014/main" id="{740D7FE4-D25B-8177-0847-70D2CAF96905}"/>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6D996D-E848-DCF6-593E-EA84EC5A99A4}"/>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45CB4AF-2908-47C7-9648-2094B7E3C902}" type="slidenum">
              <a:rPr lang="en-US" altLang="en-US" sz="1200" smtClean="0"/>
              <a:pPr>
                <a:spcBef>
                  <a:spcPct val="0"/>
                </a:spcBef>
                <a:buClrTx/>
                <a:buSzTx/>
                <a:buFontTx/>
                <a:buNone/>
                <a:defRPr/>
              </a:pPr>
              <a:t>83</a:t>
            </a:fld>
            <a:endParaRPr lang="en-US" altLang="en-US" sz="1200"/>
          </a:p>
        </p:txBody>
      </p:sp>
      <p:sp>
        <p:nvSpPr>
          <p:cNvPr id="8" name="Rectangle 13">
            <a:extLst>
              <a:ext uri="{FF2B5EF4-FFF2-40B4-BE49-F238E27FC236}">
                <a16:creationId xmlns:a16="http://schemas.microsoft.com/office/drawing/2014/main" id="{4CD06D30-AC0C-EB59-D5CB-4BFDAE491D7A}"/>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9.  Gaur (Indian Bison) </a:t>
            </a:r>
            <a:endParaRPr lang="en-US" sz="2400" i="1" dirty="0">
              <a:solidFill>
                <a:srgbClr val="FFCC00"/>
              </a:solidFill>
              <a:effectLst>
                <a:outerShdw blurRad="38100" dist="38100" dir="2700000" algn="tl">
                  <a:srgbClr val="000000"/>
                </a:outerShdw>
              </a:effectLst>
              <a:latin typeface="Arial" charset="0"/>
            </a:endParaRPr>
          </a:p>
        </p:txBody>
      </p:sp>
      <p:pic>
        <p:nvPicPr>
          <p:cNvPr id="272389" name="Picture 4">
            <a:extLst>
              <a:ext uri="{FF2B5EF4-FFF2-40B4-BE49-F238E27FC236}">
                <a16:creationId xmlns:a16="http://schemas.microsoft.com/office/drawing/2014/main" id="{9B7B667D-9B92-3CE5-E7E8-350DF6FF7B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343" y="1143000"/>
            <a:ext cx="788511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A3A90943-BCE2-5BA2-D00A-12A74B65211A}"/>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37949C-23B5-1C6A-46A3-A019843493C9}"/>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D2D0400-F4F0-48A2-8104-D4D75E905725}" type="slidenum">
              <a:rPr lang="en-US" altLang="en-US" sz="1200" smtClean="0"/>
              <a:pPr>
                <a:spcBef>
                  <a:spcPct val="0"/>
                </a:spcBef>
                <a:buClrTx/>
                <a:buSzTx/>
                <a:buFontTx/>
                <a:buNone/>
                <a:defRPr/>
              </a:pPr>
              <a:t>84</a:t>
            </a:fld>
            <a:endParaRPr lang="en-US" altLang="en-US" sz="1200"/>
          </a:p>
        </p:txBody>
      </p:sp>
      <p:sp>
        <p:nvSpPr>
          <p:cNvPr id="8" name="Rectangle 13">
            <a:extLst>
              <a:ext uri="{FF2B5EF4-FFF2-40B4-BE49-F238E27FC236}">
                <a16:creationId xmlns:a16="http://schemas.microsoft.com/office/drawing/2014/main" id="{08D9210E-1CA3-034E-0895-7A37DA100718}"/>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10. European Bison</a:t>
            </a:r>
            <a:endParaRPr lang="en-US" sz="2400" i="1" dirty="0">
              <a:solidFill>
                <a:srgbClr val="FFCC00"/>
              </a:solidFill>
              <a:effectLst>
                <a:outerShdw blurRad="38100" dist="38100" dir="2700000" algn="tl">
                  <a:srgbClr val="000000"/>
                </a:outerShdw>
              </a:effectLst>
              <a:latin typeface="Arial" charset="0"/>
            </a:endParaRPr>
          </a:p>
        </p:txBody>
      </p:sp>
      <p:pic>
        <p:nvPicPr>
          <p:cNvPr id="82949" name="irc_mi" descr="640px-European_Bison">
            <a:extLst>
              <a:ext uri="{FF2B5EF4-FFF2-40B4-BE49-F238E27FC236}">
                <a16:creationId xmlns:a16="http://schemas.microsoft.com/office/drawing/2014/main" id="{032452E1-FF90-6FE5-0B6E-4554CDF9920D}"/>
              </a:ext>
            </a:extLst>
          </p:cNvPr>
          <p:cNvPicPr>
            <a:picLocks noChangeAspect="1" noChangeArrowheads="1"/>
          </p:cNvPicPr>
          <p:nvPr/>
        </p:nvPicPr>
        <p:blipFill>
          <a:blip r:embed="rId6" cstate="screen"/>
          <a:srcRect/>
          <a:stretch>
            <a:fillRect/>
          </a:stretch>
        </p:blipFill>
        <p:spPr bwMode="auto">
          <a:xfrm>
            <a:off x="0" y="1066800"/>
            <a:ext cx="9144000" cy="5229225"/>
          </a:xfrm>
          <a:prstGeom prst="rect">
            <a:avLst/>
          </a:prstGeom>
          <a:noFill/>
          <a:ln w="9525">
            <a:noFill/>
            <a:miter lim="800000"/>
            <a:headEnd/>
            <a:tailEnd/>
          </a:ln>
          <a:scene3d>
            <a:camera prst="orthographicFront">
              <a:rot lat="0" lon="10800000" rev="0"/>
            </a:camera>
            <a:lightRig rig="threePt" dir="t"/>
          </a:scene3d>
        </p:spPr>
      </p:pic>
      <p:sp>
        <p:nvSpPr>
          <p:cNvPr id="4" name="Rectangle 13">
            <a:extLst>
              <a:ext uri="{FF2B5EF4-FFF2-40B4-BE49-F238E27FC236}">
                <a16:creationId xmlns:a16="http://schemas.microsoft.com/office/drawing/2014/main" id="{FA248C5D-FF5B-C0B0-646F-0CD8CF38FFB7}"/>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EDD2E2-0624-81AE-97B1-F873DA438ABF}"/>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E51C2097-49ED-437F-AD76-DED3F6A1C25E}" type="slidenum">
              <a:rPr lang="en-US" altLang="en-US" sz="1200" smtClean="0"/>
              <a:pPr>
                <a:spcBef>
                  <a:spcPct val="0"/>
                </a:spcBef>
                <a:buClrTx/>
                <a:buSzTx/>
                <a:buFontTx/>
                <a:buNone/>
                <a:defRPr/>
              </a:pPr>
              <a:t>85</a:t>
            </a:fld>
            <a:endParaRPr lang="en-US" altLang="en-US" sz="1200"/>
          </a:p>
        </p:txBody>
      </p:sp>
      <p:sp>
        <p:nvSpPr>
          <p:cNvPr id="4" name="Rectangle 13">
            <a:extLst>
              <a:ext uri="{FF2B5EF4-FFF2-40B4-BE49-F238E27FC236}">
                <a16:creationId xmlns:a16="http://schemas.microsoft.com/office/drawing/2014/main" id="{CD837D03-2EF2-DF13-8634-C862DA6B4609}"/>
              </a:ext>
            </a:extLst>
          </p:cNvPr>
          <p:cNvSpPr>
            <a:spLocks noChangeArrowheads="1"/>
          </p:cNvSpPr>
          <p:nvPr/>
        </p:nvSpPr>
        <p:spPr bwMode="auto">
          <a:xfrm>
            <a:off x="304800" y="74676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Compare to American Bison</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pic>
        <p:nvPicPr>
          <p:cNvPr id="9" name="Picture 2" descr="http://www.livingwilderness.com/wildlife/bison-standing.jpg">
            <a:extLst>
              <a:ext uri="{FF2B5EF4-FFF2-40B4-BE49-F238E27FC236}">
                <a16:creationId xmlns:a16="http://schemas.microsoft.com/office/drawing/2014/main" id="{22A2AC7B-69B3-F409-641A-934A3F284E0D}"/>
              </a:ext>
            </a:extLst>
          </p:cNvPr>
          <p:cNvPicPr>
            <a:picLocks noChangeAspect="1" noChangeArrowheads="1"/>
          </p:cNvPicPr>
          <p:nvPr/>
        </p:nvPicPr>
        <p:blipFill>
          <a:blip r:embed="rId6" cstate="screen"/>
          <a:srcRect/>
          <a:stretch>
            <a:fillRect/>
          </a:stretch>
        </p:blipFill>
        <p:spPr bwMode="auto">
          <a:xfrm>
            <a:off x="762000" y="990600"/>
            <a:ext cx="7543800" cy="5709285"/>
          </a:xfrm>
          <a:prstGeom prst="rect">
            <a:avLst/>
          </a:prstGeom>
          <a:noFill/>
          <a:ln w="9525">
            <a:noFill/>
            <a:miter lim="800000"/>
            <a:headEnd/>
            <a:tailEnd/>
          </a:ln>
          <a:scene3d>
            <a:camera prst="orthographicFront">
              <a:rot lat="0" lon="0" rev="0"/>
            </a:camera>
            <a:lightRig rig="threePt" dir="t"/>
          </a:scene3d>
        </p:spPr>
      </p:pic>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707BB6-6E74-9B39-B364-916B334CF9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18C934-9F0D-ACA8-80F0-8B5AB07841DA}"/>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8D2D0400-F4F0-48A2-8104-D4D75E905725}" type="slidenum">
              <a:rPr lang="en-US" altLang="en-US" sz="1200" smtClean="0"/>
              <a:pPr>
                <a:spcBef>
                  <a:spcPct val="0"/>
                </a:spcBef>
                <a:buClrTx/>
                <a:buSzTx/>
                <a:buFontTx/>
                <a:buNone/>
                <a:defRPr/>
              </a:pPr>
              <a:t>86</a:t>
            </a:fld>
            <a:endParaRPr lang="en-US" altLang="en-US" sz="1200"/>
          </a:p>
        </p:txBody>
      </p:sp>
      <p:sp>
        <p:nvSpPr>
          <p:cNvPr id="8" name="Rectangle 13">
            <a:extLst>
              <a:ext uri="{FF2B5EF4-FFF2-40B4-BE49-F238E27FC236}">
                <a16:creationId xmlns:a16="http://schemas.microsoft.com/office/drawing/2014/main" id="{ECFECEB0-1AD0-8FDF-1A90-F2A2F6B36C35}"/>
              </a:ext>
            </a:extLst>
          </p:cNvPr>
          <p:cNvSpPr>
            <a:spLocks noChangeArrowheads="1"/>
          </p:cNvSpPr>
          <p:nvPr/>
        </p:nvSpPr>
        <p:spPr bwMode="auto">
          <a:xfrm>
            <a:off x="685800" y="6096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10. European Bison</a:t>
            </a:r>
            <a:endParaRPr lang="en-US" sz="2400" i="1" dirty="0">
              <a:solidFill>
                <a:srgbClr val="FFCC00"/>
              </a:solidFill>
              <a:effectLst>
                <a:outerShdw blurRad="38100" dist="38100" dir="2700000" algn="tl">
                  <a:srgbClr val="000000"/>
                </a:outerShdw>
              </a:effectLst>
              <a:latin typeface="Arial" charset="0"/>
            </a:endParaRPr>
          </a:p>
        </p:txBody>
      </p:sp>
      <p:pic>
        <p:nvPicPr>
          <p:cNvPr id="82949" name="irc_mi" descr="640px-European_Bison">
            <a:extLst>
              <a:ext uri="{FF2B5EF4-FFF2-40B4-BE49-F238E27FC236}">
                <a16:creationId xmlns:a16="http://schemas.microsoft.com/office/drawing/2014/main" id="{29EEA606-82E2-6C51-62FB-D7B0342ED65B}"/>
              </a:ext>
            </a:extLst>
          </p:cNvPr>
          <p:cNvPicPr>
            <a:picLocks noChangeAspect="1" noChangeArrowheads="1"/>
          </p:cNvPicPr>
          <p:nvPr/>
        </p:nvPicPr>
        <p:blipFill>
          <a:blip r:embed="rId6" cstate="screen"/>
          <a:srcRect/>
          <a:stretch>
            <a:fillRect/>
          </a:stretch>
        </p:blipFill>
        <p:spPr bwMode="auto">
          <a:xfrm>
            <a:off x="0" y="1066800"/>
            <a:ext cx="9144000" cy="5229225"/>
          </a:xfrm>
          <a:prstGeom prst="rect">
            <a:avLst/>
          </a:prstGeom>
          <a:noFill/>
          <a:ln w="9525">
            <a:noFill/>
            <a:miter lim="800000"/>
            <a:headEnd/>
            <a:tailEnd/>
          </a:ln>
          <a:scene3d>
            <a:camera prst="orthographicFront">
              <a:rot lat="0" lon="10800000" rev="0"/>
            </a:camera>
            <a:lightRig rig="threePt" dir="t"/>
          </a:scene3d>
        </p:spPr>
      </p:pic>
      <p:sp>
        <p:nvSpPr>
          <p:cNvPr id="4" name="Rectangle 13">
            <a:extLst>
              <a:ext uri="{FF2B5EF4-FFF2-40B4-BE49-F238E27FC236}">
                <a16:creationId xmlns:a16="http://schemas.microsoft.com/office/drawing/2014/main" id="{1D36627D-79F2-10C4-3F12-64DE94A895A3}"/>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3506962945"/>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802597-1F43-0995-F594-5D81FB1D0526}"/>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F25408B-7467-45C6-9646-11C7494A09FC}" type="slidenum">
              <a:rPr lang="en-US" altLang="en-US" sz="1200" smtClean="0"/>
              <a:pPr>
                <a:spcBef>
                  <a:spcPct val="0"/>
                </a:spcBef>
                <a:buClrTx/>
                <a:buSzTx/>
                <a:buFontTx/>
                <a:buNone/>
                <a:defRPr/>
              </a:pPr>
              <a:t>87</a:t>
            </a:fld>
            <a:endParaRPr lang="en-US" altLang="en-US" sz="1200"/>
          </a:p>
        </p:txBody>
      </p:sp>
      <p:sp>
        <p:nvSpPr>
          <p:cNvPr id="8" name="Rectangle 13">
            <a:extLst>
              <a:ext uri="{FF2B5EF4-FFF2-40B4-BE49-F238E27FC236}">
                <a16:creationId xmlns:a16="http://schemas.microsoft.com/office/drawing/2014/main" id="{52513DAA-E80B-C42C-B6F9-F815768326AB}"/>
              </a:ext>
            </a:extLst>
          </p:cNvPr>
          <p:cNvSpPr>
            <a:spLocks noChangeArrowheads="1"/>
          </p:cNvSpPr>
          <p:nvPr/>
        </p:nvSpPr>
        <p:spPr bwMode="auto">
          <a:xfrm>
            <a:off x="685800" y="807720"/>
            <a:ext cx="7848600" cy="5334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11. Wild Water Buffalo (Asian Buffalo) </a:t>
            </a:r>
            <a:endParaRPr lang="en-US" sz="2400" i="1" dirty="0">
              <a:solidFill>
                <a:srgbClr val="FFCC00"/>
              </a:solidFill>
              <a:effectLst>
                <a:outerShdw blurRad="38100" dist="38100" dir="2700000" algn="tl">
                  <a:srgbClr val="000000"/>
                </a:outerShdw>
              </a:effectLst>
              <a:latin typeface="Arial" charset="0"/>
            </a:endParaRPr>
          </a:p>
        </p:txBody>
      </p:sp>
      <p:pic>
        <p:nvPicPr>
          <p:cNvPr id="286725" name="irc_mi" descr="wild-water-buffalo_18861">
            <a:extLst>
              <a:ext uri="{FF2B5EF4-FFF2-40B4-BE49-F238E27FC236}">
                <a16:creationId xmlns:a16="http://schemas.microsoft.com/office/drawing/2014/main" id="{E61DC794-6AFF-1719-AFD6-F6DAFA63F3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5263" y="1430338"/>
            <a:ext cx="62896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8E0497F1-02FF-6AAA-4499-80D24E7A120D}"/>
              </a:ext>
            </a:extLst>
          </p:cNvPr>
          <p:cNvSpPr>
            <a:spLocks noChangeArrowheads="1"/>
          </p:cNvSpPr>
          <p:nvPr/>
        </p:nvSpPr>
        <p:spPr bwMode="auto">
          <a:xfrm>
            <a:off x="304800" y="89916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13">
            <a:extLst>
              <a:ext uri="{FF2B5EF4-FFF2-40B4-BE49-F238E27FC236}">
                <a16:creationId xmlns:a16="http://schemas.microsoft.com/office/drawing/2014/main" id="{631C0344-73DD-9500-ED0B-B585BBA0870A}"/>
              </a:ext>
            </a:extLst>
          </p:cNvPr>
          <p:cNvSpPr>
            <a:spLocks noChangeArrowheads="1"/>
          </p:cNvSpPr>
          <p:nvPr/>
        </p:nvSpPr>
        <p:spPr bwMode="auto">
          <a:xfrm>
            <a:off x="685800" y="8382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p>
          <a:p>
            <a:pPr algn="ctr" eaLnBrk="1" hangingPunct="1">
              <a:defRPr/>
            </a:pPr>
            <a:r>
              <a:rPr lang="en-US" sz="2000" dirty="0">
                <a:solidFill>
                  <a:srgbClr val="FFCC00"/>
                </a:solidFill>
                <a:effectLst>
                  <a:outerShdw blurRad="38100" dist="38100" dir="2700000" algn="tl">
                    <a:srgbClr val="000000"/>
                  </a:outerShdw>
                </a:effectLst>
                <a:latin typeface="Arial" charset="0"/>
              </a:rPr>
              <a:t>12. Tamaraw (Mindoro Dwarf Buffalo- Philippines) </a:t>
            </a:r>
          </a:p>
        </p:txBody>
      </p:sp>
      <p:sp>
        <p:nvSpPr>
          <p:cNvPr id="2" name="Slide Number Placeholder 1">
            <a:extLst>
              <a:ext uri="{FF2B5EF4-FFF2-40B4-BE49-F238E27FC236}">
                <a16:creationId xmlns:a16="http://schemas.microsoft.com/office/drawing/2014/main" id="{2AC6E803-A271-FC14-CA3D-206E18329355}"/>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C920D19-E65D-4C3C-BAD4-FDC9340F4757}" type="slidenum">
              <a:rPr lang="en-US" altLang="en-US" sz="1200" smtClean="0"/>
              <a:pPr>
                <a:spcBef>
                  <a:spcPct val="0"/>
                </a:spcBef>
                <a:buClrTx/>
                <a:buSzTx/>
                <a:buFontTx/>
                <a:buNone/>
                <a:defRPr/>
              </a:pPr>
              <a:t>88</a:t>
            </a:fld>
            <a:endParaRPr lang="en-US" altLang="en-US" sz="1200"/>
          </a:p>
        </p:txBody>
      </p:sp>
      <p:pic>
        <p:nvPicPr>
          <p:cNvPr id="288773" name="irc_mi" descr="Bubalus_mindorensis_by_Gregg_Yan_01">
            <a:extLst>
              <a:ext uri="{FF2B5EF4-FFF2-40B4-BE49-F238E27FC236}">
                <a16:creationId xmlns:a16="http://schemas.microsoft.com/office/drawing/2014/main" id="{4E30A72A-0317-7C9F-F33F-0CE14FB72D82}"/>
              </a:ext>
            </a:extLst>
          </p:cNvPr>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1676400" y="1398588"/>
            <a:ext cx="5715000" cy="428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2F934A59-C525-6943-0920-AFD9604D5B44}"/>
              </a:ext>
            </a:extLst>
          </p:cNvPr>
          <p:cNvSpPr>
            <a:spLocks noChangeArrowheads="1"/>
          </p:cNvSpPr>
          <p:nvPr/>
        </p:nvSpPr>
        <p:spPr bwMode="auto">
          <a:xfrm>
            <a:off x="304800" y="8382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13">
            <a:extLst>
              <a:ext uri="{FF2B5EF4-FFF2-40B4-BE49-F238E27FC236}">
                <a16:creationId xmlns:a16="http://schemas.microsoft.com/office/drawing/2014/main" id="{B4DD4B40-E6F8-DD12-2C04-6965983B6619}"/>
              </a:ext>
            </a:extLst>
          </p:cNvPr>
          <p:cNvSpPr>
            <a:spLocks noChangeArrowheads="1"/>
          </p:cNvSpPr>
          <p:nvPr/>
        </p:nvSpPr>
        <p:spPr bwMode="auto">
          <a:xfrm>
            <a:off x="685800" y="609600"/>
            <a:ext cx="7848600" cy="5334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13.  Indonesian Lowland </a:t>
            </a:r>
            <a:r>
              <a:rPr lang="en-US" sz="2000" dirty="0" err="1">
                <a:solidFill>
                  <a:srgbClr val="FFCC00"/>
                </a:solidFill>
                <a:effectLst>
                  <a:outerShdw blurRad="38100" dist="38100" dir="2700000" algn="tl">
                    <a:srgbClr val="000000"/>
                  </a:outerShdw>
                </a:effectLst>
                <a:latin typeface="Arial" charset="0"/>
              </a:rPr>
              <a:t>Anoa</a:t>
            </a:r>
            <a:r>
              <a:rPr lang="en-US" sz="2000" dirty="0">
                <a:solidFill>
                  <a:srgbClr val="FFCC00"/>
                </a:solidFill>
                <a:effectLst>
                  <a:outerShdw blurRad="38100" dist="38100" dir="2700000" algn="tl">
                    <a:srgbClr val="000000"/>
                  </a:outerShdw>
                </a:effectLst>
                <a:latin typeface="Arial" charset="0"/>
              </a:rPr>
              <a:t> (“Midget Buffalo” &lt; 500 Left)</a:t>
            </a:r>
            <a:endParaRPr lang="en-US" sz="2400" i="1" dirty="0">
              <a:solidFill>
                <a:srgbClr val="FFCC00"/>
              </a:solidFill>
              <a:effectLst>
                <a:outerShdw blurRad="38100" dist="38100" dir="2700000" algn="tl">
                  <a:srgbClr val="000000"/>
                </a:outerShdw>
              </a:effectLst>
              <a:latin typeface="Arial" charset="0"/>
            </a:endParaRPr>
          </a:p>
        </p:txBody>
      </p:sp>
      <p:sp>
        <p:nvSpPr>
          <p:cNvPr id="2" name="Slide Number Placeholder 1">
            <a:extLst>
              <a:ext uri="{FF2B5EF4-FFF2-40B4-BE49-F238E27FC236}">
                <a16:creationId xmlns:a16="http://schemas.microsoft.com/office/drawing/2014/main" id="{555A59EE-9600-5F65-4F6B-8254919BC36F}"/>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1429DBB2-584D-437E-9ED2-9AEF6CEEE97A}" type="slidenum">
              <a:rPr lang="en-US" altLang="en-US" sz="1200" smtClean="0"/>
              <a:pPr>
                <a:spcBef>
                  <a:spcPct val="0"/>
                </a:spcBef>
                <a:buClrTx/>
                <a:buSzTx/>
                <a:buFontTx/>
                <a:buNone/>
                <a:defRPr/>
              </a:pPr>
              <a:t>89</a:t>
            </a:fld>
            <a:endParaRPr lang="en-US" altLang="en-US" sz="1200"/>
          </a:p>
        </p:txBody>
      </p:sp>
      <p:pic>
        <p:nvPicPr>
          <p:cNvPr id="290821" name="irc_mi" descr="7671340386_a2f6872d0e_z">
            <a:extLst>
              <a:ext uri="{FF2B5EF4-FFF2-40B4-BE49-F238E27FC236}">
                <a16:creationId xmlns:a16="http://schemas.microsoft.com/office/drawing/2014/main" id="{68EEF657-C188-DEA0-5DB9-2A2604C954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524000"/>
            <a:ext cx="60198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48EB9C50-051A-59F6-75CC-4E828EE46862}"/>
              </a:ext>
            </a:extLst>
          </p:cNvPr>
          <p:cNvSpPr>
            <a:spLocks noChangeArrowheads="1"/>
          </p:cNvSpPr>
          <p:nvPr/>
        </p:nvSpPr>
        <p:spPr bwMode="auto">
          <a:xfrm>
            <a:off x="304800" y="7620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AD8686-0352-840D-02D7-D50F7F6F1E26}"/>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12D81B7-2A17-4C93-93C5-B884456B13F3}" type="slidenum">
              <a:rPr lang="en-US" altLang="en-US" sz="1200" smtClean="0"/>
              <a:pPr>
                <a:spcBef>
                  <a:spcPct val="0"/>
                </a:spcBef>
                <a:buClrTx/>
                <a:buSzTx/>
                <a:buFontTx/>
                <a:buNone/>
                <a:defRPr/>
              </a:pPr>
              <a:t>90</a:t>
            </a:fld>
            <a:endParaRPr lang="en-US" altLang="en-US" sz="1200"/>
          </a:p>
        </p:txBody>
      </p:sp>
      <p:pic>
        <p:nvPicPr>
          <p:cNvPr id="292869" name="Picture 2" descr="menyusuri-anoa-12">
            <a:extLst>
              <a:ext uri="{FF2B5EF4-FFF2-40B4-BE49-F238E27FC236}">
                <a16:creationId xmlns:a16="http://schemas.microsoft.com/office/drawing/2014/main" id="{D22E5209-DB44-FD14-67D4-FC7EC4ED24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1371600"/>
            <a:ext cx="57197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70" name="irc_mi" descr="4b0011e32842d">
            <a:extLst>
              <a:ext uri="{FF2B5EF4-FFF2-40B4-BE49-F238E27FC236}">
                <a16:creationId xmlns:a16="http://schemas.microsoft.com/office/drawing/2014/main" id="{1C136E0A-C50B-2A05-7993-82BE2C7163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6775" y="2209800"/>
            <a:ext cx="30448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3">
            <a:extLst>
              <a:ext uri="{FF2B5EF4-FFF2-40B4-BE49-F238E27FC236}">
                <a16:creationId xmlns:a16="http://schemas.microsoft.com/office/drawing/2014/main" id="{4409E657-64DF-0632-77BD-54DAD8175FC8}"/>
              </a:ext>
            </a:extLst>
          </p:cNvPr>
          <p:cNvSpPr>
            <a:spLocks noChangeArrowheads="1"/>
          </p:cNvSpPr>
          <p:nvPr/>
        </p:nvSpPr>
        <p:spPr bwMode="auto">
          <a:xfrm>
            <a:off x="685800" y="609600"/>
            <a:ext cx="7848600" cy="5334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13.  Indonesian Mountain Anoa (“Midget Buffalo” &lt; 500 Left)</a:t>
            </a:r>
            <a:endParaRPr lang="en-US" sz="2400" i="1" dirty="0">
              <a:solidFill>
                <a:srgbClr val="FFCC00"/>
              </a:solidFill>
              <a:effectLst>
                <a:outerShdw blurRad="38100" dist="38100" dir="2700000" algn="tl">
                  <a:srgbClr val="000000"/>
                </a:outerShdw>
              </a:effectLst>
              <a:latin typeface="Arial" charset="0"/>
            </a:endParaRPr>
          </a:p>
        </p:txBody>
      </p:sp>
      <p:sp>
        <p:nvSpPr>
          <p:cNvPr id="9" name="Rectangle 13">
            <a:extLst>
              <a:ext uri="{FF2B5EF4-FFF2-40B4-BE49-F238E27FC236}">
                <a16:creationId xmlns:a16="http://schemas.microsoft.com/office/drawing/2014/main" id="{6C284FDF-1705-49E7-3103-944D30DF049B}"/>
              </a:ext>
            </a:extLst>
          </p:cNvPr>
          <p:cNvSpPr>
            <a:spLocks noChangeArrowheads="1"/>
          </p:cNvSpPr>
          <p:nvPr/>
        </p:nvSpPr>
        <p:spPr bwMode="auto">
          <a:xfrm>
            <a:off x="304800" y="7620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B35621-2EF0-6606-79C1-E1DD7D9AF94C}"/>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C5D4E092-152A-46C3-95BF-306AB8612C34}" type="slidenum">
              <a:rPr lang="en-US" altLang="en-US" sz="1200" smtClean="0"/>
              <a:pPr>
                <a:spcBef>
                  <a:spcPct val="0"/>
                </a:spcBef>
                <a:buClrTx/>
                <a:buSzTx/>
                <a:buFontTx/>
                <a:buNone/>
                <a:defRPr/>
              </a:pPr>
              <a:t>91</a:t>
            </a:fld>
            <a:endParaRPr lang="en-US" altLang="en-US" sz="1200"/>
          </a:p>
        </p:txBody>
      </p:sp>
      <p:sp>
        <p:nvSpPr>
          <p:cNvPr id="6" name="Rectangle 13">
            <a:extLst>
              <a:ext uri="{FF2B5EF4-FFF2-40B4-BE49-F238E27FC236}">
                <a16:creationId xmlns:a16="http://schemas.microsoft.com/office/drawing/2014/main" id="{96741F24-06D6-BCB0-3AFD-0299E582FF0B}"/>
              </a:ext>
            </a:extLst>
          </p:cNvPr>
          <p:cNvSpPr>
            <a:spLocks noChangeArrowheads="1"/>
          </p:cNvSpPr>
          <p:nvPr/>
        </p:nvSpPr>
        <p:spPr bwMode="auto">
          <a:xfrm>
            <a:off x="685800" y="1066800"/>
            <a:ext cx="7848600" cy="228600"/>
          </a:xfrm>
          <a:prstGeom prst="rect">
            <a:avLst/>
          </a:prstGeom>
          <a:noFill/>
          <a:ln w="9525">
            <a:noFill/>
            <a:miter lim="800000"/>
            <a:headEnd/>
            <a:tailEnd/>
          </a:ln>
          <a:effectLst/>
        </p:spPr>
        <p:txBody>
          <a:bodyPr anchor="ctr"/>
          <a:lstStyle/>
          <a:p>
            <a:pPr algn="ctr" eaLnBrk="1" hangingPunct="1">
              <a:defRPr/>
            </a:pPr>
            <a:r>
              <a:rPr lang="en-US" sz="2000" dirty="0">
                <a:solidFill>
                  <a:srgbClr val="FFCC00"/>
                </a:solidFill>
                <a:effectLst>
                  <a:outerShdw blurRad="38100" dist="38100" dir="2700000" algn="tl">
                    <a:srgbClr val="000000"/>
                  </a:outerShdw>
                </a:effectLst>
                <a:latin typeface="Arial" charset="0"/>
              </a:rPr>
              <a:t>                                                             </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r>
              <a:rPr lang="en-US" sz="2000" dirty="0">
                <a:solidFill>
                  <a:srgbClr val="FFCC00"/>
                </a:solidFill>
                <a:effectLst>
                  <a:outerShdw blurRad="38100" dist="38100" dir="2700000" algn="tl">
                    <a:srgbClr val="000000"/>
                  </a:outerShdw>
                </a:effectLst>
                <a:latin typeface="Arial" charset="0"/>
              </a:rPr>
              <a:t>5. </a:t>
            </a:r>
            <a:r>
              <a:rPr lang="en-US" sz="2000" dirty="0" err="1">
                <a:solidFill>
                  <a:srgbClr val="FFCC00"/>
                </a:solidFill>
                <a:effectLst>
                  <a:outerShdw blurRad="38100" dist="38100" dir="2700000" algn="tl">
                    <a:srgbClr val="000000"/>
                  </a:outerShdw>
                </a:effectLst>
                <a:latin typeface="Arial" charset="0"/>
              </a:rPr>
              <a:t>Auroch</a:t>
            </a:r>
            <a:r>
              <a:rPr lang="en-US" sz="2000" dirty="0">
                <a:solidFill>
                  <a:srgbClr val="FFCC00"/>
                </a:solidFill>
                <a:effectLst>
                  <a:outerShdw blurRad="38100" dist="38100" dir="2700000" algn="tl">
                    <a:srgbClr val="000000"/>
                  </a:outerShdw>
                </a:effectLst>
                <a:latin typeface="Arial" charset="0"/>
              </a:rPr>
              <a:t> </a:t>
            </a:r>
          </a:p>
          <a:p>
            <a:pPr algn="ctr" eaLnBrk="1" hangingPunct="1">
              <a:defRPr/>
            </a:pPr>
            <a:r>
              <a:rPr lang="en-US" sz="2000" dirty="0">
                <a:solidFill>
                  <a:srgbClr val="FFCC00"/>
                </a:solidFill>
                <a:effectLst>
                  <a:outerShdw blurRad="38100" dist="38100" dir="2700000" algn="tl">
                    <a:srgbClr val="000000"/>
                  </a:outerShdw>
                </a:effectLst>
                <a:latin typeface="Arial" charset="0"/>
              </a:rPr>
              <a:t>(Progenitor to Domesticated Cattle - Last Female Died in 1627)</a:t>
            </a: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94917" name="Picture 1">
            <a:extLst>
              <a:ext uri="{FF2B5EF4-FFF2-40B4-BE49-F238E27FC236}">
                <a16:creationId xmlns:a16="http://schemas.microsoft.com/office/drawing/2014/main" id="{53E15CA7-C9A2-035F-5619-C8C0E65E8B4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500" t="9197" r="13393" b="8035"/>
          <a:stretch/>
        </p:blipFill>
        <p:spPr bwMode="auto">
          <a:xfrm>
            <a:off x="1371600" y="1752600"/>
            <a:ext cx="6324600"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17BA2317-D516-9D91-BB69-7FFABE51D2BB}"/>
              </a:ext>
            </a:extLst>
          </p:cNvPr>
          <p:cNvSpPr>
            <a:spLocks noChangeArrowheads="1"/>
          </p:cNvSpPr>
          <p:nvPr/>
        </p:nvSpPr>
        <p:spPr bwMode="auto">
          <a:xfrm>
            <a:off x="304800" y="609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The Cattle Kind</a:t>
            </a:r>
          </a:p>
          <a:p>
            <a:pPr algn="ctr" eaLnBrk="1" hangingPunct="1">
              <a:defRPr/>
            </a:pPr>
            <a:endParaRPr lang="en-US" sz="2600" i="1" dirty="0">
              <a:solidFill>
                <a:srgbClr val="FFCC00"/>
              </a:solidFill>
              <a:effectLst>
                <a:outerShdw blurRad="38100" dist="38100" dir="2700000" algn="tl">
                  <a:srgbClr val="000000"/>
                </a:outerShdw>
              </a:effectLst>
              <a:latin typeface="Arial" charset="0"/>
            </a:endParaRPr>
          </a:p>
        </p:txBody>
      </p:sp>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609D1E-B90F-310B-2AE7-6906CD8499E5}"/>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90F7514-9108-46A1-8331-68CAACE120D0}" type="slidenum">
              <a:rPr lang="en-US" altLang="en-US" smtClean="0">
                <a:latin typeface="Arial" panose="020B0604020202020204" pitchFamily="34" charset="0"/>
              </a:rPr>
              <a:pPr>
                <a:defRPr/>
              </a:pPr>
              <a:t>92</a:t>
            </a:fld>
            <a:endParaRPr lang="en-US" altLang="en-US">
              <a:latin typeface="Arial" panose="020B0604020202020204" pitchFamily="34" charset="0"/>
            </a:endParaRPr>
          </a:p>
        </p:txBody>
      </p:sp>
      <p:pic>
        <p:nvPicPr>
          <p:cNvPr id="296963" name="Picture 4" descr="A group of cattle standing on top of a field&#10;&#10;Description automatically generated">
            <a:extLst>
              <a:ext uri="{FF2B5EF4-FFF2-40B4-BE49-F238E27FC236}">
                <a16:creationId xmlns:a16="http://schemas.microsoft.com/office/drawing/2014/main" id="{A254771F-F3FE-AF38-D1F1-94F0B23AA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 y="1104900"/>
            <a:ext cx="86328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8664" name="Picture 8" descr="http://theamericanalsatian.tripod.com/webonmediacontents/Screen%20shot%202013-10-13%20at%209.20.35%20PM.png?1429660067659">
            <a:extLst>
              <a:ext uri="{FF2B5EF4-FFF2-40B4-BE49-F238E27FC236}">
                <a16:creationId xmlns:a16="http://schemas.microsoft.com/office/drawing/2014/main" id="{F2B79B40-3B40-E162-E5F3-F084FC35449E}"/>
              </a:ext>
            </a:extLst>
          </p:cNvPr>
          <p:cNvPicPr>
            <a:picLocks noChangeAspect="1" noChangeArrowheads="1"/>
          </p:cNvPicPr>
          <p:nvPr/>
        </p:nvPicPr>
        <p:blipFill>
          <a:blip r:embed="rId3"/>
          <a:srcRect/>
          <a:stretch>
            <a:fillRect/>
          </a:stretch>
        </p:blipFill>
        <p:spPr bwMode="auto">
          <a:xfrm>
            <a:off x="914401" y="2097472"/>
            <a:ext cx="6096000" cy="4379528"/>
          </a:xfrm>
          <a:prstGeom prst="rect">
            <a:avLst/>
          </a:prstGeom>
          <a:noFill/>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AB8D79F6-AB62-EFAD-F672-E7D3FC8117E6}"/>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6E2671CF-DC71-4F7A-A046-009AAB30BAC9}" type="slidenum">
              <a:rPr lang="en-US" altLang="en-US" sz="1200" smtClean="0"/>
              <a:pPr>
                <a:spcBef>
                  <a:spcPct val="0"/>
                </a:spcBef>
                <a:buClrTx/>
                <a:buSzTx/>
                <a:buFontTx/>
                <a:buNone/>
                <a:defRPr/>
              </a:pPr>
              <a:t>93</a:t>
            </a:fld>
            <a:endParaRPr lang="en-US" altLang="en-US" sz="1200"/>
          </a:p>
        </p:txBody>
      </p:sp>
      <p:sp>
        <p:nvSpPr>
          <p:cNvPr id="4" name="Rectangle 13">
            <a:extLst>
              <a:ext uri="{FF2B5EF4-FFF2-40B4-BE49-F238E27FC236}">
                <a16:creationId xmlns:a16="http://schemas.microsoft.com/office/drawing/2014/main" id="{CC4CDB16-C9DD-E69D-C1AF-4D3CAF738D9D}"/>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r>
              <a:rPr lang="en-US" sz="2400"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a:effectLst>
                  <a:outerShdw blurRad="38100" dist="38100" dir="2700000" algn="tl">
                    <a:srgbClr val="000000"/>
                  </a:outerShdw>
                </a:effectLst>
                <a:latin typeface="Arial" charset="0"/>
              </a:rPr>
              <a:t>All Descended from a Common Ancestor Because. . . They’re All the Same KIND</a:t>
            </a:r>
          </a:p>
          <a:p>
            <a:pPr algn="ctr" eaLnBrk="1" hangingPunct="1">
              <a:defRPr/>
            </a:pPr>
            <a:endParaRPr lang="en-US" sz="2800" b="1" i="1" dirty="0">
              <a:solidFill>
                <a:srgbClr val="FFCC00"/>
              </a:solidFill>
              <a:effectLst>
                <a:outerShdw blurRad="38100" dist="38100" dir="2700000" algn="tl">
                  <a:srgbClr val="000000"/>
                </a:outerShdw>
              </a:effectLst>
              <a:latin typeface="Arial" charset="0"/>
            </a:endParaRPr>
          </a:p>
        </p:txBody>
      </p:sp>
      <p:sp>
        <p:nvSpPr>
          <p:cNvPr id="297989" name="Footer Placeholder 11">
            <a:extLst>
              <a:ext uri="{FF2B5EF4-FFF2-40B4-BE49-F238E27FC236}">
                <a16:creationId xmlns:a16="http://schemas.microsoft.com/office/drawing/2014/main" id="{E94D33DA-58A9-4226-F1CA-33B8655D2477}"/>
              </a:ext>
            </a:extLst>
          </p:cNvPr>
          <p:cNvSpPr txBox="1">
            <a:spLocks/>
          </p:cNvSpPr>
          <p:nvPr/>
        </p:nvSpPr>
        <p:spPr bwMode="auto">
          <a:xfrm>
            <a:off x="1104900" y="59483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a:solidFill>
                  <a:srgbClr val="000000"/>
                </a:solidFill>
              </a:rPr>
              <a:t>direwolfproject.com/breeding-back.html</a:t>
            </a:r>
          </a:p>
        </p:txBody>
      </p:sp>
      <p:sp>
        <p:nvSpPr>
          <p:cNvPr id="3" name="TextBox 2">
            <a:extLst>
              <a:ext uri="{FF2B5EF4-FFF2-40B4-BE49-F238E27FC236}">
                <a16:creationId xmlns:a16="http://schemas.microsoft.com/office/drawing/2014/main" id="{03AF78A1-3BDD-2084-BC4E-4DAAE4D9CEFA}"/>
              </a:ext>
            </a:extLst>
          </p:cNvPr>
          <p:cNvSpPr txBox="1"/>
          <p:nvPr/>
        </p:nvSpPr>
        <p:spPr>
          <a:xfrm>
            <a:off x="7010400" y="3429000"/>
            <a:ext cx="2133600" cy="1754326"/>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Dutch Back-Breeding Project to Produce an </a:t>
            </a:r>
            <a:r>
              <a:rPr lang="en-US" dirty="0" err="1">
                <a:effectLst>
                  <a:outerShdw blurRad="38100" dist="38100" dir="2700000" algn="tl">
                    <a:srgbClr val="000000">
                      <a:alpha val="43137"/>
                    </a:srgbClr>
                  </a:outerShdw>
                </a:effectLst>
              </a:rPr>
              <a:t>Auroch</a:t>
            </a:r>
            <a:r>
              <a:rPr lang="en-US" dirty="0">
                <a:effectLst>
                  <a:outerShdw blurRad="38100" dist="38100" dir="2700000" algn="tl">
                    <a:srgbClr val="000000">
                      <a:alpha val="43137"/>
                    </a:srgbClr>
                  </a:outerShdw>
                </a:effectLst>
              </a:rPr>
              <a:t> From Various Cattle Genes</a:t>
            </a:r>
          </a:p>
        </p:txBody>
      </p:sp>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46277D-4F56-35F5-A4FC-055D50F1C0B0}"/>
            </a:ext>
          </a:extLst>
        </p:cNvPr>
        <p:cNvGrpSpPr/>
        <p:nvPr/>
      </p:nvGrpSpPr>
      <p:grpSpPr>
        <a:xfrm>
          <a:off x="0" y="0"/>
          <a:ext cx="0" cy="0"/>
          <a:chOff x="0" y="0"/>
          <a:chExt cx="0" cy="0"/>
        </a:xfrm>
      </p:grpSpPr>
      <p:pic>
        <p:nvPicPr>
          <p:cNvPr id="198664" name="Picture 8" descr="http://theamericanalsatian.tripod.com/webonmediacontents/Screen%20shot%202013-10-13%20at%209.20.35%20PM.png?1429660067659">
            <a:extLst>
              <a:ext uri="{FF2B5EF4-FFF2-40B4-BE49-F238E27FC236}">
                <a16:creationId xmlns:a16="http://schemas.microsoft.com/office/drawing/2014/main" id="{CAF621C2-0C62-8AE1-52B1-861EA550BFDD}"/>
              </a:ext>
            </a:extLst>
          </p:cNvPr>
          <p:cNvPicPr>
            <a:picLocks noChangeAspect="1" noChangeArrowheads="1"/>
          </p:cNvPicPr>
          <p:nvPr/>
        </p:nvPicPr>
        <p:blipFill>
          <a:blip r:embed="rId3"/>
          <a:srcRect/>
          <a:stretch>
            <a:fillRect/>
          </a:stretch>
        </p:blipFill>
        <p:spPr bwMode="auto">
          <a:xfrm>
            <a:off x="914401" y="2097472"/>
            <a:ext cx="6096000" cy="4379528"/>
          </a:xfrm>
          <a:prstGeom prst="rect">
            <a:avLst/>
          </a:prstGeom>
          <a:noFill/>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68042A2C-58F4-F08E-BB4E-F95090F42E5B}"/>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6E2671CF-DC71-4F7A-A046-009AAB30BAC9}" type="slidenum">
              <a:rPr lang="en-US" altLang="en-US" sz="1200" smtClean="0"/>
              <a:pPr>
                <a:spcBef>
                  <a:spcPct val="0"/>
                </a:spcBef>
                <a:buClrTx/>
                <a:buSzTx/>
                <a:buFontTx/>
                <a:buNone/>
                <a:defRPr/>
              </a:pPr>
              <a:t>94</a:t>
            </a:fld>
            <a:endParaRPr lang="en-US" altLang="en-US" sz="1200"/>
          </a:p>
        </p:txBody>
      </p:sp>
      <p:sp>
        <p:nvSpPr>
          <p:cNvPr id="4" name="Rectangle 13">
            <a:extLst>
              <a:ext uri="{FF2B5EF4-FFF2-40B4-BE49-F238E27FC236}">
                <a16:creationId xmlns:a16="http://schemas.microsoft.com/office/drawing/2014/main" id="{870F4732-1367-A3B4-8348-EBCE9BAB00FA}"/>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r>
              <a:rPr lang="en-US" sz="2400"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a:effectLst>
                  <a:outerShdw blurRad="38100" dist="38100" dir="2700000" algn="tl">
                    <a:srgbClr val="000000"/>
                  </a:outerShdw>
                </a:effectLst>
                <a:latin typeface="Arial" charset="0"/>
              </a:rPr>
              <a:t>All Descended from a Common Ancestor Because. . . They’re All the Same KIND</a:t>
            </a:r>
          </a:p>
          <a:p>
            <a:pPr algn="ctr" eaLnBrk="1" hangingPunct="1">
              <a:defRPr/>
            </a:pPr>
            <a:endParaRPr lang="en-US" sz="2800" b="1" i="1" dirty="0">
              <a:solidFill>
                <a:srgbClr val="FFCC00"/>
              </a:solidFill>
              <a:effectLst>
                <a:outerShdw blurRad="38100" dist="38100" dir="2700000" algn="tl">
                  <a:srgbClr val="000000"/>
                </a:outerShdw>
              </a:effectLst>
              <a:latin typeface="Arial" charset="0"/>
            </a:endParaRPr>
          </a:p>
        </p:txBody>
      </p:sp>
      <p:sp>
        <p:nvSpPr>
          <p:cNvPr id="297989" name="Footer Placeholder 11">
            <a:extLst>
              <a:ext uri="{FF2B5EF4-FFF2-40B4-BE49-F238E27FC236}">
                <a16:creationId xmlns:a16="http://schemas.microsoft.com/office/drawing/2014/main" id="{79AAE1CC-1DE6-6EEF-EBFD-3CD9187613F4}"/>
              </a:ext>
            </a:extLst>
          </p:cNvPr>
          <p:cNvSpPr txBox="1">
            <a:spLocks/>
          </p:cNvSpPr>
          <p:nvPr/>
        </p:nvSpPr>
        <p:spPr bwMode="auto">
          <a:xfrm>
            <a:off x="1104900" y="59483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a:solidFill>
                  <a:srgbClr val="000000"/>
                </a:solidFill>
              </a:rPr>
              <a:t>direwolfproject.com/breeding-back.html</a:t>
            </a:r>
          </a:p>
        </p:txBody>
      </p:sp>
      <p:sp>
        <p:nvSpPr>
          <p:cNvPr id="3" name="TextBox 2">
            <a:extLst>
              <a:ext uri="{FF2B5EF4-FFF2-40B4-BE49-F238E27FC236}">
                <a16:creationId xmlns:a16="http://schemas.microsoft.com/office/drawing/2014/main" id="{104BA405-68D3-6E04-BEBD-3D9581A72347}"/>
              </a:ext>
            </a:extLst>
          </p:cNvPr>
          <p:cNvSpPr txBox="1"/>
          <p:nvPr/>
        </p:nvSpPr>
        <p:spPr>
          <a:xfrm>
            <a:off x="7010400" y="3429000"/>
            <a:ext cx="2133600" cy="1754326"/>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Dutch Back-Breeding Project to Produce an </a:t>
            </a:r>
            <a:r>
              <a:rPr lang="en-US" dirty="0" err="1">
                <a:effectLst>
                  <a:outerShdw blurRad="38100" dist="38100" dir="2700000" algn="tl">
                    <a:srgbClr val="000000">
                      <a:alpha val="43137"/>
                    </a:srgbClr>
                  </a:outerShdw>
                </a:effectLst>
              </a:rPr>
              <a:t>Auroch</a:t>
            </a:r>
            <a:r>
              <a:rPr lang="en-US" dirty="0">
                <a:effectLst>
                  <a:outerShdw blurRad="38100" dist="38100" dir="2700000" algn="tl">
                    <a:srgbClr val="000000">
                      <a:alpha val="43137"/>
                    </a:srgbClr>
                  </a:outerShdw>
                </a:effectLst>
              </a:rPr>
              <a:t> From Various Cattle Genes</a:t>
            </a:r>
          </a:p>
        </p:txBody>
      </p:sp>
      <p:pic>
        <p:nvPicPr>
          <p:cNvPr id="6" name="Picture 1" descr="File:Aurochs reconstruction.jpg">
            <a:extLst>
              <a:ext uri="{FF2B5EF4-FFF2-40B4-BE49-F238E27FC236}">
                <a16:creationId xmlns:a16="http://schemas.microsoft.com/office/drawing/2014/main" id="{C02A1CAD-A0AC-3763-F676-CC59EFCAA256}"/>
              </a:ext>
            </a:extLst>
          </p:cNvPr>
          <p:cNvPicPr>
            <a:picLocks noChangeAspect="1" noChangeArrowheads="1"/>
          </p:cNvPicPr>
          <p:nvPr/>
        </p:nvPicPr>
        <p:blipFill rotWithShape="1">
          <a:blip r:embed="rId7"/>
          <a:srcRect l="14286" t="13410" r="14285"/>
          <a:stretch/>
        </p:blipFill>
        <p:spPr bwMode="auto">
          <a:xfrm>
            <a:off x="929640" y="2097471"/>
            <a:ext cx="6096000" cy="4379527"/>
          </a:xfrm>
          <a:prstGeom prst="rect">
            <a:avLst/>
          </a:prstGeom>
          <a:noFill/>
          <a:ln>
            <a:noFill/>
          </a:ln>
          <a:scene3d>
            <a:camera prst="orthographicFront">
              <a:rot lat="0" lon="10800000" rev="0"/>
            </a:camera>
            <a:lightRig rig="threePt" dir="t"/>
          </a:scene3d>
        </p:spPr>
      </p:pic>
    </p:spTree>
    <p:extLst>
      <p:ext uri="{BB962C8B-B14F-4D97-AF65-F5344CB8AC3E}">
        <p14:creationId xmlns:p14="http://schemas.microsoft.com/office/powerpoint/2010/main" val="3144165494"/>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0B652E-987E-5DA9-C566-007286E2E7E1}"/>
            </a:ext>
          </a:extLst>
        </p:cNvPr>
        <p:cNvGrpSpPr/>
        <p:nvPr/>
      </p:nvGrpSpPr>
      <p:grpSpPr>
        <a:xfrm>
          <a:off x="0" y="0"/>
          <a:ext cx="0" cy="0"/>
          <a:chOff x="0" y="0"/>
          <a:chExt cx="0" cy="0"/>
        </a:xfrm>
      </p:grpSpPr>
      <p:pic>
        <p:nvPicPr>
          <p:cNvPr id="198664" name="Picture 8" descr="http://theamericanalsatian.tripod.com/webonmediacontents/Screen%20shot%202013-10-13%20at%209.20.35%20PM.png?1429660067659">
            <a:extLst>
              <a:ext uri="{FF2B5EF4-FFF2-40B4-BE49-F238E27FC236}">
                <a16:creationId xmlns:a16="http://schemas.microsoft.com/office/drawing/2014/main" id="{806E55B2-4E3D-FEAB-7EE5-002AE5DDC583}"/>
              </a:ext>
            </a:extLst>
          </p:cNvPr>
          <p:cNvPicPr>
            <a:picLocks noChangeAspect="1" noChangeArrowheads="1"/>
          </p:cNvPicPr>
          <p:nvPr/>
        </p:nvPicPr>
        <p:blipFill>
          <a:blip r:embed="rId3"/>
          <a:srcRect/>
          <a:stretch>
            <a:fillRect/>
          </a:stretch>
        </p:blipFill>
        <p:spPr bwMode="auto">
          <a:xfrm>
            <a:off x="914401" y="2097472"/>
            <a:ext cx="6096000" cy="4379528"/>
          </a:xfrm>
          <a:prstGeom prst="rect">
            <a:avLst/>
          </a:prstGeom>
          <a:noFill/>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B93196D7-8D10-05BB-0C64-C5D6450CCBE3}"/>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6E2671CF-DC71-4F7A-A046-009AAB30BAC9}" type="slidenum">
              <a:rPr lang="en-US" altLang="en-US" sz="1200" smtClean="0"/>
              <a:pPr>
                <a:spcBef>
                  <a:spcPct val="0"/>
                </a:spcBef>
                <a:buClrTx/>
                <a:buSzTx/>
                <a:buFontTx/>
                <a:buNone/>
                <a:defRPr/>
              </a:pPr>
              <a:t>95</a:t>
            </a:fld>
            <a:endParaRPr lang="en-US" altLang="en-US" sz="1200"/>
          </a:p>
        </p:txBody>
      </p:sp>
      <p:sp>
        <p:nvSpPr>
          <p:cNvPr id="4" name="Rectangle 13">
            <a:extLst>
              <a:ext uri="{FF2B5EF4-FFF2-40B4-BE49-F238E27FC236}">
                <a16:creationId xmlns:a16="http://schemas.microsoft.com/office/drawing/2014/main" id="{8F5274CC-C932-5713-9BC7-41DB55111267}"/>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r>
              <a:rPr lang="en-US" sz="2400"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a:effectLst>
                  <a:outerShdw blurRad="38100" dist="38100" dir="2700000" algn="tl">
                    <a:srgbClr val="000000"/>
                  </a:outerShdw>
                </a:effectLst>
                <a:latin typeface="Arial" charset="0"/>
              </a:rPr>
              <a:t>All Descended from a Common Ancestor Because. . . They’re All the Same KIND</a:t>
            </a:r>
          </a:p>
          <a:p>
            <a:pPr algn="ctr" eaLnBrk="1" hangingPunct="1">
              <a:defRPr/>
            </a:pPr>
            <a:endParaRPr lang="en-US" sz="2800" b="1" i="1" dirty="0">
              <a:solidFill>
                <a:srgbClr val="FFCC00"/>
              </a:solidFill>
              <a:effectLst>
                <a:outerShdw blurRad="38100" dist="38100" dir="2700000" algn="tl">
                  <a:srgbClr val="000000"/>
                </a:outerShdw>
              </a:effectLst>
              <a:latin typeface="Arial" charset="0"/>
            </a:endParaRPr>
          </a:p>
        </p:txBody>
      </p:sp>
      <p:sp>
        <p:nvSpPr>
          <p:cNvPr id="297989" name="Footer Placeholder 11">
            <a:extLst>
              <a:ext uri="{FF2B5EF4-FFF2-40B4-BE49-F238E27FC236}">
                <a16:creationId xmlns:a16="http://schemas.microsoft.com/office/drawing/2014/main" id="{E9F6FBB2-479E-E06A-8D52-AB2876C0B3DC}"/>
              </a:ext>
            </a:extLst>
          </p:cNvPr>
          <p:cNvSpPr txBox="1">
            <a:spLocks/>
          </p:cNvSpPr>
          <p:nvPr/>
        </p:nvSpPr>
        <p:spPr bwMode="auto">
          <a:xfrm>
            <a:off x="1104900" y="59483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a:solidFill>
                  <a:srgbClr val="000000"/>
                </a:solidFill>
              </a:rPr>
              <a:t>direwolfproject.com/breeding-back.html</a:t>
            </a:r>
          </a:p>
        </p:txBody>
      </p:sp>
      <p:sp>
        <p:nvSpPr>
          <p:cNvPr id="3" name="TextBox 2">
            <a:extLst>
              <a:ext uri="{FF2B5EF4-FFF2-40B4-BE49-F238E27FC236}">
                <a16:creationId xmlns:a16="http://schemas.microsoft.com/office/drawing/2014/main" id="{56D82E30-FCA3-A6D8-2E96-B52E036AF82E}"/>
              </a:ext>
            </a:extLst>
          </p:cNvPr>
          <p:cNvSpPr txBox="1"/>
          <p:nvPr/>
        </p:nvSpPr>
        <p:spPr>
          <a:xfrm>
            <a:off x="7010400" y="3429000"/>
            <a:ext cx="2133600" cy="1754326"/>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Dutch Back-Breeding Project to Produce an </a:t>
            </a:r>
            <a:r>
              <a:rPr lang="en-US" dirty="0" err="1">
                <a:effectLst>
                  <a:outerShdw blurRad="38100" dist="38100" dir="2700000" algn="tl">
                    <a:srgbClr val="000000">
                      <a:alpha val="43137"/>
                    </a:srgbClr>
                  </a:outerShdw>
                </a:effectLst>
              </a:rPr>
              <a:t>Auroch</a:t>
            </a:r>
            <a:r>
              <a:rPr lang="en-US" dirty="0">
                <a:effectLst>
                  <a:outerShdw blurRad="38100" dist="38100" dir="2700000" algn="tl">
                    <a:srgbClr val="000000">
                      <a:alpha val="43137"/>
                    </a:srgbClr>
                  </a:outerShdw>
                </a:effectLst>
              </a:rPr>
              <a:t> From Various Cattle Genes</a:t>
            </a:r>
          </a:p>
        </p:txBody>
      </p:sp>
    </p:spTree>
    <p:extLst>
      <p:ext uri="{BB962C8B-B14F-4D97-AF65-F5344CB8AC3E}">
        <p14:creationId xmlns:p14="http://schemas.microsoft.com/office/powerpoint/2010/main" val="159289690"/>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DA31E2-C5FE-2D1C-E2D3-1B949B29A654}"/>
            </a:ext>
          </a:extLst>
        </p:cNvPr>
        <p:cNvGrpSpPr/>
        <p:nvPr/>
      </p:nvGrpSpPr>
      <p:grpSpPr>
        <a:xfrm>
          <a:off x="0" y="0"/>
          <a:ext cx="0" cy="0"/>
          <a:chOff x="0" y="0"/>
          <a:chExt cx="0" cy="0"/>
        </a:xfrm>
      </p:grpSpPr>
      <p:pic>
        <p:nvPicPr>
          <p:cNvPr id="198664" name="Picture 8" descr="http://theamericanalsatian.tripod.com/webonmediacontents/Screen%20shot%202013-10-13%20at%209.20.35%20PM.png?1429660067659">
            <a:extLst>
              <a:ext uri="{FF2B5EF4-FFF2-40B4-BE49-F238E27FC236}">
                <a16:creationId xmlns:a16="http://schemas.microsoft.com/office/drawing/2014/main" id="{BDAC66F1-A785-7904-2CDE-F4651340C57B}"/>
              </a:ext>
            </a:extLst>
          </p:cNvPr>
          <p:cNvPicPr>
            <a:picLocks noChangeAspect="1" noChangeArrowheads="1"/>
          </p:cNvPicPr>
          <p:nvPr/>
        </p:nvPicPr>
        <p:blipFill>
          <a:blip r:embed="rId3"/>
          <a:srcRect/>
          <a:stretch>
            <a:fillRect/>
          </a:stretch>
        </p:blipFill>
        <p:spPr bwMode="auto">
          <a:xfrm>
            <a:off x="914401" y="2097472"/>
            <a:ext cx="6096000" cy="4379528"/>
          </a:xfrm>
          <a:prstGeom prst="rect">
            <a:avLst/>
          </a:prstGeom>
          <a:noFill/>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ED926EF9-A209-9430-8D09-6FB5639A1899}"/>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6E2671CF-DC71-4F7A-A046-009AAB30BAC9}" type="slidenum">
              <a:rPr lang="en-US" altLang="en-US" sz="1200" smtClean="0"/>
              <a:pPr>
                <a:spcBef>
                  <a:spcPct val="0"/>
                </a:spcBef>
                <a:buClrTx/>
                <a:buSzTx/>
                <a:buFontTx/>
                <a:buNone/>
                <a:defRPr/>
              </a:pPr>
              <a:t>96</a:t>
            </a:fld>
            <a:endParaRPr lang="en-US" altLang="en-US" sz="1200"/>
          </a:p>
        </p:txBody>
      </p:sp>
      <p:sp>
        <p:nvSpPr>
          <p:cNvPr id="4" name="Rectangle 13">
            <a:extLst>
              <a:ext uri="{FF2B5EF4-FFF2-40B4-BE49-F238E27FC236}">
                <a16:creationId xmlns:a16="http://schemas.microsoft.com/office/drawing/2014/main" id="{7FDFC326-BAAF-D5A3-3989-6C9B28B47613}"/>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r>
              <a:rPr lang="en-US" sz="2400"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a:effectLst>
                  <a:outerShdw blurRad="38100" dist="38100" dir="2700000" algn="tl">
                    <a:srgbClr val="000000"/>
                  </a:outerShdw>
                </a:effectLst>
                <a:latin typeface="Arial" charset="0"/>
              </a:rPr>
              <a:t>All Descended from a Common Ancestor Because. . . They’re All the Same KIND</a:t>
            </a:r>
          </a:p>
          <a:p>
            <a:pPr algn="ctr" eaLnBrk="1" hangingPunct="1">
              <a:defRPr/>
            </a:pPr>
            <a:endParaRPr lang="en-US" sz="2800" b="1" i="1" dirty="0">
              <a:solidFill>
                <a:srgbClr val="FFCC00"/>
              </a:solidFill>
              <a:effectLst>
                <a:outerShdw blurRad="38100" dist="38100" dir="2700000" algn="tl">
                  <a:srgbClr val="000000"/>
                </a:outerShdw>
              </a:effectLst>
              <a:latin typeface="Arial" charset="0"/>
            </a:endParaRPr>
          </a:p>
        </p:txBody>
      </p:sp>
      <p:sp>
        <p:nvSpPr>
          <p:cNvPr id="297989" name="Footer Placeholder 11">
            <a:extLst>
              <a:ext uri="{FF2B5EF4-FFF2-40B4-BE49-F238E27FC236}">
                <a16:creationId xmlns:a16="http://schemas.microsoft.com/office/drawing/2014/main" id="{742FE824-3300-1A7F-F163-2910BAB16A00}"/>
              </a:ext>
            </a:extLst>
          </p:cNvPr>
          <p:cNvSpPr txBox="1">
            <a:spLocks/>
          </p:cNvSpPr>
          <p:nvPr/>
        </p:nvSpPr>
        <p:spPr bwMode="auto">
          <a:xfrm>
            <a:off x="1104900" y="59483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a:solidFill>
                  <a:srgbClr val="000000"/>
                </a:solidFill>
              </a:rPr>
              <a:t>direwolfproject.com/breeding-back.html</a:t>
            </a:r>
          </a:p>
        </p:txBody>
      </p:sp>
      <p:sp>
        <p:nvSpPr>
          <p:cNvPr id="3" name="TextBox 2">
            <a:extLst>
              <a:ext uri="{FF2B5EF4-FFF2-40B4-BE49-F238E27FC236}">
                <a16:creationId xmlns:a16="http://schemas.microsoft.com/office/drawing/2014/main" id="{3FCDF984-DFAC-E0D3-FEF9-60D736C3B16A}"/>
              </a:ext>
            </a:extLst>
          </p:cNvPr>
          <p:cNvSpPr txBox="1"/>
          <p:nvPr/>
        </p:nvSpPr>
        <p:spPr>
          <a:xfrm>
            <a:off x="7010400" y="3429000"/>
            <a:ext cx="2133600" cy="1754326"/>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Dutch Back-Breeding Project to Produce an </a:t>
            </a:r>
            <a:r>
              <a:rPr lang="en-US" dirty="0" err="1">
                <a:effectLst>
                  <a:outerShdw blurRad="38100" dist="38100" dir="2700000" algn="tl">
                    <a:srgbClr val="000000">
                      <a:alpha val="43137"/>
                    </a:srgbClr>
                  </a:outerShdw>
                </a:effectLst>
              </a:rPr>
              <a:t>Auroch</a:t>
            </a:r>
            <a:r>
              <a:rPr lang="en-US" dirty="0">
                <a:effectLst>
                  <a:outerShdw blurRad="38100" dist="38100" dir="2700000" algn="tl">
                    <a:srgbClr val="000000">
                      <a:alpha val="43137"/>
                    </a:srgbClr>
                  </a:outerShdw>
                </a:effectLst>
              </a:rPr>
              <a:t> From Various Cattle Genes</a:t>
            </a:r>
          </a:p>
        </p:txBody>
      </p:sp>
      <p:pic>
        <p:nvPicPr>
          <p:cNvPr id="5" name="Picture 1" descr="File:Aurochs reconstruction.jpg">
            <a:extLst>
              <a:ext uri="{FF2B5EF4-FFF2-40B4-BE49-F238E27FC236}">
                <a16:creationId xmlns:a16="http://schemas.microsoft.com/office/drawing/2014/main" id="{C9EA3DC0-9D5B-EDF4-0DC9-1D24B2AE0C61}"/>
              </a:ext>
            </a:extLst>
          </p:cNvPr>
          <p:cNvPicPr>
            <a:picLocks noChangeAspect="1" noChangeArrowheads="1"/>
          </p:cNvPicPr>
          <p:nvPr/>
        </p:nvPicPr>
        <p:blipFill rotWithShape="1">
          <a:blip r:embed="rId7"/>
          <a:srcRect l="14286" t="13410" r="14285"/>
          <a:stretch/>
        </p:blipFill>
        <p:spPr bwMode="auto">
          <a:xfrm>
            <a:off x="929640" y="2097471"/>
            <a:ext cx="6096000" cy="4379527"/>
          </a:xfrm>
          <a:prstGeom prst="rect">
            <a:avLst/>
          </a:prstGeom>
          <a:noFill/>
          <a:ln>
            <a:noFill/>
          </a:ln>
          <a:scene3d>
            <a:camera prst="orthographicFront">
              <a:rot lat="0" lon="10800000" rev="0"/>
            </a:camera>
            <a:lightRig rig="threePt" dir="t"/>
          </a:scene3d>
        </p:spPr>
      </p:pic>
    </p:spTree>
    <p:extLst>
      <p:ext uri="{BB962C8B-B14F-4D97-AF65-F5344CB8AC3E}">
        <p14:creationId xmlns:p14="http://schemas.microsoft.com/office/powerpoint/2010/main" val="408689499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CFB7D28-FDB6-FC85-5CDD-FD40C434D9A8}"/>
            </a:ext>
          </a:extLst>
        </p:cNvPr>
        <p:cNvGrpSpPr/>
        <p:nvPr/>
      </p:nvGrpSpPr>
      <p:grpSpPr>
        <a:xfrm>
          <a:off x="0" y="0"/>
          <a:ext cx="0" cy="0"/>
          <a:chOff x="0" y="0"/>
          <a:chExt cx="0" cy="0"/>
        </a:xfrm>
      </p:grpSpPr>
      <p:pic>
        <p:nvPicPr>
          <p:cNvPr id="198664" name="Picture 8" descr="http://theamericanalsatian.tripod.com/webonmediacontents/Screen%20shot%202013-10-13%20at%209.20.35%20PM.png?1429660067659">
            <a:extLst>
              <a:ext uri="{FF2B5EF4-FFF2-40B4-BE49-F238E27FC236}">
                <a16:creationId xmlns:a16="http://schemas.microsoft.com/office/drawing/2014/main" id="{979ED180-1A4C-1AED-1BC5-062757A42730}"/>
              </a:ext>
            </a:extLst>
          </p:cNvPr>
          <p:cNvPicPr>
            <a:picLocks noChangeAspect="1" noChangeArrowheads="1"/>
          </p:cNvPicPr>
          <p:nvPr/>
        </p:nvPicPr>
        <p:blipFill>
          <a:blip r:embed="rId3"/>
          <a:srcRect/>
          <a:stretch>
            <a:fillRect/>
          </a:stretch>
        </p:blipFill>
        <p:spPr bwMode="auto">
          <a:xfrm>
            <a:off x="914401" y="2097472"/>
            <a:ext cx="6096000" cy="4379528"/>
          </a:xfrm>
          <a:prstGeom prst="rect">
            <a:avLst/>
          </a:prstGeom>
          <a:noFill/>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FB802382-8D89-A41A-5E1F-EC49842CB59A}"/>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6E2671CF-DC71-4F7A-A046-009AAB30BAC9}" type="slidenum">
              <a:rPr lang="en-US" altLang="en-US" sz="1200" smtClean="0"/>
              <a:pPr>
                <a:spcBef>
                  <a:spcPct val="0"/>
                </a:spcBef>
                <a:buClrTx/>
                <a:buSzTx/>
                <a:buFontTx/>
                <a:buNone/>
                <a:defRPr/>
              </a:pPr>
              <a:t>97</a:t>
            </a:fld>
            <a:endParaRPr lang="en-US" altLang="en-US" sz="1200"/>
          </a:p>
        </p:txBody>
      </p:sp>
      <p:sp>
        <p:nvSpPr>
          <p:cNvPr id="4" name="Rectangle 13">
            <a:extLst>
              <a:ext uri="{FF2B5EF4-FFF2-40B4-BE49-F238E27FC236}">
                <a16:creationId xmlns:a16="http://schemas.microsoft.com/office/drawing/2014/main" id="{60A08746-A983-0263-CAB4-5C8F79BABFA1}"/>
              </a:ext>
            </a:extLst>
          </p:cNvPr>
          <p:cNvSpPr>
            <a:spLocks noChangeArrowheads="1"/>
          </p:cNvSpPr>
          <p:nvPr/>
        </p:nvSpPr>
        <p:spPr bwMode="auto">
          <a:xfrm>
            <a:off x="381000" y="1371600"/>
            <a:ext cx="8458200" cy="228600"/>
          </a:xfrm>
          <a:prstGeom prst="rect">
            <a:avLst/>
          </a:prstGeom>
          <a:noFill/>
          <a:ln w="9525">
            <a:noFill/>
            <a:miter lim="800000"/>
            <a:headEnd/>
            <a:tailEnd/>
          </a:ln>
          <a:effectLst/>
        </p:spPr>
        <p:txBody>
          <a:bodyPr anchor="ctr"/>
          <a:lstStyle/>
          <a:p>
            <a:pPr algn="ctr" eaLnBrk="1" hangingPunct="1">
              <a:defRPr/>
            </a:pPr>
            <a:r>
              <a:rPr lang="en-US" sz="2600" dirty="0">
                <a:solidFill>
                  <a:srgbClr val="FFCC00"/>
                </a:solidFill>
                <a:effectLst>
                  <a:outerShdw blurRad="38100" dist="38100" dir="2700000" algn="tl">
                    <a:srgbClr val="000000"/>
                  </a:outerShdw>
                </a:effectLst>
                <a:latin typeface="Arial" charset="0"/>
              </a:rPr>
              <a:t>14 Members of The Cattle Kind</a:t>
            </a:r>
          </a:p>
          <a:p>
            <a:pPr algn="ctr" eaLnBrk="1" hangingPunct="1">
              <a:defRPr/>
            </a:pPr>
            <a:r>
              <a:rPr lang="en-US" sz="2400" dirty="0">
                <a:solidFill>
                  <a:srgbClr val="FFCC00"/>
                </a:solidFill>
                <a:effectLst>
                  <a:outerShdw blurRad="38100" dist="38100" dir="2700000" algn="tl">
                    <a:srgbClr val="000000"/>
                  </a:outerShdw>
                </a:effectLst>
                <a:latin typeface="Arial" charset="0"/>
              </a:rPr>
              <a:t>   </a:t>
            </a:r>
          </a:p>
          <a:p>
            <a:pPr algn="ctr" eaLnBrk="1" hangingPunct="1">
              <a:defRPr/>
            </a:pPr>
            <a:r>
              <a:rPr lang="en-US" sz="2400" dirty="0">
                <a:effectLst>
                  <a:outerShdw blurRad="38100" dist="38100" dir="2700000" algn="tl">
                    <a:srgbClr val="000000"/>
                  </a:outerShdw>
                </a:effectLst>
                <a:latin typeface="Arial" charset="0"/>
              </a:rPr>
              <a:t>All Descended from a Common Ancestor Because. . .  They’re All the Same KIND</a:t>
            </a:r>
          </a:p>
          <a:p>
            <a:pPr algn="ctr" eaLnBrk="1" hangingPunct="1">
              <a:defRPr/>
            </a:pPr>
            <a:endParaRPr lang="en-US" sz="2800" b="1" i="1" dirty="0">
              <a:solidFill>
                <a:srgbClr val="FFCC00"/>
              </a:solidFill>
              <a:effectLst>
                <a:outerShdw blurRad="38100" dist="38100" dir="2700000" algn="tl">
                  <a:srgbClr val="000000"/>
                </a:outerShdw>
              </a:effectLst>
              <a:latin typeface="Arial" charset="0"/>
            </a:endParaRPr>
          </a:p>
        </p:txBody>
      </p:sp>
      <p:sp>
        <p:nvSpPr>
          <p:cNvPr id="297989" name="Footer Placeholder 11">
            <a:extLst>
              <a:ext uri="{FF2B5EF4-FFF2-40B4-BE49-F238E27FC236}">
                <a16:creationId xmlns:a16="http://schemas.microsoft.com/office/drawing/2014/main" id="{EE212424-3488-E60A-B910-0F2437EB3DBF}"/>
              </a:ext>
            </a:extLst>
          </p:cNvPr>
          <p:cNvSpPr txBox="1">
            <a:spLocks/>
          </p:cNvSpPr>
          <p:nvPr/>
        </p:nvSpPr>
        <p:spPr bwMode="auto">
          <a:xfrm>
            <a:off x="1104900" y="59483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a:solidFill>
                  <a:srgbClr val="000000"/>
                </a:solidFill>
              </a:rPr>
              <a:t>direwolfproject.com/breeding-back.html</a:t>
            </a:r>
          </a:p>
        </p:txBody>
      </p:sp>
      <p:sp>
        <p:nvSpPr>
          <p:cNvPr id="3" name="TextBox 2">
            <a:extLst>
              <a:ext uri="{FF2B5EF4-FFF2-40B4-BE49-F238E27FC236}">
                <a16:creationId xmlns:a16="http://schemas.microsoft.com/office/drawing/2014/main" id="{00E02810-8459-1206-BC8C-1A2BFF6F06A8}"/>
              </a:ext>
            </a:extLst>
          </p:cNvPr>
          <p:cNvSpPr txBox="1"/>
          <p:nvPr/>
        </p:nvSpPr>
        <p:spPr>
          <a:xfrm>
            <a:off x="7010400" y="3429000"/>
            <a:ext cx="2133600" cy="1754326"/>
          </a:xfrm>
          <a:prstGeom prst="rect">
            <a:avLst/>
          </a:prstGeom>
          <a:noFill/>
        </p:spPr>
        <p:txBody>
          <a:bodyPr>
            <a:spAutoFit/>
          </a:bodyPr>
          <a:lstStyle/>
          <a:p>
            <a:pPr>
              <a:defRPr/>
            </a:pPr>
            <a:r>
              <a:rPr lang="en-US" dirty="0">
                <a:effectLst>
                  <a:outerShdw blurRad="38100" dist="38100" dir="2700000" algn="tl">
                    <a:srgbClr val="000000">
                      <a:alpha val="43137"/>
                    </a:srgbClr>
                  </a:outerShdw>
                </a:effectLst>
              </a:rPr>
              <a:t>Dutch Back-Breeding Project to Produce an </a:t>
            </a:r>
            <a:r>
              <a:rPr lang="en-US" dirty="0" err="1">
                <a:effectLst>
                  <a:outerShdw blurRad="38100" dist="38100" dir="2700000" algn="tl">
                    <a:srgbClr val="000000">
                      <a:alpha val="43137"/>
                    </a:srgbClr>
                  </a:outerShdw>
                </a:effectLst>
              </a:rPr>
              <a:t>Auroch</a:t>
            </a:r>
            <a:r>
              <a:rPr lang="en-US" dirty="0">
                <a:effectLst>
                  <a:outerShdw blurRad="38100" dist="38100" dir="2700000" algn="tl">
                    <a:srgbClr val="000000">
                      <a:alpha val="43137"/>
                    </a:srgbClr>
                  </a:outerShdw>
                </a:effectLst>
              </a:rPr>
              <a:t> From Various Cattle Genes</a:t>
            </a:r>
          </a:p>
        </p:txBody>
      </p:sp>
    </p:spTree>
    <p:extLst>
      <p:ext uri="{BB962C8B-B14F-4D97-AF65-F5344CB8AC3E}">
        <p14:creationId xmlns:p14="http://schemas.microsoft.com/office/powerpoint/2010/main" val="3119254012"/>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73E3F5-FAA8-CA19-8B48-0292811C44A0}"/>
              </a:ext>
            </a:extLst>
          </p:cNvPr>
          <p:cNvSpPr>
            <a:spLocks noGrp="1"/>
          </p:cNvSpPr>
          <p:nvPr>
            <p:ph type="sldNum" sz="quarter" idx="12"/>
          </p:nvPr>
        </p:nvSpPr>
        <p:spPr>
          <a:xfrm>
            <a:off x="6705600" y="60960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092816E-F08F-4092-813E-18F76BDA8116}" type="slidenum">
              <a:rPr lang="en-US" altLang="en-US" sz="1200" smtClean="0"/>
              <a:pPr>
                <a:spcBef>
                  <a:spcPct val="0"/>
                </a:spcBef>
                <a:buClrTx/>
                <a:buSzTx/>
                <a:buFontTx/>
                <a:buNone/>
                <a:defRPr/>
              </a:pPr>
              <a:t>98</a:t>
            </a:fld>
            <a:endParaRPr lang="en-US" altLang="en-US" sz="1200"/>
          </a:p>
        </p:txBody>
      </p:sp>
      <p:sp>
        <p:nvSpPr>
          <p:cNvPr id="314371" name="Text Box 9">
            <a:extLst>
              <a:ext uri="{FF2B5EF4-FFF2-40B4-BE49-F238E27FC236}">
                <a16:creationId xmlns:a16="http://schemas.microsoft.com/office/drawing/2014/main" id="{CF7CFB5E-A6BE-B61C-F7A3-22600A9B16E0}"/>
              </a:ext>
            </a:extLst>
          </p:cNvPr>
          <p:cNvSpPr txBox="1">
            <a:spLocks noChangeArrowheads="1"/>
          </p:cNvSpPr>
          <p:nvPr/>
        </p:nvSpPr>
        <p:spPr bwMode="auto">
          <a:xfrm>
            <a:off x="381000" y="53181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cdmi.cesr.fr/pub/Sandbox/ANewCamel/camel.jpg</a:t>
            </a:r>
          </a:p>
        </p:txBody>
      </p:sp>
      <p:sp>
        <p:nvSpPr>
          <p:cNvPr id="477197" name="Rectangle 13">
            <a:extLst>
              <a:ext uri="{FF2B5EF4-FFF2-40B4-BE49-F238E27FC236}">
                <a16:creationId xmlns:a16="http://schemas.microsoft.com/office/drawing/2014/main" id="{7163DF00-050D-4622-8595-FA2DD44B1758}"/>
              </a:ext>
            </a:extLst>
          </p:cNvPr>
          <p:cNvSpPr>
            <a:spLocks noChangeArrowheads="1"/>
          </p:cNvSpPr>
          <p:nvPr/>
        </p:nvSpPr>
        <p:spPr bwMode="auto">
          <a:xfrm>
            <a:off x="76200" y="1066800"/>
            <a:ext cx="8458200" cy="228600"/>
          </a:xfrm>
          <a:prstGeom prst="rect">
            <a:avLst/>
          </a:prstGeom>
          <a:noFill/>
          <a:ln w="9525">
            <a:noFill/>
            <a:miter lim="800000"/>
            <a:headEnd/>
            <a:tailEnd/>
          </a:ln>
          <a:effectLst/>
        </p:spPr>
        <p:txBody>
          <a:bodyPr anchor="ctr"/>
          <a:lstStyle/>
          <a:p>
            <a:pPr algn="ctr" eaLnBrk="1" hangingPunct="1">
              <a:defRPr/>
            </a:pPr>
            <a:r>
              <a:rPr lang="en-US" sz="4000" i="1" dirty="0">
                <a:solidFill>
                  <a:srgbClr val="FFCC00"/>
                </a:solidFill>
                <a:effectLst>
                  <a:outerShdw blurRad="38100" dist="38100" dir="2700000" algn="tl">
                    <a:srgbClr val="000000"/>
                  </a:outerShdw>
                </a:effectLst>
                <a:latin typeface="Arial" charset="0"/>
              </a:rPr>
              <a:t> </a:t>
            </a:r>
            <a:r>
              <a:rPr lang="en-US" sz="2000" i="1" dirty="0" err="1">
                <a:solidFill>
                  <a:srgbClr val="FFCC00"/>
                </a:solidFill>
                <a:effectLst>
                  <a:outerShdw blurRad="38100" dist="38100" dir="2700000" algn="tl">
                    <a:srgbClr val="000000"/>
                  </a:outerShdw>
                </a:effectLst>
                <a:latin typeface="Arial" charset="0"/>
              </a:rPr>
              <a:t>Camelidae</a:t>
            </a:r>
            <a:r>
              <a:rPr lang="en-US" sz="2000" dirty="0">
                <a:solidFill>
                  <a:srgbClr val="FFCC00"/>
                </a:solidFill>
                <a:effectLst>
                  <a:outerShdw blurRad="38100" dist="38100" dir="2700000" algn="tl">
                    <a:srgbClr val="000000"/>
                  </a:outerShdw>
                </a:effectLst>
                <a:latin typeface="Arial" charset="0"/>
              </a:rPr>
              <a:t> </a:t>
            </a:r>
            <a:r>
              <a:rPr lang="en-US" sz="2000" i="1" dirty="0" err="1">
                <a:solidFill>
                  <a:srgbClr val="FFCC00"/>
                </a:solidFill>
                <a:effectLst>
                  <a:outerShdw blurRad="38100" dist="38100" dir="2700000" algn="tl">
                    <a:srgbClr val="000000"/>
                  </a:outerShdw>
                </a:effectLst>
                <a:latin typeface="Arial" charset="0"/>
              </a:rPr>
              <a:t>Camelus</a:t>
            </a:r>
            <a:r>
              <a:rPr lang="en-US" sz="2000" i="1" dirty="0">
                <a:solidFill>
                  <a:srgbClr val="FFCC00"/>
                </a:solidFill>
                <a:effectLst>
                  <a:outerShdw blurRad="38100" dist="38100" dir="2700000" algn="tl">
                    <a:srgbClr val="000000"/>
                  </a:outerShdw>
                </a:effectLst>
                <a:latin typeface="Arial" charset="0"/>
              </a:rPr>
              <a:t> </a:t>
            </a:r>
            <a:r>
              <a:rPr lang="en-US" sz="2000" i="1" dirty="0" err="1">
                <a:solidFill>
                  <a:srgbClr val="FFCC00"/>
                </a:solidFill>
                <a:effectLst>
                  <a:outerShdw blurRad="38100" dist="38100" dir="2700000" algn="tl">
                    <a:srgbClr val="000000"/>
                  </a:outerShdw>
                </a:effectLst>
                <a:latin typeface="Arial" charset="0"/>
              </a:rPr>
              <a:t>bactrianus</a:t>
            </a:r>
            <a:r>
              <a:rPr lang="en-US" sz="2000" i="1" dirty="0">
                <a:solidFill>
                  <a:srgbClr val="FFCC00"/>
                </a:solidFill>
                <a:effectLst>
                  <a:outerShdw blurRad="38100" dist="38100" dir="2700000" algn="tl">
                    <a:srgbClr val="000000"/>
                  </a:outerShdw>
                </a:effectLst>
                <a:latin typeface="Arial" charset="0"/>
              </a:rPr>
              <a:t>           </a:t>
            </a:r>
            <a:r>
              <a:rPr lang="en-US" sz="2000" i="1" dirty="0" err="1">
                <a:solidFill>
                  <a:srgbClr val="FFCC00"/>
                </a:solidFill>
                <a:effectLst>
                  <a:outerShdw blurRad="38100" dist="38100" dir="2700000" algn="tl">
                    <a:srgbClr val="000000"/>
                  </a:outerShdw>
                </a:effectLst>
                <a:latin typeface="Arial" charset="0"/>
              </a:rPr>
              <a:t>Camelidae</a:t>
            </a:r>
            <a:r>
              <a:rPr lang="en-US" sz="2000" dirty="0">
                <a:solidFill>
                  <a:srgbClr val="FFCC00"/>
                </a:solidFill>
                <a:effectLst>
                  <a:outerShdw blurRad="38100" dist="38100" dir="2700000" algn="tl">
                    <a:srgbClr val="000000"/>
                  </a:outerShdw>
                </a:effectLst>
                <a:latin typeface="Arial" charset="0"/>
              </a:rPr>
              <a:t> </a:t>
            </a:r>
            <a:r>
              <a:rPr lang="en-US" sz="2000" i="1" dirty="0">
                <a:solidFill>
                  <a:srgbClr val="FFCC00"/>
                </a:solidFill>
                <a:effectLst>
                  <a:outerShdw blurRad="38100" dist="38100" dir="2700000" algn="tl">
                    <a:srgbClr val="000000"/>
                  </a:outerShdw>
                </a:effectLst>
                <a:latin typeface="Arial" charset="0"/>
              </a:rPr>
              <a:t>Lama </a:t>
            </a:r>
            <a:r>
              <a:rPr lang="en-US" sz="2000" i="1" dirty="0" err="1">
                <a:solidFill>
                  <a:srgbClr val="FFCC00"/>
                </a:solidFill>
                <a:effectLst>
                  <a:outerShdw blurRad="38100" dist="38100" dir="2700000" algn="tl">
                    <a:srgbClr val="000000"/>
                  </a:outerShdw>
                </a:effectLst>
                <a:latin typeface="Arial" charset="0"/>
              </a:rPr>
              <a:t>glama</a:t>
            </a:r>
            <a:endParaRPr lang="en-US" sz="2000" i="1" dirty="0">
              <a:solidFill>
                <a:srgbClr val="FFCC00"/>
              </a:solidFill>
              <a:effectLst>
                <a:outerShdw blurRad="38100" dist="38100" dir="2700000" algn="tl">
                  <a:srgbClr val="000000"/>
                </a:outerShdw>
              </a:effectLst>
              <a:latin typeface="Arial" charset="0"/>
            </a:endParaRPr>
          </a:p>
          <a:p>
            <a:pPr algn="ct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237573" name="Picture 4" descr="File:Domestic Lama.jpg">
            <a:hlinkClick r:id="rId6"/>
            <a:extLst>
              <a:ext uri="{FF2B5EF4-FFF2-40B4-BE49-F238E27FC236}">
                <a16:creationId xmlns:a16="http://schemas.microsoft.com/office/drawing/2014/main" id="{C146F51B-566C-6105-A28C-AA1CFE48EF1D}"/>
              </a:ext>
            </a:extLst>
          </p:cNvPr>
          <p:cNvPicPr>
            <a:picLocks noChangeAspect="1" noChangeArrowheads="1"/>
          </p:cNvPicPr>
          <p:nvPr/>
        </p:nvPicPr>
        <p:blipFill>
          <a:blip r:embed="rId7">
            <a:lum bright="2000"/>
          </a:blip>
          <a:srcRect/>
          <a:stretch>
            <a:fillRect/>
          </a:stretch>
        </p:blipFill>
        <p:spPr bwMode="auto">
          <a:xfrm>
            <a:off x="4718050" y="1295400"/>
            <a:ext cx="4121150" cy="4038600"/>
          </a:xfrm>
          <a:prstGeom prst="rect">
            <a:avLst/>
          </a:prstGeom>
          <a:noFill/>
          <a:ln>
            <a:noFill/>
          </a:ln>
          <a:scene3d>
            <a:camera prst="orthographicFront">
              <a:rot lat="0" lon="10800000" rev="0"/>
            </a:camera>
            <a:lightRig rig="threePt" dir="t"/>
          </a:scene3d>
        </p:spPr>
      </p:pic>
      <p:pic>
        <p:nvPicPr>
          <p:cNvPr id="314374" name="Picture 10">
            <a:extLst>
              <a:ext uri="{FF2B5EF4-FFF2-40B4-BE49-F238E27FC236}">
                <a16:creationId xmlns:a16="http://schemas.microsoft.com/office/drawing/2014/main" id="{DFA472F4-53E8-2D91-D428-99BB0E9CFD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1295400"/>
            <a:ext cx="3962400" cy="40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4375" name="Text Box 9">
            <a:extLst>
              <a:ext uri="{FF2B5EF4-FFF2-40B4-BE49-F238E27FC236}">
                <a16:creationId xmlns:a16="http://schemas.microsoft.com/office/drawing/2014/main" id="{C8024D9B-1437-0FA9-4FB5-B0D9BEA5609C}"/>
              </a:ext>
            </a:extLst>
          </p:cNvPr>
          <p:cNvSpPr txBox="1">
            <a:spLocks noChangeArrowheads="1"/>
          </p:cNvSpPr>
          <p:nvPr/>
        </p:nvSpPr>
        <p:spPr bwMode="auto">
          <a:xfrm>
            <a:off x="4495800" y="531812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a:latin typeface="Bookman Old Style" panose="02050604050505020204" pitchFamily="18" charset="0"/>
              </a:rPr>
              <a:t>commons.wikimedia.org/wiki/File:Domestic_Lama.jpg</a:t>
            </a:r>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629A6-4D2A-4D5D-B0F0-065BCBD8FC0C}"/>
              </a:ext>
            </a:extLst>
          </p:cNvPr>
          <p:cNvSpPr>
            <a:spLocks noGrp="1"/>
          </p:cNvSpPr>
          <p:nvPr>
            <p:ph type="ctrTitle" sz="quarter"/>
          </p:nvPr>
        </p:nvSpPr>
        <p:spPr>
          <a:xfrm>
            <a:off x="950119" y="351473"/>
            <a:ext cx="7240587" cy="1828800"/>
          </a:xfrm>
        </p:spPr>
        <p:txBody>
          <a:bodyPr/>
          <a:lstStyle/>
          <a:p>
            <a:pPr>
              <a:defRPr/>
            </a:pPr>
            <a:r>
              <a:rPr lang="en-US" sz="2600" dirty="0"/>
              <a:t>Camel and Lama Separated Across Two Continents &gt;7,500 Miles Apart, Supposedly              11-25 Million Years Ago</a:t>
            </a:r>
          </a:p>
        </p:txBody>
      </p:sp>
      <p:sp>
        <p:nvSpPr>
          <p:cNvPr id="5" name="Slide Number Placeholder 4">
            <a:extLst>
              <a:ext uri="{FF2B5EF4-FFF2-40B4-BE49-F238E27FC236}">
                <a16:creationId xmlns:a16="http://schemas.microsoft.com/office/drawing/2014/main" id="{FD2B5CEC-8DA8-58C2-748F-FF60B5DD060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C66AD64-5AA5-4590-928B-F7735BB46C8D}" type="slidenum">
              <a:rPr lang="en-US" altLang="en-US" smtClean="0">
                <a:latin typeface="Arial" panose="020B0604020202020204" pitchFamily="34" charset="0"/>
              </a:rPr>
              <a:pPr>
                <a:defRPr/>
              </a:pPr>
              <a:t>99</a:t>
            </a:fld>
            <a:endParaRPr lang="en-US" altLang="en-US">
              <a:latin typeface="Arial" panose="020B0604020202020204" pitchFamily="34" charset="0"/>
            </a:endParaRPr>
          </a:p>
        </p:txBody>
      </p:sp>
      <p:pic>
        <p:nvPicPr>
          <p:cNvPr id="316420" name="Picture 2">
            <a:extLst>
              <a:ext uri="{FF2B5EF4-FFF2-40B4-BE49-F238E27FC236}">
                <a16:creationId xmlns:a16="http://schemas.microsoft.com/office/drawing/2014/main" id="{EB4E253D-F8C7-4795-23A4-684895FFA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3" y="2276475"/>
            <a:ext cx="89916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59577ADE-2DB9-4937-6ACB-1357CFF61076}"/>
              </a:ext>
            </a:extLst>
          </p:cNvPr>
          <p:cNvSpPr txBox="1"/>
          <p:nvPr/>
        </p:nvSpPr>
        <p:spPr>
          <a:xfrm>
            <a:off x="5410200" y="5156200"/>
            <a:ext cx="3048000" cy="1016000"/>
          </a:xfrm>
          <a:prstGeom prst="rect">
            <a:avLst/>
          </a:prstGeom>
          <a:noFill/>
        </p:spPr>
        <p:txBody>
          <a:bodyPr>
            <a:spAutoFit/>
          </a:bodyPr>
          <a:lstStyle/>
          <a:p>
            <a:pPr>
              <a:defRPr/>
            </a:pPr>
            <a:r>
              <a:rPr lang="en-US" sz="6000" b="1" dirty="0">
                <a:solidFill>
                  <a:srgbClr val="00FF00"/>
                </a:solidFill>
                <a:effectLst>
                  <a:outerShdw blurRad="38100" dist="38100" dir="2700000" algn="tl">
                    <a:srgbClr val="000000">
                      <a:alpha val="43137"/>
                    </a:srgbClr>
                  </a:outerShdw>
                </a:effectLst>
              </a:rPr>
              <a:t>Yet. . . </a:t>
            </a:r>
          </a:p>
        </p:txBody>
      </p:sp>
      <p:pic>
        <p:nvPicPr>
          <p:cNvPr id="316423" name="Picture 4">
            <a:hlinkClick r:id="rId3"/>
            <a:extLst>
              <a:ext uri="{FF2B5EF4-FFF2-40B4-BE49-F238E27FC236}">
                <a16:creationId xmlns:a16="http://schemas.microsoft.com/office/drawing/2014/main" id="{F51D94D6-283C-69A5-48C0-0E9CB1D54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688" y="4481513"/>
            <a:ext cx="762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424" name="Picture 10">
            <a:extLst>
              <a:ext uri="{FF2B5EF4-FFF2-40B4-BE49-F238E27FC236}">
                <a16:creationId xmlns:a16="http://schemas.microsoft.com/office/drawing/2014/main" id="{4CAC5E8D-EE26-4DA4-BACC-1D1B564A89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1163" y="2962275"/>
            <a:ext cx="7588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EE4950BE-2C83-1AD8-76C1-3908507B78A2}"/>
              </a:ext>
            </a:extLst>
          </p:cNvPr>
          <p:cNvCxnSpPr/>
          <p:nvPr/>
        </p:nvCxnSpPr>
        <p:spPr bwMode="auto">
          <a:xfrm flipV="1">
            <a:off x="2971800" y="3200400"/>
            <a:ext cx="2514600" cy="1295400"/>
          </a:xfrm>
          <a:prstGeom prst="straightConnector1">
            <a:avLst/>
          </a:prstGeom>
          <a:ln w="88900">
            <a:solidFill>
              <a:srgbClr val="FF0000"/>
            </a:solidFill>
            <a:headEnd type="triangle"/>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86712BEC-BD86-55B6-6D1A-9D5C2A9EA796}"/>
              </a:ext>
            </a:extLst>
          </p:cNvPr>
          <p:cNvSpPr>
            <a:spLocks noGrp="1"/>
          </p:cNvSpPr>
          <p:nvPr>
            <p:ph type="sldNum" sz="quarter" idx="12"/>
          </p:nvPr>
        </p:nvSpPr>
        <p:spPr>
          <a:xfrm>
            <a:off x="6573837" y="6380482"/>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9701B23-0965-4D19-BC22-A3A2581F6F55}" type="slidenum">
              <a:rPr lang="en-US" altLang="en-US" sz="1200" smtClean="0"/>
              <a:pPr>
                <a:spcBef>
                  <a:spcPct val="0"/>
                </a:spcBef>
                <a:buClrTx/>
                <a:buSzTx/>
                <a:buFontTx/>
                <a:buNone/>
                <a:defRPr/>
              </a:pPr>
              <a:t>100</a:t>
            </a:fld>
            <a:endParaRPr lang="en-US" altLang="en-US" sz="1200" dirty="0"/>
          </a:p>
        </p:txBody>
      </p:sp>
      <p:sp>
        <p:nvSpPr>
          <p:cNvPr id="317444" name="Text Box 9">
            <a:extLst>
              <a:ext uri="{FF2B5EF4-FFF2-40B4-BE49-F238E27FC236}">
                <a16:creationId xmlns:a16="http://schemas.microsoft.com/office/drawing/2014/main" id="{9E9BFAAB-57DA-7438-911E-00C5C202D8A8}"/>
              </a:ext>
            </a:extLst>
          </p:cNvPr>
          <p:cNvSpPr txBox="1">
            <a:spLocks noChangeArrowheads="1"/>
          </p:cNvSpPr>
          <p:nvPr/>
        </p:nvSpPr>
        <p:spPr bwMode="auto">
          <a:xfrm>
            <a:off x="2209800" y="5166995"/>
            <a:ext cx="434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a:spcBef>
                <a:spcPct val="50000"/>
              </a:spcBef>
              <a:buClrTx/>
              <a:buSzTx/>
              <a:buFontTx/>
              <a:buNone/>
            </a:pPr>
            <a:r>
              <a:rPr lang="en-US" altLang="en-US" sz="1000" dirty="0">
                <a:latin typeface="Bookman Old Style" panose="02050604050505020204" pitchFamily="18" charset="0"/>
              </a:rPr>
              <a:t>www.hemmy.net/2006/06/19/top-10-hybrid-animals/</a:t>
            </a:r>
          </a:p>
        </p:txBody>
      </p:sp>
      <p:sp>
        <p:nvSpPr>
          <p:cNvPr id="477197" name="Rectangle 13">
            <a:extLst>
              <a:ext uri="{FF2B5EF4-FFF2-40B4-BE49-F238E27FC236}">
                <a16:creationId xmlns:a16="http://schemas.microsoft.com/office/drawing/2014/main" id="{CEA41B64-7FD7-D849-1CE0-51DCD517B27B}"/>
              </a:ext>
            </a:extLst>
          </p:cNvPr>
          <p:cNvSpPr>
            <a:spLocks noChangeArrowheads="1"/>
          </p:cNvSpPr>
          <p:nvPr/>
        </p:nvSpPr>
        <p:spPr bwMode="auto">
          <a:xfrm>
            <a:off x="419100" y="1447800"/>
            <a:ext cx="8458200" cy="228600"/>
          </a:xfrm>
          <a:prstGeom prst="rect">
            <a:avLst/>
          </a:prstGeom>
          <a:noFill/>
          <a:ln w="9525">
            <a:noFill/>
            <a:miter lim="800000"/>
            <a:headEnd/>
            <a:tailEnd/>
          </a:ln>
          <a:effectLst/>
        </p:spPr>
        <p:txBody>
          <a:bodyPr anchor="ctr"/>
          <a:lstStyle/>
          <a:p>
            <a:pPr algn="ctr" eaLnBrk="1" hangingPunct="1">
              <a:defRPr/>
            </a:pPr>
            <a:r>
              <a:rPr lang="en-US" sz="2400" dirty="0">
                <a:solidFill>
                  <a:srgbClr val="FFCC00"/>
                </a:solidFill>
                <a:effectLst>
                  <a:outerShdw blurRad="38100" dist="38100" dir="2700000" algn="tl">
                    <a:srgbClr val="000000"/>
                  </a:outerShdw>
                </a:effectLst>
                <a:latin typeface="Arial" charset="0"/>
              </a:rPr>
              <a:t>Cama</a:t>
            </a:r>
            <a:r>
              <a:rPr lang="en-US" sz="2400" i="1" dirty="0">
                <a:solidFill>
                  <a:srgbClr val="FFCC00"/>
                </a:solidFill>
                <a:effectLst>
                  <a:outerShdw blurRad="38100" dist="38100" dir="2700000" algn="tl">
                    <a:srgbClr val="000000"/>
                  </a:outerShdw>
                </a:effectLst>
                <a:latin typeface="Arial" charset="0"/>
              </a:rPr>
              <a:t> </a:t>
            </a:r>
          </a:p>
          <a:p>
            <a:pPr eaLnBrk="1" hangingPunct="1">
              <a:defRPr/>
            </a:pPr>
            <a:endParaRPr lang="en-US" sz="2400" i="1" dirty="0">
              <a:solidFill>
                <a:srgbClr val="FFCC00"/>
              </a:solidFill>
              <a:effectLst>
                <a:outerShdw blurRad="38100" dist="38100" dir="2700000" algn="tl">
                  <a:srgbClr val="000000"/>
                </a:outerShdw>
              </a:effectLst>
              <a:latin typeface="Arial" charset="0"/>
            </a:endParaRPr>
          </a:p>
        </p:txBody>
      </p:sp>
      <p:pic>
        <p:nvPicPr>
          <p:cNvPr id="317446" name="Picture 2">
            <a:extLst>
              <a:ext uri="{FF2B5EF4-FFF2-40B4-BE49-F238E27FC236}">
                <a16:creationId xmlns:a16="http://schemas.microsoft.com/office/drawing/2014/main" id="{36CC1105-B793-68AD-14EC-F5C7EAFD8D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525" y="1692275"/>
            <a:ext cx="40036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47" name="Picture 8" descr="Cama 02">
            <a:extLst>
              <a:ext uri="{FF2B5EF4-FFF2-40B4-BE49-F238E27FC236}">
                <a16:creationId xmlns:a16="http://schemas.microsoft.com/office/drawing/2014/main" id="{AA12EEB1-51A3-93D1-1645-09A43A146A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6325" y="1692276"/>
            <a:ext cx="3254164"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D84A050-BAE6-86DA-2DE1-B64659428018}"/>
              </a:ext>
            </a:extLst>
          </p:cNvPr>
          <p:cNvSpPr txBox="1"/>
          <p:nvPr/>
        </p:nvSpPr>
        <p:spPr>
          <a:xfrm>
            <a:off x="2570162" y="533716"/>
            <a:ext cx="4003675" cy="492443"/>
          </a:xfrm>
          <a:prstGeom prst="rect">
            <a:avLst/>
          </a:prstGeom>
          <a:noFill/>
        </p:spPr>
        <p:txBody>
          <a:bodyPr wrap="square">
            <a:spAutoFit/>
          </a:bodyPr>
          <a:lstStyle/>
          <a:p>
            <a:pPr>
              <a:defRPr/>
            </a:pPr>
            <a:r>
              <a:rPr lang="en-US" sz="2600" dirty="0">
                <a:effectLst>
                  <a:outerShdw blurRad="38100" dist="38100" dir="2700000" algn="tl">
                    <a:srgbClr val="000000">
                      <a:alpha val="43137"/>
                    </a:srgbClr>
                  </a:outerShdw>
                </a:effectLst>
                <a:latin typeface="+mj-lt"/>
              </a:rPr>
              <a:t>They Can Still Interbreed</a:t>
            </a:r>
          </a:p>
        </p:txBody>
      </p:sp>
    </p:spTree>
  </p:cSld>
  <p:clrMapOvr>
    <a:masterClrMapping/>
  </p:clrMapOvr>
  <p:transition spd="slow">
    <p:wipe dir="u"/>
  </p:transition>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C597-C4B7-A5F8-2227-092EE80C2E6A}"/>
              </a:ext>
            </a:extLst>
          </p:cNvPr>
          <p:cNvSpPr>
            <a:spLocks noGrp="1"/>
          </p:cNvSpPr>
          <p:nvPr>
            <p:ph type="ctrTitle" sz="quarter"/>
          </p:nvPr>
        </p:nvSpPr>
        <p:spPr>
          <a:xfrm>
            <a:off x="1789113" y="157162"/>
            <a:ext cx="5562600" cy="1828800"/>
          </a:xfrm>
        </p:spPr>
        <p:txBody>
          <a:bodyPr/>
          <a:lstStyle/>
          <a:p>
            <a:pPr>
              <a:defRPr/>
            </a:pPr>
            <a:r>
              <a:rPr lang="en-US" sz="2600" dirty="0"/>
              <a:t>This Says that The Camel and Lama Have NOT Been Geographically-Isolated for 11-25 Million Years</a:t>
            </a:r>
          </a:p>
        </p:txBody>
      </p:sp>
      <p:sp>
        <p:nvSpPr>
          <p:cNvPr id="5" name="Slide Number Placeholder 4">
            <a:extLst>
              <a:ext uri="{FF2B5EF4-FFF2-40B4-BE49-F238E27FC236}">
                <a16:creationId xmlns:a16="http://schemas.microsoft.com/office/drawing/2014/main" id="{3FC6588F-75A1-4C70-E1D9-AAA0245E1AF0}"/>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5AB2B41-9A1A-455C-91E1-23E7A55DF2DB}" type="slidenum">
              <a:rPr lang="en-US" altLang="en-US" smtClean="0">
                <a:latin typeface="Arial" panose="020B0604020202020204" pitchFamily="34" charset="0"/>
              </a:rPr>
              <a:pPr>
                <a:defRPr/>
              </a:pPr>
              <a:t>101</a:t>
            </a:fld>
            <a:endParaRPr lang="en-US" altLang="en-US">
              <a:latin typeface="Arial" panose="020B0604020202020204" pitchFamily="34" charset="0"/>
            </a:endParaRPr>
          </a:p>
        </p:txBody>
      </p:sp>
      <p:pic>
        <p:nvPicPr>
          <p:cNvPr id="319492" name="Picture 2">
            <a:extLst>
              <a:ext uri="{FF2B5EF4-FFF2-40B4-BE49-F238E27FC236}">
                <a16:creationId xmlns:a16="http://schemas.microsoft.com/office/drawing/2014/main" id="{E24138DA-F82E-73DC-12FA-79C60C109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3" y="1905000"/>
            <a:ext cx="89916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88036021-C7CD-6A18-AAB8-AF6ACF8CA5A9}"/>
              </a:ext>
            </a:extLst>
          </p:cNvPr>
          <p:cNvCxnSpPr/>
          <p:nvPr/>
        </p:nvCxnSpPr>
        <p:spPr bwMode="auto">
          <a:xfrm flipV="1">
            <a:off x="2971800" y="3200400"/>
            <a:ext cx="2514600" cy="1295400"/>
          </a:xfrm>
          <a:prstGeom prst="straightConnector1">
            <a:avLst/>
          </a:prstGeom>
          <a:ln w="88900">
            <a:solidFill>
              <a:srgbClr val="FF0000"/>
            </a:solidFill>
            <a:headEnd type="triangle"/>
            <a:tailEnd type="triangle"/>
          </a:ln>
        </p:spPr>
        <p:style>
          <a:lnRef idx="3">
            <a:schemeClr val="dk1"/>
          </a:lnRef>
          <a:fillRef idx="0">
            <a:schemeClr val="dk1"/>
          </a:fillRef>
          <a:effectRef idx="2">
            <a:schemeClr val="dk1"/>
          </a:effectRef>
          <a:fontRef idx="minor">
            <a:schemeClr val="tx1"/>
          </a:fontRef>
        </p:style>
      </p:cxnSp>
      <p:pic>
        <p:nvPicPr>
          <p:cNvPr id="319494" name="Picture 4">
            <a:hlinkClick r:id="rId4"/>
            <a:extLst>
              <a:ext uri="{FF2B5EF4-FFF2-40B4-BE49-F238E27FC236}">
                <a16:creationId xmlns:a16="http://schemas.microsoft.com/office/drawing/2014/main" id="{A977A30E-0FFA-63A3-29B1-87804797D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8688" y="4176713"/>
            <a:ext cx="762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9495" name="Picture 10">
            <a:extLst>
              <a:ext uri="{FF2B5EF4-FFF2-40B4-BE49-F238E27FC236}">
                <a16:creationId xmlns:a16="http://schemas.microsoft.com/office/drawing/2014/main" id="{6C7F5A63-996B-8524-6D89-FC8AC7DEFF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2667000"/>
            <a:ext cx="7588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D99FC3F-1615-AC0C-D870-FCF0A86CD904}"/>
              </a:ext>
            </a:extLst>
          </p:cNvPr>
          <p:cNvSpPr txBox="1">
            <a:spLocks noGrp="1"/>
          </p:cNvSpPr>
          <p:nvPr/>
        </p:nvSpPr>
        <p:spPr bwMode="auto">
          <a:xfrm>
            <a:off x="6553200" y="61722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E619472E-11EB-4FB5-A78A-CD17CF699354}"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102</a:t>
            </a:fld>
            <a:endParaRPr lang="en-US" altLang="en-US" sz="1200">
              <a:effectLst>
                <a:outerShdw blurRad="38100" dist="38100" dir="2700000" algn="tl">
                  <a:srgbClr val="000000"/>
                </a:outerShdw>
              </a:effectLst>
            </a:endParaRPr>
          </a:p>
        </p:txBody>
      </p:sp>
      <p:sp>
        <p:nvSpPr>
          <p:cNvPr id="2" name="Rectangle 3">
            <a:extLst>
              <a:ext uri="{FF2B5EF4-FFF2-40B4-BE49-F238E27FC236}">
                <a16:creationId xmlns:a16="http://schemas.microsoft.com/office/drawing/2014/main" id="{020B7C0E-F0BF-CD9A-C258-19F0B52D4512}"/>
              </a:ext>
            </a:extLst>
          </p:cNvPr>
          <p:cNvSpPr txBox="1">
            <a:spLocks noChangeArrowheads="1"/>
          </p:cNvSpPr>
          <p:nvPr/>
        </p:nvSpPr>
        <p:spPr>
          <a:xfrm>
            <a:off x="685800" y="990600"/>
            <a:ext cx="7848600" cy="5715000"/>
          </a:xfrm>
          <a:prstGeom prst="rect">
            <a:avLst/>
          </a:prstGeom>
        </p:spPr>
        <p:txBody>
          <a:bodyPr/>
          <a:lst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sz="2000">
                <a:solidFill>
                  <a:schemeClr val="tx1"/>
                </a:solidFill>
                <a:effectLst>
                  <a:outerShdw blurRad="38100" dist="38100" dir="2700000" algn="tl">
                    <a:srgbClr val="000000"/>
                  </a:outerShdw>
                </a:effectLst>
                <a:latin typeface="+mn-lt"/>
              </a:defRPr>
            </a:lvl9pPr>
          </a:lstStyle>
          <a:p>
            <a:pPr eaLnBrk="1" hangingPunct="1">
              <a:lnSpc>
                <a:spcPct val="80000"/>
              </a:lnSpc>
              <a:buFont typeface="Wingdings" panose="05000000000000000000" pitchFamily="2" charset="2"/>
              <a:buNone/>
              <a:defRPr/>
            </a:pPr>
            <a:endParaRPr lang="en-US" sz="2500" b="1" kern="0" dirty="0"/>
          </a:p>
          <a:p>
            <a:pPr marL="0" eaLnBrk="1" hangingPunct="1">
              <a:lnSpc>
                <a:spcPct val="80000"/>
              </a:lnSpc>
              <a:buFont typeface="Wingdings" panose="05000000000000000000" pitchFamily="2" charset="2"/>
              <a:buNone/>
              <a:defRPr/>
            </a:pPr>
            <a:r>
              <a:rPr lang="en-US" sz="2300" kern="0" dirty="0">
                <a:solidFill>
                  <a:srgbClr val="FFCC00"/>
                </a:solidFill>
              </a:rPr>
              <a:t>Gen. 1:24</a:t>
            </a:r>
            <a:endParaRPr lang="en-US" sz="2300" i="1" kern="0" dirty="0">
              <a:solidFill>
                <a:srgbClr val="FFCC00"/>
              </a:solidFill>
            </a:endParaRPr>
          </a:p>
          <a:p>
            <a:pPr marL="0" eaLnBrk="1" hangingPunct="1">
              <a:lnSpc>
                <a:spcPct val="80000"/>
              </a:lnSpc>
              <a:buFont typeface="Wingdings" panose="05000000000000000000" pitchFamily="2" charset="2"/>
              <a:buNone/>
              <a:defRPr/>
            </a:pPr>
            <a:r>
              <a:rPr lang="en-US" sz="2300" kern="0" dirty="0"/>
              <a:t>“24</a:t>
            </a:r>
            <a:r>
              <a:rPr lang="en-US" sz="2300" i="1" kern="0" dirty="0"/>
              <a:t>Then God said, "Let the earth bring forth the living creature according to its </a:t>
            </a:r>
            <a:r>
              <a:rPr lang="en-US" sz="2300" i="1" kern="0" dirty="0">
                <a:solidFill>
                  <a:srgbClr val="FFCC00"/>
                </a:solidFill>
              </a:rPr>
              <a:t>kind</a:t>
            </a:r>
            <a:r>
              <a:rPr lang="en-US" sz="2300" i="1" kern="0" dirty="0"/>
              <a:t>: cattle and creeping things and beast of the earth, each according to its </a:t>
            </a:r>
            <a:r>
              <a:rPr lang="en-US" sz="2300" i="1" kern="0" dirty="0">
                <a:solidFill>
                  <a:srgbClr val="FFCC00"/>
                </a:solidFill>
              </a:rPr>
              <a:t>kind</a:t>
            </a:r>
            <a:r>
              <a:rPr lang="en-US" sz="2300" i="1" kern="0" dirty="0"/>
              <a:t>; and it was so.”  </a:t>
            </a:r>
            <a:endParaRPr lang="en-US" sz="2600" b="1" i="1" kern="0" dirty="0"/>
          </a:p>
        </p:txBody>
      </p:sp>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CB12D1-8A03-D724-6B5C-69EC96F64B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A9CD77B-8F38-6E36-1581-ACE2113A752D}"/>
              </a:ext>
            </a:extLst>
          </p:cNvPr>
          <p:cNvPicPr>
            <a:picLocks noChangeAspect="1"/>
          </p:cNvPicPr>
          <p:nvPr/>
        </p:nvPicPr>
        <p:blipFill>
          <a:blip r:embed="rId3"/>
          <a:stretch>
            <a:fillRect/>
          </a:stretch>
        </p:blipFill>
        <p:spPr>
          <a:xfrm>
            <a:off x="3814763" y="5110798"/>
            <a:ext cx="1500188" cy="1500188"/>
          </a:xfrm>
          <a:prstGeom prst="rect">
            <a:avLst/>
          </a:prstGeom>
        </p:spPr>
      </p:pic>
      <p:pic>
        <p:nvPicPr>
          <p:cNvPr id="322562" name="Picture 12" descr="459px-Einstein_patentoffice">
            <a:extLst>
              <a:ext uri="{FF2B5EF4-FFF2-40B4-BE49-F238E27FC236}">
                <a16:creationId xmlns:a16="http://schemas.microsoft.com/office/drawing/2014/main" id="{97098873-0EC8-6E2F-0E02-351447876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2713" y="4008438"/>
            <a:ext cx="914400"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6">
            <a:extLst>
              <a:ext uri="{FF2B5EF4-FFF2-40B4-BE49-F238E27FC236}">
                <a16:creationId xmlns:a16="http://schemas.microsoft.com/office/drawing/2014/main" id="{8EA1002C-3B91-9A4B-5134-2646E4665034}"/>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5"/>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6"/>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7"/>
              </a:buBlip>
              <a:defRPr sz="2000">
                <a:solidFill>
                  <a:schemeClr val="tx1"/>
                </a:solidFill>
                <a:latin typeface="Arial" panose="020B0604020202020204" pitchFamily="34" charset="0"/>
              </a:defRPr>
            </a:lvl9pPr>
          </a:lstStyle>
          <a:p>
            <a:pPr>
              <a:spcBef>
                <a:spcPct val="0"/>
              </a:spcBef>
              <a:buClrTx/>
              <a:buSzTx/>
              <a:buFontTx/>
              <a:buNone/>
              <a:defRPr/>
            </a:pPr>
            <a:fld id="{1FB37D49-B1C5-4965-8139-876AA5FE3F1A}" type="slidenum">
              <a:rPr lang="en-US" altLang="en-US" sz="1200" smtClean="0"/>
              <a:pPr>
                <a:spcBef>
                  <a:spcPct val="0"/>
                </a:spcBef>
                <a:buClrTx/>
                <a:buSzTx/>
                <a:buFontTx/>
                <a:buNone/>
                <a:defRPr/>
              </a:pPr>
              <a:t>103</a:t>
            </a:fld>
            <a:endParaRPr lang="en-US" altLang="en-US" sz="1200"/>
          </a:p>
        </p:txBody>
      </p:sp>
      <p:sp>
        <p:nvSpPr>
          <p:cNvPr id="635906" name="Rectangle 2">
            <a:extLst>
              <a:ext uri="{FF2B5EF4-FFF2-40B4-BE49-F238E27FC236}">
                <a16:creationId xmlns:a16="http://schemas.microsoft.com/office/drawing/2014/main" id="{F51D482E-AE0E-DC82-3101-0C2DF110FC35}"/>
              </a:ext>
            </a:extLst>
          </p:cNvPr>
          <p:cNvSpPr>
            <a:spLocks noGrp="1" noChangeArrowheads="1"/>
          </p:cNvSpPr>
          <p:nvPr>
            <p:ph type="body" sz="half" idx="1"/>
          </p:nvPr>
        </p:nvSpPr>
        <p:spPr>
          <a:xfrm>
            <a:off x="762000" y="361950"/>
            <a:ext cx="7924800" cy="5562600"/>
          </a:xfrm>
        </p:spPr>
        <p:txBody>
          <a:bodyPr/>
          <a:lstStyle/>
          <a:p>
            <a:pPr marL="0" indent="0" eaLnBrk="1" hangingPunct="1">
              <a:lnSpc>
                <a:spcPct val="90000"/>
              </a:lnSpc>
              <a:buFont typeface="Wingdings" panose="05000000000000000000" pitchFamily="2" charset="2"/>
              <a:buNone/>
              <a:defRPr/>
            </a:pPr>
            <a:r>
              <a:rPr lang="en-US" sz="2800" b="1" dirty="0"/>
              <a:t>      </a:t>
            </a:r>
            <a:r>
              <a:rPr lang="en-US" sz="2000" dirty="0"/>
              <a:t>Finch  </a:t>
            </a:r>
            <a:r>
              <a:rPr lang="en-US" sz="2000" dirty="0">
                <a:cs typeface="Arial" charset="0"/>
              </a:rPr>
              <a:t>        </a:t>
            </a:r>
            <a:r>
              <a:rPr lang="en-US" sz="2000" b="1" dirty="0">
                <a:cs typeface="Arial" charset="0"/>
              </a:rPr>
              <a:t>                </a:t>
            </a:r>
            <a:r>
              <a:rPr lang="en-US" sz="2000" dirty="0">
                <a:cs typeface="Arial" charset="0"/>
              </a:rPr>
              <a:t>Snake                        Turtle  </a:t>
            </a:r>
          </a:p>
          <a:p>
            <a:pPr marL="0" indent="0" eaLnBrk="1" hangingPunct="1">
              <a:lnSpc>
                <a:spcPct val="90000"/>
              </a:lnSpc>
              <a:buFont typeface="Wingdings" panose="05000000000000000000" pitchFamily="2" charset="2"/>
              <a:buNone/>
              <a:defRPr/>
            </a:pPr>
            <a:endParaRPr lang="en-US" sz="2000" b="1" dirty="0">
              <a:cs typeface="Arial" charset="0"/>
            </a:endParaRPr>
          </a:p>
          <a:p>
            <a:pPr marL="0" indent="0" eaLnBrk="1" hangingPunct="1">
              <a:lnSpc>
                <a:spcPct val="90000"/>
              </a:lnSpc>
              <a:buFont typeface="Wingdings" panose="05000000000000000000" pitchFamily="2" charset="2"/>
              <a:buNone/>
              <a:defRPr/>
            </a:pPr>
            <a:r>
              <a:rPr lang="en-US" sz="2000" b="1" dirty="0">
                <a:cs typeface="Arial" charset="0"/>
              </a:rPr>
              <a:t>                           ≠                                    ≠                             ≠</a:t>
            </a:r>
          </a:p>
          <a:p>
            <a:pPr marL="0" indent="0" eaLnBrk="1" hangingPunct="1">
              <a:lnSpc>
                <a:spcPct val="90000"/>
              </a:lnSpc>
              <a:buFont typeface="Wingdings" panose="05000000000000000000" pitchFamily="2" charset="2"/>
              <a:buNone/>
              <a:defRPr/>
            </a:pPr>
            <a:r>
              <a:rPr lang="en-US" sz="2000" b="1" dirty="0">
                <a:cs typeface="Arial" charset="0"/>
              </a:rPr>
              <a:t>    </a:t>
            </a:r>
          </a:p>
          <a:p>
            <a:pPr marL="0" indent="0" eaLnBrk="1" hangingPunct="1">
              <a:lnSpc>
                <a:spcPct val="90000"/>
              </a:lnSpc>
              <a:buFont typeface="Wingdings" panose="05000000000000000000" pitchFamily="2" charset="2"/>
              <a:buNone/>
              <a:defRPr/>
            </a:pPr>
            <a:r>
              <a:rPr lang="en-US" sz="2000" b="1" dirty="0">
                <a:cs typeface="Arial" charset="0"/>
              </a:rPr>
              <a:t>         </a:t>
            </a:r>
            <a:r>
              <a:rPr lang="en-US" sz="2000" dirty="0">
                <a:cs typeface="Arial" charset="0"/>
              </a:rPr>
              <a:t>Bat                              Rat                            Cat   </a:t>
            </a:r>
          </a:p>
          <a:p>
            <a:pPr marL="0" indent="0" eaLnBrk="1" hangingPunct="1">
              <a:lnSpc>
                <a:spcPct val="90000"/>
              </a:lnSpc>
              <a:buFont typeface="Wingdings" panose="05000000000000000000" pitchFamily="2" charset="2"/>
              <a:buNone/>
              <a:defRPr/>
            </a:pPr>
            <a:r>
              <a:rPr lang="en-US" sz="2100" b="1" dirty="0">
                <a:cs typeface="Arial" charset="0"/>
              </a:rPr>
              <a:t>             </a:t>
            </a:r>
          </a:p>
          <a:p>
            <a:pPr marL="0" indent="0" eaLnBrk="1" hangingPunct="1">
              <a:lnSpc>
                <a:spcPct val="90000"/>
              </a:lnSpc>
              <a:buFont typeface="Wingdings" panose="05000000000000000000" pitchFamily="2" charset="2"/>
              <a:buNone/>
              <a:defRPr/>
            </a:pPr>
            <a:r>
              <a:rPr lang="en-US" sz="2100" b="1" dirty="0">
                <a:cs typeface="Arial" charset="0"/>
              </a:rPr>
              <a:t>                           ≠                                ≠                                  </a:t>
            </a:r>
            <a:r>
              <a:rPr lang="en-US" sz="2000" b="1" dirty="0">
                <a:cs typeface="Arial" charset="0"/>
              </a:rPr>
              <a:t>≠ </a:t>
            </a:r>
            <a:endParaRPr lang="en-US" sz="2100" b="1" dirty="0">
              <a:cs typeface="Arial" charset="0"/>
            </a:endParaRPr>
          </a:p>
          <a:p>
            <a:pPr marL="0" indent="0" eaLnBrk="1" hangingPunct="1">
              <a:lnSpc>
                <a:spcPct val="90000"/>
              </a:lnSpc>
              <a:buFont typeface="Wingdings" panose="05000000000000000000" pitchFamily="2" charset="2"/>
              <a:buNone/>
              <a:defRPr/>
            </a:pPr>
            <a:endParaRPr lang="en-US" sz="2100" b="1" dirty="0">
              <a:cs typeface="Arial" charset="0"/>
            </a:endParaRPr>
          </a:p>
          <a:p>
            <a:pPr marL="0" indent="0" eaLnBrk="1" hangingPunct="1">
              <a:lnSpc>
                <a:spcPct val="90000"/>
              </a:lnSpc>
              <a:buFont typeface="Wingdings" panose="05000000000000000000" pitchFamily="2" charset="2"/>
              <a:buNone/>
              <a:defRPr/>
            </a:pPr>
            <a:r>
              <a:rPr lang="en-US" sz="2000" b="1" dirty="0">
                <a:cs typeface="Arial" charset="0"/>
              </a:rPr>
              <a:t>          </a:t>
            </a:r>
            <a:r>
              <a:rPr lang="en-US" sz="2000" dirty="0">
                <a:cs typeface="Arial" charset="0"/>
              </a:rPr>
              <a:t>Dog                            Pig                         Monkey  </a:t>
            </a:r>
          </a:p>
          <a:p>
            <a:pPr marL="0" indent="0" eaLnBrk="1" hangingPunct="1">
              <a:lnSpc>
                <a:spcPct val="90000"/>
              </a:lnSpc>
              <a:buFont typeface="Wingdings" panose="05000000000000000000" pitchFamily="2" charset="2"/>
              <a:buNone/>
              <a:defRPr/>
            </a:pPr>
            <a:endParaRPr lang="en-US" sz="2000" b="1" dirty="0">
              <a:cs typeface="Arial" charset="0"/>
            </a:endParaRPr>
          </a:p>
          <a:p>
            <a:pPr marL="0" indent="0" eaLnBrk="1" hangingPunct="1">
              <a:lnSpc>
                <a:spcPct val="90000"/>
              </a:lnSpc>
              <a:buFont typeface="Wingdings" panose="05000000000000000000" pitchFamily="2" charset="2"/>
              <a:buNone/>
              <a:defRPr/>
            </a:pPr>
            <a:r>
              <a:rPr lang="en-US" sz="2000" b="1" dirty="0">
                <a:cs typeface="Arial" charset="0"/>
              </a:rPr>
              <a:t>                           ≠                                    ≠                               ≠</a:t>
            </a:r>
          </a:p>
          <a:p>
            <a:pPr marL="0" indent="0" eaLnBrk="1" hangingPunct="1">
              <a:lnSpc>
                <a:spcPct val="90000"/>
              </a:lnSpc>
              <a:buFont typeface="Wingdings" panose="05000000000000000000" pitchFamily="2" charset="2"/>
              <a:buNone/>
              <a:defRPr/>
            </a:pPr>
            <a:endParaRPr lang="en-US" sz="2000" b="1" dirty="0">
              <a:cs typeface="Arial" charset="0"/>
            </a:endParaRPr>
          </a:p>
          <a:p>
            <a:pPr marL="0" indent="0" eaLnBrk="1" hangingPunct="1">
              <a:lnSpc>
                <a:spcPct val="90000"/>
              </a:lnSpc>
              <a:buFont typeface="Wingdings" panose="05000000000000000000" pitchFamily="2" charset="2"/>
              <a:buNone/>
              <a:defRPr/>
            </a:pPr>
            <a:r>
              <a:rPr lang="en-US" sz="2000" b="1" dirty="0">
                <a:cs typeface="Arial" charset="0"/>
              </a:rPr>
              <a:t>			    </a:t>
            </a:r>
          </a:p>
          <a:p>
            <a:pPr marL="0" indent="0" eaLnBrk="1" hangingPunct="1">
              <a:lnSpc>
                <a:spcPct val="90000"/>
              </a:lnSpc>
              <a:buFont typeface="Wingdings" panose="05000000000000000000" pitchFamily="2" charset="2"/>
              <a:buNone/>
              <a:defRPr/>
            </a:pPr>
            <a:endParaRPr lang="en-US" sz="2000" b="1" dirty="0">
              <a:cs typeface="Arial" charset="0"/>
            </a:endParaRPr>
          </a:p>
          <a:p>
            <a:pPr marL="0" indent="0" eaLnBrk="1" hangingPunct="1">
              <a:lnSpc>
                <a:spcPct val="90000"/>
              </a:lnSpc>
              <a:buFont typeface="Wingdings" panose="05000000000000000000" pitchFamily="2" charset="2"/>
              <a:buNone/>
              <a:defRPr/>
            </a:pPr>
            <a:r>
              <a:rPr lang="en-US" sz="2000" b="1" dirty="0">
                <a:cs typeface="Arial" charset="0"/>
              </a:rPr>
              <a:t>                             </a:t>
            </a:r>
            <a:r>
              <a:rPr lang="en-US" sz="2000" dirty="0">
                <a:cs typeface="Arial" charset="0"/>
              </a:rPr>
              <a:t>Man</a:t>
            </a:r>
          </a:p>
        </p:txBody>
      </p:sp>
      <p:pic>
        <p:nvPicPr>
          <p:cNvPr id="322565" name="Picture 3" descr="Orange-frontedYellow-finch(AG)">
            <a:extLst>
              <a:ext uri="{FF2B5EF4-FFF2-40B4-BE49-F238E27FC236}">
                <a16:creationId xmlns:a16="http://schemas.microsoft.com/office/drawing/2014/main" id="{6543AEE0-4D56-0074-A940-33E0C8AE1C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742950"/>
            <a:ext cx="8397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6" name="Picture 4">
            <a:extLst>
              <a:ext uri="{FF2B5EF4-FFF2-40B4-BE49-F238E27FC236}">
                <a16:creationId xmlns:a16="http://schemas.microsoft.com/office/drawing/2014/main" id="{8B68FD03-321C-D089-F106-E7CAA24BED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742950"/>
            <a:ext cx="20574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7" name="Picture 5">
            <a:extLst>
              <a:ext uri="{FF2B5EF4-FFF2-40B4-BE49-F238E27FC236}">
                <a16:creationId xmlns:a16="http://schemas.microsoft.com/office/drawing/2014/main" id="{0732136E-94B6-911D-5453-190EE3F0E97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742950"/>
            <a:ext cx="16002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8" name="Picture 6" descr="vampire_bat">
            <a:extLst>
              <a:ext uri="{FF2B5EF4-FFF2-40B4-BE49-F238E27FC236}">
                <a16:creationId xmlns:a16="http://schemas.microsoft.com/office/drawing/2014/main" id="{F3B9CF8F-D1A9-2E44-D30A-239B3D87FC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6800" y="2114550"/>
            <a:ext cx="1447800"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9" name="Picture 7" descr="Rat_425x283">
            <a:extLst>
              <a:ext uri="{FF2B5EF4-FFF2-40B4-BE49-F238E27FC236}">
                <a16:creationId xmlns:a16="http://schemas.microsoft.com/office/drawing/2014/main" id="{973BB360-8F1F-CDC9-6285-04955C9C334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52800" y="2114550"/>
            <a:ext cx="18288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70" name="Picture 8" descr="big-cat-diary_big-cat-diary_top_859_1">
            <a:extLst>
              <a:ext uri="{FF2B5EF4-FFF2-40B4-BE49-F238E27FC236}">
                <a16:creationId xmlns:a16="http://schemas.microsoft.com/office/drawing/2014/main" id="{5B4609B0-DF0A-3937-E7E7-D6B482EEE70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15000" y="2114550"/>
            <a:ext cx="22098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71" name="Picture 9" descr="Bukara3">
            <a:extLst>
              <a:ext uri="{FF2B5EF4-FFF2-40B4-BE49-F238E27FC236}">
                <a16:creationId xmlns:a16="http://schemas.microsoft.com/office/drawing/2014/main" id="{12E1B591-1FD7-3B26-5862-50FC98486B5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0613" y="3562350"/>
            <a:ext cx="1500187"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72" name="Picture 10" descr="dalibyzacg_2">
            <a:extLst>
              <a:ext uri="{FF2B5EF4-FFF2-40B4-BE49-F238E27FC236}">
                <a16:creationId xmlns:a16="http://schemas.microsoft.com/office/drawing/2014/main" id="{DE4BEF13-F498-9788-E6D3-326B99711F1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29000" y="3562350"/>
            <a:ext cx="16764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73" name="Picture 11" descr="0_61_monkey_rhesus">
            <a:extLst>
              <a:ext uri="{FF2B5EF4-FFF2-40B4-BE49-F238E27FC236}">
                <a16:creationId xmlns:a16="http://schemas.microsoft.com/office/drawing/2014/main" id="{AD29F485-A839-ECE1-B02B-83A766CFA30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67400" y="3486150"/>
            <a:ext cx="16002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22">
            <a:extLst>
              <a:ext uri="{FF2B5EF4-FFF2-40B4-BE49-F238E27FC236}">
                <a16:creationId xmlns:a16="http://schemas.microsoft.com/office/drawing/2014/main" id="{7071D186-12B9-59A2-D3CD-63ABF1E073B0}"/>
              </a:ext>
            </a:extLst>
          </p:cNvPr>
          <p:cNvGrpSpPr>
            <a:grpSpLocks/>
          </p:cNvGrpSpPr>
          <p:nvPr/>
        </p:nvGrpSpPr>
        <p:grpSpPr bwMode="auto">
          <a:xfrm>
            <a:off x="1115219" y="-442277"/>
            <a:ext cx="6323012" cy="5910263"/>
            <a:chOff x="1371600" y="33338"/>
            <a:chExt cx="6323013" cy="5910262"/>
          </a:xfrm>
        </p:grpSpPr>
        <p:pic>
          <p:nvPicPr>
            <p:cNvPr id="7" name="Picture 6">
              <a:extLst>
                <a:ext uri="{FF2B5EF4-FFF2-40B4-BE49-F238E27FC236}">
                  <a16:creationId xmlns:a16="http://schemas.microsoft.com/office/drawing/2014/main" id="{C3468AA1-8917-7F24-299B-A40361D5A47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47800" y="47244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a:extLst>
                <a:ext uri="{FF2B5EF4-FFF2-40B4-BE49-F238E27FC236}">
                  <a16:creationId xmlns:a16="http://schemas.microsoft.com/office/drawing/2014/main" id="{45E9A071-5D90-19ED-C4F3-E553AD6A07D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l="1324" t="1506" r="1987" b="2325"/>
            <a:stretch>
              <a:fillRect/>
            </a:stretch>
          </p:blipFill>
          <p:spPr bwMode="auto">
            <a:xfrm>
              <a:off x="1371600" y="1143000"/>
              <a:ext cx="63230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D23D8080-310F-0594-CE74-8617FDC6FC80}"/>
                </a:ext>
              </a:extLst>
            </p:cNvPr>
            <p:cNvCxnSpPr/>
            <p:nvPr/>
          </p:nvCxnSpPr>
          <p:spPr bwMode="auto">
            <a:xfrm>
              <a:off x="1600200" y="1295401"/>
              <a:ext cx="5715001" cy="3200399"/>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cxnSp>
          <p:nvCxnSpPr>
            <p:cNvPr id="10" name="Straight Connector 9">
              <a:extLst>
                <a:ext uri="{FF2B5EF4-FFF2-40B4-BE49-F238E27FC236}">
                  <a16:creationId xmlns:a16="http://schemas.microsoft.com/office/drawing/2014/main" id="{67ED4AA1-9D13-9118-DC8E-6354FB6CD137}"/>
                </a:ext>
              </a:extLst>
            </p:cNvPr>
            <p:cNvCxnSpPr/>
            <p:nvPr/>
          </p:nvCxnSpPr>
          <p:spPr bwMode="auto">
            <a:xfrm rot="7320000">
              <a:off x="1738313" y="1290637"/>
              <a:ext cx="5714999" cy="3200401"/>
            </a:xfrm>
            <a:prstGeom prst="line">
              <a:avLst/>
            </a:prstGeom>
            <a:solidFill>
              <a:schemeClr val="accent1"/>
            </a:solidFill>
            <a:ln w="104775" cap="flat" cmpd="sng" algn="ctr">
              <a:solidFill>
                <a:srgbClr val="FF0000"/>
              </a:solidFill>
              <a:prstDash val="solid"/>
              <a:round/>
              <a:headEnd type="none" w="med" len="med"/>
              <a:tailEnd type="none" w="med" len="med"/>
            </a:ln>
            <a:effectLst>
              <a:outerShdw blurRad="50800" dist="38100" algn="l" rotWithShape="0">
                <a:prstClr val="black">
                  <a:alpha val="40000"/>
                </a:prstClr>
              </a:outerShdw>
            </a:effectLst>
          </p:spPr>
        </p:cxnSp>
        <p:pic>
          <p:nvPicPr>
            <p:cNvPr id="11" name="Picture 9" descr="Check mark by raemi - An all-purpose check mark">
              <a:hlinkClick r:id="rId19"/>
              <a:extLst>
                <a:ext uri="{FF2B5EF4-FFF2-40B4-BE49-F238E27FC236}">
                  <a16:creationId xmlns:a16="http://schemas.microsoft.com/office/drawing/2014/main" id="{68475C7D-BF44-F4AD-39DC-BEEACF0DA65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71800" y="4495800"/>
              <a:ext cx="13144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67732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A45F-955F-A514-B2C3-75AF9D034A64}"/>
              </a:ext>
            </a:extLst>
          </p:cNvPr>
          <p:cNvSpPr>
            <a:spLocks noGrp="1"/>
          </p:cNvSpPr>
          <p:nvPr>
            <p:ph type="ctrTitle" sz="quarter"/>
          </p:nvPr>
        </p:nvSpPr>
        <p:spPr>
          <a:xfrm>
            <a:off x="1104900" y="685800"/>
            <a:ext cx="6934200" cy="1828800"/>
          </a:xfrm>
        </p:spPr>
        <p:txBody>
          <a:bodyPr/>
          <a:lstStyle/>
          <a:p>
            <a:pPr>
              <a:defRPr/>
            </a:pPr>
            <a:r>
              <a:rPr lang="en-US" sz="2600" dirty="0">
                <a:solidFill>
                  <a:srgbClr val="FFC000"/>
                </a:solidFill>
              </a:rPr>
              <a:t>What Have You Learned about                 </a:t>
            </a:r>
            <a:r>
              <a:rPr lang="en-US" sz="2600" i="1" dirty="0">
                <a:solidFill>
                  <a:srgbClr val="FFC000"/>
                </a:solidFill>
              </a:rPr>
              <a:t>Animal Kinds </a:t>
            </a:r>
            <a:r>
              <a:rPr lang="en-US" sz="2600" dirty="0">
                <a:solidFill>
                  <a:srgbClr val="FFC000"/>
                </a:solidFill>
              </a:rPr>
              <a:t>in This Lesson?</a:t>
            </a:r>
          </a:p>
        </p:txBody>
      </p:sp>
      <p:sp>
        <p:nvSpPr>
          <p:cNvPr id="3" name="Subtitle 2">
            <a:extLst>
              <a:ext uri="{FF2B5EF4-FFF2-40B4-BE49-F238E27FC236}">
                <a16:creationId xmlns:a16="http://schemas.microsoft.com/office/drawing/2014/main" id="{C4116D24-337E-1BED-E8AE-585F6CE93804}"/>
              </a:ext>
            </a:extLst>
          </p:cNvPr>
          <p:cNvSpPr>
            <a:spLocks noGrp="1"/>
          </p:cNvSpPr>
          <p:nvPr>
            <p:ph type="subTitle" sz="quarter" idx="1"/>
          </p:nvPr>
        </p:nvSpPr>
        <p:spPr>
          <a:xfrm>
            <a:off x="990600" y="2133600"/>
            <a:ext cx="7315200" cy="1752600"/>
          </a:xfrm>
        </p:spPr>
        <p:txBody>
          <a:bodyPr/>
          <a:lstStyle/>
          <a:p>
            <a:pPr marL="742950" indent="-742950" algn="l">
              <a:buFont typeface="Wingdings" pitchFamily="2" charset="2"/>
              <a:buAutoNum type="alphaUcParenR"/>
              <a:defRPr/>
            </a:pPr>
            <a:r>
              <a:rPr lang="en-US" sz="2400" dirty="0"/>
              <a:t>Fixity (discontinuity) of </a:t>
            </a:r>
            <a:r>
              <a:rPr lang="en-US" sz="2400" u="sng" dirty="0"/>
              <a:t>Animal Kinds</a:t>
            </a:r>
            <a:r>
              <a:rPr lang="en-US" sz="2400" dirty="0"/>
              <a:t> Disproves neo-Darwinian Evolution</a:t>
            </a:r>
          </a:p>
          <a:p>
            <a:pPr marL="742950" indent="-742950" algn="l">
              <a:buFont typeface="Wingdings" pitchFamily="2" charset="2"/>
              <a:buAutoNum type="alphaUcParenR"/>
              <a:defRPr/>
            </a:pPr>
            <a:r>
              <a:rPr lang="en-US" sz="2400" dirty="0"/>
              <a:t>Animals Can Vary/Change Within Their own Kind </a:t>
            </a:r>
            <a:r>
              <a:rPr lang="en-US" sz="2400" dirty="0">
                <a:solidFill>
                  <a:srgbClr val="00FF00"/>
                </a:solidFill>
              </a:rPr>
              <a:t>(</a:t>
            </a:r>
            <a:r>
              <a:rPr lang="en-US" sz="2400" u="sng" dirty="0">
                <a:solidFill>
                  <a:srgbClr val="00FF00"/>
                </a:solidFill>
              </a:rPr>
              <a:t>Microevolution</a:t>
            </a:r>
            <a:r>
              <a:rPr lang="en-US" sz="2400" dirty="0">
                <a:solidFill>
                  <a:srgbClr val="00FF00"/>
                </a:solidFill>
              </a:rPr>
              <a:t>), </a:t>
            </a:r>
            <a:r>
              <a:rPr lang="en-US" sz="2400" dirty="0"/>
              <a:t>But Not Outside Their own Kind </a:t>
            </a:r>
            <a:r>
              <a:rPr lang="en-US" sz="2400" dirty="0">
                <a:solidFill>
                  <a:srgbClr val="00FF00"/>
                </a:solidFill>
              </a:rPr>
              <a:t>(</a:t>
            </a:r>
            <a:r>
              <a:rPr lang="en-US" sz="2400" u="sng" dirty="0">
                <a:solidFill>
                  <a:srgbClr val="00FF00"/>
                </a:solidFill>
              </a:rPr>
              <a:t>Macroevolution</a:t>
            </a:r>
            <a:r>
              <a:rPr lang="en-US" sz="2400" dirty="0">
                <a:solidFill>
                  <a:srgbClr val="00FF00"/>
                </a:solidFill>
              </a:rPr>
              <a:t>)</a:t>
            </a:r>
          </a:p>
        </p:txBody>
      </p:sp>
      <p:sp>
        <p:nvSpPr>
          <p:cNvPr id="4" name="Slide Number Placeholder 3">
            <a:extLst>
              <a:ext uri="{FF2B5EF4-FFF2-40B4-BE49-F238E27FC236}">
                <a16:creationId xmlns:a16="http://schemas.microsoft.com/office/drawing/2014/main" id="{55DB0BBF-8529-CEBD-E931-C0DF1CB5B7D7}"/>
              </a:ext>
            </a:extLst>
          </p:cNvPr>
          <p:cNvSpPr>
            <a:spLocks noGrp="1"/>
          </p:cNvSpPr>
          <p:nvPr>
            <p:ph type="sldNum" sz="quarter" idx="12"/>
          </p:nvPr>
        </p:nvSpPr>
        <p:spPr>
          <a:xfrm>
            <a:off x="6781800" y="6248400"/>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02DCED98-B1FA-4810-8371-49CE773CA967}" type="slidenum">
              <a:rPr lang="en-US" altLang="en-US" sz="1200" smtClean="0"/>
              <a:pPr>
                <a:spcBef>
                  <a:spcPct val="0"/>
                </a:spcBef>
                <a:buClrTx/>
                <a:buSzTx/>
                <a:buFontTx/>
                <a:buNone/>
                <a:defRPr/>
              </a:pPr>
              <a:t>104</a:t>
            </a:fld>
            <a:endParaRPr lang="en-US" altLang="en-US" sz="1200"/>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8E1331-6907-FE2A-D470-534A0D940916}"/>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89F084A-4E38-6F2F-EDEF-EF72D5A86F28}"/>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2399B51F-D929-470E-853B-E179E731EC5B}"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105</a:t>
            </a:fld>
            <a:endParaRPr lang="en-US" altLang="en-US" sz="1200">
              <a:effectLst>
                <a:outerShdw blurRad="38100" dist="38100" dir="2700000" algn="tl">
                  <a:srgbClr val="000000"/>
                </a:outerShdw>
              </a:effectLst>
            </a:endParaRPr>
          </a:p>
        </p:txBody>
      </p:sp>
      <p:sp>
        <p:nvSpPr>
          <p:cNvPr id="817154" name="Rectangle 2">
            <a:extLst>
              <a:ext uri="{FF2B5EF4-FFF2-40B4-BE49-F238E27FC236}">
                <a16:creationId xmlns:a16="http://schemas.microsoft.com/office/drawing/2014/main" id="{A7A2D2D9-B5DA-9FF2-511C-286BBF16DB29}"/>
              </a:ext>
            </a:extLst>
          </p:cNvPr>
          <p:cNvSpPr>
            <a:spLocks noGrp="1" noChangeArrowheads="1"/>
          </p:cNvSpPr>
          <p:nvPr>
            <p:ph type="title" idx="4294967295"/>
          </p:nvPr>
        </p:nvSpPr>
        <p:spPr>
          <a:xfrm>
            <a:off x="1600200" y="1905000"/>
            <a:ext cx="5943600" cy="762000"/>
          </a:xfrm>
        </p:spPr>
        <p:txBody>
          <a:bodyPr anchor="t" anchorCtr="0"/>
          <a:lstStyle/>
          <a:p>
            <a:pPr eaLnBrk="1" hangingPunct="1">
              <a:defRPr/>
            </a:pPr>
            <a:r>
              <a:rPr lang="en-US" sz="2600" dirty="0">
                <a:solidFill>
                  <a:srgbClr val="FFC000"/>
                </a:solidFill>
              </a:rPr>
              <a:t>Four Final FAQs</a:t>
            </a:r>
            <a:br>
              <a:rPr lang="en-US" sz="2600" dirty="0">
                <a:solidFill>
                  <a:srgbClr val="FFC000"/>
                </a:solidFill>
              </a:rPr>
            </a:br>
            <a:r>
              <a:rPr lang="en-US" sz="2600" dirty="0">
                <a:solidFill>
                  <a:srgbClr val="FFC000"/>
                </a:solidFill>
              </a:rPr>
              <a:t>     </a:t>
            </a:r>
            <a:br>
              <a:rPr lang="en-US" sz="2600" dirty="0">
                <a:solidFill>
                  <a:srgbClr val="FFC000"/>
                </a:solidFill>
              </a:rPr>
            </a:br>
            <a:r>
              <a:rPr lang="en-US" sz="2600" dirty="0">
                <a:solidFill>
                  <a:schemeClr val="tx1"/>
                </a:solidFill>
                <a:latin typeface="Cambria" panose="02040503050406030204" pitchFamily="18" charset="0"/>
                <a:ea typeface="Cambria" panose="02040503050406030204" pitchFamily="18" charset="0"/>
              </a:rPr>
              <a:t>#1. So, How Did Noah Fit All Those Animals in the Ark? </a:t>
            </a:r>
          </a:p>
        </p:txBody>
      </p:sp>
      <p:sp>
        <p:nvSpPr>
          <p:cNvPr id="9" name="Slide Number Placeholder 8">
            <a:extLst>
              <a:ext uri="{FF2B5EF4-FFF2-40B4-BE49-F238E27FC236}">
                <a16:creationId xmlns:a16="http://schemas.microsoft.com/office/drawing/2014/main" id="{491042D9-8FD2-CACE-A75B-E830E3E3165D}"/>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3EB1CE30-BB38-45B2-A543-A1D8E892A9D0}" type="slidenum">
              <a:rPr lang="en-US" altLang="en-US" sz="1200" smtClean="0"/>
              <a:pPr>
                <a:spcBef>
                  <a:spcPct val="0"/>
                </a:spcBef>
                <a:buClrTx/>
                <a:buSzTx/>
                <a:buFontTx/>
                <a:buNone/>
                <a:defRPr/>
              </a:pPr>
              <a:t>105</a:t>
            </a:fld>
            <a:endParaRPr lang="en-US" altLang="en-US" sz="1200"/>
          </a:p>
        </p:txBody>
      </p:sp>
    </p:spTree>
    <p:extLst>
      <p:ext uri="{BB962C8B-B14F-4D97-AF65-F5344CB8AC3E}">
        <p14:creationId xmlns:p14="http://schemas.microsoft.com/office/powerpoint/2010/main" val="1694179091"/>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6BE32A2-41D9-453B-B93F-69935F5528EC}"/>
              </a:ext>
            </a:extLst>
          </p:cNvPr>
          <p:cNvSpPr txBox="1">
            <a:spLocks noGrp="1"/>
          </p:cNvSpPr>
          <p:nvPr/>
        </p:nvSpPr>
        <p:spPr bwMode="auto">
          <a:xfrm>
            <a:off x="6553200" y="6172200"/>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54CA39B-EB69-4702-9D48-7BBFF1C061CC}"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106</a:t>
            </a:fld>
            <a:endParaRPr lang="en-US" altLang="en-US" sz="1200">
              <a:effectLst>
                <a:outerShdw blurRad="38100" dist="38100" dir="2700000" algn="tl">
                  <a:srgbClr val="000000"/>
                </a:outerShdw>
              </a:effectLst>
            </a:endParaRPr>
          </a:p>
        </p:txBody>
      </p:sp>
      <p:sp>
        <p:nvSpPr>
          <p:cNvPr id="478211" name="Rectangle 3">
            <a:extLst>
              <a:ext uri="{FF2B5EF4-FFF2-40B4-BE49-F238E27FC236}">
                <a16:creationId xmlns:a16="http://schemas.microsoft.com/office/drawing/2014/main" id="{A4D01DC0-4B78-B9AF-2DE9-3698B21463AC}"/>
              </a:ext>
            </a:extLst>
          </p:cNvPr>
          <p:cNvSpPr>
            <a:spLocks noGrp="1" noChangeArrowheads="1"/>
          </p:cNvSpPr>
          <p:nvPr>
            <p:ph type="body" idx="4294967295"/>
          </p:nvPr>
        </p:nvSpPr>
        <p:spPr>
          <a:xfrm>
            <a:off x="76200" y="-76200"/>
            <a:ext cx="8763000" cy="5715000"/>
          </a:xfrm>
        </p:spPr>
        <p:txBody>
          <a:bodyPr/>
          <a:lstStyle/>
          <a:p>
            <a:pPr eaLnBrk="1" hangingPunct="1">
              <a:lnSpc>
                <a:spcPct val="80000"/>
              </a:lnSpc>
              <a:buFont typeface="Wingdings" panose="05000000000000000000" pitchFamily="2" charset="2"/>
              <a:buNone/>
              <a:defRPr/>
            </a:pPr>
            <a:endParaRPr lang="en-US" sz="2500" dirty="0"/>
          </a:p>
          <a:p>
            <a:pPr eaLnBrk="1" hangingPunct="1">
              <a:lnSpc>
                <a:spcPct val="80000"/>
              </a:lnSpc>
              <a:buFont typeface="Wingdings" panose="05000000000000000000" pitchFamily="2" charset="2"/>
              <a:buNone/>
              <a:defRPr/>
            </a:pPr>
            <a:r>
              <a:rPr lang="en-US" sz="2300" dirty="0">
                <a:solidFill>
                  <a:srgbClr val="FFCC00"/>
                </a:solidFill>
              </a:rPr>
              <a:t>   Gen. 6:11-22</a:t>
            </a:r>
            <a:endParaRPr lang="en-US" sz="2300" i="1" dirty="0">
              <a:solidFill>
                <a:srgbClr val="FFCC00"/>
              </a:solidFill>
            </a:endParaRPr>
          </a:p>
          <a:p>
            <a:pPr eaLnBrk="1" hangingPunct="1">
              <a:lnSpc>
                <a:spcPct val="80000"/>
              </a:lnSpc>
              <a:buFont typeface="Wingdings" panose="05000000000000000000" pitchFamily="2" charset="2"/>
              <a:buNone/>
              <a:defRPr/>
            </a:pPr>
            <a:r>
              <a:rPr lang="en-US" sz="1900" i="1" dirty="0">
                <a:solidFill>
                  <a:schemeClr val="accent4">
                    <a:lumMod val="25000"/>
                  </a:schemeClr>
                </a:solidFill>
              </a:rPr>
              <a:t>   “Now the earth was corrupt in the sight of God, and the earth was filled with violence. 12God looked on the earth, and behold, it was corrupt; for all flesh had corrupted their way upon the earth.</a:t>
            </a:r>
          </a:p>
          <a:p>
            <a:pPr eaLnBrk="1" hangingPunct="1">
              <a:lnSpc>
                <a:spcPct val="80000"/>
              </a:lnSpc>
              <a:buFont typeface="Wingdings" panose="05000000000000000000" pitchFamily="2" charset="2"/>
              <a:buNone/>
              <a:defRPr/>
            </a:pPr>
            <a:r>
              <a:rPr lang="en-US" sz="1900" i="1" dirty="0">
                <a:solidFill>
                  <a:schemeClr val="accent4">
                    <a:lumMod val="25000"/>
                  </a:schemeClr>
                </a:solidFill>
              </a:rPr>
              <a:t>      13Then God said to Noah, “The end of all flesh has come before Me; for the earth is filled with violence because of them; and behold, I am about to destroy them with the earth. </a:t>
            </a:r>
            <a:r>
              <a:rPr lang="en-US" sz="2200" i="1" dirty="0"/>
              <a:t>14“Make for yourself an ark of gopher wood; you shall make the ark with rooms, and shall cover it inside and out with pitch. 15“This is how you shall make it: the length of the ark </a:t>
            </a:r>
            <a:r>
              <a:rPr lang="en-US" sz="2200" b="1" i="1" u="sng" dirty="0"/>
              <a:t>three hundred cubits</a:t>
            </a:r>
            <a:r>
              <a:rPr lang="en-US" sz="2200" i="1" dirty="0"/>
              <a:t>, its breadth </a:t>
            </a:r>
            <a:r>
              <a:rPr lang="en-US" sz="2200" b="1" i="1" u="sng" dirty="0"/>
              <a:t>fifty cubits</a:t>
            </a:r>
            <a:r>
              <a:rPr lang="en-US" sz="2200" i="1" dirty="0"/>
              <a:t>, and its height </a:t>
            </a:r>
            <a:r>
              <a:rPr lang="en-US" sz="2200" b="1" i="1" u="sng" dirty="0"/>
              <a:t>thirty cubits</a:t>
            </a:r>
            <a:r>
              <a:rPr lang="en-US" sz="2200" i="1" dirty="0"/>
              <a:t>. </a:t>
            </a:r>
            <a:r>
              <a:rPr lang="en-US" sz="1900" i="1" dirty="0"/>
              <a:t>16</a:t>
            </a:r>
            <a:r>
              <a:rPr lang="en-US" sz="1900" i="1" dirty="0">
                <a:solidFill>
                  <a:schemeClr val="accent4">
                    <a:lumMod val="25000"/>
                  </a:schemeClr>
                </a:solidFill>
              </a:rPr>
              <a:t>“You shall make a window for the ark, and finish it to a cubit from the top; and set the door of the ark in the side of it; </a:t>
            </a:r>
            <a:r>
              <a:rPr lang="en-US" sz="2200" i="1" dirty="0">
                <a:solidFill>
                  <a:schemeClr val="tx2"/>
                </a:solidFill>
              </a:rPr>
              <a:t>you shall make it with </a:t>
            </a:r>
            <a:r>
              <a:rPr lang="en-US" sz="2200" b="1" i="1" u="sng" dirty="0">
                <a:solidFill>
                  <a:schemeClr val="tx2"/>
                </a:solidFill>
              </a:rPr>
              <a:t>lower</a:t>
            </a:r>
            <a:r>
              <a:rPr lang="en-US" sz="2200" i="1" dirty="0">
                <a:solidFill>
                  <a:schemeClr val="tx2"/>
                </a:solidFill>
              </a:rPr>
              <a:t>, </a:t>
            </a:r>
            <a:r>
              <a:rPr lang="en-US" sz="2200" b="1" i="1" u="sng" dirty="0">
                <a:solidFill>
                  <a:schemeClr val="tx2"/>
                </a:solidFill>
              </a:rPr>
              <a:t>second</a:t>
            </a:r>
            <a:r>
              <a:rPr lang="en-US" sz="2200" i="1" dirty="0">
                <a:solidFill>
                  <a:schemeClr val="tx2"/>
                </a:solidFill>
              </a:rPr>
              <a:t>, and </a:t>
            </a:r>
            <a:r>
              <a:rPr lang="en-US" sz="2200" b="1" i="1" u="sng" dirty="0">
                <a:solidFill>
                  <a:schemeClr val="tx2"/>
                </a:solidFill>
              </a:rPr>
              <a:t>third decks</a:t>
            </a:r>
            <a:r>
              <a:rPr lang="en-US" sz="2200" i="1" dirty="0">
                <a:solidFill>
                  <a:schemeClr val="tx2"/>
                </a:solidFill>
              </a:rPr>
              <a:t>. </a:t>
            </a:r>
            <a:r>
              <a:rPr lang="en-US" sz="1900" i="1" dirty="0">
                <a:solidFill>
                  <a:schemeClr val="accent4">
                    <a:lumMod val="25000"/>
                  </a:schemeClr>
                </a:solidFill>
              </a:rPr>
              <a:t>17“Behold, I, even I am bringing the flood of water upon the earth, to destroy all flesh in which is the breath of life, from under heaven; everything that is on the earth shall perish.     18“But I will establish My covenant with you; and you shall enter the ark—you and your sons and your wife, and your sons’ wives with you. 19“And of every living thing of all flesh, you shall bring two of every kind into the ark, to keep them alive with you; they shall be male and female. 20“Of the birds after their kind, and of the animals after their kind, of every creeping thing of the ground after its kind, two of every kind will come to you to keep them alive. 21“As for you, take for yourself some of all food which is edible, and gather it to yourself; and it shall be for food for you and for them.” 22Thus Noah did; according to all that God had commanded him, so he did.”</a:t>
            </a:r>
            <a:endParaRPr lang="en-US" sz="1900" dirty="0">
              <a:solidFill>
                <a:schemeClr val="accent4">
                  <a:lumMod val="25000"/>
                </a:schemeClr>
              </a:solidFill>
            </a:endParaRPr>
          </a:p>
          <a:p>
            <a:pPr marL="0" indent="0" eaLnBrk="1" hangingPunct="1">
              <a:lnSpc>
                <a:spcPct val="80000"/>
              </a:lnSpc>
              <a:buFont typeface="Wingdings" panose="05000000000000000000" pitchFamily="2" charset="2"/>
              <a:buNone/>
              <a:defRPr/>
            </a:pPr>
            <a:endParaRPr lang="en-US" sz="2600" dirty="0"/>
          </a:p>
        </p:txBody>
      </p:sp>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4851" name="Picture 2">
            <a:extLst>
              <a:ext uri="{FF2B5EF4-FFF2-40B4-BE49-F238E27FC236}">
                <a16:creationId xmlns:a16="http://schemas.microsoft.com/office/drawing/2014/main" id="{977EEA95-250D-03D9-5857-D047465CD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31331"/>
          <a:stretch>
            <a:fillRect/>
          </a:stretch>
        </p:blipFill>
        <p:spPr bwMode="auto">
          <a:xfrm>
            <a:off x="571500" y="2146016"/>
            <a:ext cx="8001000"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40089C8F-5ED0-0EB2-6151-E573F31CB2CE}"/>
              </a:ext>
            </a:extLst>
          </p:cNvPr>
          <p:cNvSpPr>
            <a:spLocks noChangeArrowheads="1"/>
          </p:cNvSpPr>
          <p:nvPr/>
        </p:nvSpPr>
        <p:spPr bwMode="auto">
          <a:xfrm>
            <a:off x="152400" y="762000"/>
            <a:ext cx="8686800" cy="762000"/>
          </a:xfrm>
          <a:prstGeom prst="rect">
            <a:avLst/>
          </a:prstGeom>
          <a:noFill/>
          <a:ln w="9525">
            <a:noFill/>
            <a:miter lim="800000"/>
            <a:headEnd/>
            <a:tailEnd/>
          </a:ln>
        </p:spPr>
        <p:txBody>
          <a:bodyPr anchor="t" anchorCtr="0"/>
          <a:lstStyle/>
          <a:p>
            <a:pPr marL="838200" indent="-838200" eaLnBrk="1" hangingPunct="1">
              <a:defRPr/>
            </a:pPr>
            <a:r>
              <a:rPr lang="en-US" sz="2300" dirty="0">
                <a:effectLst>
                  <a:outerShdw blurRad="38100" dist="38100" dir="2700000" algn="tl">
                    <a:srgbClr val="000000"/>
                  </a:outerShdw>
                </a:effectLst>
                <a:latin typeface="Arial" charset="0"/>
              </a:rPr>
              <a:t>          1.  506,000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on each deck x 3 =                          &gt;1.5 million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(equivalent to 627 freight carriers or 500 semi trailers)</a:t>
            </a:r>
            <a:br>
              <a:rPr lang="en-US" sz="2300" dirty="0">
                <a:effectLst>
                  <a:outerShdw blurRad="38100" dist="38100" dir="2700000" algn="tl">
                    <a:srgbClr val="000000"/>
                  </a:outerShdw>
                </a:effectLst>
                <a:latin typeface="Arial" charset="0"/>
              </a:rPr>
            </a:br>
            <a:br>
              <a:rPr lang="en-US" sz="2400" dirty="0">
                <a:effectLst>
                  <a:outerShdw blurRad="38100" dist="38100" dir="2700000" algn="tl">
                    <a:srgbClr val="000000"/>
                  </a:outerShdw>
                </a:effectLst>
                <a:latin typeface="Arial" charset="0"/>
              </a:rPr>
            </a:br>
            <a:r>
              <a:rPr lang="en-US" sz="2400" dirty="0">
                <a:effectLst>
                  <a:outerShdw blurRad="38100" dist="38100" dir="2700000" algn="tl">
                    <a:srgbClr val="000000"/>
                  </a:outerShdw>
                </a:effectLst>
                <a:latin typeface="Arial" charset="0"/>
              </a:rPr>
              <a:t> </a:t>
            </a:r>
            <a:endParaRPr lang="en-US" sz="2800" dirty="0">
              <a:effectLst>
                <a:outerShdw blurRad="38100" dist="38100" dir="2700000" algn="tl">
                  <a:srgbClr val="000000"/>
                </a:outerShdw>
              </a:effectLst>
              <a:latin typeface="Arial" charset="0"/>
            </a:endParaRPr>
          </a:p>
        </p:txBody>
      </p:sp>
      <p:sp>
        <p:nvSpPr>
          <p:cNvPr id="5" name="Slide Number Placeholder 5">
            <a:extLst>
              <a:ext uri="{FF2B5EF4-FFF2-40B4-BE49-F238E27FC236}">
                <a16:creationId xmlns:a16="http://schemas.microsoft.com/office/drawing/2014/main" id="{9F34CAC9-9419-73BC-E17F-241C451092F5}"/>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07349430-696F-4D7F-9A65-708182182C3B}"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107</a:t>
            </a:fld>
            <a:endParaRPr lang="en-US" altLang="en-US" sz="1200">
              <a:effectLst>
                <a:outerShdw blurRad="38100" dist="38100" dir="2700000" algn="tl">
                  <a:srgbClr val="000000"/>
                </a:outerShdw>
              </a:effectLst>
            </a:endParaRPr>
          </a:p>
        </p:txBody>
      </p:sp>
      <p:sp>
        <p:nvSpPr>
          <p:cNvPr id="817154" name="Rectangle 2">
            <a:extLst>
              <a:ext uri="{FF2B5EF4-FFF2-40B4-BE49-F238E27FC236}">
                <a16:creationId xmlns:a16="http://schemas.microsoft.com/office/drawing/2014/main" id="{DC6E84AF-074A-0A3C-0FFF-984BBDB8DD3C}"/>
              </a:ext>
            </a:extLst>
          </p:cNvPr>
          <p:cNvSpPr>
            <a:spLocks noGrp="1" noChangeArrowheads="1"/>
          </p:cNvSpPr>
          <p:nvPr>
            <p:ph type="title" idx="4294967295"/>
          </p:nvPr>
        </p:nvSpPr>
        <p:spPr>
          <a:xfrm>
            <a:off x="457200" y="152400"/>
            <a:ext cx="8458200" cy="762000"/>
          </a:xfrm>
        </p:spPr>
        <p:txBody>
          <a:bodyPr/>
          <a:lstStyle/>
          <a:p>
            <a:pPr eaLnBrk="1" hangingPunct="1">
              <a:defRPr/>
            </a:pPr>
            <a:r>
              <a:rPr lang="en-US" sz="2400" dirty="0">
                <a:solidFill>
                  <a:srgbClr val="FFCC00"/>
                </a:solidFill>
              </a:rPr>
              <a:t>#1.  So, How Did Noah Fit All Those Animals in the Ark?</a:t>
            </a:r>
            <a:r>
              <a:rPr lang="en-US" sz="2800" dirty="0"/>
              <a:t> </a:t>
            </a:r>
          </a:p>
        </p:txBody>
      </p:sp>
      <p:sp>
        <p:nvSpPr>
          <p:cNvPr id="9" name="Slide Number Placeholder 8">
            <a:extLst>
              <a:ext uri="{FF2B5EF4-FFF2-40B4-BE49-F238E27FC236}">
                <a16:creationId xmlns:a16="http://schemas.microsoft.com/office/drawing/2014/main" id="{8A3B2F1F-B24E-DAC9-4DC7-7CCD7BD49417}"/>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F36BE074-5EC1-4719-983C-ED7A2AD5A378}" type="slidenum">
              <a:rPr lang="en-US" altLang="en-US" sz="1200" smtClean="0"/>
              <a:pPr>
                <a:spcBef>
                  <a:spcPct val="0"/>
                </a:spcBef>
                <a:buClrTx/>
                <a:buSzTx/>
                <a:buFontTx/>
                <a:buNone/>
                <a:defRPr/>
              </a:pPr>
              <a:t>107</a:t>
            </a:fld>
            <a:endParaRPr lang="en-US" altLang="en-US" sz="1200"/>
          </a:p>
        </p:txBody>
      </p:sp>
      <p:grpSp>
        <p:nvGrpSpPr>
          <p:cNvPr id="4" name="Group 3">
            <a:extLst>
              <a:ext uri="{FF2B5EF4-FFF2-40B4-BE49-F238E27FC236}">
                <a16:creationId xmlns:a16="http://schemas.microsoft.com/office/drawing/2014/main" id="{99EECDB4-DB32-47D9-7A73-456AC40EE23D}"/>
              </a:ext>
            </a:extLst>
          </p:cNvPr>
          <p:cNvGrpSpPr>
            <a:grpSpLocks/>
          </p:cNvGrpSpPr>
          <p:nvPr/>
        </p:nvGrpSpPr>
        <p:grpSpPr bwMode="auto">
          <a:xfrm>
            <a:off x="823913" y="1476375"/>
            <a:ext cx="7019925" cy="4697413"/>
            <a:chOff x="1023937" y="2514600"/>
            <a:chExt cx="7019925" cy="4697413"/>
          </a:xfrm>
        </p:grpSpPr>
        <p:pic>
          <p:nvPicPr>
            <p:cNvPr id="334859" name="Picture 9">
              <a:extLst>
                <a:ext uri="{FF2B5EF4-FFF2-40B4-BE49-F238E27FC236}">
                  <a16:creationId xmlns:a16="http://schemas.microsoft.com/office/drawing/2014/main" id="{95647638-01F0-33A2-A2B7-9A5340CA50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3937" y="2514600"/>
              <a:ext cx="7019925" cy="469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104215A-8F21-3C72-936A-AA42EF9F1352}"/>
                </a:ext>
              </a:extLst>
            </p:cNvPr>
            <p:cNvSpPr txBox="1"/>
            <p:nvPr/>
          </p:nvSpPr>
          <p:spPr>
            <a:xfrm>
              <a:off x="1023937" y="5334000"/>
              <a:ext cx="2176462" cy="646113"/>
            </a:xfrm>
            <a:prstGeom prst="rect">
              <a:avLst/>
            </a:prstGeom>
            <a:noFill/>
          </p:spPr>
          <p:txBody>
            <a:bodyPr>
              <a:spAutoFit/>
            </a:bodyPr>
            <a:lstStyle/>
            <a:p>
              <a:pPr>
                <a:defRPr/>
              </a:pPr>
              <a:r>
                <a:rPr lang="en-US" dirty="0">
                  <a:solidFill>
                    <a:srgbClr val="000000"/>
                  </a:solidFill>
                  <a:effectLst>
                    <a:outerShdw blurRad="38100" dist="38100" dir="2700000" algn="tl">
                      <a:srgbClr val="000000">
                        <a:alpha val="43137"/>
                      </a:srgbClr>
                    </a:outerShdw>
                  </a:effectLst>
                </a:rPr>
                <a:t>627 Standard Freight Carriers</a:t>
              </a:r>
            </a:p>
          </p:txBody>
        </p:sp>
      </p:grpSp>
      <p:grpSp>
        <p:nvGrpSpPr>
          <p:cNvPr id="7" name="Group 6">
            <a:extLst>
              <a:ext uri="{FF2B5EF4-FFF2-40B4-BE49-F238E27FC236}">
                <a16:creationId xmlns:a16="http://schemas.microsoft.com/office/drawing/2014/main" id="{568BB709-9C65-EBA0-6390-EDF184042459}"/>
              </a:ext>
            </a:extLst>
          </p:cNvPr>
          <p:cNvGrpSpPr>
            <a:grpSpLocks/>
          </p:cNvGrpSpPr>
          <p:nvPr/>
        </p:nvGrpSpPr>
        <p:grpSpPr bwMode="auto">
          <a:xfrm>
            <a:off x="768350" y="1670050"/>
            <a:ext cx="7540625" cy="4343400"/>
            <a:chOff x="676274" y="-343951"/>
            <a:chExt cx="7540625" cy="4343400"/>
          </a:xfrm>
        </p:grpSpPr>
        <p:pic>
          <p:nvPicPr>
            <p:cNvPr id="334857" name="Picture 11">
              <a:extLst>
                <a:ext uri="{FF2B5EF4-FFF2-40B4-BE49-F238E27FC236}">
                  <a16:creationId xmlns:a16="http://schemas.microsoft.com/office/drawing/2014/main" id="{6B586BB9-DAA5-8976-C958-7C05D4305B8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6274" y="-343951"/>
              <a:ext cx="75406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FBF9BB5B-3E2F-2B39-D616-1ABFF634AF88}"/>
                </a:ext>
              </a:extLst>
            </p:cNvPr>
            <p:cNvSpPr txBox="1"/>
            <p:nvPr/>
          </p:nvSpPr>
          <p:spPr>
            <a:xfrm>
              <a:off x="3905249" y="1565812"/>
              <a:ext cx="4079875" cy="646112"/>
            </a:xfrm>
            <a:prstGeom prst="rect">
              <a:avLst/>
            </a:prstGeom>
            <a:noFill/>
          </p:spPr>
          <p:txBody>
            <a:bodyPr>
              <a:spAutoFit/>
            </a:bodyPr>
            <a:lstStyle/>
            <a:p>
              <a:pPr>
                <a:defRPr/>
              </a:pPr>
              <a:r>
                <a:rPr lang="en-US" dirty="0">
                  <a:solidFill>
                    <a:srgbClr val="000000"/>
                  </a:solidFill>
                  <a:effectLst>
                    <a:outerShdw blurRad="38100" dist="38100" dir="2700000" algn="tl">
                      <a:srgbClr val="000000">
                        <a:alpha val="43137"/>
                      </a:srgbClr>
                    </a:outerShdw>
                  </a:effectLst>
                </a:rPr>
                <a:t>500 Tractor Trailers or a line of trucks 117 football fields long</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6898" name="Picture 2">
            <a:extLst>
              <a:ext uri="{FF2B5EF4-FFF2-40B4-BE49-F238E27FC236}">
                <a16:creationId xmlns:a16="http://schemas.microsoft.com/office/drawing/2014/main" id="{18FCE430-CA7C-CA00-BF08-1DC08D605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434"/>
          <a:stretch>
            <a:fillRect/>
          </a:stretch>
        </p:blipFill>
        <p:spPr bwMode="auto">
          <a:xfrm>
            <a:off x="685800" y="2590800"/>
            <a:ext cx="8001000"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EBF338D6-D76D-F7D3-B0FF-57962883F699}"/>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3BBBDCD3-0610-420A-BC58-F11830427A6B}"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108</a:t>
            </a:fld>
            <a:endParaRPr lang="en-US" altLang="en-US" sz="1200">
              <a:effectLst>
                <a:outerShdw blurRad="38100" dist="38100" dir="2700000" algn="tl">
                  <a:srgbClr val="000000"/>
                </a:outerShdw>
              </a:effectLst>
            </a:endParaRPr>
          </a:p>
        </p:txBody>
      </p:sp>
      <p:sp>
        <p:nvSpPr>
          <p:cNvPr id="9" name="Slide Number Placeholder 8">
            <a:extLst>
              <a:ext uri="{FF2B5EF4-FFF2-40B4-BE49-F238E27FC236}">
                <a16:creationId xmlns:a16="http://schemas.microsoft.com/office/drawing/2014/main" id="{D0E0AE3F-3AEE-FCE7-5D06-1033C809CA90}"/>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A36E2572-D4F2-458C-BA6F-852BFD6310EA}" type="slidenum">
              <a:rPr lang="en-US" altLang="en-US" sz="1200" smtClean="0"/>
              <a:pPr>
                <a:spcBef>
                  <a:spcPct val="0"/>
                </a:spcBef>
                <a:buClrTx/>
                <a:buSzTx/>
                <a:buFontTx/>
                <a:buNone/>
                <a:defRPr/>
              </a:pPr>
              <a:t>108</a:t>
            </a:fld>
            <a:endParaRPr lang="en-US" altLang="en-US" sz="1200"/>
          </a:p>
        </p:txBody>
      </p:sp>
      <p:pic>
        <p:nvPicPr>
          <p:cNvPr id="336903" name="Picture 14">
            <a:extLst>
              <a:ext uri="{FF2B5EF4-FFF2-40B4-BE49-F238E27FC236}">
                <a16:creationId xmlns:a16="http://schemas.microsoft.com/office/drawing/2014/main" id="{E0A8AAF6-5D6F-189E-CAA1-D1878568D4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32291"/>
          <a:stretch>
            <a:fillRect/>
          </a:stretch>
        </p:blipFill>
        <p:spPr bwMode="auto">
          <a:xfrm>
            <a:off x="58738" y="2535238"/>
            <a:ext cx="90265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267D0210-4D63-6D62-FFC2-0A6BE6EAC582}"/>
              </a:ext>
            </a:extLst>
          </p:cNvPr>
          <p:cNvSpPr txBox="1"/>
          <p:nvPr/>
        </p:nvSpPr>
        <p:spPr bwMode="auto">
          <a:xfrm>
            <a:off x="4578985" y="2575560"/>
            <a:ext cx="4586288" cy="646113"/>
          </a:xfrm>
          <a:prstGeom prst="rect">
            <a:avLst/>
          </a:prstGeom>
          <a:noFill/>
        </p:spPr>
        <p:txBody>
          <a:bodyPr>
            <a:spAutoFit/>
          </a:bodyPr>
          <a:lstStyle/>
          <a:p>
            <a:pPr>
              <a:defRPr/>
            </a:pPr>
            <a:r>
              <a:rPr lang="en-US" dirty="0">
                <a:solidFill>
                  <a:srgbClr val="000000"/>
                </a:solidFill>
                <a:effectLst>
                  <a:outerShdw blurRad="38100" dist="38100" dir="2700000" algn="tl">
                    <a:srgbClr val="000000">
                      <a:alpha val="43137"/>
                    </a:srgbClr>
                  </a:outerShdw>
                </a:effectLst>
              </a:rPr>
              <a:t>500 Tractor Trailers or = line of              trucks 117 football fields long</a:t>
            </a:r>
          </a:p>
        </p:txBody>
      </p:sp>
      <p:sp>
        <p:nvSpPr>
          <p:cNvPr id="3" name="Rectangle 2">
            <a:extLst>
              <a:ext uri="{FF2B5EF4-FFF2-40B4-BE49-F238E27FC236}">
                <a16:creationId xmlns:a16="http://schemas.microsoft.com/office/drawing/2014/main" id="{3AC5D883-2649-883A-ACE8-D601B48A0132}"/>
              </a:ext>
            </a:extLst>
          </p:cNvPr>
          <p:cNvSpPr>
            <a:spLocks noChangeArrowheads="1"/>
          </p:cNvSpPr>
          <p:nvPr/>
        </p:nvSpPr>
        <p:spPr bwMode="auto">
          <a:xfrm>
            <a:off x="152400" y="762000"/>
            <a:ext cx="8686800" cy="762000"/>
          </a:xfrm>
          <a:prstGeom prst="rect">
            <a:avLst/>
          </a:prstGeom>
          <a:noFill/>
          <a:ln w="9525">
            <a:noFill/>
            <a:miter lim="800000"/>
            <a:headEnd/>
            <a:tailEnd/>
          </a:ln>
        </p:spPr>
        <p:txBody>
          <a:bodyPr anchor="t" anchorCtr="0"/>
          <a:lstStyle/>
          <a:p>
            <a:pPr marL="838200" indent="-838200" eaLnBrk="1" hangingPunct="1">
              <a:defRPr/>
            </a:pPr>
            <a:r>
              <a:rPr lang="en-US" sz="2300" dirty="0">
                <a:effectLst>
                  <a:outerShdw blurRad="38100" dist="38100" dir="2700000" algn="tl">
                    <a:srgbClr val="000000"/>
                  </a:outerShdw>
                </a:effectLst>
                <a:latin typeface="Arial" charset="0"/>
              </a:rPr>
              <a:t>          1.  506,000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on each deck x 3 =                          &gt;1.5 million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(equivalent to 627 freight carriers or 500 semi trailers)</a:t>
            </a:r>
          </a:p>
          <a:p>
            <a:pPr marL="838200" indent="-838200" eaLnBrk="1" hangingPunct="1">
              <a:defRPr/>
            </a:pPr>
            <a:br>
              <a:rPr lang="en-US" sz="2300" dirty="0">
                <a:effectLst>
                  <a:outerShdw blurRad="38100" dist="38100" dir="2700000" algn="tl">
                    <a:srgbClr val="000000"/>
                  </a:outerShdw>
                </a:effectLst>
                <a:latin typeface="Arial" charset="0"/>
              </a:rPr>
            </a:br>
            <a:br>
              <a:rPr lang="en-US" sz="2400" dirty="0">
                <a:effectLst>
                  <a:outerShdw blurRad="38100" dist="38100" dir="2700000" algn="tl">
                    <a:srgbClr val="000000"/>
                  </a:outerShdw>
                </a:effectLst>
                <a:latin typeface="Arial" charset="0"/>
              </a:rPr>
            </a:br>
            <a:r>
              <a:rPr lang="en-US" sz="2400" dirty="0">
                <a:effectLst>
                  <a:outerShdw blurRad="38100" dist="38100" dir="2700000" algn="tl">
                    <a:srgbClr val="000000"/>
                  </a:outerShdw>
                </a:effectLst>
                <a:latin typeface="Arial" charset="0"/>
              </a:rPr>
              <a:t> </a:t>
            </a:r>
            <a:endParaRPr lang="en-US" sz="2800" dirty="0">
              <a:effectLst>
                <a:outerShdw blurRad="38100" dist="38100" dir="2700000" algn="tl">
                  <a:srgbClr val="000000"/>
                </a:outerShdw>
              </a:effectLst>
              <a:latin typeface="Arial" charset="0"/>
            </a:endParaRPr>
          </a:p>
        </p:txBody>
      </p:sp>
      <p:sp>
        <p:nvSpPr>
          <p:cNvPr id="2" name="Rectangle 2">
            <a:extLst>
              <a:ext uri="{FF2B5EF4-FFF2-40B4-BE49-F238E27FC236}">
                <a16:creationId xmlns:a16="http://schemas.microsoft.com/office/drawing/2014/main" id="{EAB45F70-A263-E9A6-0125-DE258AA085AF}"/>
              </a:ext>
            </a:extLst>
          </p:cNvPr>
          <p:cNvSpPr txBox="1">
            <a:spLocks noChangeArrowheads="1"/>
          </p:cNvSpPr>
          <p:nvPr/>
        </p:nvSpPr>
        <p:spPr bwMode="auto">
          <a:xfrm>
            <a:off x="457200" y="152400"/>
            <a:ext cx="84582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400" kern="0">
                <a:solidFill>
                  <a:srgbClr val="FFCC00"/>
                </a:solidFill>
              </a:rPr>
              <a:t>#1.  So, How Did Noah Fit All Those Animals in the Ark?</a:t>
            </a:r>
            <a:r>
              <a:rPr lang="en-US" sz="2800" kern="0"/>
              <a:t> </a:t>
            </a:r>
            <a:endParaRPr lang="en-US" sz="2800" kern="0" dirty="0"/>
          </a:p>
        </p:txBody>
      </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0652E96-5AA5-A992-4D30-DD39A62356DC}"/>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875EFFE-6DEF-4544-BB98-5B30FF6B7CD7}"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109</a:t>
            </a:fld>
            <a:endParaRPr lang="en-US" altLang="en-US" sz="1200">
              <a:effectLst>
                <a:outerShdw blurRad="38100" dist="38100" dir="2700000" algn="tl">
                  <a:srgbClr val="000000"/>
                </a:outerShdw>
              </a:effectLst>
            </a:endParaRPr>
          </a:p>
        </p:txBody>
      </p:sp>
      <p:sp>
        <p:nvSpPr>
          <p:cNvPr id="9" name="Slide Number Placeholder 8">
            <a:extLst>
              <a:ext uri="{FF2B5EF4-FFF2-40B4-BE49-F238E27FC236}">
                <a16:creationId xmlns:a16="http://schemas.microsoft.com/office/drawing/2014/main" id="{4F87694B-9C3D-8094-3148-7B9D7816BD9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CE65D56-AC10-4E78-9284-25C542858130}" type="slidenum">
              <a:rPr lang="en-US" altLang="en-US" sz="1200" smtClean="0"/>
              <a:pPr>
                <a:spcBef>
                  <a:spcPct val="0"/>
                </a:spcBef>
                <a:buClrTx/>
                <a:buSzTx/>
                <a:buFontTx/>
                <a:buNone/>
                <a:defRPr/>
              </a:pPr>
              <a:t>109</a:t>
            </a:fld>
            <a:endParaRPr lang="en-US" altLang="en-US" sz="1200"/>
          </a:p>
        </p:txBody>
      </p:sp>
      <p:pic>
        <p:nvPicPr>
          <p:cNvPr id="338950" name="Picture 2">
            <a:extLst>
              <a:ext uri="{FF2B5EF4-FFF2-40B4-BE49-F238E27FC236}">
                <a16:creationId xmlns:a16="http://schemas.microsoft.com/office/drawing/2014/main" id="{A5F13322-0EAA-DB22-8A58-FBA2E76C0D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10591800" cy="336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9F01C5E-E736-2DE8-DB65-67D3A46B21D8}"/>
              </a:ext>
            </a:extLst>
          </p:cNvPr>
          <p:cNvSpPr>
            <a:spLocks noChangeArrowheads="1"/>
          </p:cNvSpPr>
          <p:nvPr/>
        </p:nvSpPr>
        <p:spPr bwMode="auto">
          <a:xfrm>
            <a:off x="152400" y="762000"/>
            <a:ext cx="8686800" cy="762000"/>
          </a:xfrm>
          <a:prstGeom prst="rect">
            <a:avLst/>
          </a:prstGeom>
          <a:noFill/>
          <a:ln w="9525">
            <a:noFill/>
            <a:miter lim="800000"/>
            <a:headEnd/>
            <a:tailEnd/>
          </a:ln>
        </p:spPr>
        <p:txBody>
          <a:bodyPr anchor="t" anchorCtr="0"/>
          <a:lstStyle/>
          <a:p>
            <a:pPr marL="838200" indent="-838200" eaLnBrk="1" hangingPunct="1">
              <a:defRPr/>
            </a:pPr>
            <a:r>
              <a:rPr lang="en-US" sz="2300" dirty="0">
                <a:effectLst>
                  <a:outerShdw blurRad="38100" dist="38100" dir="2700000" algn="tl">
                    <a:srgbClr val="000000"/>
                  </a:outerShdw>
                </a:effectLst>
                <a:latin typeface="Arial" charset="0"/>
              </a:rPr>
              <a:t>          1.  506,000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on each deck x 3 =                          &gt;1.5 million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(equivalent to 627 freight carriers or 500 semi trailers)</a:t>
            </a:r>
          </a:p>
          <a:p>
            <a:pPr marL="838200" indent="-838200" eaLnBrk="1" hangingPunct="1">
              <a:defRPr/>
            </a:pPr>
            <a:r>
              <a:rPr lang="en-US" sz="2300" dirty="0">
                <a:effectLst>
                  <a:outerShdw blurRad="38100" dist="38100" dir="2700000" algn="tl">
                    <a:srgbClr val="000000"/>
                  </a:outerShdw>
                </a:effectLst>
                <a:latin typeface="Arial" charset="0"/>
              </a:rPr>
              <a:t>          2. Only ca. 1,400 animal kinds (including dinosaurs)</a:t>
            </a:r>
          </a:p>
          <a:p>
            <a:pPr marL="838200" indent="-838200" eaLnBrk="1" hangingPunct="1">
              <a:defRPr/>
            </a:pPr>
            <a:r>
              <a:rPr lang="en-US" sz="2300" dirty="0">
                <a:effectLst>
                  <a:outerShdw blurRad="38100" dist="38100" dir="2700000" algn="tl">
                    <a:srgbClr val="000000"/>
                  </a:outerShdw>
                </a:effectLst>
                <a:latin typeface="Arial" charset="0"/>
              </a:rPr>
              <a:t>         </a:t>
            </a:r>
            <a:br>
              <a:rPr lang="en-US" sz="2300" dirty="0">
                <a:effectLst>
                  <a:outerShdw blurRad="38100" dist="38100" dir="2700000" algn="tl">
                    <a:srgbClr val="000000"/>
                  </a:outerShdw>
                </a:effectLst>
                <a:latin typeface="Arial" charset="0"/>
              </a:rPr>
            </a:br>
            <a:br>
              <a:rPr lang="en-US" sz="2400" dirty="0">
                <a:effectLst>
                  <a:outerShdw blurRad="38100" dist="38100" dir="2700000" algn="tl">
                    <a:srgbClr val="000000"/>
                  </a:outerShdw>
                </a:effectLst>
                <a:latin typeface="Arial" charset="0"/>
              </a:rPr>
            </a:br>
            <a:r>
              <a:rPr lang="en-US" sz="2400" dirty="0">
                <a:effectLst>
                  <a:outerShdw blurRad="38100" dist="38100" dir="2700000" algn="tl">
                    <a:srgbClr val="000000"/>
                  </a:outerShdw>
                </a:effectLst>
                <a:latin typeface="Arial" charset="0"/>
              </a:rPr>
              <a:t> </a:t>
            </a:r>
            <a:endParaRPr lang="en-US" sz="2800" dirty="0">
              <a:effectLst>
                <a:outerShdw blurRad="38100" dist="38100" dir="2700000" algn="tl">
                  <a:srgbClr val="000000"/>
                </a:outerShdw>
              </a:effectLst>
              <a:latin typeface="Arial" charset="0"/>
            </a:endParaRPr>
          </a:p>
        </p:txBody>
      </p:sp>
      <p:sp>
        <p:nvSpPr>
          <p:cNvPr id="2" name="Rectangle 2">
            <a:extLst>
              <a:ext uri="{FF2B5EF4-FFF2-40B4-BE49-F238E27FC236}">
                <a16:creationId xmlns:a16="http://schemas.microsoft.com/office/drawing/2014/main" id="{B9234121-500A-E2AB-E6F2-DC7B504F7802}"/>
              </a:ext>
            </a:extLst>
          </p:cNvPr>
          <p:cNvSpPr txBox="1">
            <a:spLocks noChangeArrowheads="1"/>
          </p:cNvSpPr>
          <p:nvPr/>
        </p:nvSpPr>
        <p:spPr bwMode="auto">
          <a:xfrm>
            <a:off x="457200" y="152400"/>
            <a:ext cx="84582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400" kern="0">
                <a:solidFill>
                  <a:srgbClr val="FFCC00"/>
                </a:solidFill>
              </a:rPr>
              <a:t>#1.  So, How Did Noah Fit All Those Animals in the Ark?</a:t>
            </a:r>
            <a:r>
              <a:rPr lang="en-US" sz="2800" kern="0"/>
              <a:t> </a:t>
            </a:r>
            <a:endParaRPr lang="en-US" sz="2800" kern="0" dirty="0"/>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1E6AE3-B0D5-D6E5-1120-5165E8F13A99}"/>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673F53E1-46F7-4188-8AE8-19EE63963F5C}" type="slidenum">
              <a:rPr lang="en-US" altLang="en-US" sz="1200" smtClean="0"/>
              <a:pPr>
                <a:spcBef>
                  <a:spcPct val="0"/>
                </a:spcBef>
                <a:buClrTx/>
                <a:buSzTx/>
                <a:buFontTx/>
                <a:buNone/>
                <a:defRPr/>
              </a:pPr>
              <a:t>110</a:t>
            </a:fld>
            <a:endParaRPr lang="en-US" altLang="en-US" sz="1200"/>
          </a:p>
        </p:txBody>
      </p:sp>
      <p:pic>
        <p:nvPicPr>
          <p:cNvPr id="343043" name="Picture 2">
            <a:extLst>
              <a:ext uri="{FF2B5EF4-FFF2-40B4-BE49-F238E27FC236}">
                <a16:creationId xmlns:a16="http://schemas.microsoft.com/office/drawing/2014/main" id="{8D84039F-06CC-C657-FCC0-6D8C505BC4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5900" y="873125"/>
            <a:ext cx="61722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BA8CD089-6301-3636-71BF-D110C695FFD7}"/>
              </a:ext>
            </a:extLst>
          </p:cNvPr>
          <p:cNvSpPr txBox="1">
            <a:spLocks noChangeArrowheads="1"/>
          </p:cNvSpPr>
          <p:nvPr/>
        </p:nvSpPr>
        <p:spPr bwMode="auto">
          <a:xfrm>
            <a:off x="457200" y="5547360"/>
            <a:ext cx="8229600" cy="1143000"/>
          </a:xfrm>
          <a:prstGeom prst="rect">
            <a:avLst/>
          </a:prstGeom>
          <a:noFill/>
          <a:ln w="9525">
            <a:noFill/>
            <a:miter lim="800000"/>
            <a:headEnd/>
            <a:tailEnd/>
          </a:ln>
          <a:effectLst/>
        </p:spPr>
        <p:txBody>
          <a:bodyPr anchor="ctr"/>
          <a:lstStyle/>
          <a:p>
            <a:pPr algn="ctr" eaLnBrk="1" hangingPunct="1">
              <a:defRPr/>
            </a:pPr>
            <a:r>
              <a:rPr lang="en-US" sz="2200" kern="0" dirty="0" err="1">
                <a:solidFill>
                  <a:srgbClr val="FFCC00"/>
                </a:solidFill>
                <a:effectLst>
                  <a:outerShdw blurRad="38100" dist="38100" dir="2700000" algn="tl">
                    <a:srgbClr val="000000"/>
                  </a:outerShdw>
                </a:effectLst>
                <a:latin typeface="+mj-lt"/>
                <a:ea typeface="+mj-ea"/>
                <a:cs typeface="+mj-cs"/>
              </a:rPr>
              <a:t>Infraorder</a:t>
            </a:r>
            <a:r>
              <a:rPr lang="en-US" sz="2200" kern="0" dirty="0">
                <a:solidFill>
                  <a:srgbClr val="FFCC00"/>
                </a:solidFill>
                <a:effectLst>
                  <a:outerShdw blurRad="38100" dist="38100" dir="2700000" algn="tl">
                    <a:srgbClr val="000000"/>
                  </a:outerShdw>
                </a:effectLst>
                <a:latin typeface="+mj-lt"/>
                <a:ea typeface="+mj-ea"/>
                <a:cs typeface="+mj-cs"/>
              </a:rPr>
              <a:t> of Related Dinosaurs</a:t>
            </a:r>
            <a:endParaRPr lang="en-US" sz="2200" kern="0" dirty="0">
              <a:effectLst>
                <a:outerShdw blurRad="38100" dist="38100" dir="2700000" algn="tl">
                  <a:srgbClr val="000000"/>
                </a:outerShdw>
              </a:effectLst>
              <a:latin typeface="+mj-lt"/>
              <a:ea typeface="+mj-ea"/>
              <a:cs typeface="+mj-cs"/>
            </a:endParaRPr>
          </a:p>
        </p:txBody>
      </p:sp>
      <p:sp>
        <p:nvSpPr>
          <p:cNvPr id="3" name="Oval 2">
            <a:extLst>
              <a:ext uri="{FF2B5EF4-FFF2-40B4-BE49-F238E27FC236}">
                <a16:creationId xmlns:a16="http://schemas.microsoft.com/office/drawing/2014/main" id="{BC2C2336-6F6A-D37A-134E-A2C2B389E436}"/>
              </a:ext>
            </a:extLst>
          </p:cNvPr>
          <p:cNvSpPr/>
          <p:nvPr/>
        </p:nvSpPr>
        <p:spPr bwMode="auto">
          <a:xfrm>
            <a:off x="3380835" y="3050877"/>
            <a:ext cx="2209800" cy="1447800"/>
          </a:xfrm>
          <a:prstGeom prst="ellipse">
            <a:avLst/>
          </a:prstGeom>
          <a:noFill/>
          <a:ln w="476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Bookman Old Style" pitchFamily="18" charset="0"/>
              <a:ea typeface="Dotum" pitchFamily="34" charset="-127"/>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8" presetClass="emph" presetSubtype="0" fill="hold" grpId="1" nodeType="withEffect">
                                  <p:stCondLst>
                                    <p:cond delay="0"/>
                                  </p:stCondLst>
                                  <p:childTnLst>
                                    <p:animRot by="21600000">
                                      <p:cBhvr>
                                        <p:cTn id="8"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A930FF-BECB-475B-6007-916C54DD7D00}"/>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9A79132D-2A58-44A6-9374-B02044F4F45E}" type="slidenum">
              <a:rPr lang="en-US" altLang="en-US" sz="1200" smtClean="0"/>
              <a:pPr>
                <a:spcBef>
                  <a:spcPct val="0"/>
                </a:spcBef>
                <a:buClrTx/>
                <a:buSzTx/>
                <a:buFontTx/>
                <a:buNone/>
                <a:defRPr/>
              </a:pPr>
              <a:t>111</a:t>
            </a:fld>
            <a:endParaRPr lang="en-US" altLang="en-US" sz="1200"/>
          </a:p>
        </p:txBody>
      </p:sp>
      <p:pic>
        <p:nvPicPr>
          <p:cNvPr id="345091" name="Picture 2">
            <a:extLst>
              <a:ext uri="{FF2B5EF4-FFF2-40B4-BE49-F238E27FC236}">
                <a16:creationId xmlns:a16="http://schemas.microsoft.com/office/drawing/2014/main" id="{2E6860C6-1CE2-E133-55E7-541C20C3B5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000" y="3124200"/>
            <a:ext cx="3683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092" name="Picture 4">
            <a:extLst>
              <a:ext uri="{FF2B5EF4-FFF2-40B4-BE49-F238E27FC236}">
                <a16:creationId xmlns:a16="http://schemas.microsoft.com/office/drawing/2014/main" id="{97DAEE76-9ACE-2E2D-B53A-91CEB7541C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22520" y="892861"/>
            <a:ext cx="3302000" cy="446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093" name="Picture 2">
            <a:extLst>
              <a:ext uri="{FF2B5EF4-FFF2-40B4-BE49-F238E27FC236}">
                <a16:creationId xmlns:a16="http://schemas.microsoft.com/office/drawing/2014/main" id="{97488680-DBAC-1B45-C88A-DF17EB2748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1207"/>
          <a:stretch>
            <a:fillRect/>
          </a:stretch>
        </p:blipFill>
        <p:spPr bwMode="auto">
          <a:xfrm>
            <a:off x="1295400" y="636588"/>
            <a:ext cx="2819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0652E96-5AA5-A992-4D30-DD39A62356DC}"/>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B875EFFE-6DEF-4544-BB98-5B30FF6B7CD7}" type="slidenum">
              <a:rPr lang="en-US" altLang="en-US" sz="1200" smtClean="0">
                <a:effectLst>
                  <a:outerShdw blurRad="38100" dist="38100" dir="2700000" algn="tl">
                    <a:srgbClr val="000000"/>
                  </a:outerShdw>
                </a:effectLst>
              </a:rPr>
              <a:pPr algn="r" eaLnBrk="1" hangingPunct="1">
                <a:spcBef>
                  <a:spcPct val="0"/>
                </a:spcBef>
                <a:buClrTx/>
                <a:buSzTx/>
                <a:buFontTx/>
                <a:buNone/>
                <a:defRPr/>
              </a:pPr>
              <a:t>112</a:t>
            </a:fld>
            <a:endParaRPr lang="en-US" altLang="en-US" sz="1200">
              <a:effectLst>
                <a:outerShdw blurRad="38100" dist="38100" dir="2700000" algn="tl">
                  <a:srgbClr val="000000"/>
                </a:outerShdw>
              </a:effectLst>
            </a:endParaRPr>
          </a:p>
        </p:txBody>
      </p:sp>
      <p:sp>
        <p:nvSpPr>
          <p:cNvPr id="9" name="Slide Number Placeholder 8">
            <a:extLst>
              <a:ext uri="{FF2B5EF4-FFF2-40B4-BE49-F238E27FC236}">
                <a16:creationId xmlns:a16="http://schemas.microsoft.com/office/drawing/2014/main" id="{4F87694B-9C3D-8094-3148-7B9D7816BD9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7CE65D56-AC10-4E78-9284-25C542858130}" type="slidenum">
              <a:rPr lang="en-US" altLang="en-US" sz="1200" smtClean="0"/>
              <a:pPr>
                <a:spcBef>
                  <a:spcPct val="0"/>
                </a:spcBef>
                <a:buClrTx/>
                <a:buSzTx/>
                <a:buFontTx/>
                <a:buNone/>
                <a:defRPr/>
              </a:pPr>
              <a:t>112</a:t>
            </a:fld>
            <a:endParaRPr lang="en-US" altLang="en-US" sz="1200"/>
          </a:p>
        </p:txBody>
      </p:sp>
      <p:pic>
        <p:nvPicPr>
          <p:cNvPr id="338950" name="Picture 2">
            <a:extLst>
              <a:ext uri="{FF2B5EF4-FFF2-40B4-BE49-F238E27FC236}">
                <a16:creationId xmlns:a16="http://schemas.microsoft.com/office/drawing/2014/main" id="{A5F13322-0EAA-DB22-8A58-FBA2E76C0D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731691"/>
            <a:ext cx="10591800" cy="336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9F01C5E-E736-2DE8-DB65-67D3A46B21D8}"/>
              </a:ext>
            </a:extLst>
          </p:cNvPr>
          <p:cNvSpPr>
            <a:spLocks noChangeArrowheads="1"/>
          </p:cNvSpPr>
          <p:nvPr/>
        </p:nvSpPr>
        <p:spPr bwMode="auto">
          <a:xfrm>
            <a:off x="152400" y="762000"/>
            <a:ext cx="8686800" cy="762000"/>
          </a:xfrm>
          <a:prstGeom prst="rect">
            <a:avLst/>
          </a:prstGeom>
          <a:noFill/>
          <a:ln w="9525">
            <a:noFill/>
            <a:miter lim="800000"/>
            <a:headEnd/>
            <a:tailEnd/>
          </a:ln>
        </p:spPr>
        <p:txBody>
          <a:bodyPr anchor="t" anchorCtr="0"/>
          <a:lstStyle/>
          <a:p>
            <a:pPr marL="838200" indent="-838200" eaLnBrk="1" hangingPunct="1">
              <a:defRPr/>
            </a:pPr>
            <a:r>
              <a:rPr lang="en-US" sz="2300" dirty="0">
                <a:effectLst>
                  <a:outerShdw blurRad="38100" dist="38100" dir="2700000" algn="tl">
                    <a:srgbClr val="000000"/>
                  </a:outerShdw>
                </a:effectLst>
                <a:latin typeface="Arial" charset="0"/>
              </a:rPr>
              <a:t>          1.  506,000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on each deck x 3 =                          &gt;1.5 million feet</a:t>
            </a:r>
            <a:r>
              <a:rPr lang="en-US" sz="2300" baseline="30000" dirty="0">
                <a:effectLst>
                  <a:outerShdw blurRad="38100" dist="38100" dir="2700000" algn="tl">
                    <a:srgbClr val="000000"/>
                  </a:outerShdw>
                </a:effectLst>
                <a:latin typeface="Arial" charset="0"/>
              </a:rPr>
              <a:t>3</a:t>
            </a:r>
            <a:r>
              <a:rPr lang="en-US" sz="2300" dirty="0">
                <a:effectLst>
                  <a:outerShdw blurRad="38100" dist="38100" dir="2700000" algn="tl">
                    <a:srgbClr val="000000"/>
                  </a:outerShdw>
                </a:effectLst>
                <a:latin typeface="Arial" charset="0"/>
              </a:rPr>
              <a:t> of space (equivalent to 627 freight carriers or 500 semi trailers)</a:t>
            </a:r>
          </a:p>
          <a:p>
            <a:pPr marL="838200" indent="-838200" eaLnBrk="1" hangingPunct="1">
              <a:defRPr/>
            </a:pPr>
            <a:r>
              <a:rPr lang="en-US" sz="2300" dirty="0">
                <a:effectLst>
                  <a:outerShdw blurRad="38100" dist="38100" dir="2700000" algn="tl">
                    <a:srgbClr val="000000"/>
                  </a:outerShdw>
                </a:effectLst>
                <a:latin typeface="Arial" charset="0"/>
              </a:rPr>
              <a:t>          2. Only ca. 1,400 animal kinds (including dinosaurs)</a:t>
            </a:r>
          </a:p>
          <a:p>
            <a:pPr marL="838200" indent="-838200" eaLnBrk="1" hangingPunct="1">
              <a:defRPr/>
            </a:pPr>
            <a:r>
              <a:rPr lang="en-US" sz="2300" dirty="0">
                <a:effectLst>
                  <a:outerShdw blurRad="38100" dist="38100" dir="2700000" algn="tl">
                    <a:srgbClr val="000000"/>
                  </a:outerShdw>
                </a:effectLst>
                <a:latin typeface="Arial" charset="0"/>
              </a:rPr>
              <a:t>          3. Could have taken juveniles or eggs</a:t>
            </a:r>
          </a:p>
          <a:p>
            <a:pPr marL="838200" indent="-838200" eaLnBrk="1" hangingPunct="1">
              <a:defRPr/>
            </a:pPr>
            <a:r>
              <a:rPr lang="en-US" sz="2300" dirty="0">
                <a:effectLst>
                  <a:outerShdw blurRad="38100" dist="38100" dir="2700000" algn="tl">
                    <a:srgbClr val="000000"/>
                  </a:outerShdw>
                </a:effectLst>
                <a:latin typeface="Arial" charset="0"/>
              </a:rPr>
              <a:t>         </a:t>
            </a:r>
            <a:br>
              <a:rPr lang="en-US" sz="2300" dirty="0">
                <a:effectLst>
                  <a:outerShdw blurRad="38100" dist="38100" dir="2700000" algn="tl">
                    <a:srgbClr val="000000"/>
                  </a:outerShdw>
                </a:effectLst>
                <a:latin typeface="Arial" charset="0"/>
              </a:rPr>
            </a:br>
            <a:br>
              <a:rPr lang="en-US" sz="2400" dirty="0">
                <a:effectLst>
                  <a:outerShdw blurRad="38100" dist="38100" dir="2700000" algn="tl">
                    <a:srgbClr val="000000"/>
                  </a:outerShdw>
                </a:effectLst>
                <a:latin typeface="Arial" charset="0"/>
              </a:rPr>
            </a:br>
            <a:r>
              <a:rPr lang="en-US" sz="2400" dirty="0">
                <a:effectLst>
                  <a:outerShdw blurRad="38100" dist="38100" dir="2700000" algn="tl">
                    <a:srgbClr val="000000"/>
                  </a:outerShdw>
                </a:effectLst>
                <a:latin typeface="Arial" charset="0"/>
              </a:rPr>
              <a:t> </a:t>
            </a:r>
            <a:endParaRPr lang="en-US" sz="2800" dirty="0">
              <a:effectLst>
                <a:outerShdw blurRad="38100" dist="38100" dir="2700000" algn="tl">
                  <a:srgbClr val="000000"/>
                </a:outerShdw>
              </a:effectLst>
              <a:latin typeface="Arial" charset="0"/>
            </a:endParaRPr>
          </a:p>
        </p:txBody>
      </p:sp>
      <p:sp>
        <p:nvSpPr>
          <p:cNvPr id="2" name="Rectangle 2">
            <a:extLst>
              <a:ext uri="{FF2B5EF4-FFF2-40B4-BE49-F238E27FC236}">
                <a16:creationId xmlns:a16="http://schemas.microsoft.com/office/drawing/2014/main" id="{AFC81696-878C-4730-500B-2A40AD7FBD65}"/>
              </a:ext>
            </a:extLst>
          </p:cNvPr>
          <p:cNvSpPr txBox="1">
            <a:spLocks noChangeArrowheads="1"/>
          </p:cNvSpPr>
          <p:nvPr/>
        </p:nvSpPr>
        <p:spPr bwMode="auto">
          <a:xfrm>
            <a:off x="457200" y="152400"/>
            <a:ext cx="84582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400" kern="0">
                <a:solidFill>
                  <a:srgbClr val="FFCC00"/>
                </a:solidFill>
              </a:rPr>
              <a:t>#1.  So, How Did Noah Fit All Those Animals in the Ark?</a:t>
            </a:r>
            <a:r>
              <a:rPr lang="en-US" sz="2800" kern="0"/>
              <a:t> </a:t>
            </a:r>
            <a:endParaRPr lang="en-US" sz="2800" kern="0" dirty="0"/>
          </a:p>
        </p:txBody>
      </p:sp>
    </p:spTree>
    <p:extLst>
      <p:ext uri="{BB962C8B-B14F-4D97-AF65-F5344CB8AC3E}">
        <p14:creationId xmlns:p14="http://schemas.microsoft.com/office/powerpoint/2010/main" val="3121339930"/>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74690008-403E-3885-FCC9-3F73F1DD06AD}"/>
              </a:ext>
            </a:extLst>
          </p:cNvPr>
          <p:cNvSpPr>
            <a:spLocks noGrp="1"/>
          </p:cNvSpPr>
          <p:nvPr>
            <p:ph type="sldNum" sz="quarter" idx="12"/>
          </p:nvPr>
        </p:nvSpPr>
        <p:spPr>
          <a:xfrm>
            <a:off x="6553200" y="6091238"/>
            <a:ext cx="2133600" cy="457200"/>
          </a:xfrm>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B3718371-31A6-4225-9DE4-85CCB44BDA4A}" type="slidenum">
              <a:rPr lang="en-US" altLang="en-US" sz="1200" smtClean="0"/>
              <a:pPr>
                <a:spcBef>
                  <a:spcPct val="0"/>
                </a:spcBef>
                <a:buClrTx/>
                <a:buSzTx/>
                <a:buFontTx/>
                <a:buNone/>
                <a:defRPr/>
              </a:pPr>
              <a:t>113</a:t>
            </a:fld>
            <a:endParaRPr lang="en-US" altLang="en-US" sz="1200"/>
          </a:p>
        </p:txBody>
      </p:sp>
      <p:sp>
        <p:nvSpPr>
          <p:cNvPr id="2" name="Rectangle 2">
            <a:extLst>
              <a:ext uri="{FF2B5EF4-FFF2-40B4-BE49-F238E27FC236}">
                <a16:creationId xmlns:a16="http://schemas.microsoft.com/office/drawing/2014/main" id="{9F86D17D-2AF7-BAFB-EA24-2DFD1300A107}"/>
              </a:ext>
            </a:extLst>
          </p:cNvPr>
          <p:cNvSpPr txBox="1">
            <a:spLocks noChangeArrowheads="1"/>
          </p:cNvSpPr>
          <p:nvPr/>
        </p:nvSpPr>
        <p:spPr bwMode="auto">
          <a:xfrm>
            <a:off x="1524000" y="228600"/>
            <a:ext cx="6096000" cy="1143000"/>
          </a:xfrm>
          <a:prstGeom prst="rect">
            <a:avLst/>
          </a:prstGeom>
          <a:noFill/>
          <a:ln w="9525">
            <a:noFill/>
            <a:miter lim="800000"/>
            <a:headEnd/>
            <a:tailEnd/>
          </a:ln>
          <a:effectLst/>
        </p:spPr>
        <p:txBody>
          <a:bodyPr anchor="ctr"/>
          <a:lstStyle/>
          <a:p>
            <a:pPr algn="ctr" eaLnBrk="1" hangingPunct="1">
              <a:defRPr/>
            </a:pPr>
            <a:r>
              <a:rPr lang="en-US" sz="2400" kern="0" dirty="0">
                <a:solidFill>
                  <a:srgbClr val="FFCC00"/>
                </a:solidFill>
                <a:effectLst>
                  <a:outerShdw blurRad="38100" dist="38100" dir="2700000" algn="tl">
                    <a:srgbClr val="000000"/>
                  </a:outerShdw>
                </a:effectLst>
                <a:latin typeface="+mj-lt"/>
                <a:ea typeface="+mj-ea"/>
                <a:cs typeface="+mj-cs"/>
              </a:rPr>
              <a:t>FAQ #2. What Do Similarities in Human and Chimpanzee DNA Indicate?</a:t>
            </a:r>
            <a:endParaRPr lang="en-US" sz="2400" kern="0" dirty="0">
              <a:effectLst>
                <a:outerShdw blurRad="38100" dist="38100" dir="2700000" algn="tl">
                  <a:srgbClr val="000000"/>
                </a:outerShdw>
              </a:effectLst>
              <a:latin typeface="+mj-lt"/>
              <a:ea typeface="+mj-ea"/>
              <a:cs typeface="+mj-cs"/>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71B2FB4B-9FA5-77C3-AF4C-B1E097786CB9}"/>
              </a:ext>
            </a:extLst>
          </p:cNvPr>
          <p:cNvSpPr>
            <a:spLocks noGrp="1" noChangeArrowheads="1"/>
          </p:cNvSpPr>
          <p:nvPr>
            <p:ph type="body" sz="half" idx="1"/>
          </p:nvPr>
        </p:nvSpPr>
        <p:spPr>
          <a:xfrm>
            <a:off x="762000" y="1371600"/>
            <a:ext cx="7620000" cy="2473325"/>
          </a:xfrm>
        </p:spPr>
        <p:txBody>
          <a:bodyPr/>
          <a:lstStyle/>
          <a:p>
            <a:pPr eaLnBrk="1" hangingPunct="1">
              <a:lnSpc>
                <a:spcPct val="90000"/>
              </a:lnSpc>
              <a:buFont typeface="Wingdings" panose="05000000000000000000" pitchFamily="2" charset="2"/>
              <a:buBlip>
                <a:blip r:embed="rId3"/>
              </a:buBlip>
              <a:defRPr/>
            </a:pPr>
            <a:r>
              <a:rPr lang="en-US" sz="2100" dirty="0"/>
              <a:t>Evolutionists argue that chimpanzees may be our closest living “relative” sharing 98.5-99.4% homologous DNA.  </a:t>
            </a:r>
          </a:p>
          <a:p>
            <a:pPr eaLnBrk="1" hangingPunct="1">
              <a:lnSpc>
                <a:spcPct val="90000"/>
              </a:lnSpc>
              <a:buFont typeface="Wingdings" panose="05000000000000000000" pitchFamily="2" charset="2"/>
              <a:buBlip>
                <a:blip r:embed="rId3"/>
              </a:buBlip>
              <a:defRPr/>
            </a:pPr>
            <a:r>
              <a:rPr lang="en-US" sz="2100" dirty="0"/>
              <a:t>The Journal </a:t>
            </a:r>
            <a:r>
              <a:rPr lang="en-US" sz="2100" i="1" dirty="0"/>
              <a:t>Nature, </a:t>
            </a:r>
            <a:r>
              <a:rPr lang="en-US" sz="2100" dirty="0"/>
              <a:t>in 2005, had a special issue dedicated to the chimp genome and </a:t>
            </a:r>
            <a:r>
              <a:rPr lang="en-US" sz="2100" dirty="0">
                <a:solidFill>
                  <a:srgbClr val="FFC000"/>
                </a:solidFill>
              </a:rPr>
              <a:t>chimp/human </a:t>
            </a:r>
            <a:r>
              <a:rPr lang="en-US" sz="2100" dirty="0"/>
              <a:t>relatedness.  Some called it </a:t>
            </a:r>
            <a:r>
              <a:rPr lang="en-US" sz="2100" i="1" dirty="0"/>
              <a:t>“the most dramatic confirmation yet.”  </a:t>
            </a:r>
            <a:r>
              <a:rPr lang="en-US" sz="2100" dirty="0"/>
              <a:t>One headline stated, </a:t>
            </a:r>
            <a:r>
              <a:rPr lang="en-US" sz="2100" i="1" dirty="0"/>
              <a:t>“Charles Darwin was Right and Chimp Gene Map Proves It.” </a:t>
            </a:r>
          </a:p>
          <a:p>
            <a:pPr eaLnBrk="1" hangingPunct="1">
              <a:lnSpc>
                <a:spcPct val="90000"/>
              </a:lnSpc>
              <a:buFont typeface="Wingdings" panose="05000000000000000000" pitchFamily="2" charset="2"/>
              <a:buBlip>
                <a:blip r:embed="rId3"/>
              </a:buBlip>
              <a:defRPr/>
            </a:pPr>
            <a:r>
              <a:rPr lang="en-US" sz="2100" dirty="0"/>
              <a:t>What did they find? There was </a:t>
            </a:r>
            <a:r>
              <a:rPr lang="en-US" sz="2100" u="sng" dirty="0">
                <a:solidFill>
                  <a:srgbClr val="FFC000"/>
                </a:solidFill>
              </a:rPr>
              <a:t>300% greater difference</a:t>
            </a:r>
            <a:r>
              <a:rPr lang="en-US" sz="2100" dirty="0">
                <a:solidFill>
                  <a:srgbClr val="FFC000"/>
                </a:solidFill>
              </a:rPr>
              <a:t> </a:t>
            </a:r>
            <a:r>
              <a:rPr lang="en-US" sz="2100" dirty="0"/>
              <a:t>between </a:t>
            </a:r>
            <a:r>
              <a:rPr lang="en-US" sz="2100" dirty="0">
                <a:solidFill>
                  <a:srgbClr val="FFC000"/>
                </a:solidFill>
              </a:rPr>
              <a:t>chimp</a:t>
            </a:r>
            <a:r>
              <a:rPr lang="en-US" sz="2100" dirty="0"/>
              <a:t> and </a:t>
            </a:r>
            <a:r>
              <a:rPr lang="en-US" sz="2100" dirty="0">
                <a:solidFill>
                  <a:srgbClr val="FFC000"/>
                </a:solidFill>
              </a:rPr>
              <a:t>human</a:t>
            </a:r>
            <a:r>
              <a:rPr lang="en-US" sz="2100" dirty="0"/>
              <a:t> DNA than previously thought (i.e., 96%)</a:t>
            </a:r>
          </a:p>
          <a:p>
            <a:pPr eaLnBrk="1" hangingPunct="1">
              <a:lnSpc>
                <a:spcPct val="90000"/>
              </a:lnSpc>
              <a:buFont typeface="Wingdings" panose="05000000000000000000" pitchFamily="2" charset="2"/>
              <a:buBlip>
                <a:blip r:embed="rId3"/>
              </a:buBlip>
              <a:defRPr/>
            </a:pPr>
            <a:r>
              <a:rPr lang="en-US" sz="2100" dirty="0"/>
              <a:t>This seems highly similar, but human genome has </a:t>
            </a:r>
            <a:r>
              <a:rPr lang="en-US" sz="2100" u="sng" dirty="0"/>
              <a:t>3 billion base pairs</a:t>
            </a:r>
            <a:r>
              <a:rPr lang="en-US" sz="2100" dirty="0"/>
              <a:t>, so this amounts to </a:t>
            </a:r>
            <a:r>
              <a:rPr lang="en-US" sz="2100" u="sng" dirty="0">
                <a:solidFill>
                  <a:srgbClr val="FFC000"/>
                </a:solidFill>
              </a:rPr>
              <a:t>120 million differences</a:t>
            </a:r>
            <a:endParaRPr lang="en-US" sz="2100" dirty="0">
              <a:solidFill>
                <a:srgbClr val="FFC000"/>
              </a:solidFill>
            </a:endParaRPr>
          </a:p>
          <a:p>
            <a:pPr eaLnBrk="1" hangingPunct="1">
              <a:lnSpc>
                <a:spcPct val="90000"/>
              </a:lnSpc>
              <a:buFont typeface="Wingdings" panose="05000000000000000000" pitchFamily="2" charset="2"/>
              <a:buBlip>
                <a:blip r:embed="rId3"/>
              </a:buBlip>
              <a:defRPr/>
            </a:pPr>
            <a:r>
              <a:rPr lang="en-US" sz="2100" dirty="0"/>
              <a:t>Note: </a:t>
            </a:r>
            <a:r>
              <a:rPr lang="en-US" sz="2100" u="sng" dirty="0"/>
              <a:t>sickle cell anemia</a:t>
            </a:r>
            <a:r>
              <a:rPr lang="en-US" sz="2100" dirty="0"/>
              <a:t> is only a single base pair difference) </a:t>
            </a:r>
            <a:r>
              <a:rPr lang="en-US" sz="1400" dirty="0"/>
              <a:t>Plus, there are 40-45 million genes in </a:t>
            </a:r>
            <a:r>
              <a:rPr lang="en-US" sz="1400" dirty="0">
                <a:solidFill>
                  <a:schemeClr val="folHlink"/>
                </a:solidFill>
              </a:rPr>
              <a:t>humans</a:t>
            </a:r>
            <a:r>
              <a:rPr lang="en-US" sz="1400" dirty="0"/>
              <a:t> missing from </a:t>
            </a:r>
            <a:r>
              <a:rPr lang="en-US" sz="1400" dirty="0">
                <a:solidFill>
                  <a:schemeClr val="folHlink"/>
                </a:solidFill>
              </a:rPr>
              <a:t>chimps</a:t>
            </a:r>
            <a:r>
              <a:rPr lang="en-US" sz="1400" dirty="0"/>
              <a:t> and vice versa</a:t>
            </a:r>
          </a:p>
          <a:p>
            <a:pPr eaLnBrk="1" hangingPunct="1">
              <a:lnSpc>
                <a:spcPct val="90000"/>
              </a:lnSpc>
              <a:buFont typeface="Wingdings" panose="05000000000000000000" pitchFamily="2" charset="2"/>
              <a:buNone/>
              <a:defRPr/>
            </a:pPr>
            <a:endParaRPr lang="en-US" sz="2100" b="1"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5" name="Slide Number Placeholder 7">
            <a:extLst>
              <a:ext uri="{FF2B5EF4-FFF2-40B4-BE49-F238E27FC236}">
                <a16:creationId xmlns:a16="http://schemas.microsoft.com/office/drawing/2014/main" id="{11F0030F-A7F6-2F39-60E7-04407FBEF788}"/>
              </a:ext>
            </a:extLst>
          </p:cNvPr>
          <p:cNvSpPr>
            <a:spLocks noGrp="1"/>
          </p:cNvSpPr>
          <p:nvPr>
            <p:ph type="sldNum" sz="quarter" idx="12"/>
          </p:nvPr>
        </p:nvSpPr>
        <p:spPr>
          <a:xfrm>
            <a:off x="6553200" y="6091238"/>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8098E709-65F9-4A58-BFD0-59F09153C63F}" type="slidenum">
              <a:rPr lang="en-US" altLang="en-US" sz="1200" smtClean="0"/>
              <a:pPr>
                <a:spcBef>
                  <a:spcPct val="0"/>
                </a:spcBef>
                <a:buClrTx/>
                <a:buSzTx/>
                <a:buFontTx/>
                <a:buNone/>
                <a:defRPr/>
              </a:pPr>
              <a:t>114</a:t>
            </a:fld>
            <a:endParaRPr lang="en-US" altLang="en-US" sz="1200"/>
          </a:p>
        </p:txBody>
      </p:sp>
      <p:sp>
        <p:nvSpPr>
          <p:cNvPr id="3" name="Rectangle 2">
            <a:extLst>
              <a:ext uri="{FF2B5EF4-FFF2-40B4-BE49-F238E27FC236}">
                <a16:creationId xmlns:a16="http://schemas.microsoft.com/office/drawing/2014/main" id="{3DEE77D5-3B0F-1113-FB74-AAB768DFE193}"/>
              </a:ext>
            </a:extLst>
          </p:cNvPr>
          <p:cNvSpPr txBox="1">
            <a:spLocks noChangeArrowheads="1"/>
          </p:cNvSpPr>
          <p:nvPr/>
        </p:nvSpPr>
        <p:spPr bwMode="auto">
          <a:xfrm>
            <a:off x="1524000" y="228600"/>
            <a:ext cx="6096000" cy="1143000"/>
          </a:xfrm>
          <a:prstGeom prst="rect">
            <a:avLst/>
          </a:prstGeom>
          <a:noFill/>
          <a:ln w="9525">
            <a:noFill/>
            <a:miter lim="800000"/>
            <a:headEnd/>
            <a:tailEnd/>
          </a:ln>
          <a:effectLst/>
        </p:spPr>
        <p:txBody>
          <a:bodyPr anchor="ctr"/>
          <a:lstStyle/>
          <a:p>
            <a:pPr algn="ctr" eaLnBrk="1" hangingPunct="1">
              <a:defRPr/>
            </a:pPr>
            <a:r>
              <a:rPr lang="en-US" sz="2400" kern="0" dirty="0">
                <a:solidFill>
                  <a:srgbClr val="FFCC00"/>
                </a:solidFill>
                <a:effectLst>
                  <a:outerShdw blurRad="38100" dist="38100" dir="2700000" algn="tl">
                    <a:srgbClr val="000000"/>
                  </a:outerShdw>
                </a:effectLst>
                <a:latin typeface="+mj-lt"/>
                <a:ea typeface="+mj-ea"/>
                <a:cs typeface="+mj-cs"/>
              </a:rPr>
              <a:t>FAQ #2. What Do Similarities in Human and Chimpanzee DNA Indicate?</a:t>
            </a:r>
            <a:endParaRPr lang="en-US" sz="2400" kern="0" dirty="0">
              <a:effectLst>
                <a:outerShdw blurRad="38100" dist="38100" dir="2700000" algn="tl">
                  <a:srgbClr val="000000"/>
                </a:outerShdw>
              </a:effectLst>
              <a:latin typeface="+mj-lt"/>
              <a:ea typeface="+mj-ea"/>
              <a:cs typeface="+mj-cs"/>
            </a:endParaRPr>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A980A76B-7E5E-E0E3-FEF2-C484747B8E3C}"/>
              </a:ext>
            </a:extLst>
          </p:cNvPr>
          <p:cNvSpPr>
            <a:spLocks noGrp="1" noChangeArrowheads="1"/>
          </p:cNvSpPr>
          <p:nvPr>
            <p:ph type="body" sz="half" idx="1"/>
          </p:nvPr>
        </p:nvSpPr>
        <p:spPr>
          <a:xfrm>
            <a:off x="457200" y="1260475"/>
            <a:ext cx="8229600" cy="4835525"/>
          </a:xfrm>
        </p:spPr>
        <p:txBody>
          <a:bodyPr/>
          <a:lstStyle/>
          <a:p>
            <a:pPr eaLnBrk="1" hangingPunct="1">
              <a:lnSpc>
                <a:spcPct val="90000"/>
              </a:lnSpc>
              <a:buFont typeface="Wingdings" panose="05000000000000000000" pitchFamily="2" charset="2"/>
              <a:buBlip>
                <a:blip r:embed="rId3"/>
              </a:buBlip>
              <a:defRPr/>
            </a:pPr>
            <a:r>
              <a:rPr lang="en-US" sz="2100" dirty="0">
                <a:solidFill>
                  <a:schemeClr val="accent4">
                    <a:lumMod val="25000"/>
                  </a:schemeClr>
                </a:solidFill>
              </a:rPr>
              <a:t>What’s the Point?  If Humans evolved from chimp-like creatures, it would require at least </a:t>
            </a:r>
            <a:r>
              <a:rPr lang="en-US" sz="2100" u="sng" dirty="0">
                <a:solidFill>
                  <a:schemeClr val="accent4">
                    <a:lumMod val="25000"/>
                  </a:schemeClr>
                </a:solidFill>
              </a:rPr>
              <a:t>116 million persistent (accumulating), beneficial point mutations</a:t>
            </a:r>
            <a:r>
              <a:rPr lang="en-US" sz="2100" dirty="0">
                <a:solidFill>
                  <a:schemeClr val="accent4">
                    <a:lumMod val="25000"/>
                  </a:schemeClr>
                </a:solidFill>
              </a:rPr>
              <a:t>. . . . But we can’t find one!  (PBS Principle)</a:t>
            </a:r>
          </a:p>
          <a:p>
            <a:pPr eaLnBrk="1" hangingPunct="1">
              <a:lnSpc>
                <a:spcPct val="90000"/>
              </a:lnSpc>
              <a:buFont typeface="Wingdings" panose="05000000000000000000" pitchFamily="2" charset="2"/>
              <a:buBlip>
                <a:blip r:embed="rId3"/>
              </a:buBlip>
              <a:defRPr/>
            </a:pPr>
            <a:r>
              <a:rPr lang="en-US" sz="2100" dirty="0"/>
              <a:t>Furthermore, this evolutionary process supposedly occurred in only 300,000 generations (i.e., 6 million years)</a:t>
            </a: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5" name="Slide Number Placeholder 7">
            <a:extLst>
              <a:ext uri="{FF2B5EF4-FFF2-40B4-BE49-F238E27FC236}">
                <a16:creationId xmlns:a16="http://schemas.microsoft.com/office/drawing/2014/main" id="{DB7FACF3-CB8E-2D63-B0A0-860FED2194A7}"/>
              </a:ext>
            </a:extLst>
          </p:cNvPr>
          <p:cNvSpPr>
            <a:spLocks noGrp="1"/>
          </p:cNvSpPr>
          <p:nvPr>
            <p:ph type="sldNum" sz="quarter" idx="12"/>
          </p:nvPr>
        </p:nvSpPr>
        <p:spPr>
          <a:xfrm>
            <a:off x="6553200" y="6091238"/>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B1C2F59E-D932-4CA7-8596-9464562E5725}" type="slidenum">
              <a:rPr lang="en-US" altLang="en-US" sz="1200" smtClean="0"/>
              <a:pPr>
                <a:spcBef>
                  <a:spcPct val="0"/>
                </a:spcBef>
                <a:buClrTx/>
                <a:buSzTx/>
                <a:buFontTx/>
                <a:buNone/>
                <a:defRPr/>
              </a:pPr>
              <a:t>115</a:t>
            </a:fld>
            <a:endParaRPr lang="en-US" altLang="en-US" sz="1200"/>
          </a:p>
        </p:txBody>
      </p:sp>
      <p:sp>
        <p:nvSpPr>
          <p:cNvPr id="2" name="Rectangle 2">
            <a:extLst>
              <a:ext uri="{FF2B5EF4-FFF2-40B4-BE49-F238E27FC236}">
                <a16:creationId xmlns:a16="http://schemas.microsoft.com/office/drawing/2014/main" id="{425EA8AC-146E-BEED-848E-E9248BDD2BD0}"/>
              </a:ext>
            </a:extLst>
          </p:cNvPr>
          <p:cNvSpPr txBox="1">
            <a:spLocks noChangeArrowheads="1"/>
          </p:cNvSpPr>
          <p:nvPr/>
        </p:nvSpPr>
        <p:spPr bwMode="auto">
          <a:xfrm>
            <a:off x="1524000" y="228600"/>
            <a:ext cx="6096000" cy="1143000"/>
          </a:xfrm>
          <a:prstGeom prst="rect">
            <a:avLst/>
          </a:prstGeom>
          <a:noFill/>
          <a:ln w="9525">
            <a:noFill/>
            <a:miter lim="800000"/>
            <a:headEnd/>
            <a:tailEnd/>
          </a:ln>
          <a:effectLst/>
        </p:spPr>
        <p:txBody>
          <a:bodyPr anchor="ctr"/>
          <a:lstStyle/>
          <a:p>
            <a:pPr algn="ctr" eaLnBrk="1" hangingPunct="1">
              <a:defRPr/>
            </a:pPr>
            <a:r>
              <a:rPr lang="en-US" sz="2400" kern="0" dirty="0">
                <a:solidFill>
                  <a:srgbClr val="FFCC00"/>
                </a:solidFill>
                <a:effectLst>
                  <a:outerShdw blurRad="38100" dist="38100" dir="2700000" algn="tl">
                    <a:srgbClr val="000000"/>
                  </a:outerShdw>
                </a:effectLst>
                <a:latin typeface="+mj-lt"/>
                <a:ea typeface="+mj-ea"/>
                <a:cs typeface="+mj-cs"/>
              </a:rPr>
              <a:t>FAQ #2. What Do Similarities in Human and Chimpanzee DNA Indicate?</a:t>
            </a:r>
            <a:endParaRPr lang="en-US" sz="2400" kern="0" dirty="0">
              <a:effectLst>
                <a:outerShdw blurRad="38100" dist="38100" dir="2700000" algn="tl">
                  <a:srgbClr val="000000"/>
                </a:outerShdw>
              </a:effectLst>
              <a:latin typeface="+mj-lt"/>
              <a:ea typeface="+mj-ea"/>
              <a:cs typeface="+mj-cs"/>
            </a:endParaRPr>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3" name="Rectangle 3">
            <a:extLst>
              <a:ext uri="{FF2B5EF4-FFF2-40B4-BE49-F238E27FC236}">
                <a16:creationId xmlns:a16="http://schemas.microsoft.com/office/drawing/2014/main" id="{3D2694E7-03D2-D82E-85D9-B893C7941323}"/>
              </a:ext>
            </a:extLst>
          </p:cNvPr>
          <p:cNvSpPr>
            <a:spLocks noGrp="1" noChangeArrowheads="1"/>
          </p:cNvSpPr>
          <p:nvPr>
            <p:ph type="body" sz="half" idx="1"/>
          </p:nvPr>
        </p:nvSpPr>
        <p:spPr>
          <a:xfrm>
            <a:off x="457200" y="1260475"/>
            <a:ext cx="8229600" cy="4835525"/>
          </a:xfrm>
        </p:spPr>
        <p:txBody>
          <a:bodyPr/>
          <a:lstStyle/>
          <a:p>
            <a:pPr eaLnBrk="1" hangingPunct="1">
              <a:lnSpc>
                <a:spcPct val="90000"/>
              </a:lnSpc>
              <a:buFont typeface="Wingdings" panose="05000000000000000000" pitchFamily="2" charset="2"/>
              <a:buBlip>
                <a:blip r:embed="rId3"/>
              </a:buBlip>
              <a:defRPr/>
            </a:pPr>
            <a:r>
              <a:rPr lang="en-US" sz="2100" dirty="0">
                <a:solidFill>
                  <a:schemeClr val="accent4">
                    <a:lumMod val="25000"/>
                  </a:schemeClr>
                </a:solidFill>
              </a:rPr>
              <a:t>What’s the Point?  If Humans evolved from chimp-like creatures, it would require at least </a:t>
            </a:r>
            <a:r>
              <a:rPr lang="en-US" sz="2100" u="sng" dirty="0">
                <a:solidFill>
                  <a:schemeClr val="accent4">
                    <a:lumMod val="25000"/>
                  </a:schemeClr>
                </a:solidFill>
              </a:rPr>
              <a:t>116 million persistent (accumulating), beneficial point mutations</a:t>
            </a:r>
            <a:r>
              <a:rPr lang="en-US" sz="2100" dirty="0">
                <a:solidFill>
                  <a:schemeClr val="accent4">
                    <a:lumMod val="25000"/>
                  </a:schemeClr>
                </a:solidFill>
              </a:rPr>
              <a:t>. . . . But we can’t find one!  (PBS Principle)</a:t>
            </a:r>
          </a:p>
          <a:p>
            <a:pPr eaLnBrk="1" hangingPunct="1">
              <a:lnSpc>
                <a:spcPct val="90000"/>
              </a:lnSpc>
              <a:buFont typeface="Wingdings" panose="05000000000000000000" pitchFamily="2" charset="2"/>
              <a:buBlip>
                <a:blip r:embed="rId3"/>
              </a:buBlip>
              <a:defRPr/>
            </a:pPr>
            <a:r>
              <a:rPr lang="en-US" sz="2100" dirty="0"/>
              <a:t>Furthermore, this evolutionary process supposedly occurred in only 300,000 generations (i.e., 6 million years)</a:t>
            </a:r>
          </a:p>
          <a:p>
            <a:pPr eaLnBrk="1" hangingPunct="1">
              <a:lnSpc>
                <a:spcPct val="90000"/>
              </a:lnSpc>
              <a:buFont typeface="Wingdings" panose="05000000000000000000" pitchFamily="2" charset="2"/>
              <a:buBlip>
                <a:blip r:embed="rId3"/>
              </a:buBlip>
              <a:defRPr/>
            </a:pPr>
            <a:r>
              <a:rPr lang="en-US" sz="2100" dirty="0"/>
              <a:t>A bacterium with a 20 min. generation </a:t>
            </a:r>
            <a:r>
              <a:rPr lang="en-US" sz="2100" dirty="0">
                <a:solidFill>
                  <a:srgbClr val="FFC000"/>
                </a:solidFill>
              </a:rPr>
              <a:t>in only 14 years </a:t>
            </a:r>
            <a:r>
              <a:rPr lang="en-US" sz="2100" dirty="0"/>
              <a:t>goes through </a:t>
            </a:r>
            <a:r>
              <a:rPr lang="en-US" sz="2100" dirty="0">
                <a:solidFill>
                  <a:srgbClr val="FFC000"/>
                </a:solidFill>
              </a:rPr>
              <a:t>368,320 generations </a:t>
            </a:r>
            <a:r>
              <a:rPr lang="en-US" sz="2100" dirty="0"/>
              <a:t>and, yet we don’t see one PBS (</a:t>
            </a:r>
            <a:r>
              <a:rPr lang="en-US" sz="2100" u="sng" dirty="0"/>
              <a:t>persistent</a:t>
            </a:r>
            <a:r>
              <a:rPr lang="en-US" sz="2100" dirty="0"/>
              <a:t>, </a:t>
            </a:r>
            <a:r>
              <a:rPr lang="en-US" sz="2100" u="sng" dirty="0"/>
              <a:t>beneficial</a:t>
            </a:r>
            <a:r>
              <a:rPr lang="en-US" sz="2100" dirty="0"/>
              <a:t>, </a:t>
            </a:r>
            <a:r>
              <a:rPr lang="en-US" sz="2100" u="sng" dirty="0"/>
              <a:t>structural</a:t>
            </a:r>
            <a:r>
              <a:rPr lang="en-US" sz="2100" dirty="0"/>
              <a:t>) mutation, much less </a:t>
            </a:r>
            <a:r>
              <a:rPr lang="en-US" sz="2100" u="sng" dirty="0"/>
              <a:t>120 million</a:t>
            </a:r>
            <a:endParaRPr lang="en-US" sz="2100" dirty="0"/>
          </a:p>
          <a:p>
            <a:pPr eaLnBrk="1" hangingPunct="1">
              <a:lnSpc>
                <a:spcPct val="90000"/>
              </a:lnSpc>
              <a:buFont typeface="Wingdings" panose="05000000000000000000" pitchFamily="2" charset="2"/>
              <a:buBlip>
                <a:blip r:embed="rId3"/>
              </a:buBlip>
              <a:defRPr/>
            </a:pPr>
            <a:r>
              <a:rPr lang="en-US" sz="2100" dirty="0">
                <a:solidFill>
                  <a:srgbClr val="FFC000"/>
                </a:solidFill>
              </a:rPr>
              <a:t>In 25 years,</a:t>
            </a:r>
            <a:r>
              <a:rPr lang="en-US" sz="2100" dirty="0">
                <a:solidFill>
                  <a:srgbClr val="00FF00"/>
                </a:solidFill>
              </a:rPr>
              <a:t> </a:t>
            </a:r>
            <a:r>
              <a:rPr lang="en-US" sz="2100" dirty="0"/>
              <a:t>a bacterium goes through </a:t>
            </a:r>
            <a:r>
              <a:rPr lang="en-US" sz="2100" dirty="0">
                <a:solidFill>
                  <a:srgbClr val="FFC000"/>
                </a:solidFill>
              </a:rPr>
              <a:t>657,000 generations          = 13.1 million years in supposed human evolutionary time</a:t>
            </a:r>
          </a:p>
          <a:p>
            <a:pPr eaLnBrk="1" hangingPunct="1">
              <a:lnSpc>
                <a:spcPct val="90000"/>
              </a:lnSpc>
              <a:buFont typeface="Wingdings" panose="05000000000000000000" pitchFamily="2" charset="2"/>
              <a:buBlip>
                <a:blip r:embed="rId3"/>
              </a:buBlip>
              <a:defRPr/>
            </a:pPr>
            <a:r>
              <a:rPr lang="en-US" sz="1200" dirty="0"/>
              <a:t>Finally, although </a:t>
            </a:r>
            <a:r>
              <a:rPr lang="en-US" sz="1200" dirty="0">
                <a:solidFill>
                  <a:schemeClr val="folHlink"/>
                </a:solidFill>
              </a:rPr>
              <a:t>chimps</a:t>
            </a:r>
            <a:r>
              <a:rPr lang="en-US" sz="1200" dirty="0"/>
              <a:t> and </a:t>
            </a:r>
            <a:r>
              <a:rPr lang="en-US" sz="1200" dirty="0">
                <a:solidFill>
                  <a:schemeClr val="folHlink"/>
                </a:solidFill>
              </a:rPr>
              <a:t>humans</a:t>
            </a:r>
            <a:r>
              <a:rPr lang="en-US" sz="1200" dirty="0"/>
              <a:t> are supposed to be more closely related, sharing a common ancestor that came after the </a:t>
            </a:r>
            <a:r>
              <a:rPr lang="en-US" sz="1200" dirty="0">
                <a:solidFill>
                  <a:srgbClr val="FFCC00"/>
                </a:solidFill>
              </a:rPr>
              <a:t>gorillas</a:t>
            </a:r>
            <a:r>
              <a:rPr lang="en-US" sz="1200" dirty="0"/>
              <a:t>, guess what was found when comparing their three genomes?. . . . 18-29% of human genetic markers are </a:t>
            </a:r>
            <a:r>
              <a:rPr lang="en-US" sz="1200" u="sng" dirty="0"/>
              <a:t>more similar to </a:t>
            </a:r>
            <a:r>
              <a:rPr lang="en-US" sz="1200" u="sng" dirty="0">
                <a:solidFill>
                  <a:srgbClr val="FFCC00"/>
                </a:solidFill>
              </a:rPr>
              <a:t>gorillas</a:t>
            </a:r>
            <a:r>
              <a:rPr lang="en-US" sz="1200" u="sng" dirty="0"/>
              <a:t> than to </a:t>
            </a:r>
            <a:r>
              <a:rPr lang="en-US" sz="1200" u="sng" dirty="0">
                <a:solidFill>
                  <a:schemeClr val="folHlink"/>
                </a:solidFill>
              </a:rPr>
              <a:t>chimps</a:t>
            </a:r>
            <a:r>
              <a:rPr lang="en-US" sz="1200" u="sng" dirty="0"/>
              <a:t> </a:t>
            </a:r>
            <a:r>
              <a:rPr lang="en-US" sz="1200" dirty="0"/>
              <a:t>– (which disproves evolution) reflects an intelligent designer making mix-and-match mosaics in creation (cf. </a:t>
            </a:r>
            <a:r>
              <a:rPr lang="en-US" sz="1200" dirty="0">
                <a:solidFill>
                  <a:schemeClr val="accent2"/>
                </a:solidFill>
              </a:rPr>
              <a:t>duck billed platypus</a:t>
            </a:r>
            <a:r>
              <a:rPr lang="en-US" sz="1200" dirty="0"/>
              <a:t>, </a:t>
            </a:r>
            <a:r>
              <a:rPr lang="en-US" sz="1200" dirty="0">
                <a:solidFill>
                  <a:srgbClr val="FF5050"/>
                </a:solidFill>
              </a:rPr>
              <a:t>red panda</a:t>
            </a:r>
            <a:r>
              <a:rPr lang="en-US" sz="1200" dirty="0"/>
              <a:t>, </a:t>
            </a:r>
            <a:r>
              <a:rPr lang="en-US" sz="1200" dirty="0">
                <a:solidFill>
                  <a:schemeClr val="folHlink"/>
                </a:solidFill>
              </a:rPr>
              <a:t>human</a:t>
            </a:r>
            <a:r>
              <a:rPr lang="en-US" sz="1200" dirty="0"/>
              <a:t> and </a:t>
            </a:r>
            <a:r>
              <a:rPr lang="en-US" sz="1200" dirty="0">
                <a:solidFill>
                  <a:srgbClr val="FF00FF"/>
                </a:solidFill>
              </a:rPr>
              <a:t>octopus eyes</a:t>
            </a:r>
            <a:r>
              <a:rPr lang="en-US" sz="1200" dirty="0"/>
              <a:t>, etc.).</a:t>
            </a:r>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a:p>
            <a:pPr eaLnBrk="1" hangingPunct="1">
              <a:lnSpc>
                <a:spcPct val="90000"/>
              </a:lnSpc>
              <a:buFont typeface="Wingdings" panose="05000000000000000000" pitchFamily="2" charset="2"/>
              <a:buNone/>
              <a:defRPr/>
            </a:pPr>
            <a:endParaRPr lang="en-US" sz="2000" dirty="0"/>
          </a:p>
        </p:txBody>
      </p:sp>
      <p:sp>
        <p:nvSpPr>
          <p:cNvPr id="5" name="Slide Number Placeholder 7">
            <a:extLst>
              <a:ext uri="{FF2B5EF4-FFF2-40B4-BE49-F238E27FC236}">
                <a16:creationId xmlns:a16="http://schemas.microsoft.com/office/drawing/2014/main" id="{EE15C002-A326-AFB8-6CE0-F2E09D267AB3}"/>
              </a:ext>
            </a:extLst>
          </p:cNvPr>
          <p:cNvSpPr>
            <a:spLocks noGrp="1"/>
          </p:cNvSpPr>
          <p:nvPr>
            <p:ph type="sldNum" sz="quarter" idx="12"/>
          </p:nvPr>
        </p:nvSpPr>
        <p:spPr>
          <a:xfrm>
            <a:off x="6553200" y="6091238"/>
            <a:ext cx="2133600" cy="457200"/>
          </a:xfrm>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D4893C99-9D32-4E8F-8C48-F1DBCB717894}" type="slidenum">
              <a:rPr lang="en-US" altLang="en-US" sz="1200" smtClean="0"/>
              <a:pPr>
                <a:spcBef>
                  <a:spcPct val="0"/>
                </a:spcBef>
                <a:buClrTx/>
                <a:buSzTx/>
                <a:buFontTx/>
                <a:buNone/>
                <a:defRPr/>
              </a:pPr>
              <a:t>116</a:t>
            </a:fld>
            <a:endParaRPr lang="en-US" altLang="en-US" sz="1200"/>
          </a:p>
        </p:txBody>
      </p:sp>
      <p:sp>
        <p:nvSpPr>
          <p:cNvPr id="3" name="Rectangle 2">
            <a:extLst>
              <a:ext uri="{FF2B5EF4-FFF2-40B4-BE49-F238E27FC236}">
                <a16:creationId xmlns:a16="http://schemas.microsoft.com/office/drawing/2014/main" id="{A6003149-0FA2-B209-B055-6B37D087E491}"/>
              </a:ext>
            </a:extLst>
          </p:cNvPr>
          <p:cNvSpPr txBox="1">
            <a:spLocks noChangeArrowheads="1"/>
          </p:cNvSpPr>
          <p:nvPr/>
        </p:nvSpPr>
        <p:spPr bwMode="auto">
          <a:xfrm>
            <a:off x="1524000" y="228600"/>
            <a:ext cx="6096000" cy="1143000"/>
          </a:xfrm>
          <a:prstGeom prst="rect">
            <a:avLst/>
          </a:prstGeom>
          <a:noFill/>
          <a:ln w="9525">
            <a:noFill/>
            <a:miter lim="800000"/>
            <a:headEnd/>
            <a:tailEnd/>
          </a:ln>
          <a:effectLst/>
        </p:spPr>
        <p:txBody>
          <a:bodyPr anchor="ctr"/>
          <a:lstStyle/>
          <a:p>
            <a:pPr algn="ctr" eaLnBrk="1" hangingPunct="1">
              <a:defRPr/>
            </a:pPr>
            <a:r>
              <a:rPr lang="en-US" sz="2400" kern="0" dirty="0">
                <a:solidFill>
                  <a:srgbClr val="FFCC00"/>
                </a:solidFill>
                <a:effectLst>
                  <a:outerShdw blurRad="38100" dist="38100" dir="2700000" algn="tl">
                    <a:srgbClr val="000000"/>
                  </a:outerShdw>
                </a:effectLst>
                <a:latin typeface="+mj-lt"/>
                <a:ea typeface="+mj-ea"/>
                <a:cs typeface="+mj-cs"/>
              </a:rPr>
              <a:t>FAQ #2. What Do Similarities in Human and Chimpanzee DNA Indicate?</a:t>
            </a:r>
            <a:endParaRPr lang="en-US" sz="2400" kern="0" dirty="0">
              <a:effectLst>
                <a:outerShdw blurRad="38100" dist="38100" dir="2700000" algn="tl">
                  <a:srgbClr val="000000"/>
                </a:outerShdw>
              </a:effectLst>
              <a:latin typeface="+mj-lt"/>
              <a:ea typeface="+mj-ea"/>
              <a:cs typeface="+mj-cs"/>
            </a:endParaRPr>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983AC682-F902-F66A-60A9-A9CD2492F90D}"/>
              </a:ext>
            </a:extLst>
          </p:cNvPr>
          <p:cNvSpPr>
            <a:spLocks noGrp="1" noChangeArrowheads="1"/>
          </p:cNvSpPr>
          <p:nvPr>
            <p:ph type="title" idx="4294967295"/>
          </p:nvPr>
        </p:nvSpPr>
        <p:spPr>
          <a:xfrm>
            <a:off x="152400" y="228600"/>
            <a:ext cx="89916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FAQ #3. What About the Dinosaurs?</a:t>
            </a:r>
            <a:endParaRPr lang="en-US" sz="2600"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E719855F-1BC5-A673-6F70-5D76BB77C1BE}"/>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79FE218-E5A1-45F1-AEFD-E8D42580C0D6}" type="slidenum">
              <a:rPr lang="en-US" altLang="en-US">
                <a:latin typeface="Arial" panose="020B0604020202020204" pitchFamily="34" charset="0"/>
              </a:rPr>
              <a:pPr>
                <a:defRPr/>
              </a:pPr>
              <a:t>117</a:t>
            </a:fld>
            <a:endParaRPr lang="en-US" altLang="en-US" dirty="0">
              <a:latin typeface="Arial" panose="020B0604020202020204" pitchFamily="34" charset="0"/>
            </a:endParaRPr>
          </a:p>
        </p:txBody>
      </p:sp>
      <p:pic>
        <p:nvPicPr>
          <p:cNvPr id="3" name="Picture 4">
            <a:extLst>
              <a:ext uri="{FF2B5EF4-FFF2-40B4-BE49-F238E27FC236}">
                <a16:creationId xmlns:a16="http://schemas.microsoft.com/office/drawing/2014/main" id="{D10BA8B1-35A5-5DAD-7F6B-6E9F9A256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56850"/>
            <a:ext cx="8077200" cy="434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EF1F23F2-099F-9B15-741C-29773483D207}"/>
              </a:ext>
            </a:extLst>
          </p:cNvPr>
          <p:cNvSpPr>
            <a:spLocks noGrp="1" noChangeArrowheads="1"/>
          </p:cNvSpPr>
          <p:nvPr>
            <p:ph type="title" idx="4294967295"/>
          </p:nvPr>
        </p:nvSpPr>
        <p:spPr>
          <a:xfrm>
            <a:off x="1219200" y="266700"/>
            <a:ext cx="6705600" cy="952500"/>
          </a:xfrm>
        </p:spPr>
        <p:txBody>
          <a:bodyPr/>
          <a:lstStyle/>
          <a:p>
            <a:pPr eaLnBrk="1" hangingPunct="1">
              <a:defRPr/>
            </a:pPr>
            <a:r>
              <a:rPr lang="en-US" sz="2200" kern="1200" dirty="0">
                <a:solidFill>
                  <a:srgbClr val="FFCC00"/>
                </a:solidFill>
                <a:effectLst>
                  <a:outerShdw blurRad="38100" dist="38100" dir="2700000" algn="tl">
                    <a:srgbClr val="000000">
                      <a:alpha val="43137"/>
                    </a:srgbClr>
                  </a:outerShdw>
                </a:effectLst>
              </a:rPr>
              <a:t>Dinosaurs Have Been One of the Most Powerful Tools to Convince Children of Evolution</a:t>
            </a:r>
            <a:endParaRPr lang="en-US" sz="2200" dirty="0">
              <a:solidFill>
                <a:schemeClr val="tx1"/>
              </a:solidFill>
              <a:effectLst>
                <a:outerShdw blurRad="38100" dist="38100" dir="2700000" algn="tl">
                  <a:srgbClr val="000000">
                    <a:alpha val="43137"/>
                  </a:srgbClr>
                </a:outerShdw>
              </a:effectLst>
            </a:endParaRPr>
          </a:p>
        </p:txBody>
      </p:sp>
      <p:pic>
        <p:nvPicPr>
          <p:cNvPr id="365571" name="Picture 4">
            <a:extLst>
              <a:ext uri="{FF2B5EF4-FFF2-40B4-BE49-F238E27FC236}">
                <a16:creationId xmlns:a16="http://schemas.microsoft.com/office/drawing/2014/main" id="{85DA54DC-B160-E19D-EAE1-A5C7A8275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56850"/>
            <a:ext cx="8077200" cy="434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0447AF1-8437-EDB9-382B-FD870BDB1DE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B14C857-EF80-445A-9420-52ED93B9BAB4}" type="slidenum">
              <a:rPr lang="en-US" altLang="en-US">
                <a:latin typeface="Arial" panose="020B0604020202020204" pitchFamily="34" charset="0"/>
              </a:rPr>
              <a:pPr>
                <a:defRPr/>
              </a:pPr>
              <a:t>118</a:t>
            </a:fld>
            <a:endParaRPr lang="en-US" altLang="en-US">
              <a:latin typeface="Arial" panose="020B0604020202020204" pitchFamily="34" charset="0"/>
            </a:endParaRP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21A55CD-15A4-C49F-674C-6A4FDA86435B}"/>
            </a:ext>
          </a:extLst>
        </p:cNvPr>
        <p:cNvGrpSpPr/>
        <p:nvPr/>
      </p:nvGrpSpPr>
      <p:grpSpPr>
        <a:xfrm>
          <a:off x="0" y="0"/>
          <a:ext cx="0" cy="0"/>
          <a:chOff x="0" y="0"/>
          <a:chExt cx="0" cy="0"/>
        </a:xfrm>
      </p:grpSpPr>
      <p:sp>
        <p:nvSpPr>
          <p:cNvPr id="326658" name="Rectangle 2">
            <a:extLst>
              <a:ext uri="{FF2B5EF4-FFF2-40B4-BE49-F238E27FC236}">
                <a16:creationId xmlns:a16="http://schemas.microsoft.com/office/drawing/2014/main" id="{20930096-4B5A-19B0-BC47-7C5786AC6110}"/>
              </a:ext>
            </a:extLst>
          </p:cNvPr>
          <p:cNvSpPr>
            <a:spLocks noGrp="1" noChangeArrowheads="1"/>
          </p:cNvSpPr>
          <p:nvPr>
            <p:ph type="title" idx="4294967295"/>
          </p:nvPr>
        </p:nvSpPr>
        <p:spPr>
          <a:xfrm>
            <a:off x="76200" y="242888"/>
            <a:ext cx="89916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Where Do Dinosaurs Fit into the Bible?</a:t>
            </a:r>
            <a:endParaRPr lang="en-US" sz="2600"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D4E50310-2BFA-7F55-DEBB-9F8AE78D846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B14C857-EF80-445A-9420-52ED93B9BAB4}" type="slidenum">
              <a:rPr lang="en-US" altLang="en-US">
                <a:latin typeface="Arial" panose="020B0604020202020204" pitchFamily="34" charset="0"/>
              </a:rPr>
              <a:pPr>
                <a:defRPr/>
              </a:pPr>
              <a:t>119</a:t>
            </a:fld>
            <a:endParaRPr lang="en-US" altLang="en-US">
              <a:latin typeface="Arial" panose="020B0604020202020204" pitchFamily="34" charset="0"/>
            </a:endParaRPr>
          </a:p>
        </p:txBody>
      </p:sp>
      <p:pic>
        <p:nvPicPr>
          <p:cNvPr id="4" name="Picture 4">
            <a:extLst>
              <a:ext uri="{FF2B5EF4-FFF2-40B4-BE49-F238E27FC236}">
                <a16:creationId xmlns:a16="http://schemas.microsoft.com/office/drawing/2014/main" id="{1CFA631C-8327-5A8E-1617-0E9F3C006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56850"/>
            <a:ext cx="8077200" cy="434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068067"/>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79CBF5F-C05B-D398-D781-E01262DF11AF}"/>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8523376-53F7-4EF3-9A26-01EBFFEFD6B6}" type="slidenum">
              <a:rPr lang="en-US" altLang="en-US" sz="1200" smtClean="0">
                <a:effectLst>
                  <a:outerShdw blurRad="38100" dist="38100" dir="2700000" algn="tl">
                    <a:srgbClr val="000000"/>
                  </a:outerShdw>
                </a:effectLst>
                <a:cs typeface="Arial" panose="020B0604020202020204" pitchFamily="34" charset="0"/>
              </a:rPr>
              <a:pPr algn="r" eaLnBrk="1" hangingPunct="1">
                <a:spcBef>
                  <a:spcPct val="0"/>
                </a:spcBef>
                <a:buClrTx/>
                <a:buSzTx/>
                <a:buFontTx/>
                <a:buNone/>
                <a:defRPr/>
              </a:pPr>
              <a:t>120</a:t>
            </a:fld>
            <a:endParaRPr lang="en-US" altLang="en-US" sz="1200">
              <a:effectLst>
                <a:outerShdw blurRad="38100" dist="38100" dir="2700000" algn="tl">
                  <a:srgbClr val="000000"/>
                </a:outerShdw>
              </a:effectLst>
              <a:cs typeface="Arial" panose="020B0604020202020204" pitchFamily="34" charset="0"/>
            </a:endParaRPr>
          </a:p>
        </p:txBody>
      </p:sp>
      <p:sp>
        <p:nvSpPr>
          <p:cNvPr id="882690" name="Rectangle 2">
            <a:extLst>
              <a:ext uri="{FF2B5EF4-FFF2-40B4-BE49-F238E27FC236}">
                <a16:creationId xmlns:a16="http://schemas.microsoft.com/office/drawing/2014/main" id="{67FBB8DC-9D74-0E84-6B25-DFF79D0155A8}"/>
              </a:ext>
            </a:extLst>
          </p:cNvPr>
          <p:cNvSpPr>
            <a:spLocks noGrp="1" noChangeArrowheads="1"/>
          </p:cNvSpPr>
          <p:nvPr>
            <p:ph type="title" idx="4294967295"/>
          </p:nvPr>
        </p:nvSpPr>
        <p:spPr>
          <a:xfrm>
            <a:off x="533400" y="762000"/>
            <a:ext cx="8153400" cy="1143000"/>
          </a:xfrm>
        </p:spPr>
        <p:txBody>
          <a:bodyPr/>
          <a:lstStyle/>
          <a:p>
            <a:pPr algn="l" eaLnBrk="1" hangingPunct="1">
              <a:defRPr/>
            </a:pPr>
            <a:br>
              <a:rPr lang="en-US" sz="2800" dirty="0">
                <a:effectLst/>
              </a:rPr>
            </a:br>
            <a:br>
              <a:rPr lang="en-US" sz="2800" dirty="0">
                <a:solidFill>
                  <a:srgbClr val="FFCC00"/>
                </a:solidFill>
                <a:effectLst/>
              </a:rPr>
            </a:br>
            <a:br>
              <a:rPr lang="en-US" sz="600" dirty="0">
                <a:solidFill>
                  <a:schemeClr val="tx1"/>
                </a:solidFill>
                <a:effectLst/>
              </a:rPr>
            </a:br>
            <a:r>
              <a:rPr lang="en-US" sz="2200" i="1" dirty="0">
                <a:solidFill>
                  <a:schemeClr val="tx1"/>
                </a:solidFill>
                <a:effectLst/>
              </a:rPr>
              <a:t>"Then God said, “Let the earth bring forth living creatures after their kind: cattle and creeping things and beasts of the earth after their kind”; and it was so.”  </a:t>
            </a:r>
            <a:r>
              <a:rPr lang="en-US" sz="2200" i="1" dirty="0">
                <a:solidFill>
                  <a:srgbClr val="FFCC00"/>
                </a:solidFill>
                <a:effectLst/>
              </a:rPr>
              <a:t>- </a:t>
            </a:r>
            <a:r>
              <a:rPr lang="en-US" sz="2200" dirty="0">
                <a:solidFill>
                  <a:srgbClr val="FFCC00"/>
                </a:solidFill>
                <a:effectLst/>
              </a:rPr>
              <a:t>Gen. 1:24</a:t>
            </a:r>
          </a:p>
        </p:txBody>
      </p:sp>
      <p:pic>
        <p:nvPicPr>
          <p:cNvPr id="368645" name="Picture 7" descr="A picture containing outdoor, grass, animal, mammal&#10;&#10;Description automatically generated">
            <a:extLst>
              <a:ext uri="{FF2B5EF4-FFF2-40B4-BE49-F238E27FC236}">
                <a16:creationId xmlns:a16="http://schemas.microsoft.com/office/drawing/2014/main" id="{458347DB-F9F6-3100-E2FE-ADEB0480D7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2472906"/>
            <a:ext cx="6096000"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46" name="TextBox 8">
            <a:extLst>
              <a:ext uri="{FF2B5EF4-FFF2-40B4-BE49-F238E27FC236}">
                <a16:creationId xmlns:a16="http://schemas.microsoft.com/office/drawing/2014/main" id="{245EA824-D64E-8A9C-8286-3735E1620A3E}"/>
              </a:ext>
            </a:extLst>
          </p:cNvPr>
          <p:cNvSpPr txBox="1">
            <a:spLocks noChangeArrowheads="1"/>
          </p:cNvSpPr>
          <p:nvPr/>
        </p:nvSpPr>
        <p:spPr bwMode="auto">
          <a:xfrm>
            <a:off x="1371600" y="6324600"/>
            <a:ext cx="571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800">
                <a:latin typeface="Bookman Old Style" panose="02050604050505020204" pitchFamily="18" charset="0"/>
              </a:rPr>
              <a:t>redgen50.blogspot.com/2012/</a:t>
            </a:r>
          </a:p>
        </p:txBody>
      </p:sp>
      <p:sp>
        <p:nvSpPr>
          <p:cNvPr id="3" name="Slide Number Placeholder 2">
            <a:extLst>
              <a:ext uri="{FF2B5EF4-FFF2-40B4-BE49-F238E27FC236}">
                <a16:creationId xmlns:a16="http://schemas.microsoft.com/office/drawing/2014/main" id="{AD07CDF2-34E8-1C54-05A2-0D4DA9BB05D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9851F3B-F990-4B85-ABFE-AAEEE7E02BE2}" type="slidenum">
              <a:rPr lang="en-US" altLang="en-US">
                <a:latin typeface="Arial" panose="020B0604020202020204" pitchFamily="34" charset="0"/>
              </a:rPr>
              <a:pPr>
                <a:defRPr/>
              </a:pPr>
              <a:t>120</a:t>
            </a:fld>
            <a:endParaRPr lang="en-US" altLang="en-US">
              <a:latin typeface="Arial" panose="020B0604020202020204" pitchFamily="34" charset="0"/>
            </a:endParaRPr>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ED1F33-4B64-F7A7-B710-3F95836181B4}"/>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ADD1287-4B7E-0E32-CF38-C222ADC1A1EE}"/>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8523376-53F7-4EF3-9A26-01EBFFEFD6B6}" type="slidenum">
              <a:rPr lang="en-US" altLang="en-US" sz="1200" smtClean="0">
                <a:effectLst>
                  <a:outerShdw blurRad="38100" dist="38100" dir="2700000" algn="tl">
                    <a:srgbClr val="000000"/>
                  </a:outerShdw>
                </a:effectLst>
                <a:cs typeface="Arial" panose="020B0604020202020204" pitchFamily="34" charset="0"/>
              </a:rPr>
              <a:pPr algn="r" eaLnBrk="1" hangingPunct="1">
                <a:spcBef>
                  <a:spcPct val="0"/>
                </a:spcBef>
                <a:buClrTx/>
                <a:buSzTx/>
                <a:buFontTx/>
                <a:buNone/>
                <a:defRPr/>
              </a:pPr>
              <a:t>121</a:t>
            </a:fld>
            <a:endParaRPr lang="en-US" altLang="en-US" sz="1200">
              <a:effectLst>
                <a:outerShdw blurRad="38100" dist="38100" dir="2700000" algn="tl">
                  <a:srgbClr val="000000"/>
                </a:outerShdw>
              </a:effectLst>
              <a:cs typeface="Arial" panose="020B0604020202020204" pitchFamily="34" charset="0"/>
            </a:endParaRPr>
          </a:p>
        </p:txBody>
      </p:sp>
      <p:sp>
        <p:nvSpPr>
          <p:cNvPr id="882690" name="Rectangle 2">
            <a:extLst>
              <a:ext uri="{FF2B5EF4-FFF2-40B4-BE49-F238E27FC236}">
                <a16:creationId xmlns:a16="http://schemas.microsoft.com/office/drawing/2014/main" id="{1FB14D5E-DC85-FEA5-41B5-199236EC2287}"/>
              </a:ext>
            </a:extLst>
          </p:cNvPr>
          <p:cNvSpPr>
            <a:spLocks noGrp="1" noChangeArrowheads="1"/>
          </p:cNvSpPr>
          <p:nvPr>
            <p:ph type="title" idx="4294967295"/>
          </p:nvPr>
        </p:nvSpPr>
        <p:spPr>
          <a:xfrm>
            <a:off x="533400" y="762000"/>
            <a:ext cx="8153400" cy="1143000"/>
          </a:xfrm>
        </p:spPr>
        <p:txBody>
          <a:bodyPr/>
          <a:lstStyle/>
          <a:p>
            <a:pPr algn="l" eaLnBrk="1" hangingPunct="1">
              <a:defRPr/>
            </a:pPr>
            <a:br>
              <a:rPr lang="en-US" sz="2800" dirty="0">
                <a:effectLst>
                  <a:outerShdw blurRad="38100" dist="38100" dir="2700000" algn="tl">
                    <a:srgbClr val="000000">
                      <a:alpha val="43137"/>
                    </a:srgbClr>
                  </a:outerShdw>
                </a:effectLst>
              </a:rPr>
            </a:br>
            <a:br>
              <a:rPr lang="en-US" sz="2800" dirty="0">
                <a:solidFill>
                  <a:srgbClr val="FFCC00"/>
                </a:solidFill>
                <a:effectLst>
                  <a:outerShdw blurRad="38100" dist="38100" dir="2700000" algn="tl">
                    <a:srgbClr val="000000">
                      <a:alpha val="43137"/>
                    </a:srgbClr>
                  </a:outerShdw>
                </a:effectLst>
              </a:rPr>
            </a:br>
            <a:br>
              <a:rPr lang="en-US" sz="600" dirty="0">
                <a:solidFill>
                  <a:schemeClr val="tx1"/>
                </a:solidFill>
                <a:effectLst>
                  <a:outerShdw blurRad="38100" dist="38100" dir="2700000" algn="tl">
                    <a:srgbClr val="000000">
                      <a:alpha val="43137"/>
                    </a:srgbClr>
                  </a:outerShdw>
                </a:effectLst>
              </a:rPr>
            </a:br>
            <a:r>
              <a:rPr lang="en-US" sz="2200" i="1" dirty="0">
                <a:solidFill>
                  <a:schemeClr val="tx1"/>
                </a:solidFill>
                <a:effectLst>
                  <a:outerShdw blurRad="38100" dist="38100" dir="2700000" algn="tl">
                    <a:srgbClr val="000000">
                      <a:alpha val="43137"/>
                    </a:srgbClr>
                  </a:outerShdw>
                </a:effectLst>
              </a:rPr>
              <a:t>"Then God said, “Let the earth bring forth living creatures after their kind: cattle and creeping things and beasts of the earth after their kind”; and it was so.”  </a:t>
            </a:r>
            <a:r>
              <a:rPr lang="en-US" sz="2200" i="1" dirty="0">
                <a:solidFill>
                  <a:srgbClr val="FFCC00"/>
                </a:solidFill>
                <a:effectLst>
                  <a:outerShdw blurRad="38100" dist="38100" dir="2700000" algn="tl">
                    <a:srgbClr val="000000">
                      <a:alpha val="43137"/>
                    </a:srgbClr>
                  </a:outerShdw>
                </a:effectLst>
              </a:rPr>
              <a:t>- </a:t>
            </a:r>
            <a:r>
              <a:rPr lang="en-US" sz="2200" dirty="0">
                <a:solidFill>
                  <a:srgbClr val="FFCC00"/>
                </a:solidFill>
                <a:effectLst>
                  <a:outerShdw blurRad="38100" dist="38100" dir="2700000" algn="tl">
                    <a:srgbClr val="000000">
                      <a:alpha val="43137"/>
                    </a:srgbClr>
                  </a:outerShdw>
                </a:effectLst>
              </a:rPr>
              <a:t>Gen. 1:24</a:t>
            </a:r>
          </a:p>
        </p:txBody>
      </p:sp>
      <p:sp>
        <p:nvSpPr>
          <p:cNvPr id="7" name="Rectangle 2">
            <a:extLst>
              <a:ext uri="{FF2B5EF4-FFF2-40B4-BE49-F238E27FC236}">
                <a16:creationId xmlns:a16="http://schemas.microsoft.com/office/drawing/2014/main" id="{B3D601DB-6DBD-9805-4A44-D70757FEDD3A}"/>
              </a:ext>
            </a:extLst>
          </p:cNvPr>
          <p:cNvSpPr txBox="1">
            <a:spLocks noChangeArrowheads="1"/>
          </p:cNvSpPr>
          <p:nvPr/>
        </p:nvSpPr>
        <p:spPr bwMode="auto">
          <a:xfrm>
            <a:off x="-76200" y="-348714"/>
            <a:ext cx="9144000" cy="11430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br>
              <a:rPr lang="en-US" sz="2400" kern="0" dirty="0">
                <a:solidFill>
                  <a:srgbClr val="FFC000"/>
                </a:solidFill>
                <a:effectLst>
                  <a:outerShdw blurRad="38100" dist="38100" dir="2700000" algn="tl">
                    <a:srgbClr val="FFFFFF"/>
                  </a:outerShdw>
                </a:effectLst>
              </a:rPr>
            </a:br>
            <a:br>
              <a:rPr lang="en-US" sz="2400" kern="0" dirty="0">
                <a:solidFill>
                  <a:srgbClr val="FFC000"/>
                </a:solidFill>
                <a:effectLst>
                  <a:outerShdw blurRad="38100" dist="38100" dir="2700000" algn="tl">
                    <a:srgbClr val="FFFFFF"/>
                  </a:outerShdw>
                </a:effectLst>
              </a:rPr>
            </a:br>
            <a:br>
              <a:rPr lang="en-US" sz="2400" kern="0" dirty="0">
                <a:solidFill>
                  <a:srgbClr val="FFC000"/>
                </a:solidFill>
                <a:effectLst>
                  <a:outerShdw blurRad="38100" dist="38100" dir="2700000" algn="tl">
                    <a:srgbClr val="336699"/>
                  </a:outerShdw>
                </a:effectLst>
              </a:rPr>
            </a:br>
            <a:r>
              <a:rPr lang="en-US" sz="2400" kern="0" dirty="0">
                <a:solidFill>
                  <a:srgbClr val="FFC000"/>
                </a:solidFill>
                <a:effectLst>
                  <a:outerShdw blurRad="38100" dist="38100" dir="2700000" algn="tl">
                    <a:srgbClr val="336699"/>
                  </a:outerShdw>
                </a:effectLst>
              </a:rPr>
              <a:t> The Bible Teaches that All Land Creatures Were                 Created on the 6</a:t>
            </a:r>
            <a:r>
              <a:rPr lang="en-US" sz="2400" kern="0" baseline="30000" dirty="0">
                <a:solidFill>
                  <a:srgbClr val="FFC000"/>
                </a:solidFill>
                <a:effectLst>
                  <a:outerShdw blurRad="38100" dist="38100" dir="2700000" algn="tl">
                    <a:srgbClr val="336699"/>
                  </a:outerShdw>
                </a:effectLst>
              </a:rPr>
              <a:t>th</a:t>
            </a:r>
            <a:r>
              <a:rPr lang="en-US" sz="2400" kern="0" dirty="0">
                <a:solidFill>
                  <a:srgbClr val="FFC000"/>
                </a:solidFill>
                <a:effectLst>
                  <a:outerShdw blurRad="38100" dist="38100" dir="2700000" algn="tl">
                    <a:srgbClr val="336699"/>
                  </a:outerShdw>
                </a:effectLst>
              </a:rPr>
              <a:t> Day of Creation</a:t>
            </a:r>
            <a:endParaRPr lang="en-US" sz="2400" kern="0" dirty="0">
              <a:solidFill>
                <a:srgbClr val="FFC000"/>
              </a:solidFill>
              <a:effectLst>
                <a:outerShdw blurRad="38100" dist="38100" dir="2700000" algn="tl">
                  <a:srgbClr val="FFFFFF"/>
                </a:outerShdw>
              </a:effectLst>
            </a:endParaRPr>
          </a:p>
        </p:txBody>
      </p:sp>
      <p:pic>
        <p:nvPicPr>
          <p:cNvPr id="368645" name="Picture 7" descr="A picture containing outdoor, grass, animal, mammal&#10;&#10;Description automatically generated">
            <a:extLst>
              <a:ext uri="{FF2B5EF4-FFF2-40B4-BE49-F238E27FC236}">
                <a16:creationId xmlns:a16="http://schemas.microsoft.com/office/drawing/2014/main" id="{7069CB57-ECB8-1E4A-74D2-D921174941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2472906"/>
            <a:ext cx="6096000"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46" name="TextBox 8">
            <a:extLst>
              <a:ext uri="{FF2B5EF4-FFF2-40B4-BE49-F238E27FC236}">
                <a16:creationId xmlns:a16="http://schemas.microsoft.com/office/drawing/2014/main" id="{D5BAD745-FCF9-30A3-3DC5-B5C28CDA380C}"/>
              </a:ext>
            </a:extLst>
          </p:cNvPr>
          <p:cNvSpPr txBox="1">
            <a:spLocks noChangeArrowheads="1"/>
          </p:cNvSpPr>
          <p:nvPr/>
        </p:nvSpPr>
        <p:spPr bwMode="auto">
          <a:xfrm>
            <a:off x="1371600" y="6324600"/>
            <a:ext cx="571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800">
                <a:latin typeface="Bookman Old Style" panose="02050604050505020204" pitchFamily="18" charset="0"/>
              </a:rPr>
              <a:t>redgen50.blogspot.com/2012/</a:t>
            </a:r>
          </a:p>
        </p:txBody>
      </p:sp>
      <p:sp>
        <p:nvSpPr>
          <p:cNvPr id="3" name="Slide Number Placeholder 2">
            <a:extLst>
              <a:ext uri="{FF2B5EF4-FFF2-40B4-BE49-F238E27FC236}">
                <a16:creationId xmlns:a16="http://schemas.microsoft.com/office/drawing/2014/main" id="{4AF8E427-D065-930D-B28D-8BF209589E4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9851F3B-F990-4B85-ABFE-AAEEE7E02BE2}" type="slidenum">
              <a:rPr lang="en-US" altLang="en-US">
                <a:latin typeface="Arial" panose="020B0604020202020204" pitchFamily="34" charset="0"/>
              </a:rPr>
              <a:pPr>
                <a:defRPr/>
              </a:pPr>
              <a:t>121</a:t>
            </a:fld>
            <a:endParaRPr lang="en-US" altLang="en-US">
              <a:latin typeface="Arial" panose="020B0604020202020204" pitchFamily="34" charset="0"/>
            </a:endParaRPr>
          </a:p>
        </p:txBody>
      </p:sp>
    </p:spTree>
    <p:extLst>
      <p:ext uri="{BB962C8B-B14F-4D97-AF65-F5344CB8AC3E}">
        <p14:creationId xmlns:p14="http://schemas.microsoft.com/office/powerpoint/2010/main" val="2280981819"/>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B9C5D1-8F9D-7F31-D75D-EA61015D7318}"/>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59DED3DA-9A10-6836-A293-804B6C67DFA1}"/>
              </a:ext>
            </a:extLst>
          </p:cNvPr>
          <p:cNvSpPr>
            <a:spLocks noGrp="1"/>
          </p:cNvSpPr>
          <p:nvPr>
            <p:ph type="sldNum" sz="quarter" idx="12"/>
          </p:nvPr>
        </p:nvSpPr>
        <p:spPr>
          <a:xfrm>
            <a:off x="6741193" y="606398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E2049C-3175-4341-85D6-CF691ABFBEE5}" type="slidenum">
              <a:rPr lang="en-US" altLang="en-US" smtClean="0">
                <a:latin typeface="Arial" panose="020B0604020202020204" pitchFamily="34" charset="0"/>
              </a:rPr>
              <a:pPr>
                <a:defRPr/>
              </a:pPr>
              <a:t>122</a:t>
            </a:fld>
            <a:endParaRPr lang="en-US" altLang="en-US" dirty="0">
              <a:latin typeface="Arial" panose="020B0604020202020204" pitchFamily="34" charset="0"/>
            </a:endParaRPr>
          </a:p>
        </p:txBody>
      </p:sp>
      <p:sp>
        <p:nvSpPr>
          <p:cNvPr id="3" name="TextBox 2">
            <a:extLst>
              <a:ext uri="{FF2B5EF4-FFF2-40B4-BE49-F238E27FC236}">
                <a16:creationId xmlns:a16="http://schemas.microsoft.com/office/drawing/2014/main" id="{DF8F4176-08DC-D8D3-31D6-8BB3A804CAAC}"/>
              </a:ext>
            </a:extLst>
          </p:cNvPr>
          <p:cNvSpPr txBox="1"/>
          <p:nvPr/>
        </p:nvSpPr>
        <p:spPr>
          <a:xfrm>
            <a:off x="2390775" y="381000"/>
            <a:ext cx="4362450" cy="954107"/>
          </a:xfrm>
          <a:prstGeom prst="rect">
            <a:avLst/>
          </a:prstGeom>
          <a:noFill/>
        </p:spPr>
        <p:txBody>
          <a:bodyPr wrap="square">
            <a:spAutoFit/>
          </a:bodyPr>
          <a:lstStyle/>
          <a:p>
            <a:pPr algn="ctr">
              <a:defRPr/>
            </a:pPr>
            <a:r>
              <a:rPr lang="en-US" sz="2800" kern="0" dirty="0">
                <a:solidFill>
                  <a:srgbClr val="FFC000"/>
                </a:solidFill>
                <a:latin typeface="+mj-lt"/>
              </a:rPr>
              <a:t>Why Doesn’t the Bible Mention Dinosaurs?</a:t>
            </a:r>
            <a:endParaRPr lang="en-US" sz="2800" dirty="0">
              <a:solidFill>
                <a:srgbClr val="FFC000"/>
              </a:solidFill>
              <a:latin typeface="+mj-lt"/>
            </a:endParaRPr>
          </a:p>
        </p:txBody>
      </p:sp>
    </p:spTree>
    <p:extLst>
      <p:ext uri="{BB962C8B-B14F-4D97-AF65-F5344CB8AC3E}">
        <p14:creationId xmlns:p14="http://schemas.microsoft.com/office/powerpoint/2010/main" val="1319863218"/>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B9C5D1-8F9D-7F31-D75D-EA61015D731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5D3C7D8B-1295-0D39-9C32-6AF7313D95E7}"/>
              </a:ext>
            </a:extLst>
          </p:cNvPr>
          <p:cNvSpPr txBox="1">
            <a:spLocks noChangeArrowheads="1"/>
          </p:cNvSpPr>
          <p:nvPr/>
        </p:nvSpPr>
        <p:spPr bwMode="auto">
          <a:xfrm>
            <a:off x="902110" y="1600200"/>
            <a:ext cx="73152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1200" dirty="0">
                <a:solidFill>
                  <a:schemeClr val="tx1"/>
                </a:solidFill>
                <a:effectLst>
                  <a:outerShdw blurRad="38100" dist="38100" dir="2700000" algn="tl">
                    <a:srgbClr val="000000">
                      <a:alpha val="43137"/>
                    </a:srgbClr>
                  </a:outerShdw>
                </a:effectLst>
              </a:rPr>
              <a:t>1. Dinosaur Fossils Not Known to Be Discovered until 1822 by Dr. Gideon </a:t>
            </a:r>
            <a:r>
              <a:rPr lang="en-US" sz="2800" kern="1200" dirty="0" err="1">
                <a:solidFill>
                  <a:schemeClr val="tx1"/>
                </a:solidFill>
                <a:effectLst>
                  <a:outerShdw blurRad="38100" dist="38100" dir="2700000" algn="tl">
                    <a:srgbClr val="000000">
                      <a:alpha val="43137"/>
                    </a:srgbClr>
                  </a:outerShdw>
                </a:effectLst>
              </a:rPr>
              <a:t>Mantell</a:t>
            </a:r>
            <a:endParaRPr lang="en-US" sz="2800" kern="0" dirty="0">
              <a:solidFill>
                <a:schemeClr val="tx1"/>
              </a:solidFill>
              <a:effectLst>
                <a:outerShdw blurRad="38100" dist="38100" dir="2700000" algn="tl">
                  <a:srgbClr val="000000">
                    <a:alpha val="43137"/>
                  </a:srgbClr>
                </a:outerShdw>
              </a:effectLst>
            </a:endParaRPr>
          </a:p>
        </p:txBody>
      </p:sp>
      <p:sp>
        <p:nvSpPr>
          <p:cNvPr id="5" name="Slide Number Placeholder 1">
            <a:extLst>
              <a:ext uri="{FF2B5EF4-FFF2-40B4-BE49-F238E27FC236}">
                <a16:creationId xmlns:a16="http://schemas.microsoft.com/office/drawing/2014/main" id="{59DED3DA-9A10-6836-A293-804B6C67DFA1}"/>
              </a:ext>
            </a:extLst>
          </p:cNvPr>
          <p:cNvSpPr>
            <a:spLocks noGrp="1"/>
          </p:cNvSpPr>
          <p:nvPr>
            <p:ph type="sldNum" sz="quarter" idx="12"/>
          </p:nvPr>
        </p:nvSpPr>
        <p:spPr>
          <a:xfrm>
            <a:off x="6741193" y="606398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E2049C-3175-4341-85D6-CF691ABFBEE5}" type="slidenum">
              <a:rPr lang="en-US" altLang="en-US" smtClean="0">
                <a:latin typeface="Arial" panose="020B0604020202020204" pitchFamily="34" charset="0"/>
              </a:rPr>
              <a:pPr>
                <a:defRPr/>
              </a:pPr>
              <a:t>123</a:t>
            </a:fld>
            <a:endParaRPr lang="en-US" altLang="en-US" dirty="0">
              <a:latin typeface="Arial" panose="020B0604020202020204" pitchFamily="34" charset="0"/>
            </a:endParaRPr>
          </a:p>
        </p:txBody>
      </p:sp>
      <p:sp>
        <p:nvSpPr>
          <p:cNvPr id="3" name="TextBox 2">
            <a:extLst>
              <a:ext uri="{FF2B5EF4-FFF2-40B4-BE49-F238E27FC236}">
                <a16:creationId xmlns:a16="http://schemas.microsoft.com/office/drawing/2014/main" id="{DF8F4176-08DC-D8D3-31D6-8BB3A804CAAC}"/>
              </a:ext>
            </a:extLst>
          </p:cNvPr>
          <p:cNvSpPr txBox="1"/>
          <p:nvPr/>
        </p:nvSpPr>
        <p:spPr>
          <a:xfrm>
            <a:off x="2390775" y="381000"/>
            <a:ext cx="4362450" cy="954107"/>
          </a:xfrm>
          <a:prstGeom prst="rect">
            <a:avLst/>
          </a:prstGeom>
          <a:noFill/>
        </p:spPr>
        <p:txBody>
          <a:bodyPr wrap="square">
            <a:spAutoFit/>
          </a:bodyPr>
          <a:lstStyle/>
          <a:p>
            <a:pPr algn="ctr">
              <a:defRPr/>
            </a:pPr>
            <a:r>
              <a:rPr lang="en-US" sz="2800" kern="0" dirty="0">
                <a:solidFill>
                  <a:srgbClr val="FFC000"/>
                </a:solidFill>
                <a:latin typeface="+mj-lt"/>
              </a:rPr>
              <a:t>Why Doesn’t the Bible Mention Dinosaurs?</a:t>
            </a:r>
            <a:endParaRPr lang="en-US" sz="2800" dirty="0">
              <a:solidFill>
                <a:srgbClr val="FFC000"/>
              </a:solidFill>
              <a:latin typeface="+mj-lt"/>
            </a:endParaRPr>
          </a:p>
        </p:txBody>
      </p:sp>
    </p:spTree>
    <p:extLst>
      <p:ext uri="{BB962C8B-B14F-4D97-AF65-F5344CB8AC3E}">
        <p14:creationId xmlns:p14="http://schemas.microsoft.com/office/powerpoint/2010/main" val="3886562982"/>
      </p:ext>
    </p:extLst>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B9C5D1-8F9D-7F31-D75D-EA61015D731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5D3C7D8B-1295-0D39-9C32-6AF7313D95E7}"/>
              </a:ext>
            </a:extLst>
          </p:cNvPr>
          <p:cNvSpPr txBox="1">
            <a:spLocks noChangeArrowheads="1"/>
          </p:cNvSpPr>
          <p:nvPr/>
        </p:nvSpPr>
        <p:spPr bwMode="auto">
          <a:xfrm>
            <a:off x="902110" y="1600200"/>
            <a:ext cx="73152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1200" dirty="0">
                <a:solidFill>
                  <a:schemeClr val="tx1"/>
                </a:solidFill>
                <a:effectLst>
                  <a:outerShdw blurRad="38100" dist="38100" dir="2700000" algn="tl">
                    <a:srgbClr val="000000">
                      <a:alpha val="43137"/>
                    </a:srgbClr>
                  </a:outerShdw>
                </a:effectLst>
              </a:rPr>
              <a:t>1. Dinosaur Fossils Not Known to Be Discovered until 1822 by Dr. Gideon </a:t>
            </a:r>
            <a:r>
              <a:rPr lang="en-US" sz="2800" kern="1200" dirty="0" err="1">
                <a:solidFill>
                  <a:schemeClr val="tx1"/>
                </a:solidFill>
                <a:effectLst>
                  <a:outerShdw blurRad="38100" dist="38100" dir="2700000" algn="tl">
                    <a:srgbClr val="000000">
                      <a:alpha val="43137"/>
                    </a:srgbClr>
                  </a:outerShdw>
                </a:effectLst>
              </a:rPr>
              <a:t>Mantell</a:t>
            </a:r>
            <a:endParaRPr lang="en-US" sz="2800" kern="0" dirty="0">
              <a:solidFill>
                <a:schemeClr val="tx1"/>
              </a:solidFill>
              <a:effectLst>
                <a:outerShdw blurRad="38100" dist="38100" dir="2700000" algn="tl">
                  <a:srgbClr val="000000">
                    <a:alpha val="43137"/>
                  </a:srgbClr>
                </a:outerShdw>
              </a:effectLst>
            </a:endParaRPr>
          </a:p>
        </p:txBody>
      </p:sp>
      <p:sp>
        <p:nvSpPr>
          <p:cNvPr id="5" name="Slide Number Placeholder 1">
            <a:extLst>
              <a:ext uri="{FF2B5EF4-FFF2-40B4-BE49-F238E27FC236}">
                <a16:creationId xmlns:a16="http://schemas.microsoft.com/office/drawing/2014/main" id="{59DED3DA-9A10-6836-A293-804B6C67DFA1}"/>
              </a:ext>
            </a:extLst>
          </p:cNvPr>
          <p:cNvSpPr>
            <a:spLocks noGrp="1"/>
          </p:cNvSpPr>
          <p:nvPr>
            <p:ph type="sldNum" sz="quarter" idx="12"/>
          </p:nvPr>
        </p:nvSpPr>
        <p:spPr>
          <a:xfrm>
            <a:off x="6741193" y="606398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E2049C-3175-4341-85D6-CF691ABFBEE5}" type="slidenum">
              <a:rPr lang="en-US" altLang="en-US" smtClean="0">
                <a:latin typeface="Arial" panose="020B0604020202020204" pitchFamily="34" charset="0"/>
              </a:rPr>
              <a:pPr>
                <a:defRPr/>
              </a:pPr>
              <a:t>124</a:t>
            </a:fld>
            <a:endParaRPr lang="en-US" altLang="en-US" dirty="0">
              <a:latin typeface="Arial" panose="020B0604020202020204" pitchFamily="34" charset="0"/>
            </a:endParaRPr>
          </a:p>
        </p:txBody>
      </p:sp>
      <p:sp>
        <p:nvSpPr>
          <p:cNvPr id="6" name="Rectangle 2">
            <a:extLst>
              <a:ext uri="{FF2B5EF4-FFF2-40B4-BE49-F238E27FC236}">
                <a16:creationId xmlns:a16="http://schemas.microsoft.com/office/drawing/2014/main" id="{1AD9225C-D476-7765-E8DE-1B27B2E59DE4}"/>
              </a:ext>
            </a:extLst>
          </p:cNvPr>
          <p:cNvSpPr txBox="1">
            <a:spLocks noChangeArrowheads="1"/>
          </p:cNvSpPr>
          <p:nvPr/>
        </p:nvSpPr>
        <p:spPr bwMode="auto">
          <a:xfrm>
            <a:off x="1676400" y="2819400"/>
            <a:ext cx="5791200" cy="9525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800" kern="0" dirty="0">
                <a:solidFill>
                  <a:srgbClr val="00FF00"/>
                </a:solidFill>
              </a:rPr>
              <a:t>2. The Word </a:t>
            </a:r>
            <a:r>
              <a:rPr lang="en-US" sz="2800" i="1" kern="0" dirty="0">
                <a:solidFill>
                  <a:srgbClr val="00FF00"/>
                </a:solidFill>
              </a:rPr>
              <a:t>Dinosaur</a:t>
            </a:r>
            <a:r>
              <a:rPr lang="en-US" sz="2800" kern="0" dirty="0">
                <a:solidFill>
                  <a:srgbClr val="00FF00"/>
                </a:solidFill>
              </a:rPr>
              <a:t> Not Invented Until 1841 by Richard Owen</a:t>
            </a:r>
          </a:p>
        </p:txBody>
      </p:sp>
      <p:sp>
        <p:nvSpPr>
          <p:cNvPr id="3" name="TextBox 2">
            <a:extLst>
              <a:ext uri="{FF2B5EF4-FFF2-40B4-BE49-F238E27FC236}">
                <a16:creationId xmlns:a16="http://schemas.microsoft.com/office/drawing/2014/main" id="{DF8F4176-08DC-D8D3-31D6-8BB3A804CAAC}"/>
              </a:ext>
            </a:extLst>
          </p:cNvPr>
          <p:cNvSpPr txBox="1"/>
          <p:nvPr/>
        </p:nvSpPr>
        <p:spPr>
          <a:xfrm>
            <a:off x="2390775" y="381000"/>
            <a:ext cx="4362450" cy="954107"/>
          </a:xfrm>
          <a:prstGeom prst="rect">
            <a:avLst/>
          </a:prstGeom>
          <a:noFill/>
        </p:spPr>
        <p:txBody>
          <a:bodyPr wrap="square">
            <a:spAutoFit/>
          </a:bodyPr>
          <a:lstStyle/>
          <a:p>
            <a:pPr algn="ctr">
              <a:defRPr/>
            </a:pPr>
            <a:r>
              <a:rPr lang="en-US" sz="2800" kern="0" dirty="0">
                <a:solidFill>
                  <a:srgbClr val="FFC000"/>
                </a:solidFill>
                <a:latin typeface="+mj-lt"/>
              </a:rPr>
              <a:t>Why Doesn’t the Bible Mention Dinosaurs?</a:t>
            </a:r>
            <a:endParaRPr lang="en-US" sz="2800" dirty="0">
              <a:solidFill>
                <a:srgbClr val="FFC000"/>
              </a:solidFill>
              <a:latin typeface="+mj-lt"/>
            </a:endParaRPr>
          </a:p>
        </p:txBody>
      </p:sp>
    </p:spTree>
    <p:extLst>
      <p:ext uri="{BB962C8B-B14F-4D97-AF65-F5344CB8AC3E}">
        <p14:creationId xmlns:p14="http://schemas.microsoft.com/office/powerpoint/2010/main" val="3781517571"/>
      </p:ext>
    </p:extLst>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B9C5D1-8F9D-7F31-D75D-EA61015D731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5D3C7D8B-1295-0D39-9C32-6AF7313D95E7}"/>
              </a:ext>
            </a:extLst>
          </p:cNvPr>
          <p:cNvSpPr txBox="1">
            <a:spLocks noChangeArrowheads="1"/>
          </p:cNvSpPr>
          <p:nvPr/>
        </p:nvSpPr>
        <p:spPr bwMode="auto">
          <a:xfrm>
            <a:off x="902110" y="1600200"/>
            <a:ext cx="7315200" cy="952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kern="1200" dirty="0">
                <a:solidFill>
                  <a:schemeClr val="tx1"/>
                </a:solidFill>
                <a:effectLst>
                  <a:outerShdw blurRad="38100" dist="38100" dir="2700000" algn="tl">
                    <a:srgbClr val="000000">
                      <a:alpha val="43137"/>
                    </a:srgbClr>
                  </a:outerShdw>
                </a:effectLst>
              </a:rPr>
              <a:t>1. Dinosaur Fossils Not Known to Be Discovered until 1822 by Dr. Gideon </a:t>
            </a:r>
            <a:r>
              <a:rPr lang="en-US" sz="2800" kern="1200" dirty="0" err="1">
                <a:solidFill>
                  <a:schemeClr val="tx1"/>
                </a:solidFill>
                <a:effectLst>
                  <a:outerShdw blurRad="38100" dist="38100" dir="2700000" algn="tl">
                    <a:srgbClr val="000000">
                      <a:alpha val="43137"/>
                    </a:srgbClr>
                  </a:outerShdw>
                </a:effectLst>
              </a:rPr>
              <a:t>Mantell</a:t>
            </a:r>
            <a:endParaRPr lang="en-US" sz="2800" kern="0" dirty="0">
              <a:solidFill>
                <a:schemeClr val="tx1"/>
              </a:solidFill>
              <a:effectLst>
                <a:outerShdw blurRad="38100" dist="38100" dir="2700000" algn="tl">
                  <a:srgbClr val="000000">
                    <a:alpha val="43137"/>
                  </a:srgbClr>
                </a:outerShdw>
              </a:effectLst>
            </a:endParaRPr>
          </a:p>
        </p:txBody>
      </p:sp>
      <p:sp>
        <p:nvSpPr>
          <p:cNvPr id="4" name="Rectangle 2">
            <a:extLst>
              <a:ext uri="{FF2B5EF4-FFF2-40B4-BE49-F238E27FC236}">
                <a16:creationId xmlns:a16="http://schemas.microsoft.com/office/drawing/2014/main" id="{FCD80FEC-6408-CC75-A333-B6ABB15C3D17}"/>
              </a:ext>
            </a:extLst>
          </p:cNvPr>
          <p:cNvSpPr txBox="1">
            <a:spLocks noChangeArrowheads="1"/>
          </p:cNvSpPr>
          <p:nvPr/>
        </p:nvSpPr>
        <p:spPr bwMode="auto">
          <a:xfrm>
            <a:off x="1664110" y="4191000"/>
            <a:ext cx="5791200" cy="9525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2800" dirty="0">
                <a:solidFill>
                  <a:srgbClr val="FFC000"/>
                </a:solidFill>
                <a:effectLst>
                  <a:outerShdw blurRad="38100" dist="38100" dir="2700000" algn="tl">
                    <a:srgbClr val="000000">
                      <a:alpha val="43137"/>
                    </a:srgbClr>
                  </a:outerShdw>
                </a:effectLst>
              </a:rPr>
              <a:t>3. Suggest Dinosaurs May Have Previously Been Known by the Name “Dragon”</a:t>
            </a:r>
            <a:endParaRPr lang="en-US" sz="2800" kern="0" dirty="0">
              <a:solidFill>
                <a:srgbClr val="FFC000"/>
              </a:solidFill>
              <a:effectLst>
                <a:outerShdw blurRad="38100" dist="38100" dir="2700000" algn="tl">
                  <a:srgbClr val="000000">
                    <a:alpha val="43137"/>
                  </a:srgbClr>
                </a:outerShdw>
              </a:effectLst>
            </a:endParaRPr>
          </a:p>
        </p:txBody>
      </p:sp>
      <p:sp>
        <p:nvSpPr>
          <p:cNvPr id="5" name="Slide Number Placeholder 1">
            <a:extLst>
              <a:ext uri="{FF2B5EF4-FFF2-40B4-BE49-F238E27FC236}">
                <a16:creationId xmlns:a16="http://schemas.microsoft.com/office/drawing/2014/main" id="{59DED3DA-9A10-6836-A293-804B6C67DFA1}"/>
              </a:ext>
            </a:extLst>
          </p:cNvPr>
          <p:cNvSpPr>
            <a:spLocks noGrp="1"/>
          </p:cNvSpPr>
          <p:nvPr>
            <p:ph type="sldNum" sz="quarter" idx="12"/>
          </p:nvPr>
        </p:nvSpPr>
        <p:spPr>
          <a:xfrm>
            <a:off x="6741193" y="6063988"/>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E2049C-3175-4341-85D6-CF691ABFBEE5}" type="slidenum">
              <a:rPr lang="en-US" altLang="en-US" smtClean="0">
                <a:latin typeface="Arial" panose="020B0604020202020204" pitchFamily="34" charset="0"/>
              </a:rPr>
              <a:pPr>
                <a:defRPr/>
              </a:pPr>
              <a:t>125</a:t>
            </a:fld>
            <a:endParaRPr lang="en-US" altLang="en-US" dirty="0">
              <a:latin typeface="Arial" panose="020B0604020202020204" pitchFamily="34" charset="0"/>
            </a:endParaRPr>
          </a:p>
        </p:txBody>
      </p:sp>
      <p:sp>
        <p:nvSpPr>
          <p:cNvPr id="6" name="Rectangle 2">
            <a:extLst>
              <a:ext uri="{FF2B5EF4-FFF2-40B4-BE49-F238E27FC236}">
                <a16:creationId xmlns:a16="http://schemas.microsoft.com/office/drawing/2014/main" id="{1AD9225C-D476-7765-E8DE-1B27B2E59DE4}"/>
              </a:ext>
            </a:extLst>
          </p:cNvPr>
          <p:cNvSpPr txBox="1">
            <a:spLocks noChangeArrowheads="1"/>
          </p:cNvSpPr>
          <p:nvPr/>
        </p:nvSpPr>
        <p:spPr bwMode="auto">
          <a:xfrm>
            <a:off x="1676400" y="2819400"/>
            <a:ext cx="5791200" cy="9525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800" kern="0" dirty="0">
                <a:solidFill>
                  <a:srgbClr val="00FF00"/>
                </a:solidFill>
              </a:rPr>
              <a:t>2. The Word </a:t>
            </a:r>
            <a:r>
              <a:rPr lang="en-US" sz="2800" i="1" kern="0" dirty="0">
                <a:solidFill>
                  <a:srgbClr val="00FF00"/>
                </a:solidFill>
              </a:rPr>
              <a:t>Dinosaur</a:t>
            </a:r>
            <a:r>
              <a:rPr lang="en-US" sz="2800" kern="0" dirty="0">
                <a:solidFill>
                  <a:srgbClr val="00FF00"/>
                </a:solidFill>
              </a:rPr>
              <a:t> Not Invented Until 1841 by Richard Owen</a:t>
            </a:r>
          </a:p>
        </p:txBody>
      </p:sp>
      <p:sp>
        <p:nvSpPr>
          <p:cNvPr id="3" name="TextBox 2">
            <a:extLst>
              <a:ext uri="{FF2B5EF4-FFF2-40B4-BE49-F238E27FC236}">
                <a16:creationId xmlns:a16="http://schemas.microsoft.com/office/drawing/2014/main" id="{DF8F4176-08DC-D8D3-31D6-8BB3A804CAAC}"/>
              </a:ext>
            </a:extLst>
          </p:cNvPr>
          <p:cNvSpPr txBox="1"/>
          <p:nvPr/>
        </p:nvSpPr>
        <p:spPr>
          <a:xfrm>
            <a:off x="2390775" y="381000"/>
            <a:ext cx="4362450" cy="954107"/>
          </a:xfrm>
          <a:prstGeom prst="rect">
            <a:avLst/>
          </a:prstGeom>
          <a:noFill/>
        </p:spPr>
        <p:txBody>
          <a:bodyPr wrap="square">
            <a:spAutoFit/>
          </a:bodyPr>
          <a:lstStyle/>
          <a:p>
            <a:pPr algn="ctr">
              <a:defRPr/>
            </a:pPr>
            <a:r>
              <a:rPr lang="en-US" sz="2800" kern="0" dirty="0">
                <a:solidFill>
                  <a:srgbClr val="FFC000"/>
                </a:solidFill>
                <a:latin typeface="+mj-lt"/>
              </a:rPr>
              <a:t>Why Doesn’t the Bible Mention Dinosaurs?</a:t>
            </a:r>
            <a:endParaRPr lang="en-US" sz="2800" dirty="0">
              <a:solidFill>
                <a:srgbClr val="FFC000"/>
              </a:solidFill>
              <a:latin typeface="+mj-lt"/>
            </a:endParaRPr>
          </a:p>
        </p:txBody>
      </p:sp>
    </p:spTree>
    <p:extLst>
      <p:ext uri="{BB962C8B-B14F-4D97-AF65-F5344CB8AC3E}">
        <p14:creationId xmlns:p14="http://schemas.microsoft.com/office/powerpoint/2010/main" val="864686449"/>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BCCD4E4-B3F0-378F-5B66-B7352CC79AF3}"/>
            </a:ext>
          </a:extLst>
        </p:cNvPr>
        <p:cNvGrpSpPr/>
        <p:nvPr/>
      </p:nvGrpSpPr>
      <p:grpSpPr>
        <a:xfrm>
          <a:off x="0" y="0"/>
          <a:ext cx="0" cy="0"/>
          <a:chOff x="0" y="0"/>
          <a:chExt cx="0" cy="0"/>
        </a:xfrm>
      </p:grpSpPr>
      <p:sp>
        <p:nvSpPr>
          <p:cNvPr id="326658" name="Rectangle 2">
            <a:extLst>
              <a:ext uri="{FF2B5EF4-FFF2-40B4-BE49-F238E27FC236}">
                <a16:creationId xmlns:a16="http://schemas.microsoft.com/office/drawing/2014/main" id="{566F0D99-D782-DCD9-5799-E8C542DFEE08}"/>
              </a:ext>
            </a:extLst>
          </p:cNvPr>
          <p:cNvSpPr>
            <a:spLocks noGrp="1" noChangeArrowheads="1"/>
          </p:cNvSpPr>
          <p:nvPr>
            <p:ph type="title" idx="4294967295"/>
          </p:nvPr>
        </p:nvSpPr>
        <p:spPr>
          <a:xfrm>
            <a:off x="723900" y="1360488"/>
            <a:ext cx="76962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Why Do All Major Cultures in the World Have </a:t>
            </a:r>
            <a:r>
              <a:rPr lang="en-US" sz="2600" i="1" kern="1200" dirty="0">
                <a:solidFill>
                  <a:srgbClr val="FFCC00"/>
                </a:solidFill>
                <a:effectLst>
                  <a:outerShdw blurRad="38100" dist="38100" dir="2700000" algn="tl">
                    <a:srgbClr val="000000">
                      <a:alpha val="43137"/>
                    </a:srgbClr>
                  </a:outerShdw>
                </a:effectLst>
              </a:rPr>
              <a:t>Dragon Legends?</a:t>
            </a:r>
            <a:endParaRPr lang="en-US" sz="2600" i="1"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DD1A1B74-33DC-0ED4-E24F-5E394413832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21CBD98-DFE2-41AC-8F8B-48804832F2B6}" type="slidenum">
              <a:rPr lang="en-US" altLang="en-US">
                <a:latin typeface="Arial" panose="020B0604020202020204" pitchFamily="34" charset="0"/>
              </a:rPr>
              <a:pPr>
                <a:defRPr/>
              </a:pPr>
              <a:t>126</a:t>
            </a:fld>
            <a:endParaRPr lang="en-US" altLang="en-US" dirty="0">
              <a:latin typeface="Arial" panose="020B0604020202020204" pitchFamily="34" charset="0"/>
            </a:endParaRPr>
          </a:p>
        </p:txBody>
      </p:sp>
    </p:spTree>
    <p:extLst>
      <p:ext uri="{BB962C8B-B14F-4D97-AF65-F5344CB8AC3E}">
        <p14:creationId xmlns:p14="http://schemas.microsoft.com/office/powerpoint/2010/main" val="2275369896"/>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6" descr="white-dragon">
            <a:extLst>
              <a:ext uri="{FF2B5EF4-FFF2-40B4-BE49-F238E27FC236}">
                <a16:creationId xmlns:a16="http://schemas.microsoft.com/office/drawing/2014/main" id="{F4AF6B23-5B29-521A-5208-4B75D4B458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948" y="1895475"/>
            <a:ext cx="38100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4">
            <a:extLst>
              <a:ext uri="{FF2B5EF4-FFF2-40B4-BE49-F238E27FC236}">
                <a16:creationId xmlns:a16="http://schemas.microsoft.com/office/drawing/2014/main" id="{63B47F17-96F4-45D0-1787-728130A463E0}"/>
              </a:ext>
            </a:extLst>
          </p:cNvPr>
          <p:cNvSpPr>
            <a:spLocks noGrp="1" noChangeArrowheads="1"/>
          </p:cNvSpPr>
          <p:nvPr>
            <p:ph type="title" idx="4294967295"/>
          </p:nvPr>
        </p:nvSpPr>
        <p:spPr>
          <a:xfrm>
            <a:off x="0" y="517525"/>
            <a:ext cx="9144000" cy="854075"/>
          </a:xfrm>
        </p:spPr>
        <p:txBody>
          <a:bodyPr/>
          <a:lstStyle/>
          <a:p>
            <a:pPr>
              <a:defRPr/>
            </a:pPr>
            <a:r>
              <a:rPr lang="en-US" sz="3200" dirty="0">
                <a:solidFill>
                  <a:srgbClr val="FFC000"/>
                </a:solidFill>
              </a:rPr>
              <a:t>Dragons or Dinosaurs</a:t>
            </a:r>
          </a:p>
        </p:txBody>
      </p:sp>
      <p:sp>
        <p:nvSpPr>
          <p:cNvPr id="58375" name="Text Box 13">
            <a:extLst>
              <a:ext uri="{FF2B5EF4-FFF2-40B4-BE49-F238E27FC236}">
                <a16:creationId xmlns:a16="http://schemas.microsoft.com/office/drawing/2014/main" id="{EBCC3D93-AEC1-54E9-1C9E-5EB7F11C79A8}"/>
              </a:ext>
            </a:extLst>
          </p:cNvPr>
          <p:cNvSpPr txBox="1">
            <a:spLocks noChangeArrowheads="1"/>
          </p:cNvSpPr>
          <p:nvPr/>
        </p:nvSpPr>
        <p:spPr bwMode="auto">
          <a:xfrm>
            <a:off x="5257800" y="1847850"/>
            <a:ext cx="3352800" cy="339725"/>
          </a:xfrm>
          <a:prstGeom prst="rect">
            <a:avLst/>
          </a:prstGeom>
          <a:noFill/>
          <a:ln w="9525">
            <a:noFill/>
            <a:miter lim="800000"/>
            <a:headEnd/>
            <a:tailEnd/>
          </a:ln>
        </p:spPr>
        <p:txBody>
          <a:bodyPr>
            <a:spAutoFit/>
          </a:bodyPr>
          <a:lstStyle/>
          <a:p>
            <a:pPr>
              <a:spcBef>
                <a:spcPct val="50000"/>
              </a:spcBef>
              <a:defRPr/>
            </a:pPr>
            <a:r>
              <a:rPr lang="en-US" b="1" dirty="0">
                <a:solidFill>
                  <a:srgbClr val="001800"/>
                </a:solidFill>
                <a:effectLst>
                  <a:outerShdw blurRad="38100" dist="38100" dir="2700000" algn="tl">
                    <a:srgbClr val="000000">
                      <a:alpha val="43137"/>
                    </a:srgbClr>
                  </a:outerShdw>
                </a:effectLst>
              </a:rPr>
              <a:t>With added imagination</a:t>
            </a:r>
          </a:p>
        </p:txBody>
      </p:sp>
      <p:sp>
        <p:nvSpPr>
          <p:cNvPr id="10" name="Text Box 13">
            <a:extLst>
              <a:ext uri="{FF2B5EF4-FFF2-40B4-BE49-F238E27FC236}">
                <a16:creationId xmlns:a16="http://schemas.microsoft.com/office/drawing/2014/main" id="{8EEAC87A-61E9-697B-9C49-611B80765AD7}"/>
              </a:ext>
            </a:extLst>
          </p:cNvPr>
          <p:cNvSpPr txBox="1">
            <a:spLocks noChangeArrowheads="1"/>
          </p:cNvSpPr>
          <p:nvPr/>
        </p:nvSpPr>
        <p:spPr bwMode="auto">
          <a:xfrm>
            <a:off x="3169005" y="4867422"/>
            <a:ext cx="3352800" cy="338554"/>
          </a:xfrm>
          <a:prstGeom prst="rect">
            <a:avLst/>
          </a:prstGeom>
          <a:noFill/>
          <a:ln w="9525">
            <a:noFill/>
            <a:miter lim="800000"/>
            <a:headEnd/>
            <a:tailEnd/>
          </a:ln>
        </p:spPr>
        <p:txBody>
          <a:bodyPr>
            <a:spAutoFit/>
          </a:bodyPr>
          <a:lstStyle/>
          <a:p>
            <a:pPr algn="ctr">
              <a:spcBef>
                <a:spcPct val="50000"/>
              </a:spcBef>
              <a:defRPr/>
            </a:pPr>
            <a:r>
              <a:rPr lang="en-US" sz="1600" b="1" dirty="0">
                <a:effectLst>
                  <a:outerShdw blurRad="38100" dist="38100" dir="2700000" algn="tl">
                    <a:srgbClr val="000000">
                      <a:alpha val="43137"/>
                    </a:srgbClr>
                  </a:outerShdw>
                </a:effectLst>
              </a:rPr>
              <a:t>Credit: Dr. John </a:t>
            </a:r>
            <a:r>
              <a:rPr lang="en-US" sz="1600" b="1" dirty="0" err="1">
                <a:effectLst>
                  <a:outerShdw blurRad="38100" dist="38100" dir="2700000" algn="tl">
                    <a:srgbClr val="000000">
                      <a:alpha val="43137"/>
                    </a:srgbClr>
                  </a:outerShdw>
                </a:effectLst>
              </a:rPr>
              <a:t>Lepera</a:t>
            </a:r>
            <a:endParaRPr lang="en-US" sz="1600" b="1" dirty="0">
              <a:effectLst>
                <a:outerShdw blurRad="38100" dist="38100" dir="2700000" algn="tl">
                  <a:srgbClr val="000000">
                    <a:alpha val="43137"/>
                  </a:srgbClr>
                </a:outerShdw>
              </a:effectLst>
            </a:endParaRPr>
          </a:p>
        </p:txBody>
      </p:sp>
      <p:sp>
        <p:nvSpPr>
          <p:cNvPr id="3" name="Slide Number Placeholder 2">
            <a:extLst>
              <a:ext uri="{FF2B5EF4-FFF2-40B4-BE49-F238E27FC236}">
                <a16:creationId xmlns:a16="http://schemas.microsoft.com/office/drawing/2014/main" id="{0724851D-BF35-FA5D-D470-899C1FD1544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8B9B264A-872E-4173-8358-A71D39A90F1B}" type="slidenum">
              <a:rPr lang="en-US" altLang="en-US" smtClean="0">
                <a:latin typeface="Arial" panose="020B0604020202020204" pitchFamily="34" charset="0"/>
              </a:rPr>
              <a:pPr>
                <a:defRPr/>
              </a:pPr>
              <a:t>127</a:t>
            </a:fld>
            <a:endParaRPr lang="en-US" altLang="en-US">
              <a:latin typeface="Arial" panose="020B0604020202020204" pitchFamily="34" charset="0"/>
            </a:endParaRPr>
          </a:p>
        </p:txBody>
      </p:sp>
    </p:spTree>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6084" name="Object 10">
            <a:extLst>
              <a:ext uri="{FF2B5EF4-FFF2-40B4-BE49-F238E27FC236}">
                <a16:creationId xmlns:a16="http://schemas.microsoft.com/office/drawing/2014/main" id="{B24FE98F-9A32-8821-F00D-96E3CC2BDB18}"/>
              </a:ext>
            </a:extLst>
          </p:cNvPr>
          <p:cNvGraphicFramePr>
            <a:graphicFrameLocks noChangeAspect="1"/>
          </p:cNvGraphicFramePr>
          <p:nvPr/>
        </p:nvGraphicFramePr>
        <p:xfrm>
          <a:off x="5015132" y="1881188"/>
          <a:ext cx="3810000" cy="2876550"/>
        </p:xfrm>
        <a:graphic>
          <a:graphicData uri="http://schemas.openxmlformats.org/presentationml/2006/ole">
            <mc:AlternateContent xmlns:mc="http://schemas.openxmlformats.org/markup-compatibility/2006">
              <mc:Choice xmlns:v="urn:schemas-microsoft-com:vml" Requires="v">
                <p:oleObj r:id="rId2" imgW="3809524" imgH="2876190" progId="">
                  <p:embed/>
                </p:oleObj>
              </mc:Choice>
              <mc:Fallback>
                <p:oleObj r:id="rId2" imgW="3809524" imgH="2876190" progId="">
                  <p:embed/>
                  <p:pic>
                    <p:nvPicPr>
                      <p:cNvPr id="46084" name="Object 10">
                        <a:extLst>
                          <a:ext uri="{FF2B5EF4-FFF2-40B4-BE49-F238E27FC236}">
                            <a16:creationId xmlns:a16="http://schemas.microsoft.com/office/drawing/2014/main" id="{B24FE98F-9A32-8821-F00D-96E3CC2BDB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132" y="1881188"/>
                        <a:ext cx="3810000"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13">
            <a:extLst>
              <a:ext uri="{FF2B5EF4-FFF2-40B4-BE49-F238E27FC236}">
                <a16:creationId xmlns:a16="http://schemas.microsoft.com/office/drawing/2014/main" id="{5B951311-BB3F-B999-3E24-4E58EACBA005}"/>
              </a:ext>
            </a:extLst>
          </p:cNvPr>
          <p:cNvSpPr txBox="1">
            <a:spLocks noChangeArrowheads="1"/>
          </p:cNvSpPr>
          <p:nvPr/>
        </p:nvSpPr>
        <p:spPr bwMode="auto">
          <a:xfrm>
            <a:off x="5334000" y="2339975"/>
            <a:ext cx="3352800" cy="339725"/>
          </a:xfrm>
          <a:prstGeom prst="rect">
            <a:avLst/>
          </a:prstGeom>
          <a:noFill/>
          <a:ln w="9525">
            <a:noFill/>
            <a:miter lim="800000"/>
            <a:headEnd/>
            <a:tailEnd/>
          </a:ln>
        </p:spPr>
        <p:txBody>
          <a:bodyPr>
            <a:spAutoFit/>
          </a:bodyPr>
          <a:lstStyle/>
          <a:p>
            <a:pPr>
              <a:spcBef>
                <a:spcPct val="50000"/>
              </a:spcBef>
              <a:defRPr/>
            </a:pPr>
            <a:r>
              <a:rPr lang="en-US" b="1" dirty="0">
                <a:solidFill>
                  <a:srgbClr val="001800"/>
                </a:solidFill>
                <a:effectLst>
                  <a:outerShdw blurRad="38100" dist="38100" dir="2700000" algn="tl">
                    <a:srgbClr val="000000">
                      <a:alpha val="43137"/>
                    </a:srgbClr>
                  </a:outerShdw>
                </a:effectLst>
              </a:rPr>
              <a:t>Without added imagination</a:t>
            </a:r>
          </a:p>
        </p:txBody>
      </p:sp>
      <p:sp>
        <p:nvSpPr>
          <p:cNvPr id="3" name="Slide Number Placeholder 2">
            <a:extLst>
              <a:ext uri="{FF2B5EF4-FFF2-40B4-BE49-F238E27FC236}">
                <a16:creationId xmlns:a16="http://schemas.microsoft.com/office/drawing/2014/main" id="{BFA9D23E-715F-4EC5-2334-F4DF235DCC9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B5E0FC1-E1A7-48D3-A690-E46C9B2F7197}" type="slidenum">
              <a:rPr lang="en-US" altLang="en-US" smtClean="0">
                <a:latin typeface="Arial" panose="020B0604020202020204" pitchFamily="34" charset="0"/>
              </a:rPr>
              <a:pPr>
                <a:defRPr/>
              </a:pPr>
              <a:t>128</a:t>
            </a:fld>
            <a:endParaRPr lang="en-US" altLang="en-US">
              <a:latin typeface="Arial" panose="020B0604020202020204" pitchFamily="34" charset="0"/>
            </a:endParaRPr>
          </a:p>
        </p:txBody>
      </p:sp>
      <p:sp>
        <p:nvSpPr>
          <p:cNvPr id="2" name="Text Box 13">
            <a:extLst>
              <a:ext uri="{FF2B5EF4-FFF2-40B4-BE49-F238E27FC236}">
                <a16:creationId xmlns:a16="http://schemas.microsoft.com/office/drawing/2014/main" id="{17696FDA-0036-96B9-1412-3E592B676F75}"/>
              </a:ext>
            </a:extLst>
          </p:cNvPr>
          <p:cNvSpPr txBox="1">
            <a:spLocks noChangeArrowheads="1"/>
          </p:cNvSpPr>
          <p:nvPr/>
        </p:nvSpPr>
        <p:spPr bwMode="auto">
          <a:xfrm>
            <a:off x="3169005" y="4867422"/>
            <a:ext cx="3352800" cy="338554"/>
          </a:xfrm>
          <a:prstGeom prst="rect">
            <a:avLst/>
          </a:prstGeom>
          <a:noFill/>
          <a:ln w="9525">
            <a:noFill/>
            <a:miter lim="800000"/>
            <a:headEnd/>
            <a:tailEnd/>
          </a:ln>
        </p:spPr>
        <p:txBody>
          <a:bodyPr>
            <a:spAutoFit/>
          </a:bodyPr>
          <a:lstStyle/>
          <a:p>
            <a:pPr algn="ctr">
              <a:spcBef>
                <a:spcPct val="50000"/>
              </a:spcBef>
              <a:defRPr/>
            </a:pPr>
            <a:r>
              <a:rPr lang="en-US" sz="1600" b="1" dirty="0">
                <a:effectLst>
                  <a:outerShdw blurRad="38100" dist="38100" dir="2700000" algn="tl">
                    <a:srgbClr val="000000">
                      <a:alpha val="43137"/>
                    </a:srgbClr>
                  </a:outerShdw>
                </a:effectLst>
              </a:rPr>
              <a:t>Credit: Dr. John </a:t>
            </a:r>
            <a:r>
              <a:rPr lang="en-US" sz="1600" b="1" dirty="0" err="1">
                <a:effectLst>
                  <a:outerShdw blurRad="38100" dist="38100" dir="2700000" algn="tl">
                    <a:srgbClr val="000000">
                      <a:alpha val="43137"/>
                    </a:srgbClr>
                  </a:outerShdw>
                </a:effectLst>
              </a:rPr>
              <a:t>Lepera</a:t>
            </a:r>
            <a:endParaRPr lang="en-US" sz="1600" b="1" dirty="0">
              <a:effectLst>
                <a:outerShdw blurRad="38100" dist="38100" dir="2700000" algn="tl">
                  <a:srgbClr val="000000">
                    <a:alpha val="43137"/>
                  </a:srgbClr>
                </a:outerShdw>
              </a:effectLst>
            </a:endParaRPr>
          </a:p>
        </p:txBody>
      </p:sp>
      <p:sp>
        <p:nvSpPr>
          <p:cNvPr id="4" name="Rectangle 4">
            <a:extLst>
              <a:ext uri="{FF2B5EF4-FFF2-40B4-BE49-F238E27FC236}">
                <a16:creationId xmlns:a16="http://schemas.microsoft.com/office/drawing/2014/main" id="{77F50734-EDFA-C8DF-F286-589E6C90B02F}"/>
              </a:ext>
            </a:extLst>
          </p:cNvPr>
          <p:cNvSpPr txBox="1">
            <a:spLocks noChangeArrowheads="1"/>
          </p:cNvSpPr>
          <p:nvPr/>
        </p:nvSpPr>
        <p:spPr bwMode="auto">
          <a:xfrm>
            <a:off x="0" y="517525"/>
            <a:ext cx="9144000" cy="8540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3200" kern="0">
                <a:solidFill>
                  <a:srgbClr val="FFC000"/>
                </a:solidFill>
              </a:rPr>
              <a:t>Dragons or Dinosaurs</a:t>
            </a:r>
            <a:endParaRPr lang="en-US" sz="3200" kern="0" dirty="0">
              <a:solidFill>
                <a:srgbClr val="FFC000"/>
              </a:solidFill>
            </a:endParaRPr>
          </a:p>
        </p:txBody>
      </p:sp>
    </p:spTree>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12" descr="t-rex1">
            <a:extLst>
              <a:ext uri="{FF2B5EF4-FFF2-40B4-BE49-F238E27FC236}">
                <a16:creationId xmlns:a16="http://schemas.microsoft.com/office/drawing/2014/main" id="{92B7F3B7-A2DD-2106-B35D-4C224B0131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36" y="1905000"/>
            <a:ext cx="43529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6084" name="Object 10">
            <a:extLst>
              <a:ext uri="{FF2B5EF4-FFF2-40B4-BE49-F238E27FC236}">
                <a16:creationId xmlns:a16="http://schemas.microsoft.com/office/drawing/2014/main" id="{B24FE98F-9A32-8821-F00D-96E3CC2BDB18}"/>
              </a:ext>
            </a:extLst>
          </p:cNvPr>
          <p:cNvGraphicFramePr>
            <a:graphicFrameLocks noChangeAspect="1"/>
          </p:cNvGraphicFramePr>
          <p:nvPr/>
        </p:nvGraphicFramePr>
        <p:xfrm>
          <a:off x="5015132" y="1881188"/>
          <a:ext cx="3810000" cy="2876550"/>
        </p:xfrm>
        <a:graphic>
          <a:graphicData uri="http://schemas.openxmlformats.org/presentationml/2006/ole">
            <mc:AlternateContent xmlns:mc="http://schemas.openxmlformats.org/markup-compatibility/2006">
              <mc:Choice xmlns:v="urn:schemas-microsoft-com:vml" Requires="v">
                <p:oleObj r:id="rId3" imgW="3809524" imgH="2876190" progId="">
                  <p:embed/>
                </p:oleObj>
              </mc:Choice>
              <mc:Fallback>
                <p:oleObj r:id="rId3" imgW="3809524" imgH="2876190" progId="">
                  <p:embed/>
                  <p:pic>
                    <p:nvPicPr>
                      <p:cNvPr id="46084" name="Object 10">
                        <a:extLst>
                          <a:ext uri="{FF2B5EF4-FFF2-40B4-BE49-F238E27FC236}">
                            <a16:creationId xmlns:a16="http://schemas.microsoft.com/office/drawing/2014/main" id="{B24FE98F-9A32-8821-F00D-96E3CC2BDB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5132" y="1881188"/>
                        <a:ext cx="3810000"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13">
            <a:extLst>
              <a:ext uri="{FF2B5EF4-FFF2-40B4-BE49-F238E27FC236}">
                <a16:creationId xmlns:a16="http://schemas.microsoft.com/office/drawing/2014/main" id="{5B951311-BB3F-B999-3E24-4E58EACBA005}"/>
              </a:ext>
            </a:extLst>
          </p:cNvPr>
          <p:cNvSpPr txBox="1">
            <a:spLocks noChangeArrowheads="1"/>
          </p:cNvSpPr>
          <p:nvPr/>
        </p:nvSpPr>
        <p:spPr bwMode="auto">
          <a:xfrm>
            <a:off x="5334000" y="2339975"/>
            <a:ext cx="3352800" cy="339725"/>
          </a:xfrm>
          <a:prstGeom prst="rect">
            <a:avLst/>
          </a:prstGeom>
          <a:noFill/>
          <a:ln w="9525">
            <a:noFill/>
            <a:miter lim="800000"/>
            <a:headEnd/>
            <a:tailEnd/>
          </a:ln>
        </p:spPr>
        <p:txBody>
          <a:bodyPr>
            <a:spAutoFit/>
          </a:bodyPr>
          <a:lstStyle/>
          <a:p>
            <a:pPr>
              <a:spcBef>
                <a:spcPct val="50000"/>
              </a:spcBef>
              <a:defRPr/>
            </a:pPr>
            <a:r>
              <a:rPr lang="en-US" b="1" dirty="0">
                <a:solidFill>
                  <a:srgbClr val="001800"/>
                </a:solidFill>
                <a:effectLst>
                  <a:outerShdw blurRad="38100" dist="38100" dir="2700000" algn="tl">
                    <a:srgbClr val="000000">
                      <a:alpha val="43137"/>
                    </a:srgbClr>
                  </a:outerShdw>
                </a:effectLst>
              </a:rPr>
              <a:t>Without added imagination</a:t>
            </a:r>
          </a:p>
        </p:txBody>
      </p:sp>
      <p:sp>
        <p:nvSpPr>
          <p:cNvPr id="3" name="Slide Number Placeholder 2">
            <a:extLst>
              <a:ext uri="{FF2B5EF4-FFF2-40B4-BE49-F238E27FC236}">
                <a16:creationId xmlns:a16="http://schemas.microsoft.com/office/drawing/2014/main" id="{BFA9D23E-715F-4EC5-2334-F4DF235DCC9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B5E0FC1-E1A7-48D3-A690-E46C9B2F7197}" type="slidenum">
              <a:rPr lang="en-US" altLang="en-US" smtClean="0">
                <a:latin typeface="Arial" panose="020B0604020202020204" pitchFamily="34" charset="0"/>
              </a:rPr>
              <a:pPr>
                <a:defRPr/>
              </a:pPr>
              <a:t>129</a:t>
            </a:fld>
            <a:endParaRPr lang="en-US" altLang="en-US">
              <a:latin typeface="Arial" panose="020B0604020202020204" pitchFamily="34" charset="0"/>
            </a:endParaRPr>
          </a:p>
        </p:txBody>
      </p:sp>
      <p:sp>
        <p:nvSpPr>
          <p:cNvPr id="2" name="Text Box 13">
            <a:extLst>
              <a:ext uri="{FF2B5EF4-FFF2-40B4-BE49-F238E27FC236}">
                <a16:creationId xmlns:a16="http://schemas.microsoft.com/office/drawing/2014/main" id="{17696FDA-0036-96B9-1412-3E592B676F75}"/>
              </a:ext>
            </a:extLst>
          </p:cNvPr>
          <p:cNvSpPr txBox="1">
            <a:spLocks noChangeArrowheads="1"/>
          </p:cNvSpPr>
          <p:nvPr/>
        </p:nvSpPr>
        <p:spPr bwMode="auto">
          <a:xfrm>
            <a:off x="3169005" y="4867422"/>
            <a:ext cx="3352800" cy="338554"/>
          </a:xfrm>
          <a:prstGeom prst="rect">
            <a:avLst/>
          </a:prstGeom>
          <a:noFill/>
          <a:ln w="9525">
            <a:noFill/>
            <a:miter lim="800000"/>
            <a:headEnd/>
            <a:tailEnd/>
          </a:ln>
        </p:spPr>
        <p:txBody>
          <a:bodyPr>
            <a:spAutoFit/>
          </a:bodyPr>
          <a:lstStyle/>
          <a:p>
            <a:pPr algn="ctr">
              <a:spcBef>
                <a:spcPct val="50000"/>
              </a:spcBef>
              <a:defRPr/>
            </a:pPr>
            <a:r>
              <a:rPr lang="en-US" sz="1600" b="1" dirty="0">
                <a:effectLst>
                  <a:outerShdw blurRad="38100" dist="38100" dir="2700000" algn="tl">
                    <a:srgbClr val="000000">
                      <a:alpha val="43137"/>
                    </a:srgbClr>
                  </a:outerShdw>
                </a:effectLst>
              </a:rPr>
              <a:t>Credit: Dr. John </a:t>
            </a:r>
            <a:r>
              <a:rPr lang="en-US" sz="1600" b="1" dirty="0" err="1">
                <a:effectLst>
                  <a:outerShdw blurRad="38100" dist="38100" dir="2700000" algn="tl">
                    <a:srgbClr val="000000">
                      <a:alpha val="43137"/>
                    </a:srgbClr>
                  </a:outerShdw>
                </a:effectLst>
              </a:rPr>
              <a:t>Lepera</a:t>
            </a:r>
            <a:endParaRPr lang="en-US" sz="1600" b="1" dirty="0">
              <a:effectLst>
                <a:outerShdw blurRad="38100" dist="38100" dir="2700000" algn="tl">
                  <a:srgbClr val="000000">
                    <a:alpha val="43137"/>
                  </a:srgbClr>
                </a:outerShdw>
              </a:effectLst>
            </a:endParaRPr>
          </a:p>
        </p:txBody>
      </p:sp>
      <p:sp>
        <p:nvSpPr>
          <p:cNvPr id="4" name="Rectangle 4">
            <a:extLst>
              <a:ext uri="{FF2B5EF4-FFF2-40B4-BE49-F238E27FC236}">
                <a16:creationId xmlns:a16="http://schemas.microsoft.com/office/drawing/2014/main" id="{77F50734-EDFA-C8DF-F286-589E6C90B02F}"/>
              </a:ext>
            </a:extLst>
          </p:cNvPr>
          <p:cNvSpPr txBox="1">
            <a:spLocks noChangeArrowheads="1"/>
          </p:cNvSpPr>
          <p:nvPr/>
        </p:nvSpPr>
        <p:spPr bwMode="auto">
          <a:xfrm>
            <a:off x="0" y="517525"/>
            <a:ext cx="9144000" cy="8540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3200" kern="0">
                <a:solidFill>
                  <a:srgbClr val="FFC000"/>
                </a:solidFill>
              </a:rPr>
              <a:t>Dragons or Dinosaurs</a:t>
            </a:r>
            <a:endParaRPr lang="en-US" sz="3200" kern="0" dirty="0">
              <a:solidFill>
                <a:srgbClr val="FFC000"/>
              </a:solidFill>
            </a:endParaRPr>
          </a:p>
        </p:txBody>
      </p:sp>
    </p:spTree>
    <p:extLst>
      <p:ext uri="{BB962C8B-B14F-4D97-AF65-F5344CB8AC3E}">
        <p14:creationId xmlns:p14="http://schemas.microsoft.com/office/powerpoint/2010/main" val="37648004"/>
      </p:ext>
    </p:extLst>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8B6949-BC25-9637-C240-52280FA939C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A8180A4-D0FE-4308-9585-559BFD58CABF}" type="slidenum">
              <a:rPr lang="en-US" altLang="en-US">
                <a:latin typeface="Arial" panose="020B0604020202020204" pitchFamily="34" charset="0"/>
              </a:rPr>
              <a:pPr>
                <a:defRPr/>
              </a:pPr>
              <a:t>130</a:t>
            </a:fld>
            <a:endParaRPr lang="en-US" altLang="en-US">
              <a:latin typeface="Arial" panose="020B0604020202020204" pitchFamily="34" charset="0"/>
            </a:endParaRPr>
          </a:p>
        </p:txBody>
      </p:sp>
      <p:pic>
        <p:nvPicPr>
          <p:cNvPr id="380931" name="Picture 4" descr="A screenshot of a cell phone&#10;&#10;Description automatically generated">
            <a:extLst>
              <a:ext uri="{FF2B5EF4-FFF2-40B4-BE49-F238E27FC236}">
                <a16:creationId xmlns:a16="http://schemas.microsoft.com/office/drawing/2014/main" id="{0A061C21-3FE2-D036-F5C9-B1204789B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00200"/>
            <a:ext cx="50292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7486A9-6ABE-F80D-F5B9-63509800467A}"/>
            </a:ext>
          </a:extLst>
        </p:cNvPr>
        <p:cNvGrpSpPr/>
        <p:nvPr/>
      </p:nvGrpSpPr>
      <p:grpSpPr>
        <a:xfrm>
          <a:off x="0" y="0"/>
          <a:ext cx="0" cy="0"/>
          <a:chOff x="0" y="0"/>
          <a:chExt cx="0" cy="0"/>
        </a:xfrm>
      </p:grpSpPr>
      <p:sp>
        <p:nvSpPr>
          <p:cNvPr id="326658" name="Rectangle 2">
            <a:extLst>
              <a:ext uri="{FF2B5EF4-FFF2-40B4-BE49-F238E27FC236}">
                <a16:creationId xmlns:a16="http://schemas.microsoft.com/office/drawing/2014/main" id="{5F0D773F-5DB1-7B59-4928-940CC610A388}"/>
              </a:ext>
            </a:extLst>
          </p:cNvPr>
          <p:cNvSpPr>
            <a:spLocks noGrp="1" noChangeArrowheads="1"/>
          </p:cNvSpPr>
          <p:nvPr>
            <p:ph type="title" idx="4294967295"/>
          </p:nvPr>
        </p:nvSpPr>
        <p:spPr>
          <a:xfrm>
            <a:off x="723900" y="1360488"/>
            <a:ext cx="76962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Why Do All Major Cultures in the World Have </a:t>
            </a:r>
            <a:r>
              <a:rPr lang="en-US" sz="2600" i="1" kern="1200" dirty="0">
                <a:solidFill>
                  <a:srgbClr val="FFCC00"/>
                </a:solidFill>
                <a:effectLst>
                  <a:outerShdw blurRad="38100" dist="38100" dir="2700000" algn="tl">
                    <a:srgbClr val="000000">
                      <a:alpha val="43137"/>
                    </a:srgbClr>
                  </a:outerShdw>
                </a:effectLst>
              </a:rPr>
              <a:t>Dragon Legends?</a:t>
            </a:r>
            <a:endParaRPr lang="en-US" sz="2600" i="1"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2B99547C-8DDC-FBF8-01C0-DB6A85FD2829}"/>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21CBD98-DFE2-41AC-8F8B-48804832F2B6}" type="slidenum">
              <a:rPr lang="en-US" altLang="en-US">
                <a:latin typeface="Arial" panose="020B0604020202020204" pitchFamily="34" charset="0"/>
              </a:rPr>
              <a:pPr>
                <a:defRPr/>
              </a:pPr>
              <a:t>131</a:t>
            </a:fld>
            <a:endParaRPr lang="en-US" altLang="en-US" dirty="0">
              <a:latin typeface="Arial" panose="020B0604020202020204" pitchFamily="34" charset="0"/>
            </a:endParaRPr>
          </a:p>
        </p:txBody>
      </p:sp>
      <p:sp>
        <p:nvSpPr>
          <p:cNvPr id="3" name="TextBox 2">
            <a:extLst>
              <a:ext uri="{FF2B5EF4-FFF2-40B4-BE49-F238E27FC236}">
                <a16:creationId xmlns:a16="http://schemas.microsoft.com/office/drawing/2014/main" id="{973E63E1-2BD7-21DF-7F7D-2199F5EDAE2D}"/>
              </a:ext>
            </a:extLst>
          </p:cNvPr>
          <p:cNvSpPr txBox="1"/>
          <p:nvPr/>
        </p:nvSpPr>
        <p:spPr>
          <a:xfrm>
            <a:off x="2209800" y="2743200"/>
            <a:ext cx="4724400" cy="892552"/>
          </a:xfrm>
          <a:prstGeom prst="rect">
            <a:avLst/>
          </a:prstGeom>
          <a:noFill/>
        </p:spPr>
        <p:txBody>
          <a:bodyPr>
            <a:spAutoFit/>
          </a:bodyPr>
          <a:lstStyle/>
          <a:p>
            <a:pPr>
              <a:defRPr/>
            </a:pPr>
            <a:r>
              <a:rPr lang="en-US" sz="2600" kern="0" dirty="0">
                <a:latin typeface="+mj-lt"/>
              </a:rPr>
              <a:t>Scientists Have Speculated. . .</a:t>
            </a:r>
          </a:p>
          <a:p>
            <a:pPr>
              <a:defRPr/>
            </a:pPr>
            <a:endParaRPr lang="en-US" sz="2600" dirty="0">
              <a:latin typeface="+mj-lt"/>
            </a:endParaRPr>
          </a:p>
        </p:txBody>
      </p:sp>
    </p:spTree>
    <p:extLst>
      <p:ext uri="{BB962C8B-B14F-4D97-AF65-F5344CB8AC3E}">
        <p14:creationId xmlns:p14="http://schemas.microsoft.com/office/powerpoint/2010/main" val="1801558239"/>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25F02097-A78C-15CC-A323-E4AA29713EC9}"/>
              </a:ext>
            </a:extLst>
          </p:cNvPr>
          <p:cNvSpPr>
            <a:spLocks noGrp="1" noChangeArrowheads="1"/>
          </p:cNvSpPr>
          <p:nvPr>
            <p:ph type="title" idx="4294967295"/>
          </p:nvPr>
        </p:nvSpPr>
        <p:spPr>
          <a:xfrm>
            <a:off x="-1033781" y="157162"/>
            <a:ext cx="89916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Carl Sagan Said. . .</a:t>
            </a:r>
            <a:endParaRPr lang="en-US" sz="2600" dirty="0">
              <a:solidFill>
                <a:schemeClr val="tx1"/>
              </a:solidFill>
              <a:effectLst>
                <a:outerShdw blurRad="38100" dist="38100" dir="2700000" algn="tl">
                  <a:srgbClr val="000000">
                    <a:alpha val="43137"/>
                  </a:srgbClr>
                </a:outerShdw>
              </a:effectLst>
            </a:endParaRPr>
          </a:p>
        </p:txBody>
      </p:sp>
      <p:sp>
        <p:nvSpPr>
          <p:cNvPr id="7" name="Rectangle 4">
            <a:extLst>
              <a:ext uri="{FF2B5EF4-FFF2-40B4-BE49-F238E27FC236}">
                <a16:creationId xmlns:a16="http://schemas.microsoft.com/office/drawing/2014/main" id="{85EABEB1-8591-0756-4E04-9BEAD870B453}"/>
              </a:ext>
            </a:extLst>
          </p:cNvPr>
          <p:cNvSpPr txBox="1">
            <a:spLocks noChangeArrowheads="1"/>
          </p:cNvSpPr>
          <p:nvPr/>
        </p:nvSpPr>
        <p:spPr bwMode="auto">
          <a:xfrm>
            <a:off x="378161" y="3103563"/>
            <a:ext cx="6218237" cy="854075"/>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lgn="l">
              <a:defRPr/>
            </a:pPr>
            <a:r>
              <a:rPr lang="en-US" sz="2200" i="1" dirty="0"/>
              <a:t>“The pervasiveness of dragon </a:t>
            </a:r>
            <a:r>
              <a:rPr lang="en-US" sz="2200" i="1" dirty="0">
                <a:solidFill>
                  <a:schemeClr val="tx1"/>
                </a:solidFill>
              </a:rPr>
              <a:t>myths in the folk legends of many cultures is </a:t>
            </a:r>
            <a:r>
              <a:rPr lang="en-US" sz="2200" i="1" dirty="0"/>
              <a:t>probably no accident</a:t>
            </a:r>
            <a:r>
              <a:rPr lang="en-US" sz="2200" i="1" dirty="0">
                <a:solidFill>
                  <a:schemeClr val="tx1"/>
                </a:solidFill>
              </a:rPr>
              <a:t>. . . But it is not a western anomaly. It is a worldwide phenomenon. . . Could the pervasive dreams and common fears of "monsters," which children develop shortly, after they are able to talk, be evolutionary vestiges of quite adaptive-</a:t>
            </a:r>
            <a:r>
              <a:rPr lang="en-US" sz="2200" i="1" dirty="0" err="1">
                <a:solidFill>
                  <a:schemeClr val="tx1"/>
                </a:solidFill>
              </a:rPr>
              <a:t>baboonlike</a:t>
            </a:r>
            <a:r>
              <a:rPr lang="en-US" sz="2200" i="1" dirty="0">
                <a:solidFill>
                  <a:schemeClr val="tx1"/>
                </a:solidFill>
              </a:rPr>
              <a:t>-responses to </a:t>
            </a:r>
            <a:r>
              <a:rPr lang="en-US" sz="2200" i="1" dirty="0"/>
              <a:t>dragons. . . </a:t>
            </a:r>
            <a:r>
              <a:rPr lang="en-US" sz="2200" i="1" dirty="0">
                <a:solidFill>
                  <a:schemeClr val="accent4">
                    <a:lumMod val="25000"/>
                  </a:schemeClr>
                </a:solidFill>
              </a:rPr>
              <a:t>We are descended from reptiles and mammals both.. . . in the nighttime stirring of the dream dragons, </a:t>
            </a:r>
            <a:r>
              <a:rPr lang="en-US" sz="2200" i="1" dirty="0"/>
              <a:t>we may </a:t>
            </a:r>
            <a:r>
              <a:rPr lang="en-US" sz="2200" i="1" dirty="0">
                <a:solidFill>
                  <a:schemeClr val="tx1"/>
                </a:solidFill>
              </a:rPr>
              <a:t>each of us be replaying the hundred-million-year-old </a:t>
            </a:r>
            <a:r>
              <a:rPr lang="en-US" sz="2200" i="1" dirty="0"/>
              <a:t>warfare between the reptiles and the mammals.” </a:t>
            </a:r>
          </a:p>
          <a:p>
            <a:pPr algn="l">
              <a:defRPr/>
            </a:pPr>
            <a:r>
              <a:rPr lang="en-US" sz="1900" dirty="0">
                <a:solidFill>
                  <a:srgbClr val="FFC000"/>
                </a:solidFill>
              </a:rPr>
              <a:t>- Carl </a:t>
            </a:r>
            <a:r>
              <a:rPr lang="en-US" sz="1900" i="1" dirty="0">
                <a:solidFill>
                  <a:srgbClr val="FFC000"/>
                </a:solidFill>
              </a:rPr>
              <a:t>S</a:t>
            </a:r>
            <a:r>
              <a:rPr lang="en-US" sz="1900" dirty="0">
                <a:solidFill>
                  <a:srgbClr val="FFC000"/>
                </a:solidFill>
              </a:rPr>
              <a:t>agan, </a:t>
            </a:r>
            <a:r>
              <a:rPr lang="en-US" sz="1900" i="1" dirty="0">
                <a:solidFill>
                  <a:srgbClr val="FFC000"/>
                </a:solidFill>
              </a:rPr>
              <a:t>The Dragons of Eden</a:t>
            </a:r>
            <a:r>
              <a:rPr lang="en-US" sz="1900" dirty="0">
                <a:solidFill>
                  <a:srgbClr val="FFC000"/>
                </a:solidFill>
              </a:rPr>
              <a:t>, New York: Random House, 1977, pp. 95, 104, 105.</a:t>
            </a:r>
          </a:p>
        </p:txBody>
      </p:sp>
      <p:pic>
        <p:nvPicPr>
          <p:cNvPr id="378884" name="Picture 4">
            <a:extLst>
              <a:ext uri="{FF2B5EF4-FFF2-40B4-BE49-F238E27FC236}">
                <a16:creationId xmlns:a16="http://schemas.microsoft.com/office/drawing/2014/main" id="{DDA2CA58-EB1A-6BF7-56F4-4936D6468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2610"/>
          <a:stretch>
            <a:fillRect/>
          </a:stretch>
        </p:blipFill>
        <p:spPr bwMode="auto">
          <a:xfrm>
            <a:off x="6843288" y="3761929"/>
            <a:ext cx="195391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885" name="Picture 2">
            <a:extLst>
              <a:ext uri="{FF2B5EF4-FFF2-40B4-BE49-F238E27FC236}">
                <a16:creationId xmlns:a16="http://schemas.microsoft.com/office/drawing/2014/main" id="{27E0DF27-4888-35CB-B487-99223392D3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7945" y="685800"/>
            <a:ext cx="1751666" cy="290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C3E51B4-B277-FC5A-8D93-1A7458CB4D32}"/>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07490FA9-0DE2-48B8-96DB-B0B931A25E2C}" type="slidenum">
              <a:rPr lang="en-US" altLang="en-US">
                <a:latin typeface="Arial" panose="020B0604020202020204" pitchFamily="34" charset="0"/>
              </a:rPr>
              <a:pPr>
                <a:defRPr/>
              </a:pPr>
              <a:t>132</a:t>
            </a:fld>
            <a:endParaRPr lang="en-US" altLang="en-US">
              <a:latin typeface="Arial" panose="020B0604020202020204" pitchFamily="34" charset="0"/>
            </a:endParaRPr>
          </a:p>
        </p:txBody>
      </p:sp>
    </p:spTree>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8B6949-BC25-9637-C240-52280FA939CB}"/>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A8180A4-D0FE-4308-9585-559BFD58CABF}" type="slidenum">
              <a:rPr lang="en-US" altLang="en-US">
                <a:latin typeface="Arial" panose="020B0604020202020204" pitchFamily="34" charset="0"/>
              </a:rPr>
              <a:pPr>
                <a:defRPr/>
              </a:pPr>
              <a:t>133</a:t>
            </a:fld>
            <a:endParaRPr lang="en-US" altLang="en-US">
              <a:latin typeface="Arial" panose="020B0604020202020204" pitchFamily="34" charset="0"/>
            </a:endParaRPr>
          </a:p>
        </p:txBody>
      </p:sp>
      <p:pic>
        <p:nvPicPr>
          <p:cNvPr id="380931" name="Picture 4" descr="A screenshot of a cell phone&#10;&#10;Description automatically generated">
            <a:extLst>
              <a:ext uri="{FF2B5EF4-FFF2-40B4-BE49-F238E27FC236}">
                <a16:creationId xmlns:a16="http://schemas.microsoft.com/office/drawing/2014/main" id="{0A061C21-3FE2-D036-F5C9-B1204789B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00200"/>
            <a:ext cx="50292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11FC74FA-8022-8D3C-446E-B0FE768C62C1}"/>
              </a:ext>
            </a:extLst>
          </p:cNvPr>
          <p:cNvSpPr/>
          <p:nvPr/>
        </p:nvSpPr>
        <p:spPr bwMode="auto">
          <a:xfrm>
            <a:off x="4953000" y="2286000"/>
            <a:ext cx="914400" cy="53196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Bookman Old Style" pitchFamily="18" charset="0"/>
              <a:ea typeface="Dotum" pitchFamily="34" charset="-127"/>
            </a:endParaRPr>
          </a:p>
        </p:txBody>
      </p:sp>
    </p:spTree>
    <p:extLst>
      <p:ext uri="{BB962C8B-B14F-4D97-AF65-F5344CB8AC3E}">
        <p14:creationId xmlns:p14="http://schemas.microsoft.com/office/powerpoint/2010/main" val="1332250146"/>
      </p:ext>
    </p:extLst>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C0B61262-4082-2ED5-7F5E-E09BB6F5E95A}"/>
              </a:ext>
            </a:extLst>
          </p:cNvPr>
          <p:cNvSpPr>
            <a:spLocks noGrp="1" noChangeArrowheads="1"/>
          </p:cNvSpPr>
          <p:nvPr>
            <p:ph type="title" idx="4294967295"/>
          </p:nvPr>
        </p:nvSpPr>
        <p:spPr>
          <a:xfrm>
            <a:off x="-152400" y="800100"/>
            <a:ext cx="89916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Job 40:15-18</a:t>
            </a:r>
            <a:endParaRPr lang="en-US" sz="2600" dirty="0">
              <a:solidFill>
                <a:schemeClr val="tx1"/>
              </a:solidFill>
              <a:effectLst>
                <a:outerShdw blurRad="38100" dist="38100" dir="2700000" algn="tl">
                  <a:srgbClr val="000000">
                    <a:alpha val="43137"/>
                  </a:srgbClr>
                </a:outerShdw>
              </a:effectLst>
            </a:endParaRPr>
          </a:p>
        </p:txBody>
      </p:sp>
      <p:sp>
        <p:nvSpPr>
          <p:cNvPr id="7" name="Rectangle 4">
            <a:extLst>
              <a:ext uri="{FF2B5EF4-FFF2-40B4-BE49-F238E27FC236}">
                <a16:creationId xmlns:a16="http://schemas.microsoft.com/office/drawing/2014/main" id="{D399B468-75D6-EDF2-36AD-7C3FAFB86EAB}"/>
              </a:ext>
            </a:extLst>
          </p:cNvPr>
          <p:cNvSpPr txBox="1">
            <a:spLocks noChangeArrowheads="1"/>
          </p:cNvSpPr>
          <p:nvPr/>
        </p:nvSpPr>
        <p:spPr bwMode="auto">
          <a:xfrm>
            <a:off x="876300" y="2438400"/>
            <a:ext cx="7391400" cy="854075"/>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lgn="l">
              <a:defRPr/>
            </a:pPr>
            <a:r>
              <a:rPr lang="en-US" sz="2400" i="1" kern="0" dirty="0"/>
              <a:t>"Look now at the behemoth, which I made along with you; he eats grass like an ox. See now, his strength is in his hips, and his power is in his stomach muscles. </a:t>
            </a:r>
            <a:r>
              <a:rPr lang="en-US" sz="2400" i="1" u="sng" kern="0" dirty="0"/>
              <a:t>He moves his tail like a cedar</a:t>
            </a:r>
            <a:r>
              <a:rPr lang="en-US" sz="2400" i="1" kern="0" dirty="0"/>
              <a:t>; the sinews of his thighs are tightly knit. His bones are like beams of bronze, his ribs like bars of iron." </a:t>
            </a:r>
          </a:p>
        </p:txBody>
      </p:sp>
      <p:sp>
        <p:nvSpPr>
          <p:cNvPr id="2" name="Slide Number Placeholder 1">
            <a:extLst>
              <a:ext uri="{FF2B5EF4-FFF2-40B4-BE49-F238E27FC236}">
                <a16:creationId xmlns:a16="http://schemas.microsoft.com/office/drawing/2014/main" id="{F6616FD6-8360-049B-A0C3-26EE9783D89A}"/>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E901427-8292-473A-9780-970EB6631575}" type="slidenum">
              <a:rPr lang="en-US" altLang="en-US">
                <a:latin typeface="Arial" panose="020B0604020202020204" pitchFamily="34" charset="0"/>
              </a:rPr>
              <a:pPr>
                <a:defRPr/>
              </a:pPr>
              <a:t>134</a:t>
            </a:fld>
            <a:endParaRPr lang="en-US" altLang="en-US">
              <a:latin typeface="Arial" panose="020B0604020202020204" pitchFamily="34" charset="0"/>
            </a:endParaRPr>
          </a:p>
        </p:txBody>
      </p:sp>
    </p:spTree>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C4E072-AEE5-6B67-19A9-03B64495CBB1}"/>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AEE24D71-6B7C-483A-A770-1A32A06D7FFB}" type="slidenum">
              <a:rPr lang="en-US" altLang="en-US">
                <a:latin typeface="Arial" panose="020B0604020202020204" pitchFamily="34" charset="0"/>
              </a:rPr>
              <a:pPr>
                <a:defRPr/>
              </a:pPr>
              <a:t>135</a:t>
            </a:fld>
            <a:endParaRPr lang="en-US" altLang="en-US">
              <a:latin typeface="Arial" panose="020B0604020202020204" pitchFamily="34" charset="0"/>
            </a:endParaRPr>
          </a:p>
        </p:txBody>
      </p:sp>
      <p:pic>
        <p:nvPicPr>
          <p:cNvPr id="384003" name="Picture 6" descr="A tree in a forest&#10;&#10;Description automatically generated">
            <a:extLst>
              <a:ext uri="{FF2B5EF4-FFF2-40B4-BE49-F238E27FC236}">
                <a16:creationId xmlns:a16="http://schemas.microsoft.com/office/drawing/2014/main" id="{88BD513F-697B-44B2-3A64-A09B8DDC7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90600"/>
            <a:ext cx="3043238"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4" name="Picture 8" descr="A picture containing sky, outdoor, tree, grass&#10;&#10;Description automatically generated">
            <a:extLst>
              <a:ext uri="{FF2B5EF4-FFF2-40B4-BE49-F238E27FC236}">
                <a16:creationId xmlns:a16="http://schemas.microsoft.com/office/drawing/2014/main" id="{3ED2F27B-82C8-6E57-C2AD-54AC7E0D5F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000" r="10001"/>
          <a:stretch>
            <a:fillRect/>
          </a:stretch>
        </p:blipFill>
        <p:spPr bwMode="auto">
          <a:xfrm>
            <a:off x="4249738" y="990600"/>
            <a:ext cx="3843337"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59E084-D6BB-87CC-C71C-D8B9B952990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D4726EE-BE20-4474-A7A5-DCDA0CD1A6F5}" type="slidenum">
              <a:rPr lang="en-US" altLang="en-US">
                <a:latin typeface="Arial" panose="020B0604020202020204" pitchFamily="34" charset="0"/>
              </a:rPr>
              <a:pPr>
                <a:defRPr/>
              </a:pPr>
              <a:t>136</a:t>
            </a:fld>
            <a:endParaRPr lang="en-US" altLang="en-US">
              <a:latin typeface="Arial" panose="020B0604020202020204" pitchFamily="34" charset="0"/>
            </a:endParaRPr>
          </a:p>
        </p:txBody>
      </p:sp>
      <p:pic>
        <p:nvPicPr>
          <p:cNvPr id="385027" name="Picture 8" descr="A picture containing sky, outdoor, tree, grass&#10;&#10;Description automatically generated">
            <a:extLst>
              <a:ext uri="{FF2B5EF4-FFF2-40B4-BE49-F238E27FC236}">
                <a16:creationId xmlns:a16="http://schemas.microsoft.com/office/drawing/2014/main" id="{D09490F3-67C2-A69E-B90D-D074DDA4C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000" r="10001"/>
          <a:stretch>
            <a:fillRect/>
          </a:stretch>
        </p:blipFill>
        <p:spPr bwMode="auto">
          <a:xfrm>
            <a:off x="681038" y="2949575"/>
            <a:ext cx="286067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5028" name="Picture 3" descr="A baby elephant standing next to a wire fence&#10;&#10;Description automatically generated">
            <a:extLst>
              <a:ext uri="{FF2B5EF4-FFF2-40B4-BE49-F238E27FC236}">
                <a16:creationId xmlns:a16="http://schemas.microsoft.com/office/drawing/2014/main" id="{4B761515-ACDE-F798-CC7D-0CE2FC245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8" y="471488"/>
            <a:ext cx="2860675"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D29993-317F-C222-EB6E-6E0A0D1E40F7}"/>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1553B22-4161-4A79-98EA-E3CC143DFE1A}" type="slidenum">
              <a:rPr lang="en-US" altLang="en-US">
                <a:latin typeface="Arial" panose="020B0604020202020204" pitchFamily="34" charset="0"/>
              </a:rPr>
              <a:pPr>
                <a:defRPr/>
              </a:pPr>
              <a:t>137</a:t>
            </a:fld>
            <a:endParaRPr lang="en-US" altLang="en-US">
              <a:latin typeface="Arial" panose="020B0604020202020204" pitchFamily="34" charset="0"/>
            </a:endParaRPr>
          </a:p>
        </p:txBody>
      </p:sp>
      <p:pic>
        <p:nvPicPr>
          <p:cNvPr id="386051" name="Picture 6" descr="A close up of an animal&#10;&#10;Description automatically generated">
            <a:extLst>
              <a:ext uri="{FF2B5EF4-FFF2-40B4-BE49-F238E27FC236}">
                <a16:creationId xmlns:a16="http://schemas.microsoft.com/office/drawing/2014/main" id="{BE2C0E97-5E40-EBF2-A43D-7AAB06313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238" y="3100388"/>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2" name="Picture 9" descr="A rhinoceros walking in an enclosure&#10;&#10;Description automatically generated">
            <a:extLst>
              <a:ext uri="{FF2B5EF4-FFF2-40B4-BE49-F238E27FC236}">
                <a16:creationId xmlns:a16="http://schemas.microsoft.com/office/drawing/2014/main" id="{B1B90489-034D-D993-93BA-C116D7ACA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08" t="5357" r="650" b="11610"/>
          <a:stretch>
            <a:fillRect/>
          </a:stretch>
        </p:blipFill>
        <p:spPr bwMode="auto">
          <a:xfrm>
            <a:off x="4191000" y="471488"/>
            <a:ext cx="4110038"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3" name="Picture 8" descr="A picture containing sky, outdoor, tree, grass&#10;&#10;Description automatically generated">
            <a:extLst>
              <a:ext uri="{FF2B5EF4-FFF2-40B4-BE49-F238E27FC236}">
                <a16:creationId xmlns:a16="http://schemas.microsoft.com/office/drawing/2014/main" id="{BCA7FEE4-4B7F-6336-4ADF-B979DF20D8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000" r="10001"/>
          <a:stretch>
            <a:fillRect/>
          </a:stretch>
        </p:blipFill>
        <p:spPr bwMode="auto">
          <a:xfrm>
            <a:off x="681038" y="2949575"/>
            <a:ext cx="286067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4" name="Picture 3" descr="A baby elephant standing next to a wire fence&#10;&#10;Description automatically generated">
            <a:extLst>
              <a:ext uri="{FF2B5EF4-FFF2-40B4-BE49-F238E27FC236}">
                <a16:creationId xmlns:a16="http://schemas.microsoft.com/office/drawing/2014/main" id="{169B74F9-06CF-1F35-1417-6CFD5BADFE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038" y="471488"/>
            <a:ext cx="2860675"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E2162783-A002-717E-61E9-E68EB497D6D7}"/>
              </a:ext>
            </a:extLst>
          </p:cNvPr>
          <p:cNvSpPr>
            <a:spLocks noGrp="1" noChangeArrowheads="1"/>
          </p:cNvSpPr>
          <p:nvPr>
            <p:ph type="title" idx="4294967295"/>
          </p:nvPr>
        </p:nvSpPr>
        <p:spPr>
          <a:xfrm>
            <a:off x="800100" y="1524000"/>
            <a:ext cx="7543800" cy="952500"/>
          </a:xfrm>
        </p:spPr>
        <p:txBody>
          <a:bodyPr/>
          <a:lstStyle/>
          <a:p>
            <a:pPr eaLnBrk="1" hangingPunct="1">
              <a:defRPr/>
            </a:pPr>
            <a:r>
              <a:rPr lang="en-US" sz="2600" kern="1200" dirty="0">
                <a:solidFill>
                  <a:srgbClr val="FFCC00"/>
                </a:solidFill>
                <a:effectLst>
                  <a:outerShdw blurRad="38100" dist="38100" dir="2700000" algn="tl">
                    <a:srgbClr val="000000">
                      <a:alpha val="43137"/>
                    </a:srgbClr>
                  </a:outerShdw>
                </a:effectLst>
              </a:rPr>
              <a:t>So What Is the Significance of Dinosaurs in the Evolution Controversy?</a:t>
            </a:r>
            <a:endParaRPr lang="en-US" sz="2600"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00807596-F22F-9E34-0F14-55AA1DB012FF}"/>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10EA635E-7171-4E20-9BA7-F465D8FDC270}" type="slidenum">
              <a:rPr lang="en-US" altLang="en-US">
                <a:latin typeface="Arial" panose="020B0604020202020204" pitchFamily="34" charset="0"/>
              </a:rPr>
              <a:pPr>
                <a:defRPr/>
              </a:pPr>
              <a:t>138</a:t>
            </a:fld>
            <a:endParaRPr lang="en-US" altLang="en-US">
              <a:latin typeface="Arial" panose="020B0604020202020204" pitchFamily="34" charset="0"/>
            </a:endParaRPr>
          </a:p>
        </p:txBody>
      </p:sp>
      <p:sp>
        <p:nvSpPr>
          <p:cNvPr id="3" name="TextBox 2">
            <a:extLst>
              <a:ext uri="{FF2B5EF4-FFF2-40B4-BE49-F238E27FC236}">
                <a16:creationId xmlns:a16="http://schemas.microsoft.com/office/drawing/2014/main" id="{65963C82-BCA2-D9E7-CDC0-DC1D1463D239}"/>
              </a:ext>
            </a:extLst>
          </p:cNvPr>
          <p:cNvSpPr txBox="1"/>
          <p:nvPr/>
        </p:nvSpPr>
        <p:spPr>
          <a:xfrm>
            <a:off x="1673225" y="3027363"/>
            <a:ext cx="6705600" cy="830262"/>
          </a:xfrm>
          <a:prstGeom prst="rect">
            <a:avLst/>
          </a:prstGeom>
          <a:noFill/>
        </p:spPr>
        <p:txBody>
          <a:bodyPr>
            <a:spAutoFit/>
          </a:bodyPr>
          <a:lstStyle/>
          <a:p>
            <a:pPr>
              <a:defRPr/>
            </a:pPr>
            <a:r>
              <a:rPr lang="en-US" sz="2400" kern="0" dirty="0">
                <a:latin typeface="Microsoft New Tai Lue" panose="020B0502040204020203" pitchFamily="34" charset="0"/>
                <a:cs typeface="Microsoft New Tai Lue" panose="020B0502040204020203" pitchFamily="34" charset="0"/>
              </a:rPr>
              <a:t>Evolutionist Dr. Derek Ager Responds. . .</a:t>
            </a:r>
          </a:p>
          <a:p>
            <a:pPr>
              <a:defRPr/>
            </a:pPr>
            <a:endParaRPr lang="en-US" sz="2400" dirty="0">
              <a:latin typeface="Microsoft New Tai Lue" panose="020B0502040204020203" pitchFamily="34" charset="0"/>
              <a:cs typeface="Microsoft New Tai Lue" panose="020B0502040204020203" pitchFamily="34" charset="0"/>
            </a:endParaRPr>
          </a:p>
        </p:txBody>
      </p:sp>
    </p:spTree>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5" name="Rectangle 2">
            <a:extLst>
              <a:ext uri="{FF2B5EF4-FFF2-40B4-BE49-F238E27FC236}">
                <a16:creationId xmlns:a16="http://schemas.microsoft.com/office/drawing/2014/main" id="{65B2D5BB-645A-D3A6-5657-C6B869211869}"/>
              </a:ext>
            </a:extLst>
          </p:cNvPr>
          <p:cNvSpPr>
            <a:spLocks noGrp="1" noChangeArrowheads="1"/>
          </p:cNvSpPr>
          <p:nvPr>
            <p:ph type="title"/>
          </p:nvPr>
        </p:nvSpPr>
        <p:spPr>
          <a:xfrm>
            <a:off x="639951" y="1905000"/>
            <a:ext cx="4634316" cy="2743200"/>
          </a:xfrm>
        </p:spPr>
        <p:txBody>
          <a:bodyPr/>
          <a:lstStyle/>
          <a:p>
            <a:pPr indent="-838200" algn="l" eaLnBrk="1" hangingPunct="1">
              <a:defRPr/>
            </a:pPr>
            <a:r>
              <a:rPr lang="en-US" sz="2200" i="1" dirty="0">
                <a:effectLst/>
              </a:rPr>
              <a:t>“Always it comes back to the </a:t>
            </a:r>
            <a:r>
              <a:rPr lang="en-US" sz="2200" i="1" dirty="0">
                <a:solidFill>
                  <a:schemeClr val="tx1"/>
                </a:solidFill>
                <a:effectLst/>
              </a:rPr>
              <a:t>extinction of the </a:t>
            </a:r>
            <a:r>
              <a:rPr lang="en-US" sz="2200" i="1" dirty="0">
                <a:effectLst/>
              </a:rPr>
              <a:t>dinosaurs. </a:t>
            </a:r>
            <a:r>
              <a:rPr lang="en-US" sz="2200" i="1" dirty="0">
                <a:solidFill>
                  <a:schemeClr val="tx1"/>
                </a:solidFill>
                <a:effectLst/>
              </a:rPr>
              <a:t>I must admit to being </a:t>
            </a:r>
            <a:r>
              <a:rPr lang="en-US" sz="2200" i="1" dirty="0">
                <a:effectLst/>
              </a:rPr>
              <a:t>a little tired of those </a:t>
            </a:r>
            <a:r>
              <a:rPr lang="en-US" sz="2200" i="1" dirty="0">
                <a:solidFill>
                  <a:schemeClr val="accent4">
                    <a:lumMod val="25000"/>
                  </a:schemeClr>
                </a:solidFill>
                <a:effectLst/>
              </a:rPr>
              <a:t>stupid</a:t>
            </a:r>
            <a:r>
              <a:rPr lang="en-US" sz="2200" i="1" dirty="0">
                <a:effectLst/>
              </a:rPr>
              <a:t> </a:t>
            </a:r>
            <a:r>
              <a:rPr lang="en-US" sz="2200" i="1" dirty="0">
                <a:solidFill>
                  <a:schemeClr val="tx1"/>
                </a:solidFill>
                <a:effectLst/>
              </a:rPr>
              <a:t>great</a:t>
            </a:r>
            <a:r>
              <a:rPr lang="en-US" sz="2200" i="1" dirty="0">
                <a:solidFill>
                  <a:schemeClr val="bg2">
                    <a:lumMod val="60000"/>
                    <a:lumOff val="40000"/>
                  </a:schemeClr>
                </a:solidFill>
                <a:effectLst/>
              </a:rPr>
              <a:t> </a:t>
            </a:r>
            <a:r>
              <a:rPr lang="en-US" sz="2200" i="1" dirty="0">
                <a:effectLst/>
              </a:rPr>
              <a:t>beasts, </a:t>
            </a:r>
            <a:r>
              <a:rPr lang="en-US" sz="2200" i="1" dirty="0">
                <a:solidFill>
                  <a:schemeClr val="tx1"/>
                </a:solidFill>
                <a:effectLst/>
              </a:rPr>
              <a:t>though they are the best recruiting sergeants for our subject among young people (including myself). </a:t>
            </a:r>
            <a:r>
              <a:rPr lang="en-US" sz="2200" i="1" dirty="0">
                <a:effectLst/>
              </a:rPr>
              <a:t>Their importance, </a:t>
            </a:r>
            <a:r>
              <a:rPr lang="en-US" sz="2200" i="1" dirty="0">
                <a:solidFill>
                  <a:schemeClr val="tx1"/>
                </a:solidFill>
                <a:effectLst/>
              </a:rPr>
              <a:t>in my view, is grossly exaggerated.”</a:t>
            </a:r>
            <a:br>
              <a:rPr lang="en-US" sz="2200" b="1" i="1" dirty="0">
                <a:solidFill>
                  <a:schemeClr val="tx1"/>
                </a:solidFill>
                <a:effectLst/>
              </a:rPr>
            </a:br>
            <a:r>
              <a:rPr lang="en-US" sz="600" b="1" i="1" dirty="0">
                <a:solidFill>
                  <a:schemeClr val="tx1"/>
                </a:solidFill>
                <a:effectLst/>
              </a:rPr>
              <a:t>   </a:t>
            </a:r>
            <a:br>
              <a:rPr lang="en-US" sz="2200" b="1" dirty="0">
                <a:effectLst/>
              </a:rPr>
            </a:br>
            <a:r>
              <a:rPr lang="en-US" sz="1900" dirty="0">
                <a:solidFill>
                  <a:srgbClr val="FFC000"/>
                </a:solidFill>
                <a:effectLst/>
              </a:rPr>
              <a:t>- Derek </a:t>
            </a:r>
            <a:r>
              <a:rPr lang="en-US" sz="1900" dirty="0">
                <a:solidFill>
                  <a:srgbClr val="FFCC00"/>
                </a:solidFill>
                <a:effectLst/>
              </a:rPr>
              <a:t>V. Ager, </a:t>
            </a:r>
            <a:r>
              <a:rPr lang="en-US" sz="1900" u="sng" dirty="0">
                <a:solidFill>
                  <a:srgbClr val="FFCC00"/>
                </a:solidFill>
                <a:effectLst/>
              </a:rPr>
              <a:t>The New </a:t>
            </a:r>
            <a:r>
              <a:rPr lang="en-US" sz="1900" u="sng" dirty="0" err="1">
                <a:solidFill>
                  <a:srgbClr val="FFCC00"/>
                </a:solidFill>
                <a:effectLst/>
              </a:rPr>
              <a:t>Catastrophism</a:t>
            </a:r>
            <a:r>
              <a:rPr lang="en-US" sz="1900" dirty="0">
                <a:solidFill>
                  <a:srgbClr val="FFCC00"/>
                </a:solidFill>
                <a:effectLst/>
              </a:rPr>
              <a:t> (Cambridge, U.K.: Cambridge University Press, 1993), p. 186</a:t>
            </a:r>
          </a:p>
        </p:txBody>
      </p:sp>
      <p:pic>
        <p:nvPicPr>
          <p:cNvPr id="389123" name="Picture 5">
            <a:extLst>
              <a:ext uri="{FF2B5EF4-FFF2-40B4-BE49-F238E27FC236}">
                <a16:creationId xmlns:a16="http://schemas.microsoft.com/office/drawing/2014/main" id="{75918767-0805-B405-3CF5-BAEBADFA7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450" y="222250"/>
            <a:ext cx="2371725"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
            <a:extLst>
              <a:ext uri="{FF2B5EF4-FFF2-40B4-BE49-F238E27FC236}">
                <a16:creationId xmlns:a16="http://schemas.microsoft.com/office/drawing/2014/main" id="{D16556AB-925F-D458-F008-82E2FB21384C}"/>
              </a:ext>
            </a:extLst>
          </p:cNvPr>
          <p:cNvSpPr>
            <a:spLocks noChangeArrowheads="1"/>
          </p:cNvSpPr>
          <p:nvPr/>
        </p:nvSpPr>
        <p:spPr bwMode="auto">
          <a:xfrm>
            <a:off x="6553200" y="2667000"/>
            <a:ext cx="2590800" cy="381000"/>
          </a:xfrm>
          <a:prstGeom prst="rect">
            <a:avLst/>
          </a:prstGeom>
          <a:noFill/>
          <a:ln w="9525">
            <a:noFill/>
            <a:miter lim="800000"/>
            <a:headEnd/>
            <a:tailEnd/>
          </a:ln>
          <a:effectLst/>
        </p:spPr>
        <p:txBody>
          <a:bodyPr anchor="ctr"/>
          <a:lstStyle/>
          <a:p>
            <a:pPr eaLnBrk="1" hangingPunct="1">
              <a:defRPr/>
            </a:pPr>
            <a:r>
              <a:rPr lang="en-US" sz="1200" b="1" dirty="0">
                <a:solidFill>
                  <a:srgbClr val="FFCC00"/>
                </a:solidFill>
                <a:effectLst>
                  <a:outerShdw blurRad="38100" dist="38100" dir="2700000" algn="tl">
                    <a:srgbClr val="000000"/>
                  </a:outerShdw>
                </a:effectLst>
                <a:latin typeface="Arial" charset="0"/>
              </a:rPr>
              <a:t>Dinosaur-Facts.com</a:t>
            </a:r>
            <a:r>
              <a:rPr lang="en-US" sz="1200" b="1" dirty="0">
                <a:solidFill>
                  <a:schemeClr val="tx2"/>
                </a:solidFill>
                <a:effectLst>
                  <a:outerShdw blurRad="38100" dist="38100" dir="2700000" algn="tl">
                    <a:srgbClr val="000000"/>
                  </a:outerShdw>
                </a:effectLst>
                <a:latin typeface="Arial" charset="0"/>
              </a:rPr>
              <a:t> </a:t>
            </a:r>
          </a:p>
        </p:txBody>
      </p:sp>
      <p:pic>
        <p:nvPicPr>
          <p:cNvPr id="389125" name="Picture 2">
            <a:extLst>
              <a:ext uri="{FF2B5EF4-FFF2-40B4-BE49-F238E27FC236}">
                <a16:creationId xmlns:a16="http://schemas.microsoft.com/office/drawing/2014/main" id="{5247E405-987B-406C-F830-45F62062F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778125"/>
            <a:ext cx="30194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003F642-5922-5D84-2C39-89B06C73196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6C09053B-6495-48F8-8BC1-8830343DB27A}" type="slidenum">
              <a:rPr lang="en-US" altLang="en-US">
                <a:latin typeface="Arial" panose="020B0604020202020204" pitchFamily="34" charset="0"/>
              </a:rPr>
              <a:pPr>
                <a:defRPr/>
              </a:pPr>
              <a:t>139</a:t>
            </a:fld>
            <a:endParaRPr lang="en-US" altLang="en-US">
              <a:latin typeface="Arial" panose="020B0604020202020204" pitchFamily="34" charset="0"/>
            </a:endParaRPr>
          </a:p>
        </p:txBody>
      </p:sp>
    </p:spTree>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99EA3F-E68E-6B36-3D7A-5FA309B27B3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400D56-D8CB-A608-ACC9-01C5196F4910}"/>
              </a:ext>
            </a:extLst>
          </p:cNvPr>
          <p:cNvSpPr>
            <a:spLocks noGrp="1"/>
          </p:cNvSpPr>
          <p:nvPr>
            <p:ph type="sldNum" sz="quarter" idx="12"/>
          </p:nvPr>
        </p:nvSpPr>
        <p:spPr>
          <a:xfrm>
            <a:off x="6553200" y="5715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A2333E8-2255-48E7-8000-35069D1D1A7F}" type="slidenum">
              <a:rPr lang="en-US" altLang="en-US" smtClean="0">
                <a:latin typeface="Arial" panose="020B0604020202020204" pitchFamily="34" charset="0"/>
              </a:rPr>
              <a:pPr>
                <a:defRPr/>
              </a:pPr>
              <a:t>140</a:t>
            </a:fld>
            <a:endParaRPr lang="en-US" altLang="en-US">
              <a:latin typeface="Arial" panose="020B0604020202020204" pitchFamily="34" charset="0"/>
            </a:endParaRPr>
          </a:p>
        </p:txBody>
      </p:sp>
      <p:pic>
        <p:nvPicPr>
          <p:cNvPr id="392196" name="Picture 5">
            <a:extLst>
              <a:ext uri="{FF2B5EF4-FFF2-40B4-BE49-F238E27FC236}">
                <a16:creationId xmlns:a16="http://schemas.microsoft.com/office/drawing/2014/main" id="{98F3B690-F5B8-90B6-3615-0C8300FAB5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188" y="3621064"/>
            <a:ext cx="500697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22DFD559-72B7-98B0-4122-6EC87AACC9D7}"/>
              </a:ext>
            </a:extLst>
          </p:cNvPr>
          <p:cNvSpPr txBox="1">
            <a:spLocks/>
          </p:cNvSpPr>
          <p:nvPr/>
        </p:nvSpPr>
        <p:spPr bwMode="auto">
          <a:xfrm>
            <a:off x="228600" y="-304800"/>
            <a:ext cx="8915400" cy="18288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8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400" kern="0" dirty="0">
                <a:solidFill>
                  <a:srgbClr val="FFCC00"/>
                </a:solidFill>
              </a:rPr>
              <a:t>FAQ #4. What About the “Ice Age”</a:t>
            </a:r>
          </a:p>
        </p:txBody>
      </p:sp>
    </p:spTree>
    <p:extLst>
      <p:ext uri="{BB962C8B-B14F-4D97-AF65-F5344CB8AC3E}">
        <p14:creationId xmlns:p14="http://schemas.microsoft.com/office/powerpoint/2010/main" val="3720487957"/>
      </p:ext>
    </p:extLst>
  </p:cSld>
  <p:clrMapOvr>
    <a:masterClrMapping/>
  </p:clrMapOvr>
  <p:transition>
    <p:fade/>
  </p:transition>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1A0150-D2CE-7125-FA15-0422DF85554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4CA7F43-B99E-9442-85BC-38A582A1AE30}"/>
              </a:ext>
            </a:extLst>
          </p:cNvPr>
          <p:cNvSpPr>
            <a:spLocks noGrp="1"/>
          </p:cNvSpPr>
          <p:nvPr>
            <p:ph type="subTitle" sz="quarter" idx="1"/>
          </p:nvPr>
        </p:nvSpPr>
        <p:spPr>
          <a:xfrm>
            <a:off x="1371600" y="941524"/>
            <a:ext cx="6400800" cy="1752600"/>
          </a:xfrm>
        </p:spPr>
        <p:txBody>
          <a:bodyPr/>
          <a:lstStyle/>
          <a:p>
            <a:pPr>
              <a:defRPr/>
            </a:pPr>
            <a:r>
              <a:rPr lang="en-US" sz="2400" dirty="0"/>
              <a:t>Recommendation:  </a:t>
            </a:r>
          </a:p>
          <a:p>
            <a:pPr>
              <a:defRPr/>
            </a:pPr>
            <a:r>
              <a:rPr lang="en-US" sz="2400" dirty="0"/>
              <a:t>Go to </a:t>
            </a:r>
            <a:r>
              <a:rPr lang="en-US" sz="2400" dirty="0">
                <a:hlinkClick r:id="rId2"/>
              </a:rPr>
              <a:t>www.creation.com</a:t>
            </a:r>
            <a:r>
              <a:rPr lang="en-US" sz="2400" dirty="0"/>
              <a:t> and do a search for </a:t>
            </a:r>
            <a:r>
              <a:rPr lang="en-US" sz="2400" i="1" dirty="0"/>
              <a:t>“ice age”</a:t>
            </a:r>
          </a:p>
          <a:p>
            <a:pPr>
              <a:defRPr/>
            </a:pPr>
            <a:r>
              <a:rPr lang="en-US" sz="600" dirty="0"/>
              <a:t>     </a:t>
            </a:r>
          </a:p>
          <a:p>
            <a:pPr>
              <a:defRPr/>
            </a:pPr>
            <a:r>
              <a:rPr lang="en-US" sz="2400" dirty="0"/>
              <a:t>It will turn up &gt;60 articles + videos and podcasts on the ice age</a:t>
            </a:r>
          </a:p>
        </p:txBody>
      </p:sp>
      <p:sp>
        <p:nvSpPr>
          <p:cNvPr id="5" name="Slide Number Placeholder 4">
            <a:extLst>
              <a:ext uri="{FF2B5EF4-FFF2-40B4-BE49-F238E27FC236}">
                <a16:creationId xmlns:a16="http://schemas.microsoft.com/office/drawing/2014/main" id="{4596E83F-4942-8BDE-5099-70320D47585E}"/>
              </a:ext>
            </a:extLst>
          </p:cNvPr>
          <p:cNvSpPr>
            <a:spLocks noGrp="1"/>
          </p:cNvSpPr>
          <p:nvPr>
            <p:ph type="sldNum" sz="quarter" idx="12"/>
          </p:nvPr>
        </p:nvSpPr>
        <p:spPr>
          <a:xfrm>
            <a:off x="6553200" y="5715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EA2333E8-2255-48E7-8000-35069D1D1A7F}" type="slidenum">
              <a:rPr lang="en-US" altLang="en-US" smtClean="0">
                <a:latin typeface="Arial" panose="020B0604020202020204" pitchFamily="34" charset="0"/>
              </a:rPr>
              <a:pPr>
                <a:defRPr/>
              </a:pPr>
              <a:t>141</a:t>
            </a:fld>
            <a:endParaRPr lang="en-US" altLang="en-US">
              <a:latin typeface="Arial" panose="020B0604020202020204" pitchFamily="34" charset="0"/>
            </a:endParaRPr>
          </a:p>
        </p:txBody>
      </p:sp>
      <p:pic>
        <p:nvPicPr>
          <p:cNvPr id="392196" name="Picture 5">
            <a:extLst>
              <a:ext uri="{FF2B5EF4-FFF2-40B4-BE49-F238E27FC236}">
                <a16:creationId xmlns:a16="http://schemas.microsoft.com/office/drawing/2014/main" id="{27CB9C04-E7D2-37E4-4201-3C0820C28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8188" y="3621064"/>
            <a:ext cx="500697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01DB821-F84D-28F7-5F8E-E62D4B13DB39}"/>
              </a:ext>
            </a:extLst>
          </p:cNvPr>
          <p:cNvSpPr txBox="1">
            <a:spLocks/>
          </p:cNvSpPr>
          <p:nvPr/>
        </p:nvSpPr>
        <p:spPr bwMode="auto">
          <a:xfrm>
            <a:off x="228600" y="-304800"/>
            <a:ext cx="8915400" cy="182880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8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a:defRPr/>
            </a:pPr>
            <a:r>
              <a:rPr lang="en-US" sz="2400" kern="0" dirty="0">
                <a:solidFill>
                  <a:srgbClr val="FFCC00"/>
                </a:solidFill>
              </a:rPr>
              <a:t>FAQ #4. What About the “Ice Age”</a:t>
            </a:r>
          </a:p>
        </p:txBody>
      </p:sp>
    </p:spTree>
    <p:extLst>
      <p:ext uri="{BB962C8B-B14F-4D97-AF65-F5344CB8AC3E}">
        <p14:creationId xmlns:p14="http://schemas.microsoft.com/office/powerpoint/2010/main" val="667810803"/>
      </p:ext>
    </p:extLst>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3218" name="Picture 2">
            <a:extLst>
              <a:ext uri="{FF2B5EF4-FFF2-40B4-BE49-F238E27FC236}">
                <a16:creationId xmlns:a16="http://schemas.microsoft.com/office/drawing/2014/main" id="{0739C86D-60C1-DE66-FFE8-18BA086EA0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81" t="26042" r="10938" b="8334"/>
          <a:stretch>
            <a:fillRect/>
          </a:stretch>
        </p:blipFill>
        <p:spPr bwMode="auto">
          <a:xfrm>
            <a:off x="972343" y="1091139"/>
            <a:ext cx="7199313" cy="467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3D482ECB-E89E-D05B-ABED-E317FD8BAA24}"/>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B9BE8FEE-42D1-4ED2-8CCD-9E65B9D2F59E}" type="slidenum">
              <a:rPr lang="en-US" altLang="en-US" smtClean="0">
                <a:latin typeface="Arial" panose="020B0604020202020204" pitchFamily="34" charset="0"/>
              </a:rPr>
              <a:pPr>
                <a:defRPr/>
              </a:pPr>
              <a:t>142</a:t>
            </a:fld>
            <a:endParaRPr lang="en-US" altLang="en-US">
              <a:latin typeface="Arial" panose="020B0604020202020204" pitchFamily="34" charset="0"/>
            </a:endParaRPr>
          </a:p>
        </p:txBody>
      </p:sp>
    </p:spTree>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F82702-AC7F-9153-D6B4-656FECC69E00}"/>
              </a:ext>
            </a:extLst>
          </p:cNvPr>
          <p:cNvSpPr>
            <a:spLocks noGrp="1"/>
          </p:cNvSpPr>
          <p:nvPr>
            <p:ph type="subTitle" sz="quarter" idx="1"/>
          </p:nvPr>
        </p:nvSpPr>
        <p:spPr>
          <a:xfrm>
            <a:off x="647700" y="1600200"/>
            <a:ext cx="7848600" cy="1752600"/>
          </a:xfrm>
        </p:spPr>
        <p:txBody>
          <a:bodyPr/>
          <a:lstStyle/>
          <a:p>
            <a:pPr algn="l">
              <a:defRPr/>
            </a:pPr>
            <a:r>
              <a:rPr lang="en-US" sz="2400" dirty="0">
                <a:solidFill>
                  <a:srgbClr val="FFC000"/>
                </a:solidFill>
              </a:rPr>
              <a:t>There may be references to the ice age in the ancient book of Job (37:9–10, 38:22–23, 29–30), who perhaps lived in its waning years.  </a:t>
            </a:r>
          </a:p>
          <a:p>
            <a:pPr algn="l">
              <a:defRPr/>
            </a:pPr>
            <a:r>
              <a:rPr lang="en-US" sz="800" dirty="0">
                <a:solidFill>
                  <a:srgbClr val="FFC000"/>
                </a:solidFill>
              </a:rPr>
              <a:t> </a:t>
            </a:r>
          </a:p>
          <a:p>
            <a:pPr algn="l">
              <a:defRPr/>
            </a:pPr>
            <a:r>
              <a:rPr lang="en-US" sz="2400" dirty="0"/>
              <a:t>- Job lived in the land of Uz (Uz being a descendant of Shem [Gen. 10:23]), and most conservative Bible scholars agree that Job probably lived some time between the Tower of Babel and Abraham</a:t>
            </a:r>
          </a:p>
        </p:txBody>
      </p:sp>
      <p:sp>
        <p:nvSpPr>
          <p:cNvPr id="5" name="Footer Placeholder 1">
            <a:extLst>
              <a:ext uri="{FF2B5EF4-FFF2-40B4-BE49-F238E27FC236}">
                <a16:creationId xmlns:a16="http://schemas.microsoft.com/office/drawing/2014/main" id="{4FB9261B-E1B4-B6EC-E6D8-AD060DEE2A68}"/>
              </a:ext>
            </a:extLst>
          </p:cNvPr>
          <p:cNvSpPr txBox="1">
            <a:spLocks/>
          </p:cNvSpPr>
          <p:nvPr/>
        </p:nvSpPr>
        <p:spPr bwMode="auto">
          <a:xfrm>
            <a:off x="2895600" y="6096000"/>
            <a:ext cx="2895600" cy="457200"/>
          </a:xfrm>
          <a:prstGeom prst="rect">
            <a:avLst/>
          </a:prstGeom>
          <a:noFill/>
          <a:ln w="9525">
            <a:noFill/>
            <a:miter lim="800000"/>
            <a:headEnd/>
            <a:tailEnd/>
          </a:ln>
          <a:effectLst/>
        </p:spPr>
        <p:txBody>
          <a:bodyPr anchor="b"/>
          <a:lstStyle/>
          <a:p>
            <a:pPr algn="ctr">
              <a:defRPr/>
            </a:pPr>
            <a:r>
              <a:rPr lang="en-US" sz="1200" dirty="0">
                <a:effectLst>
                  <a:outerShdw blurRad="38100" dist="38100" dir="2700000" algn="tl">
                    <a:srgbClr val="000000"/>
                  </a:outerShdw>
                </a:effectLst>
                <a:latin typeface="Arial" charset="0"/>
              </a:rPr>
              <a:t>New Answers Book</a:t>
            </a:r>
          </a:p>
        </p:txBody>
      </p:sp>
      <p:sp>
        <p:nvSpPr>
          <p:cNvPr id="2" name="Slide Number Placeholder 1">
            <a:extLst>
              <a:ext uri="{FF2B5EF4-FFF2-40B4-BE49-F238E27FC236}">
                <a16:creationId xmlns:a16="http://schemas.microsoft.com/office/drawing/2014/main" id="{4830B2AE-8086-9632-1AD3-1242A06E3B6D}"/>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42F28036-58A4-4A81-8CEF-81F6FF14C752}" type="slidenum">
              <a:rPr lang="en-US" altLang="en-US" smtClean="0">
                <a:latin typeface="Arial" panose="020B0604020202020204" pitchFamily="34" charset="0"/>
              </a:rPr>
              <a:pPr>
                <a:defRPr/>
              </a:pPr>
              <a:t>143</a:t>
            </a:fld>
            <a:endParaRPr lang="en-US" altLang="en-US">
              <a:latin typeface="Arial" panose="020B0604020202020204" pitchFamily="34" charset="0"/>
            </a:endParaRPr>
          </a:p>
        </p:txBody>
      </p:sp>
    </p:spTree>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51E0D9-59EF-EB82-4A37-494A4D8BA0B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2A6ACB5-7488-723D-B2B1-8AEDE2065B37}"/>
              </a:ext>
            </a:extLst>
          </p:cNvPr>
          <p:cNvSpPr>
            <a:spLocks noGrp="1"/>
          </p:cNvSpPr>
          <p:nvPr>
            <p:ph type="subTitle" sz="quarter" idx="1"/>
          </p:nvPr>
        </p:nvSpPr>
        <p:spPr>
          <a:xfrm>
            <a:off x="609600" y="609600"/>
            <a:ext cx="7848600" cy="1752600"/>
          </a:xfrm>
        </p:spPr>
        <p:txBody>
          <a:bodyPr/>
          <a:lstStyle/>
          <a:p>
            <a:pPr algn="l">
              <a:defRPr/>
            </a:pPr>
            <a:r>
              <a:rPr lang="en-US" sz="2300" dirty="0">
                <a:solidFill>
                  <a:srgbClr val="FFC000"/>
                </a:solidFill>
              </a:rPr>
              <a:t>Job 38:29,30</a:t>
            </a:r>
          </a:p>
          <a:p>
            <a:pPr algn="l">
              <a:spcBef>
                <a:spcPts val="0"/>
              </a:spcBef>
              <a:defRPr/>
            </a:pPr>
            <a:r>
              <a:rPr lang="en-US" sz="2300" i="1" dirty="0"/>
              <a:t>‘Out of whose womb came the ice? And the frost of the heavens, who fathered it? </a:t>
            </a:r>
            <a:r>
              <a:rPr lang="en-US" sz="2300" i="1" u="sng" dirty="0"/>
              <a:t>The waters are hidden like stone, and the face of the deep is frozen</a:t>
            </a:r>
            <a:r>
              <a:rPr lang="en-US" sz="2300" i="1" dirty="0"/>
              <a:t>’</a:t>
            </a:r>
          </a:p>
          <a:p>
            <a:pPr algn="l">
              <a:defRPr/>
            </a:pPr>
            <a:r>
              <a:rPr lang="en-US" sz="800" i="1" dirty="0"/>
              <a:t>  </a:t>
            </a:r>
          </a:p>
        </p:txBody>
      </p:sp>
      <p:sp>
        <p:nvSpPr>
          <p:cNvPr id="2" name="Slide Number Placeholder 1">
            <a:extLst>
              <a:ext uri="{FF2B5EF4-FFF2-40B4-BE49-F238E27FC236}">
                <a16:creationId xmlns:a16="http://schemas.microsoft.com/office/drawing/2014/main" id="{9CB6376E-AF11-2151-07C9-60F1A3E40CC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3E0399-BEB5-456B-BD5C-C9DEE70898D9}" type="slidenum">
              <a:rPr lang="en-US" altLang="en-US" smtClean="0">
                <a:latin typeface="Arial" panose="020B0604020202020204" pitchFamily="34" charset="0"/>
              </a:rPr>
              <a:pPr>
                <a:defRPr/>
              </a:pPr>
              <a:t>144</a:t>
            </a:fld>
            <a:endParaRPr lang="en-US" altLang="en-US">
              <a:latin typeface="Arial" panose="020B0604020202020204" pitchFamily="34" charset="0"/>
            </a:endParaRPr>
          </a:p>
        </p:txBody>
      </p:sp>
    </p:spTree>
    <p:extLst>
      <p:ext uri="{BB962C8B-B14F-4D97-AF65-F5344CB8AC3E}">
        <p14:creationId xmlns:p14="http://schemas.microsoft.com/office/powerpoint/2010/main" val="3301947238"/>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26F376-C45D-2C24-8106-E2766B5869A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A7E079C-47A7-7E35-974F-F28D2342F59C}"/>
              </a:ext>
            </a:extLst>
          </p:cNvPr>
          <p:cNvSpPr>
            <a:spLocks noGrp="1"/>
          </p:cNvSpPr>
          <p:nvPr>
            <p:ph type="subTitle" sz="quarter" idx="1"/>
          </p:nvPr>
        </p:nvSpPr>
        <p:spPr>
          <a:xfrm>
            <a:off x="609600" y="609600"/>
            <a:ext cx="7848600" cy="1752600"/>
          </a:xfrm>
        </p:spPr>
        <p:txBody>
          <a:bodyPr/>
          <a:lstStyle/>
          <a:p>
            <a:pPr algn="l">
              <a:defRPr/>
            </a:pPr>
            <a:r>
              <a:rPr lang="en-US" sz="2300" dirty="0">
                <a:solidFill>
                  <a:srgbClr val="FFC000"/>
                </a:solidFill>
              </a:rPr>
              <a:t>Job 38:29,30</a:t>
            </a:r>
          </a:p>
          <a:p>
            <a:pPr algn="l">
              <a:spcBef>
                <a:spcPts val="0"/>
              </a:spcBef>
              <a:defRPr/>
            </a:pPr>
            <a:r>
              <a:rPr lang="en-US" sz="2300" i="1" dirty="0"/>
              <a:t>‘Out of whose womb came the ice? And the frost of the heavens, who fathered it? </a:t>
            </a:r>
            <a:r>
              <a:rPr lang="en-US" sz="2300" i="1" u="sng" dirty="0"/>
              <a:t>The waters are hidden like stone, and the face of the deep is frozen</a:t>
            </a:r>
            <a:r>
              <a:rPr lang="en-US" sz="2300" i="1" dirty="0"/>
              <a:t>’</a:t>
            </a:r>
          </a:p>
          <a:p>
            <a:pPr algn="l">
              <a:defRPr/>
            </a:pPr>
            <a:r>
              <a:rPr lang="en-US" sz="800" i="1" dirty="0"/>
              <a:t>  </a:t>
            </a:r>
          </a:p>
          <a:p>
            <a:pPr algn="l">
              <a:defRPr/>
            </a:pPr>
            <a:r>
              <a:rPr lang="en-US" sz="2300" dirty="0">
                <a:solidFill>
                  <a:srgbClr val="FFC000"/>
                </a:solidFill>
              </a:rPr>
              <a:t>Job 37:9-10</a:t>
            </a:r>
          </a:p>
          <a:p>
            <a:pPr algn="l">
              <a:spcBef>
                <a:spcPts val="0"/>
              </a:spcBef>
              <a:defRPr/>
            </a:pPr>
            <a:r>
              <a:rPr lang="en-US" sz="2300" i="1" dirty="0"/>
              <a:t>“From the chamber of the south comes the whirlwind,</a:t>
            </a:r>
          </a:p>
          <a:p>
            <a:pPr algn="l">
              <a:spcBef>
                <a:spcPts val="0"/>
              </a:spcBef>
              <a:defRPr/>
            </a:pPr>
            <a:r>
              <a:rPr lang="en-US" sz="2300" i="1" dirty="0"/>
              <a:t>And cold from the scattering winds of the north. By the breath of God ice is given, and </a:t>
            </a:r>
            <a:r>
              <a:rPr lang="en-US" sz="2300" i="1" u="sng" dirty="0"/>
              <a:t>the broad waters are frozen</a:t>
            </a:r>
            <a:r>
              <a:rPr lang="en-US" sz="2300" i="1" dirty="0"/>
              <a:t>.”</a:t>
            </a:r>
          </a:p>
          <a:p>
            <a:pPr algn="l">
              <a:defRPr/>
            </a:pPr>
            <a:r>
              <a:rPr lang="en-US" sz="800" i="1" dirty="0"/>
              <a:t>  </a:t>
            </a:r>
          </a:p>
          <a:p>
            <a:pPr algn="l">
              <a:defRPr/>
            </a:pPr>
            <a:r>
              <a:rPr lang="en-US" sz="2300" dirty="0">
                <a:solidFill>
                  <a:schemeClr val="accent4">
                    <a:lumMod val="25000"/>
                  </a:schemeClr>
                </a:solidFill>
              </a:rPr>
              <a:t>Job 38:22-23</a:t>
            </a:r>
          </a:p>
          <a:p>
            <a:pPr algn="l">
              <a:spcBef>
                <a:spcPts val="0"/>
              </a:spcBef>
              <a:defRPr/>
            </a:pPr>
            <a:r>
              <a:rPr lang="en-US" sz="2300" i="1" dirty="0">
                <a:solidFill>
                  <a:schemeClr val="accent4">
                    <a:lumMod val="25000"/>
                  </a:schemeClr>
                </a:solidFill>
              </a:rPr>
              <a:t>“Have you entered </a:t>
            </a:r>
            <a:r>
              <a:rPr lang="en-US" sz="2300" i="1" u="sng" dirty="0">
                <a:solidFill>
                  <a:schemeClr val="accent4">
                    <a:lumMod val="25000"/>
                  </a:schemeClr>
                </a:solidFill>
              </a:rPr>
              <a:t>the treasury of snow</a:t>
            </a:r>
            <a:r>
              <a:rPr lang="en-US" sz="2300" i="1" dirty="0">
                <a:solidFill>
                  <a:schemeClr val="accent4">
                    <a:lumMod val="25000"/>
                  </a:schemeClr>
                </a:solidFill>
              </a:rPr>
              <a:t>,</a:t>
            </a:r>
          </a:p>
          <a:p>
            <a:pPr algn="l">
              <a:spcBef>
                <a:spcPts val="0"/>
              </a:spcBef>
              <a:defRPr/>
            </a:pPr>
            <a:r>
              <a:rPr lang="en-US" sz="2300" i="1" dirty="0">
                <a:solidFill>
                  <a:schemeClr val="accent4">
                    <a:lumMod val="25000"/>
                  </a:schemeClr>
                </a:solidFill>
              </a:rPr>
              <a:t>have you seen the treasury of hail, </a:t>
            </a:r>
          </a:p>
          <a:p>
            <a:pPr algn="l">
              <a:spcBef>
                <a:spcPts val="0"/>
              </a:spcBef>
              <a:defRPr/>
            </a:pPr>
            <a:r>
              <a:rPr lang="en-US" sz="2300" i="1" dirty="0">
                <a:solidFill>
                  <a:schemeClr val="accent4">
                    <a:lumMod val="25000"/>
                  </a:schemeClr>
                </a:solidFill>
              </a:rPr>
              <a:t>Which I have reserved for the time of trouble,</a:t>
            </a:r>
          </a:p>
          <a:p>
            <a:pPr algn="l">
              <a:spcBef>
                <a:spcPts val="0"/>
              </a:spcBef>
              <a:defRPr/>
            </a:pPr>
            <a:r>
              <a:rPr lang="en-US" sz="2300" i="1" dirty="0">
                <a:solidFill>
                  <a:schemeClr val="accent4">
                    <a:lumMod val="25000"/>
                  </a:schemeClr>
                </a:solidFill>
              </a:rPr>
              <a:t>For the day of battle and war?”</a:t>
            </a:r>
          </a:p>
        </p:txBody>
      </p:sp>
      <p:sp>
        <p:nvSpPr>
          <p:cNvPr id="2" name="Slide Number Placeholder 1">
            <a:extLst>
              <a:ext uri="{FF2B5EF4-FFF2-40B4-BE49-F238E27FC236}">
                <a16:creationId xmlns:a16="http://schemas.microsoft.com/office/drawing/2014/main" id="{6E8C60C9-511A-AC3E-A1F3-9090C175A3E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2E3E0399-BEB5-456B-BD5C-C9DEE70898D9}" type="slidenum">
              <a:rPr lang="en-US" altLang="en-US" smtClean="0">
                <a:latin typeface="Arial" panose="020B0604020202020204" pitchFamily="34" charset="0"/>
              </a:rPr>
              <a:pPr>
                <a:defRPr/>
              </a:pPr>
              <a:t>145</a:t>
            </a:fld>
            <a:endParaRPr lang="en-US" altLang="en-US">
              <a:latin typeface="Arial" panose="020B0604020202020204" pitchFamily="34" charset="0"/>
            </a:endParaRPr>
          </a:p>
        </p:txBody>
      </p:sp>
    </p:spTree>
    <p:extLst>
      <p:ext uri="{BB962C8B-B14F-4D97-AF65-F5344CB8AC3E}">
        <p14:creationId xmlns:p14="http://schemas.microsoft.com/office/powerpoint/2010/main" val="2756008824"/>
      </p:ext>
    </p:extLst>
  </p:cSld>
  <p:clrMapOvr>
    <a:masterClrMapping/>
  </p:clrMapOvr>
  <p:transition>
    <p:fade/>
  </p:transition>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873D1E8-3961-9F57-3E8C-AA0DBD004D8A}"/>
              </a:ext>
            </a:extLst>
          </p:cNvPr>
          <p:cNvSpPr>
            <a:spLocks noGrp="1"/>
          </p:cNvSpPr>
          <p:nvPr>
            <p:ph type="subTitle" sz="quarter" idx="1"/>
          </p:nvPr>
        </p:nvSpPr>
        <p:spPr>
          <a:xfrm>
            <a:off x="787400" y="533400"/>
            <a:ext cx="7564437" cy="1752600"/>
          </a:xfrm>
        </p:spPr>
        <p:txBody>
          <a:bodyPr/>
          <a:lstStyle/>
          <a:p>
            <a:pPr algn="l">
              <a:defRPr/>
            </a:pPr>
            <a:r>
              <a:rPr lang="en-US" sz="2100" dirty="0"/>
              <a:t>Such questions may indicate Elihu and Job knew, either firsthand or by historical/ family accounts, about an ice age. These are probably in reference to the climatic effects of the Ice Age—effects not now seen in the Middle East.</a:t>
            </a:r>
          </a:p>
        </p:txBody>
      </p:sp>
      <p:sp>
        <p:nvSpPr>
          <p:cNvPr id="5" name="Footer Placeholder 1">
            <a:extLst>
              <a:ext uri="{FF2B5EF4-FFF2-40B4-BE49-F238E27FC236}">
                <a16:creationId xmlns:a16="http://schemas.microsoft.com/office/drawing/2014/main" id="{02FEE76C-6529-B192-F537-7B32366C006B}"/>
              </a:ext>
            </a:extLst>
          </p:cNvPr>
          <p:cNvSpPr txBox="1">
            <a:spLocks/>
          </p:cNvSpPr>
          <p:nvPr/>
        </p:nvSpPr>
        <p:spPr bwMode="auto">
          <a:xfrm>
            <a:off x="4572000" y="1600200"/>
            <a:ext cx="2895600" cy="457200"/>
          </a:xfrm>
          <a:prstGeom prst="rect">
            <a:avLst/>
          </a:prstGeom>
          <a:noFill/>
          <a:ln w="9525">
            <a:noFill/>
            <a:miter lim="800000"/>
            <a:headEnd/>
            <a:tailEnd/>
          </a:ln>
          <a:effectLst/>
        </p:spPr>
        <p:txBody>
          <a:bodyPr anchor="b"/>
          <a:lstStyle/>
          <a:p>
            <a:pPr algn="ctr">
              <a:defRPr/>
            </a:pPr>
            <a:r>
              <a:rPr lang="en-US" sz="1200" dirty="0">
                <a:effectLst>
                  <a:outerShdw blurRad="38100" dist="38100" dir="2700000" algn="tl">
                    <a:srgbClr val="000000"/>
                  </a:outerShdw>
                </a:effectLst>
                <a:latin typeface="Arial" charset="0"/>
              </a:rPr>
              <a:t>New Answers Book</a:t>
            </a:r>
          </a:p>
        </p:txBody>
      </p:sp>
      <p:sp>
        <p:nvSpPr>
          <p:cNvPr id="2" name="Slide Number Placeholder 1">
            <a:extLst>
              <a:ext uri="{FF2B5EF4-FFF2-40B4-BE49-F238E27FC236}">
                <a16:creationId xmlns:a16="http://schemas.microsoft.com/office/drawing/2014/main" id="{401E8948-446E-73F1-572F-8982D99D5918}"/>
              </a:ext>
            </a:extLst>
          </p:cNvPr>
          <p:cNvSpPr>
            <a:spLocks noGrp="1"/>
          </p:cNvSpPr>
          <p:nvPr>
            <p:ph type="sldNum" sz="quarter" idx="12"/>
          </p:nvPr>
        </p:nvSpPr>
        <p:spPr>
          <a:xfrm>
            <a:off x="6659563" y="6096000"/>
            <a:ext cx="2133600" cy="457200"/>
          </a:xfrm>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7BA3B501-78D4-4C59-8880-10AA43AF3FC5}" type="slidenum">
              <a:rPr lang="en-US" altLang="en-US" smtClean="0">
                <a:latin typeface="Arial" panose="020B0604020202020204" pitchFamily="34" charset="0"/>
              </a:rPr>
              <a:pPr>
                <a:defRPr/>
              </a:pPr>
              <a:t>146</a:t>
            </a:fld>
            <a:endParaRPr lang="en-US" altLang="en-US">
              <a:latin typeface="Arial" panose="020B0604020202020204" pitchFamily="34" charset="0"/>
            </a:endParaRPr>
          </a:p>
        </p:txBody>
      </p:sp>
      <p:pic>
        <p:nvPicPr>
          <p:cNvPr id="397317" name="Picture 5">
            <a:extLst>
              <a:ext uri="{FF2B5EF4-FFF2-40B4-BE49-F238E27FC236}">
                <a16:creationId xmlns:a16="http://schemas.microsoft.com/office/drawing/2014/main" id="{22E5EE7D-575F-45C7-897C-69942475E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63" y="2193925"/>
            <a:ext cx="7351712"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A73BA58-5141-E1EA-B39B-B353920A21C7}"/>
              </a:ext>
            </a:extLst>
          </p:cNvPr>
          <p:cNvSpPr txBox="1">
            <a:spLocks noGrp="1"/>
          </p:cNvSpPr>
          <p:nvPr/>
        </p:nvSpPr>
        <p:spPr bwMode="auto">
          <a:xfrm>
            <a:off x="6553200" y="6243638"/>
            <a:ext cx="2133600" cy="457200"/>
          </a:xfrm>
          <a:prstGeom prst="rect">
            <a:avLst/>
          </a:prstGeom>
          <a:noFill/>
          <a:ln>
            <a:miter lim="800000"/>
            <a:headEnd/>
            <a:tailEnd/>
          </a:ln>
        </p:spPr>
        <p:txBody>
          <a:bodyPr anchor="b"/>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r" eaLnBrk="1" hangingPunct="1">
              <a:spcBef>
                <a:spcPct val="0"/>
              </a:spcBef>
              <a:buClrTx/>
              <a:buSzTx/>
              <a:buFontTx/>
              <a:buNone/>
              <a:defRPr/>
            </a:pPr>
            <a:fld id="{5159E438-047C-4C1A-8742-C89F62575A85}" type="slidenum">
              <a:rPr lang="en-US" altLang="en-US" sz="1200" smtClean="0">
                <a:effectLst>
                  <a:outerShdw blurRad="38100" dist="38100" dir="2700000" algn="tl">
                    <a:srgbClr val="000000"/>
                  </a:outerShdw>
                </a:effectLst>
                <a:cs typeface="Arial" panose="020B0604020202020204" pitchFamily="34" charset="0"/>
              </a:rPr>
              <a:pPr algn="r" eaLnBrk="1" hangingPunct="1">
                <a:spcBef>
                  <a:spcPct val="0"/>
                </a:spcBef>
                <a:buClrTx/>
                <a:buSzTx/>
                <a:buFontTx/>
                <a:buNone/>
                <a:defRPr/>
              </a:pPr>
              <a:t>147</a:t>
            </a:fld>
            <a:endParaRPr lang="en-US" altLang="en-US" sz="1200">
              <a:effectLst>
                <a:outerShdw blurRad="38100" dist="38100" dir="2700000" algn="tl">
                  <a:srgbClr val="000000"/>
                </a:outerShdw>
              </a:effectLst>
              <a:cs typeface="Arial" panose="020B0604020202020204" pitchFamily="34" charset="0"/>
            </a:endParaRPr>
          </a:p>
        </p:txBody>
      </p:sp>
      <p:sp>
        <p:nvSpPr>
          <p:cNvPr id="882690" name="Rectangle 2">
            <a:extLst>
              <a:ext uri="{FF2B5EF4-FFF2-40B4-BE49-F238E27FC236}">
                <a16:creationId xmlns:a16="http://schemas.microsoft.com/office/drawing/2014/main" id="{45E0CBCC-CC3F-15D7-8DDB-35AD7C14459D}"/>
              </a:ext>
            </a:extLst>
          </p:cNvPr>
          <p:cNvSpPr>
            <a:spLocks noGrp="1" noChangeArrowheads="1"/>
          </p:cNvSpPr>
          <p:nvPr>
            <p:ph type="title" idx="4294967295"/>
          </p:nvPr>
        </p:nvSpPr>
        <p:spPr>
          <a:xfrm>
            <a:off x="864393" y="-381000"/>
            <a:ext cx="7512050" cy="1143000"/>
          </a:xfrm>
        </p:spPr>
        <p:txBody>
          <a:bodyPr/>
          <a:lstStyle/>
          <a:p>
            <a:pPr algn="l" eaLnBrk="1" hangingPunct="1">
              <a:defRPr/>
            </a:pPr>
            <a:br>
              <a:rPr lang="en-US" sz="2400" b="1" dirty="0">
                <a:effectLst>
                  <a:outerShdw blurRad="38100" dist="38100" dir="2700000" algn="tl">
                    <a:srgbClr val="FFFFFF"/>
                  </a:outerShdw>
                </a:effectLst>
              </a:rPr>
            </a:br>
            <a:br>
              <a:rPr lang="en-US" sz="2400" b="1" dirty="0">
                <a:solidFill>
                  <a:srgbClr val="FFCC00"/>
                </a:solidFill>
                <a:effectLst>
                  <a:outerShdw blurRad="38100" dist="38100" dir="2700000" algn="tl">
                    <a:srgbClr val="FFFFFF"/>
                  </a:outerShdw>
                </a:effectLst>
              </a:rPr>
            </a:br>
            <a:br>
              <a:rPr lang="en-US" sz="2400" b="1" dirty="0">
                <a:solidFill>
                  <a:schemeClr val="tx1"/>
                </a:solidFill>
                <a:effectLst>
                  <a:outerShdw blurRad="38100" dist="38100" dir="2700000" algn="tl">
                    <a:srgbClr val="336699"/>
                  </a:outerShdw>
                </a:effectLst>
              </a:rPr>
            </a:br>
            <a:r>
              <a:rPr lang="en-US" sz="2400" dirty="0">
                <a:solidFill>
                  <a:schemeClr val="tx1"/>
                </a:solidFill>
                <a:effectLst>
                  <a:outerShdw blurRad="38100" dist="38100" dir="2700000" algn="tl">
                    <a:srgbClr val="336699"/>
                  </a:outerShdw>
                </a:effectLst>
              </a:rPr>
              <a:t> </a:t>
            </a:r>
            <a:r>
              <a:rPr lang="en-US" sz="2200" i="1" dirty="0">
                <a:solidFill>
                  <a:schemeClr val="tx1"/>
                </a:solidFill>
                <a:effectLst>
                  <a:outerShdw blurRad="38100" dist="38100" dir="2700000" algn="tl">
                    <a:srgbClr val="336699"/>
                  </a:outerShdw>
                </a:effectLst>
              </a:rPr>
              <a:t>"For in six days the LORD made the heavens and the earth, and on the seventh day He rested.  </a:t>
            </a:r>
            <a:r>
              <a:rPr lang="en-US" sz="2200" i="1" dirty="0">
                <a:solidFill>
                  <a:srgbClr val="FFCC00"/>
                </a:solidFill>
                <a:effectLst>
                  <a:outerShdw blurRad="38100" dist="38100" dir="2700000" algn="tl">
                    <a:srgbClr val="FFFFFF"/>
                  </a:outerShdw>
                </a:effectLst>
              </a:rPr>
              <a:t>-</a:t>
            </a:r>
            <a:r>
              <a:rPr lang="en-US" sz="2200" dirty="0" err="1">
                <a:solidFill>
                  <a:srgbClr val="FFCC00"/>
                </a:solidFill>
                <a:effectLst>
                  <a:outerShdw blurRad="38100" dist="38100" dir="2700000" algn="tl">
                    <a:srgbClr val="FFFFFF"/>
                  </a:outerShdw>
                </a:effectLst>
              </a:rPr>
              <a:t>Exo</a:t>
            </a:r>
            <a:r>
              <a:rPr lang="en-US" sz="2200" dirty="0">
                <a:solidFill>
                  <a:srgbClr val="FFCC00"/>
                </a:solidFill>
                <a:effectLst>
                  <a:outerShdw blurRad="38100" dist="38100" dir="2700000" algn="tl">
                    <a:srgbClr val="FFFFFF"/>
                  </a:outerShdw>
                </a:effectLst>
              </a:rPr>
              <a:t>. 31:17</a:t>
            </a:r>
          </a:p>
        </p:txBody>
      </p:sp>
      <p:pic>
        <p:nvPicPr>
          <p:cNvPr id="398341" name="Picture 6">
            <a:extLst>
              <a:ext uri="{FF2B5EF4-FFF2-40B4-BE49-F238E27FC236}">
                <a16:creationId xmlns:a16="http://schemas.microsoft.com/office/drawing/2014/main" id="{BF53D94C-E0FE-9C31-455F-345C5819AA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63" y="1295400"/>
            <a:ext cx="93519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49E8251-7CCE-668F-3BDB-0C2C48B269B8}"/>
              </a:ext>
            </a:extLst>
          </p:cNvPr>
          <p:cNvSpPr>
            <a:spLocks noGrp="1"/>
          </p:cNvSpPr>
          <p:nvPr>
            <p:ph type="sldNum" sz="quarter" idx="12"/>
          </p:nvPr>
        </p:nvSpPr>
        <p:spPr/>
        <p:txBody>
          <a:bodyPr/>
          <a:lstStyle>
            <a:lvl1pPr>
              <a:defRPr>
                <a:solidFill>
                  <a:schemeClr val="tx1"/>
                </a:solidFill>
                <a:latin typeface="Bookman Old Style" panose="02050604050505020204" pitchFamily="18" charset="0"/>
                <a:ea typeface="Dotum" panose="020B0600000101010101" pitchFamily="34" charset="-127"/>
              </a:defRPr>
            </a:lvl1pPr>
            <a:lvl2pPr marL="742950" indent="-285750">
              <a:defRPr>
                <a:solidFill>
                  <a:schemeClr val="tx1"/>
                </a:solidFill>
                <a:latin typeface="Bookman Old Style" panose="02050604050505020204" pitchFamily="18" charset="0"/>
                <a:ea typeface="Dotum" panose="020B0600000101010101" pitchFamily="34" charset="-127"/>
              </a:defRPr>
            </a:lvl2pPr>
            <a:lvl3pPr marL="1143000" indent="-228600">
              <a:defRPr>
                <a:solidFill>
                  <a:schemeClr val="tx1"/>
                </a:solidFill>
                <a:latin typeface="Bookman Old Style" panose="02050604050505020204" pitchFamily="18" charset="0"/>
                <a:ea typeface="Dotum" panose="020B0600000101010101" pitchFamily="34" charset="-127"/>
              </a:defRPr>
            </a:lvl3pPr>
            <a:lvl4pPr marL="1600200" indent="-228600">
              <a:defRPr>
                <a:solidFill>
                  <a:schemeClr val="tx1"/>
                </a:solidFill>
                <a:latin typeface="Bookman Old Style" panose="02050604050505020204" pitchFamily="18" charset="0"/>
                <a:ea typeface="Dotum" panose="020B0600000101010101" pitchFamily="34" charset="-127"/>
              </a:defRPr>
            </a:lvl4pPr>
            <a:lvl5pPr marL="2057400" indent="-228600">
              <a:defRPr>
                <a:solidFill>
                  <a:schemeClr val="tx1"/>
                </a:solidFill>
                <a:latin typeface="Bookman Old Style" panose="02050604050505020204" pitchFamily="18" charset="0"/>
                <a:ea typeface="Dotum" panose="020B0600000101010101" pitchFamily="34" charset="-127"/>
              </a:defRPr>
            </a:lvl5pPr>
            <a:lvl6pPr marL="25146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6pPr>
            <a:lvl7pPr marL="29718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7pPr>
            <a:lvl8pPr marL="34290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8pPr>
            <a:lvl9pPr marL="3886200" indent="-228600" eaLnBrk="0" fontAlgn="base" hangingPunct="0">
              <a:spcBef>
                <a:spcPct val="0"/>
              </a:spcBef>
              <a:spcAft>
                <a:spcPct val="0"/>
              </a:spcAft>
              <a:defRPr>
                <a:solidFill>
                  <a:schemeClr val="tx1"/>
                </a:solidFill>
                <a:latin typeface="Bookman Old Style" panose="02050604050505020204" pitchFamily="18" charset="0"/>
                <a:ea typeface="Dotum" panose="020B0600000101010101" pitchFamily="34" charset="-127"/>
              </a:defRPr>
            </a:lvl9pPr>
          </a:lstStyle>
          <a:p>
            <a:pPr>
              <a:defRPr/>
            </a:pPr>
            <a:fld id="{F79A739C-8127-40C7-AB26-17353B473F48}" type="slidenum">
              <a:rPr lang="en-US" altLang="en-US" smtClean="0">
                <a:latin typeface="Arial" panose="020B0604020202020204" pitchFamily="34" charset="0"/>
              </a:rPr>
              <a:pPr>
                <a:defRPr/>
              </a:pPr>
              <a:t>147</a:t>
            </a:fld>
            <a:endParaRPr lang="en-US" altLang="en-US">
              <a:latin typeface="Arial" panose="020B0604020202020204" pitchFamily="34" charset="0"/>
            </a:endParaRPr>
          </a:p>
        </p:txBody>
      </p:sp>
    </p:spTree>
  </p:cSld>
  <p:clrMapOvr>
    <a:masterClrMapping/>
  </p:clrMapOvr>
  <p:transition>
    <p:fade/>
  </p:transition>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man Old Style" pitchFamily="18" charset="0"/>
            <a:ea typeface="Dotum" pitchFamily="34" charset="-127"/>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20954</TotalTime>
  <Words>5378</Words>
  <Application>Microsoft Office PowerPoint</Application>
  <PresentationFormat>On-screen Show (4:3)</PresentationFormat>
  <Paragraphs>719</Paragraphs>
  <Slides>147</Slides>
  <Notes>118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147</vt:i4>
      </vt:variant>
    </vt:vector>
  </HeadingPairs>
  <TitlesOfParts>
    <vt:vector size="153" baseType="lpstr">
      <vt:lpstr>Arial</vt:lpstr>
      <vt:lpstr>Bookman Old Style</vt:lpstr>
      <vt:lpstr>Cambria</vt:lpstr>
      <vt:lpstr>Microsoft New Tai Lue</vt:lpstr>
      <vt:lpstr>Wingdings</vt:lpstr>
      <vt:lpstr>Beam</vt:lpstr>
      <vt:lpstr>PowerPoint Presentation</vt:lpstr>
      <vt:lpstr>PowerPoint Presentation</vt:lpstr>
      <vt:lpstr>PowerPoint Presentation</vt:lpstr>
      <vt:lpstr>PowerPoint Presentation</vt:lpstr>
      <vt:lpstr>What We Will Learn about Animal Kinds  in This Lesson</vt:lpstr>
      <vt:lpstr> The philosophy that all life on earth gradually evolved from a single-celled organism by means of (1) random mutations (purely accidental) and  (2) natural selection (i.e., survival of the fittest).  AKA, “particles to people” or “molecules to man.” </vt:lpstr>
      <vt:lpstr>The Philosophy of Macroevolution is Not New It has been a strongly held philosophical conviction of faith for thousands of years before man ever tried to make it scientific </vt:lpstr>
      <vt:lpstr>Macroevolution Was Believed, Accepted, and Taught Before It Was Scientifically Tested</vt:lpstr>
      <vt:lpstr> “from the earliest stages of Greek thought man has been eager to discover some natural cause of evolution, and to abandon the idea of supernatural intervention in the order of nature”   - Dr. H.F. Osborn, The Origin and Evolution of Life, 1918, p. ix. (Harvard Paleontologist, President of American Museum of Natural History)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Animals can vary within their kind, (microevolution)       but cannot change outside their kind (macroevolution) </vt:lpstr>
      <vt:lpstr>  “On the other hand, it is manifestly impossible to reproduce in the laboratory the evolution of man . . . Experimental evolution deals of necessity with only the simplest levels of the evolutionary process, sometimes called microevolution.”   - Dr. Theodosius Dobzhansky, “On Methods of Evolutionary Biology and Anthropology” (Part I—Biology), American Scientist (December 1957), pp. 381-392. –Pioneered Modern Evolutionary Synthesis of biology with fruit flies. </vt:lpstr>
      <vt:lpstr>PowerPoint Presentation</vt:lpstr>
      <vt:lpstr>PowerPoint Presentation</vt:lpstr>
      <vt:lpstr>Baraminology</vt:lpstr>
      <vt:lpstr>Baraminology</vt:lpstr>
      <vt:lpstr>PowerPoint Presentation</vt:lpstr>
      <vt:lpstr>Baraminology</vt:lpstr>
      <vt:lpstr>Baraminology</vt:lpstr>
      <vt:lpstr>Baraminology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Zorse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Camel and Lama Separated Across Two Continents &gt;7,500 Miles Apart, Supposedly              11-25 Million Years Ago</vt:lpstr>
      <vt:lpstr>PowerPoint Presentation</vt:lpstr>
      <vt:lpstr>This Says that The Camel and Lama Have NOT Been Geographically-Isolated for 11-25 Million Years</vt:lpstr>
      <vt:lpstr>PowerPoint Presentation</vt:lpstr>
      <vt:lpstr>PowerPoint Presentation</vt:lpstr>
      <vt:lpstr>What Have You Learned about                 Animal Kinds in This Lesson?</vt:lpstr>
      <vt:lpstr>Four Final FAQs       #1. So, How Did Noah Fit All Those Animals in the Ark? </vt:lpstr>
      <vt:lpstr>PowerPoint Presentation</vt:lpstr>
      <vt:lpstr>#1.  So, How Did Noah Fit All Those Animals in the Ark?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FAQ #3. What About the Dinosaurs?</vt:lpstr>
      <vt:lpstr>Dinosaurs Have Been One of the Most Powerful Tools to Convince Children of Evolution</vt:lpstr>
      <vt:lpstr>Where Do Dinosaurs Fit into the Bible?</vt:lpstr>
      <vt:lpstr>   "Then God said, “Let the earth bring forth living creatures after their kind: cattle and creeping things and beasts of the earth after their kind”; and it was so.”  - Gen. 1:24</vt:lpstr>
      <vt:lpstr>   "Then God said, “Let the earth bring forth living creatures after their kind: cattle and creeping things and beasts of the earth after their kind”; and it was so.”  - Gen. 1:24</vt:lpstr>
      <vt:lpstr>PowerPoint Presentation</vt:lpstr>
      <vt:lpstr>PowerPoint Presentation</vt:lpstr>
      <vt:lpstr>PowerPoint Presentation</vt:lpstr>
      <vt:lpstr>PowerPoint Presentation</vt:lpstr>
      <vt:lpstr>Why Do All Major Cultures in the World Have Dragon Legends?</vt:lpstr>
      <vt:lpstr>Dragons or Dinosaurs</vt:lpstr>
      <vt:lpstr>PowerPoint Presentation</vt:lpstr>
      <vt:lpstr>PowerPoint Presentation</vt:lpstr>
      <vt:lpstr>PowerPoint Presentation</vt:lpstr>
      <vt:lpstr>Why Do All Major Cultures in the World Have Dragon Legends?</vt:lpstr>
      <vt:lpstr>Carl Sagan Said. . .</vt:lpstr>
      <vt:lpstr>PowerPoint Presentation</vt:lpstr>
      <vt:lpstr>Job 40:15-18</vt:lpstr>
      <vt:lpstr>PowerPoint Presentation</vt:lpstr>
      <vt:lpstr>PowerPoint Presentation</vt:lpstr>
      <vt:lpstr>PowerPoint Presentation</vt:lpstr>
      <vt:lpstr>So What Is the Significance of Dinosaurs in the Evolution Controversy?</vt:lpstr>
      <vt:lpstr>“Always it comes back to the extinction of the dinosaurs. I must admit to being a little tired of those stupid great beasts, though they are the best recruiting sergeants for our subject among young people (including myself). Their importance, in my view, is grossly exaggerated.”     - Derek V. Ager, The New Catastrophism (Cambridge, U.K.: Cambridge University Press, 1993), p. 186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"For in six days the LORD made the heavens and the earth, and on the seventh day He rested.  -Exo. 31:17</vt:lpstr>
    </vt:vector>
  </TitlesOfParts>
  <Company>UGA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grg</dc:title>
  <dc:creator>jgurtler</dc:creator>
  <cp:lastModifiedBy>Dathan Rader</cp:lastModifiedBy>
  <cp:revision>708</cp:revision>
  <dcterms:created xsi:type="dcterms:W3CDTF">2006-11-06T13:19:02Z</dcterms:created>
  <dcterms:modified xsi:type="dcterms:W3CDTF">2025-03-24T02:34:46Z</dcterms:modified>
</cp:coreProperties>
</file>