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128"/>
  </p:notesMasterIdLst>
  <p:handoutMasterIdLst>
    <p:handoutMasterId r:id="rId129"/>
  </p:handoutMasterIdLst>
  <p:sldIdLst>
    <p:sldId id="934" r:id="rId2"/>
    <p:sldId id="673" r:id="rId3"/>
    <p:sldId id="962" r:id="rId4"/>
    <p:sldId id="756" r:id="rId5"/>
    <p:sldId id="635" r:id="rId6"/>
    <p:sldId id="976" r:id="rId7"/>
    <p:sldId id="636" r:id="rId8"/>
    <p:sldId id="685" r:id="rId9"/>
    <p:sldId id="637" r:id="rId10"/>
    <p:sldId id="546" r:id="rId11"/>
    <p:sldId id="385" r:id="rId12"/>
    <p:sldId id="452" r:id="rId13"/>
    <p:sldId id="498" r:id="rId14"/>
    <p:sldId id="513" r:id="rId15"/>
    <p:sldId id="524" r:id="rId16"/>
    <p:sldId id="1018" r:id="rId17"/>
    <p:sldId id="1774" r:id="rId18"/>
    <p:sldId id="527" r:id="rId19"/>
    <p:sldId id="1015" r:id="rId20"/>
    <p:sldId id="525" r:id="rId21"/>
    <p:sldId id="647" r:id="rId22"/>
    <p:sldId id="454" r:id="rId23"/>
    <p:sldId id="522" r:id="rId24"/>
    <p:sldId id="1020" r:id="rId25"/>
    <p:sldId id="523" r:id="rId26"/>
    <p:sldId id="974" r:id="rId27"/>
    <p:sldId id="528" r:id="rId28"/>
    <p:sldId id="529" r:id="rId29"/>
    <p:sldId id="1032" r:id="rId30"/>
    <p:sldId id="1034" r:id="rId31"/>
    <p:sldId id="549" r:id="rId32"/>
    <p:sldId id="459" r:id="rId33"/>
    <p:sldId id="461" r:id="rId34"/>
    <p:sldId id="460" r:id="rId35"/>
    <p:sldId id="505" r:id="rId36"/>
    <p:sldId id="1041" r:id="rId37"/>
    <p:sldId id="1040" r:id="rId38"/>
    <p:sldId id="638" r:id="rId39"/>
    <p:sldId id="463" r:id="rId40"/>
    <p:sldId id="497" r:id="rId41"/>
    <p:sldId id="464" r:id="rId42"/>
    <p:sldId id="1772" r:id="rId43"/>
    <p:sldId id="1021" r:id="rId44"/>
    <p:sldId id="1775" r:id="rId45"/>
    <p:sldId id="518" r:id="rId46"/>
    <p:sldId id="1022" r:id="rId47"/>
    <p:sldId id="640" r:id="rId48"/>
    <p:sldId id="1046" r:id="rId49"/>
    <p:sldId id="1045" r:id="rId50"/>
    <p:sldId id="515" r:id="rId51"/>
    <p:sldId id="1776" r:id="rId52"/>
    <p:sldId id="469" r:id="rId53"/>
    <p:sldId id="1777" r:id="rId54"/>
    <p:sldId id="946" r:id="rId55"/>
    <p:sldId id="947" r:id="rId56"/>
    <p:sldId id="466" r:id="rId57"/>
    <p:sldId id="752" r:id="rId58"/>
    <p:sldId id="554" r:id="rId59"/>
    <p:sldId id="574" r:id="rId60"/>
    <p:sldId id="575" r:id="rId61"/>
    <p:sldId id="641" r:id="rId62"/>
    <p:sldId id="556" r:id="rId63"/>
    <p:sldId id="642" r:id="rId64"/>
    <p:sldId id="708" r:id="rId65"/>
    <p:sldId id="1012" r:id="rId66"/>
    <p:sldId id="834" r:id="rId67"/>
    <p:sldId id="836" r:id="rId68"/>
    <p:sldId id="837" r:id="rId69"/>
    <p:sldId id="838" r:id="rId70"/>
    <p:sldId id="839" r:id="rId71"/>
    <p:sldId id="840" r:id="rId72"/>
    <p:sldId id="841" r:id="rId73"/>
    <p:sldId id="842" r:id="rId74"/>
    <p:sldId id="843" r:id="rId75"/>
    <p:sldId id="844" r:id="rId76"/>
    <p:sldId id="847" r:id="rId77"/>
    <p:sldId id="1047" r:id="rId78"/>
    <p:sldId id="929" r:id="rId79"/>
    <p:sldId id="850" r:id="rId80"/>
    <p:sldId id="1031" r:id="rId81"/>
    <p:sldId id="1027" r:id="rId82"/>
    <p:sldId id="853" r:id="rId83"/>
    <p:sldId id="1017" r:id="rId84"/>
    <p:sldId id="1023" r:id="rId85"/>
    <p:sldId id="854" r:id="rId86"/>
    <p:sldId id="859" r:id="rId87"/>
    <p:sldId id="1013" r:id="rId88"/>
    <p:sldId id="948" r:id="rId89"/>
    <p:sldId id="949" r:id="rId90"/>
    <p:sldId id="950" r:id="rId91"/>
    <p:sldId id="951" r:id="rId92"/>
    <p:sldId id="952" r:id="rId93"/>
    <p:sldId id="973" r:id="rId94"/>
    <p:sldId id="959" r:id="rId95"/>
    <p:sldId id="953" r:id="rId96"/>
    <p:sldId id="956" r:id="rId97"/>
    <p:sldId id="955" r:id="rId98"/>
    <p:sldId id="957" r:id="rId99"/>
    <p:sldId id="958" r:id="rId100"/>
    <p:sldId id="967" r:id="rId101"/>
    <p:sldId id="1043" r:id="rId102"/>
    <p:sldId id="1773" r:id="rId103"/>
    <p:sldId id="871" r:id="rId104"/>
    <p:sldId id="872" r:id="rId105"/>
    <p:sldId id="1024" r:id="rId106"/>
    <p:sldId id="1036" r:id="rId107"/>
    <p:sldId id="1044" r:id="rId108"/>
    <p:sldId id="874" r:id="rId109"/>
    <p:sldId id="1014" r:id="rId110"/>
    <p:sldId id="1028" r:id="rId111"/>
    <p:sldId id="920" r:id="rId112"/>
    <p:sldId id="1030" r:id="rId113"/>
    <p:sldId id="1037" r:id="rId114"/>
    <p:sldId id="910" r:id="rId115"/>
    <p:sldId id="914" r:id="rId116"/>
    <p:sldId id="913" r:id="rId117"/>
    <p:sldId id="915" r:id="rId118"/>
    <p:sldId id="916" r:id="rId119"/>
    <p:sldId id="918" r:id="rId120"/>
    <p:sldId id="919" r:id="rId121"/>
    <p:sldId id="909" r:id="rId122"/>
    <p:sldId id="1778" r:id="rId123"/>
    <p:sldId id="922" r:id="rId124"/>
    <p:sldId id="923" r:id="rId125"/>
    <p:sldId id="1011" r:id="rId126"/>
    <p:sldId id="576" r:id="rId12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hua Gurtl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4F4F"/>
    <a:srgbClr val="000000"/>
    <a:srgbClr val="0000FF"/>
    <a:srgbClr val="CC6600"/>
    <a:srgbClr val="FFFF66"/>
    <a:srgbClr val="FF9F9F"/>
    <a:srgbClr val="B2B2B2"/>
    <a:srgbClr val="0014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9" autoAdjust="0"/>
    <p:restoredTop sz="91634" autoAdjust="0"/>
  </p:normalViewPr>
  <p:slideViewPr>
    <p:cSldViewPr>
      <p:cViewPr varScale="1">
        <p:scale>
          <a:sx n="90" d="100"/>
          <a:sy n="90" d="100"/>
        </p:scale>
        <p:origin x="1998" y="306"/>
      </p:cViewPr>
      <p:guideLst>
        <p:guide orient="horz" pos="2160"/>
        <p:guide pos="2880"/>
      </p:guideLst>
    </p:cSldViewPr>
  </p:slideViewPr>
  <p:outlineViewPr>
    <p:cViewPr>
      <p:scale>
        <a:sx n="33" d="100"/>
        <a:sy n="33" d="100"/>
      </p:scale>
      <p:origin x="0" y="-20454"/>
    </p:cViewPr>
  </p:outlineViewPr>
  <p:notesTextViewPr>
    <p:cViewPr>
      <p:scale>
        <a:sx n="100" d="100"/>
        <a:sy n="100" d="100"/>
      </p:scale>
      <p:origin x="0" y="0"/>
    </p:cViewPr>
  </p:notesTextViewPr>
  <p:sorterViewPr>
    <p:cViewPr varScale="1">
      <p:scale>
        <a:sx n="1" d="1"/>
        <a:sy n="1" d="1"/>
      </p:scale>
      <p:origin x="0" y="-7452"/>
    </p:cViewPr>
  </p:sorterViewPr>
  <p:notesViewPr>
    <p:cSldViewPr>
      <p:cViewPr varScale="1">
        <p:scale>
          <a:sx n="66" d="100"/>
          <a:sy n="66" d="100"/>
        </p:scale>
        <p:origin x="2628" y="7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commentAuthors" Target="commentAuthor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BF7482AC-E1CD-ADB9-1F50-8B98874C0748}"/>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267267" name="Rectangle 3">
            <a:extLst>
              <a:ext uri="{FF2B5EF4-FFF2-40B4-BE49-F238E27FC236}">
                <a16:creationId xmlns:a16="http://schemas.microsoft.com/office/drawing/2014/main" id="{82DE7479-14B5-4C38-96F5-D995D814D502}"/>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67268" name="Rectangle 4">
            <a:extLst>
              <a:ext uri="{FF2B5EF4-FFF2-40B4-BE49-F238E27FC236}">
                <a16:creationId xmlns:a16="http://schemas.microsoft.com/office/drawing/2014/main" id="{4C19C258-99BF-1F0B-1A1F-8C2ABA5EACA3}"/>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267269" name="Rectangle 5">
            <a:extLst>
              <a:ext uri="{FF2B5EF4-FFF2-40B4-BE49-F238E27FC236}">
                <a16:creationId xmlns:a16="http://schemas.microsoft.com/office/drawing/2014/main" id="{6A7C12E0-9612-0585-BFEB-7425B8F80D75}"/>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A647F072-50E0-4E09-8962-7658883BDDA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8866" name="Rectangle 2">
            <a:extLst>
              <a:ext uri="{FF2B5EF4-FFF2-40B4-BE49-F238E27FC236}">
                <a16:creationId xmlns:a16="http://schemas.microsoft.com/office/drawing/2014/main" id="{4B5818FD-1841-660D-819D-1D266159B51D}"/>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548867" name="Rectangle 3">
            <a:extLst>
              <a:ext uri="{FF2B5EF4-FFF2-40B4-BE49-F238E27FC236}">
                <a16:creationId xmlns:a16="http://schemas.microsoft.com/office/drawing/2014/main" id="{A37E24B0-7A8C-41D5-ABF7-CE192E7F57F9}"/>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a:extLst>
              <a:ext uri="{FF2B5EF4-FFF2-40B4-BE49-F238E27FC236}">
                <a16:creationId xmlns:a16="http://schemas.microsoft.com/office/drawing/2014/main" id="{5DC82A61-DAD2-AFAD-78E4-8DF3B0B4B5C5}"/>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8869" name="Rectangle 5">
            <a:extLst>
              <a:ext uri="{FF2B5EF4-FFF2-40B4-BE49-F238E27FC236}">
                <a16:creationId xmlns:a16="http://schemas.microsoft.com/office/drawing/2014/main" id="{295FFA71-1016-68A6-2945-73ED4BA8E919}"/>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8870" name="Rectangle 6">
            <a:extLst>
              <a:ext uri="{FF2B5EF4-FFF2-40B4-BE49-F238E27FC236}">
                <a16:creationId xmlns:a16="http://schemas.microsoft.com/office/drawing/2014/main" id="{B3B803A7-5DF9-9A12-BD89-1AC6D684217B}"/>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548871" name="Rectangle 7">
            <a:extLst>
              <a:ext uri="{FF2B5EF4-FFF2-40B4-BE49-F238E27FC236}">
                <a16:creationId xmlns:a16="http://schemas.microsoft.com/office/drawing/2014/main" id="{20A58228-6A69-1BD4-4D50-B770BFE3B14F}"/>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30AF83EC-5993-40D1-AE8B-BA0FD39CCE1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7AE2F112-E1F2-AD17-794A-6CC307DCBF51}"/>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C134F6A1-CE35-4454-A965-7771FD31729A}" type="slidenum">
              <a:rPr lang="en-US" altLang="en-US" sz="1200">
                <a:latin typeface="Arial" panose="020B0604020202020204" pitchFamily="34" charset="0"/>
              </a:rPr>
              <a:pPr algn="r" eaLnBrk="1" hangingPunct="1"/>
              <a:t>1</a:t>
            </a:fld>
            <a:endParaRPr lang="en-US" altLang="en-US" sz="1200">
              <a:latin typeface="Arial" panose="020B0604020202020204" pitchFamily="34" charset="0"/>
            </a:endParaRPr>
          </a:p>
        </p:txBody>
      </p:sp>
      <p:sp>
        <p:nvSpPr>
          <p:cNvPr id="6147" name="Rectangle 2">
            <a:extLst>
              <a:ext uri="{FF2B5EF4-FFF2-40B4-BE49-F238E27FC236}">
                <a16:creationId xmlns:a16="http://schemas.microsoft.com/office/drawing/2014/main" id="{4CA475F5-EE40-0672-B521-FEA02C523E98}"/>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FE03270F-69A1-3DB4-85D1-298A78528D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FC368749-6473-CA73-B5B8-FD656AFB304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1823E7E-DAD3-4F68-A94A-5EE2B8CFF59E}" type="slidenum">
              <a:rPr lang="en-US" altLang="en-US" sz="1200">
                <a:latin typeface="Arial" panose="020B0604020202020204" pitchFamily="34" charset="0"/>
              </a:rPr>
              <a:pPr algn="r" eaLnBrk="1" hangingPunct="1"/>
              <a:t>2</a:t>
            </a:fld>
            <a:endParaRPr lang="en-US" altLang="en-US" sz="1200">
              <a:latin typeface="Arial" panose="020B0604020202020204" pitchFamily="34" charset="0"/>
            </a:endParaRPr>
          </a:p>
        </p:txBody>
      </p:sp>
      <p:sp>
        <p:nvSpPr>
          <p:cNvPr id="8195" name="Rectangle 2">
            <a:extLst>
              <a:ext uri="{FF2B5EF4-FFF2-40B4-BE49-F238E27FC236}">
                <a16:creationId xmlns:a16="http://schemas.microsoft.com/office/drawing/2014/main" id="{3461F289-E97E-E9C6-6F0F-39743C63D098}"/>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93EAFD2A-D761-8476-4A45-FB654220E2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BCCD3986-B141-C91F-AF6B-5357C2B8CD5B}"/>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Bookman Old Style" panose="02050604050505020204" pitchFamily="18" charset="0"/>
                <a:ea typeface="Dotum" panose="020B0600000101010101" pitchFamily="34" charset="-127"/>
              </a:defRPr>
            </a:lvl1pPr>
            <a:lvl2pPr marL="742950" indent="-285750" defTabSz="969963">
              <a:defRPr>
                <a:solidFill>
                  <a:schemeClr val="tx1"/>
                </a:solidFill>
                <a:latin typeface="Bookman Old Style" panose="02050604050505020204" pitchFamily="18" charset="0"/>
                <a:ea typeface="Dotum" panose="020B0600000101010101" pitchFamily="34" charset="-127"/>
              </a:defRPr>
            </a:lvl2pPr>
            <a:lvl3pPr marL="1143000" indent="-228600" defTabSz="969963">
              <a:defRPr>
                <a:solidFill>
                  <a:schemeClr val="tx1"/>
                </a:solidFill>
                <a:latin typeface="Bookman Old Style" panose="02050604050505020204" pitchFamily="18" charset="0"/>
                <a:ea typeface="Dotum" panose="020B0600000101010101" pitchFamily="34" charset="-127"/>
              </a:defRPr>
            </a:lvl3pPr>
            <a:lvl4pPr marL="1600200" indent="-228600" defTabSz="969963">
              <a:defRPr>
                <a:solidFill>
                  <a:schemeClr val="tx1"/>
                </a:solidFill>
                <a:latin typeface="Bookman Old Style" panose="02050604050505020204" pitchFamily="18" charset="0"/>
                <a:ea typeface="Dotum" panose="020B0600000101010101" pitchFamily="34" charset="-127"/>
              </a:defRPr>
            </a:lvl4pPr>
            <a:lvl5pPr marL="2057400" indent="-228600" defTabSz="969963">
              <a:defRPr>
                <a:solidFill>
                  <a:schemeClr val="tx1"/>
                </a:solidFill>
                <a:latin typeface="Bookman Old Style" panose="02050604050505020204" pitchFamily="18"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4EE3F2F-25C0-432E-82FC-C10DBA3014D8}" type="slidenum">
              <a:rPr lang="en-US" altLang="en-US" sz="1300">
                <a:latin typeface="Arial" panose="020B0604020202020204" pitchFamily="34" charset="0"/>
              </a:rPr>
              <a:pPr algn="r" eaLnBrk="1" hangingPunct="1"/>
              <a:t>3</a:t>
            </a:fld>
            <a:endParaRPr lang="en-US" altLang="en-US" sz="1300">
              <a:latin typeface="Arial" panose="020B0604020202020204" pitchFamily="34" charset="0"/>
            </a:endParaRPr>
          </a:p>
        </p:txBody>
      </p:sp>
      <p:sp>
        <p:nvSpPr>
          <p:cNvPr id="10243" name="Rectangle 2">
            <a:extLst>
              <a:ext uri="{FF2B5EF4-FFF2-40B4-BE49-F238E27FC236}">
                <a16:creationId xmlns:a16="http://schemas.microsoft.com/office/drawing/2014/main" id="{80A494B8-3D8B-6BD6-63C6-6DEADA3ED529}"/>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9F7E4E11-551A-9872-B467-77FD01DF1A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555B56E1-BFAB-8E5D-49DC-316D693942F6}"/>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24947298-B0AF-F9D7-0851-EC8C4B9F4C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292" name="Slide Number Placeholder 3">
            <a:extLst>
              <a:ext uri="{FF2B5EF4-FFF2-40B4-BE49-F238E27FC236}">
                <a16:creationId xmlns:a16="http://schemas.microsoft.com/office/drawing/2014/main" id="{F32F706D-BD76-AB16-26DB-0B25B76D90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D3E03D1-E078-4F2A-A833-72EB6EF7A501}" type="slidenum">
              <a:rPr lang="en-US" altLang="en-US" smtClean="0">
                <a:latin typeface="Arial" panose="020B0604020202020204" pitchFamily="34" charset="0"/>
              </a:rPr>
              <a:pPr/>
              <a:t>4</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7BAC956D-F86E-77EF-5ED5-1C9252F164FC}"/>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5C13CE34-92EF-4A26-B3AD-CB1799BDB291}" type="slidenum">
              <a:rPr lang="en-US" altLang="en-US" sz="1200">
                <a:latin typeface="Arial" panose="020B0604020202020204" pitchFamily="34" charset="0"/>
              </a:rPr>
              <a:pPr algn="r" eaLnBrk="1" hangingPunct="1"/>
              <a:t>5</a:t>
            </a:fld>
            <a:endParaRPr lang="en-US" altLang="en-US" sz="1200">
              <a:latin typeface="Arial" panose="020B0604020202020204" pitchFamily="34" charset="0"/>
            </a:endParaRPr>
          </a:p>
        </p:txBody>
      </p:sp>
      <p:sp>
        <p:nvSpPr>
          <p:cNvPr id="14339" name="Rectangle 2">
            <a:extLst>
              <a:ext uri="{FF2B5EF4-FFF2-40B4-BE49-F238E27FC236}">
                <a16:creationId xmlns:a16="http://schemas.microsoft.com/office/drawing/2014/main" id="{93BA1F44-D894-91ED-FE5E-2FFBF4A03A3D}"/>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323AED56-46E8-423A-B454-879E708BB5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B17BA686-D28D-C8D3-8287-3713111286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6DC246F-BD62-4CC6-A248-6FF060418C87}" type="slidenum">
              <a:rPr lang="en-US" altLang="en-US" smtClean="0">
                <a:latin typeface="Arial" panose="020B0604020202020204" pitchFamily="34" charset="0"/>
              </a:rPr>
              <a:pPr/>
              <a:t>6</a:t>
            </a:fld>
            <a:endParaRPr lang="en-US" altLang="en-US">
              <a:latin typeface="Arial" panose="020B0604020202020204" pitchFamily="34" charset="0"/>
            </a:endParaRPr>
          </a:p>
        </p:txBody>
      </p:sp>
      <p:sp>
        <p:nvSpPr>
          <p:cNvPr id="16387" name="Rectangle 2">
            <a:extLst>
              <a:ext uri="{FF2B5EF4-FFF2-40B4-BE49-F238E27FC236}">
                <a16:creationId xmlns:a16="http://schemas.microsoft.com/office/drawing/2014/main" id="{A65226FD-DFC1-3E78-C1B2-51566D20EA27}"/>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C43EAD52-B345-A4DD-9517-377FCE3864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FD160B85-B925-26E1-1DD0-2F4EB17661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E603512-ED39-4644-8359-AE5B775EDCDC}" type="slidenum">
              <a:rPr lang="en-US" altLang="en-US" smtClean="0">
                <a:latin typeface="Arial" panose="020B0604020202020204" pitchFamily="34" charset="0"/>
              </a:rPr>
              <a:pPr/>
              <a:t>7</a:t>
            </a:fld>
            <a:endParaRPr lang="en-US" altLang="en-US">
              <a:latin typeface="Arial" panose="020B0604020202020204" pitchFamily="34" charset="0"/>
            </a:endParaRPr>
          </a:p>
        </p:txBody>
      </p:sp>
      <p:sp>
        <p:nvSpPr>
          <p:cNvPr id="18435" name="Rectangle 2">
            <a:extLst>
              <a:ext uri="{FF2B5EF4-FFF2-40B4-BE49-F238E27FC236}">
                <a16:creationId xmlns:a16="http://schemas.microsoft.com/office/drawing/2014/main" id="{4331AB86-317C-5A90-8460-CC4E6EEEED06}"/>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8D9600BB-ADE3-B6D4-007E-B818A220E254}"/>
              </a:ext>
            </a:extLst>
          </p:cNvPr>
          <p:cNvSpPr>
            <a:spLocks noGrp="1" noChangeArrowheads="1"/>
          </p:cNvSpPr>
          <p:nvPr>
            <p:ph type="body" idx="1"/>
          </p:nvPr>
        </p:nvSpPr>
        <p:spPr>
          <a:ln/>
        </p:spPr>
        <p:txBody>
          <a:bodyPr/>
          <a:lstStyle/>
          <a:p>
            <a:pPr eaLnBrk="1" hangingPunct="1">
              <a:defRPr/>
            </a:pP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E45EA8BF-44B5-F053-434F-4B9496130A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58BFEE2-ED8D-4539-A7C2-A9E42317EF4E}" type="slidenum">
              <a:rPr lang="en-US" altLang="en-US" smtClean="0">
                <a:latin typeface="Arial" panose="020B0604020202020204" pitchFamily="34" charset="0"/>
              </a:rPr>
              <a:pPr/>
              <a:t>9</a:t>
            </a:fld>
            <a:endParaRPr lang="en-US" altLang="en-US">
              <a:latin typeface="Arial" panose="020B0604020202020204" pitchFamily="34" charset="0"/>
            </a:endParaRPr>
          </a:p>
        </p:txBody>
      </p:sp>
      <p:sp>
        <p:nvSpPr>
          <p:cNvPr id="21507" name="Rectangle 2">
            <a:extLst>
              <a:ext uri="{FF2B5EF4-FFF2-40B4-BE49-F238E27FC236}">
                <a16:creationId xmlns:a16="http://schemas.microsoft.com/office/drawing/2014/main" id="{A829B281-1952-FA83-8AE2-D6BD15BFACD6}"/>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D19D30CE-A17C-3FE2-40F0-55880B10D0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7067512D-FB5C-720F-D708-C0A08B826E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D51BEE5-3A1B-416B-A300-C33A51177367}" type="slidenum">
              <a:rPr lang="en-US" altLang="en-US" smtClean="0">
                <a:latin typeface="Arial" panose="020B0604020202020204" pitchFamily="34" charset="0"/>
              </a:rPr>
              <a:pPr/>
              <a:t>10</a:t>
            </a:fld>
            <a:endParaRPr lang="en-US" altLang="en-US">
              <a:latin typeface="Arial" panose="020B0604020202020204" pitchFamily="34" charset="0"/>
            </a:endParaRPr>
          </a:p>
        </p:txBody>
      </p:sp>
      <p:sp>
        <p:nvSpPr>
          <p:cNvPr id="23555" name="Rectangle 2">
            <a:extLst>
              <a:ext uri="{FF2B5EF4-FFF2-40B4-BE49-F238E27FC236}">
                <a16:creationId xmlns:a16="http://schemas.microsoft.com/office/drawing/2014/main" id="{F58B21C3-F8A0-2E6C-39CA-0632142FE51E}"/>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4683CD4A-62D0-4142-BD70-3EA504F164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A63CA6C3-7AA6-AA53-A4C5-97CC9032BD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F54F33B-1B26-4BDE-86B4-38BD78779EE0}" type="slidenum">
              <a:rPr lang="en-US" altLang="en-US" smtClean="0">
                <a:latin typeface="Arial" panose="020B0604020202020204" pitchFamily="34" charset="0"/>
              </a:rPr>
              <a:pPr/>
              <a:t>11</a:t>
            </a:fld>
            <a:endParaRPr lang="en-US" altLang="en-US">
              <a:latin typeface="Arial" panose="020B0604020202020204" pitchFamily="34" charset="0"/>
            </a:endParaRPr>
          </a:p>
        </p:txBody>
      </p:sp>
      <p:sp>
        <p:nvSpPr>
          <p:cNvPr id="25603" name="Rectangle 2">
            <a:extLst>
              <a:ext uri="{FF2B5EF4-FFF2-40B4-BE49-F238E27FC236}">
                <a16:creationId xmlns:a16="http://schemas.microsoft.com/office/drawing/2014/main" id="{C57B577D-5736-350F-AE22-11EA13FB6DB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441CB556-25F2-1475-F3FF-438EFD7105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14914902-3545-F0DB-4DC0-C420002165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61D909F-3288-41D6-8349-9FD8FE99A8B4}" type="slidenum">
              <a:rPr lang="en-US" altLang="en-US" smtClean="0">
                <a:latin typeface="Arial" panose="020B0604020202020204" pitchFamily="34" charset="0"/>
              </a:rPr>
              <a:pPr/>
              <a:t>12</a:t>
            </a:fld>
            <a:endParaRPr lang="en-US" altLang="en-US">
              <a:latin typeface="Arial" panose="020B0604020202020204" pitchFamily="34" charset="0"/>
            </a:endParaRPr>
          </a:p>
        </p:txBody>
      </p:sp>
      <p:sp>
        <p:nvSpPr>
          <p:cNvPr id="27651" name="Rectangle 2">
            <a:extLst>
              <a:ext uri="{FF2B5EF4-FFF2-40B4-BE49-F238E27FC236}">
                <a16:creationId xmlns:a16="http://schemas.microsoft.com/office/drawing/2014/main" id="{04F607DA-61F0-D64E-9BDB-B8D4A5C0B1D3}"/>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B0148694-CD96-5DAF-2F77-43B1B8EB7E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D98D7225-E28E-B32A-940C-832FBF7FFB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C4D5151-07A7-4F61-A64C-C7A852007790}" type="slidenum">
              <a:rPr lang="en-US" altLang="en-US" smtClean="0">
                <a:latin typeface="Arial" panose="020B0604020202020204" pitchFamily="34" charset="0"/>
              </a:rPr>
              <a:pPr/>
              <a:t>13</a:t>
            </a:fld>
            <a:endParaRPr lang="en-US" altLang="en-US">
              <a:latin typeface="Arial" panose="020B0604020202020204" pitchFamily="34" charset="0"/>
            </a:endParaRPr>
          </a:p>
        </p:txBody>
      </p:sp>
      <p:sp>
        <p:nvSpPr>
          <p:cNvPr id="29699" name="Rectangle 2">
            <a:extLst>
              <a:ext uri="{FF2B5EF4-FFF2-40B4-BE49-F238E27FC236}">
                <a16:creationId xmlns:a16="http://schemas.microsoft.com/office/drawing/2014/main" id="{5D00C568-CED0-AEE9-43C4-9DA0E00B0C1F}"/>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1B158BB8-5F82-3FB5-934C-827541DAC0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46CC0576-8BD9-4298-4977-8988EE9E23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9D6BE0F-F8E4-466F-B3F2-CF8BAE629ECF}" type="slidenum">
              <a:rPr lang="en-US" altLang="en-US" smtClean="0">
                <a:latin typeface="Arial" panose="020B0604020202020204" pitchFamily="34" charset="0"/>
              </a:rPr>
              <a:pPr/>
              <a:t>14</a:t>
            </a:fld>
            <a:endParaRPr lang="en-US" altLang="en-US">
              <a:latin typeface="Arial" panose="020B0604020202020204" pitchFamily="34" charset="0"/>
            </a:endParaRPr>
          </a:p>
        </p:txBody>
      </p:sp>
      <p:sp>
        <p:nvSpPr>
          <p:cNvPr id="31747" name="Rectangle 2">
            <a:extLst>
              <a:ext uri="{FF2B5EF4-FFF2-40B4-BE49-F238E27FC236}">
                <a16:creationId xmlns:a16="http://schemas.microsoft.com/office/drawing/2014/main" id="{39E4B9B5-36D1-2666-CFAD-0B8840261FC2}"/>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127CE93C-C69D-90DB-608B-BABD9F7CF4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88AE9848-3ED3-80EE-EA19-217E3DCB55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8B0BE60-7714-4FEA-B287-3B2BC629B63E}" type="slidenum">
              <a:rPr lang="en-US" altLang="en-US" smtClean="0">
                <a:latin typeface="Arial" panose="020B0604020202020204" pitchFamily="34" charset="0"/>
              </a:rPr>
              <a:pPr/>
              <a:t>18</a:t>
            </a:fld>
            <a:endParaRPr lang="en-US" altLang="en-US">
              <a:latin typeface="Arial" panose="020B0604020202020204" pitchFamily="34" charset="0"/>
            </a:endParaRPr>
          </a:p>
        </p:txBody>
      </p:sp>
      <p:sp>
        <p:nvSpPr>
          <p:cNvPr id="35843" name="Rectangle 2">
            <a:extLst>
              <a:ext uri="{FF2B5EF4-FFF2-40B4-BE49-F238E27FC236}">
                <a16:creationId xmlns:a16="http://schemas.microsoft.com/office/drawing/2014/main" id="{5BEC062F-1DF1-4CC7-A231-585B34314CF3}"/>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9489E11-4284-393B-845F-485BCB73D7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EB402F6B-31FA-E14A-7E51-BCB0EB3382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9B3E0D0-B96F-4D43-8CFF-EDCE084EAB31}" type="slidenum">
              <a:rPr lang="en-US" altLang="en-US" smtClean="0">
                <a:latin typeface="Arial" panose="020B0604020202020204" pitchFamily="34" charset="0"/>
              </a:rPr>
              <a:pPr/>
              <a:t>19</a:t>
            </a:fld>
            <a:endParaRPr lang="en-US" altLang="en-US">
              <a:latin typeface="Arial" panose="020B0604020202020204" pitchFamily="34" charset="0"/>
            </a:endParaRPr>
          </a:p>
        </p:txBody>
      </p:sp>
      <p:sp>
        <p:nvSpPr>
          <p:cNvPr id="37891" name="Rectangle 2">
            <a:extLst>
              <a:ext uri="{FF2B5EF4-FFF2-40B4-BE49-F238E27FC236}">
                <a16:creationId xmlns:a16="http://schemas.microsoft.com/office/drawing/2014/main" id="{676AB5E0-006A-DFE0-36F5-FD6D00C23BA1}"/>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F6282764-E927-8A7B-59E7-8E50C1B0CE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0AF83EC-5993-40D1-AE8B-BA0FD39CCE1C}" type="slidenum">
              <a:rPr lang="en-US" altLang="en-US" smtClean="0"/>
              <a:pPr>
                <a:defRPr/>
              </a:pPr>
              <a:t>20</a:t>
            </a:fld>
            <a:endParaRPr lang="en-US" altLang="en-US"/>
          </a:p>
        </p:txBody>
      </p:sp>
    </p:spTree>
    <p:extLst>
      <p:ext uri="{BB962C8B-B14F-4D97-AF65-F5344CB8AC3E}">
        <p14:creationId xmlns:p14="http://schemas.microsoft.com/office/powerpoint/2010/main" val="2668620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FD4088C8-5CB0-9C89-1587-778B1C59B221}"/>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BE71048-7D50-4600-8B2A-F88ADE0D7E8C}" type="slidenum">
              <a:rPr lang="en-US" altLang="en-US" sz="1200">
                <a:latin typeface="Arial" panose="020B0604020202020204" pitchFamily="34" charset="0"/>
              </a:rPr>
              <a:pPr algn="r" eaLnBrk="1" hangingPunct="1"/>
              <a:t>21</a:t>
            </a:fld>
            <a:endParaRPr lang="en-US" altLang="en-US" sz="1200">
              <a:latin typeface="Arial" panose="020B0604020202020204" pitchFamily="34" charset="0"/>
            </a:endParaRPr>
          </a:p>
        </p:txBody>
      </p:sp>
      <p:sp>
        <p:nvSpPr>
          <p:cNvPr id="40963" name="Rectangle 2">
            <a:extLst>
              <a:ext uri="{FF2B5EF4-FFF2-40B4-BE49-F238E27FC236}">
                <a16:creationId xmlns:a16="http://schemas.microsoft.com/office/drawing/2014/main" id="{A175421B-802A-92C3-48F4-B0693F5B5B8A}"/>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7511A435-CC6C-3E33-64B6-499404845A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78BCDD7A-9DD2-3C4A-C0A3-23552014ED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8AE0478-204C-4097-AB7F-14C4A0F4C546}" type="slidenum">
              <a:rPr lang="en-US" altLang="en-US" smtClean="0">
                <a:latin typeface="Arial" panose="020B0604020202020204" pitchFamily="34" charset="0"/>
              </a:rPr>
              <a:pPr/>
              <a:t>22</a:t>
            </a:fld>
            <a:endParaRPr lang="en-US" altLang="en-US">
              <a:latin typeface="Arial" panose="020B0604020202020204" pitchFamily="34" charset="0"/>
            </a:endParaRPr>
          </a:p>
        </p:txBody>
      </p:sp>
      <p:sp>
        <p:nvSpPr>
          <p:cNvPr id="43011" name="Rectangle 2">
            <a:extLst>
              <a:ext uri="{FF2B5EF4-FFF2-40B4-BE49-F238E27FC236}">
                <a16:creationId xmlns:a16="http://schemas.microsoft.com/office/drawing/2014/main" id="{370CAE87-E8EA-4162-1E4E-75D5B833F047}"/>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92610449-3B28-0B1A-F94E-1D7C0215DC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170CF6E-2F62-524E-C6F6-C52F267EF2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8C441D6-03DA-42C9-951B-16EECCCD779C}" type="slidenum">
              <a:rPr lang="en-US" altLang="en-US" smtClean="0">
                <a:latin typeface="Arial" panose="020B0604020202020204" pitchFamily="34" charset="0"/>
              </a:rPr>
              <a:pPr/>
              <a:t>23</a:t>
            </a:fld>
            <a:endParaRPr lang="en-US" altLang="en-US">
              <a:latin typeface="Arial" panose="020B0604020202020204" pitchFamily="34" charset="0"/>
            </a:endParaRPr>
          </a:p>
        </p:txBody>
      </p:sp>
      <p:sp>
        <p:nvSpPr>
          <p:cNvPr id="45059" name="Rectangle 2">
            <a:extLst>
              <a:ext uri="{FF2B5EF4-FFF2-40B4-BE49-F238E27FC236}">
                <a16:creationId xmlns:a16="http://schemas.microsoft.com/office/drawing/2014/main" id="{D23A68EE-F83E-4F2B-038A-FDF2D72D473C}"/>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50914144-E01E-1BB5-25F9-C943EC9210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FE209C4B-1F19-7189-4F4D-0BDBC6C427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2EEFE1E-7B1F-40EC-90DC-AD6604C0AA5B}" type="slidenum">
              <a:rPr lang="en-US" altLang="en-US" smtClean="0">
                <a:latin typeface="Arial" panose="020B0604020202020204" pitchFamily="34" charset="0"/>
              </a:rPr>
              <a:pPr/>
              <a:t>24</a:t>
            </a:fld>
            <a:endParaRPr lang="en-US" altLang="en-US">
              <a:latin typeface="Arial" panose="020B0604020202020204" pitchFamily="34" charset="0"/>
            </a:endParaRPr>
          </a:p>
        </p:txBody>
      </p:sp>
      <p:sp>
        <p:nvSpPr>
          <p:cNvPr id="47107" name="Rectangle 2">
            <a:extLst>
              <a:ext uri="{FF2B5EF4-FFF2-40B4-BE49-F238E27FC236}">
                <a16:creationId xmlns:a16="http://schemas.microsoft.com/office/drawing/2014/main" id="{F22D9B12-BBBF-9FBC-9CDD-D2F15412F6DF}"/>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D8F86CF8-EE18-FFFC-3FE6-7216FB1B6D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0170C169-3F3B-1363-D482-976C1E0826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D0FA21A-B633-400B-87C9-7E72F10CC74B}" type="slidenum">
              <a:rPr lang="en-US" altLang="en-US" smtClean="0">
                <a:latin typeface="Arial" panose="020B0604020202020204" pitchFamily="34" charset="0"/>
              </a:rPr>
              <a:pPr/>
              <a:t>25</a:t>
            </a:fld>
            <a:endParaRPr lang="en-US" altLang="en-US">
              <a:latin typeface="Arial" panose="020B0604020202020204" pitchFamily="34" charset="0"/>
            </a:endParaRPr>
          </a:p>
        </p:txBody>
      </p:sp>
      <p:sp>
        <p:nvSpPr>
          <p:cNvPr id="49155" name="Rectangle 2">
            <a:extLst>
              <a:ext uri="{FF2B5EF4-FFF2-40B4-BE49-F238E27FC236}">
                <a16:creationId xmlns:a16="http://schemas.microsoft.com/office/drawing/2014/main" id="{BAEBA7A6-0449-B6C1-2E13-E8355D28A9BE}"/>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34A8C3B0-8861-2A6D-1736-69B1B2E2C8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46AADE0F-77FE-7786-3F61-2B5FCE77D5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EBF2301-904A-468A-B980-7FCDA9757350}" type="slidenum">
              <a:rPr lang="en-US" altLang="en-US" smtClean="0">
                <a:latin typeface="Arial" panose="020B0604020202020204" pitchFamily="34" charset="0"/>
              </a:rPr>
              <a:pPr/>
              <a:t>26</a:t>
            </a:fld>
            <a:endParaRPr lang="en-US" altLang="en-US">
              <a:latin typeface="Arial" panose="020B0604020202020204" pitchFamily="34" charset="0"/>
            </a:endParaRPr>
          </a:p>
        </p:txBody>
      </p:sp>
      <p:sp>
        <p:nvSpPr>
          <p:cNvPr id="51203" name="Rectangle 2">
            <a:extLst>
              <a:ext uri="{FF2B5EF4-FFF2-40B4-BE49-F238E27FC236}">
                <a16:creationId xmlns:a16="http://schemas.microsoft.com/office/drawing/2014/main" id="{2A09F761-805A-061D-F03C-853B112FF67B}"/>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C7B8B7E5-9B1F-5F15-F523-8FC1A60736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3C4EF923-9209-9BF1-60C2-5C1CF92195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7B586D0-85CA-41D0-B6CE-9D96398D318B}" type="slidenum">
              <a:rPr lang="en-US" altLang="en-US" smtClean="0">
                <a:latin typeface="Arial" panose="020B0604020202020204" pitchFamily="34" charset="0"/>
              </a:rPr>
              <a:pPr/>
              <a:t>27</a:t>
            </a:fld>
            <a:endParaRPr lang="en-US" altLang="en-US">
              <a:latin typeface="Arial" panose="020B0604020202020204" pitchFamily="34" charset="0"/>
            </a:endParaRPr>
          </a:p>
        </p:txBody>
      </p:sp>
      <p:sp>
        <p:nvSpPr>
          <p:cNvPr id="53251" name="Rectangle 2">
            <a:extLst>
              <a:ext uri="{FF2B5EF4-FFF2-40B4-BE49-F238E27FC236}">
                <a16:creationId xmlns:a16="http://schemas.microsoft.com/office/drawing/2014/main" id="{E46BF66E-6BCB-BB49-C2EF-39B26FA8BA41}"/>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2A4ECE14-EF9F-798C-511A-A6598863E0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229FC410-2CA5-55AB-1109-560ABA9D6C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53FAF14-3419-4EEB-8510-E8A2AC6C8005}" type="slidenum">
              <a:rPr lang="en-US" altLang="en-US" smtClean="0">
                <a:latin typeface="Arial" panose="020B0604020202020204" pitchFamily="34" charset="0"/>
              </a:rPr>
              <a:pPr/>
              <a:t>28</a:t>
            </a:fld>
            <a:endParaRPr lang="en-US" altLang="en-US">
              <a:latin typeface="Arial" panose="020B0604020202020204" pitchFamily="34" charset="0"/>
            </a:endParaRPr>
          </a:p>
        </p:txBody>
      </p:sp>
      <p:sp>
        <p:nvSpPr>
          <p:cNvPr id="55299" name="Rectangle 2">
            <a:extLst>
              <a:ext uri="{FF2B5EF4-FFF2-40B4-BE49-F238E27FC236}">
                <a16:creationId xmlns:a16="http://schemas.microsoft.com/office/drawing/2014/main" id="{F467FB46-F960-5A01-91C5-59734DC88045}"/>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F9782C9A-F650-16C5-FADF-F1A31231CF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374E7-F20C-DF05-28A9-D5DCA1C955AD}"/>
            </a:ext>
          </a:extLst>
        </p:cNvPr>
        <p:cNvGrpSpPr/>
        <p:nvPr/>
      </p:nvGrpSpPr>
      <p:grpSpPr>
        <a:xfrm>
          <a:off x="0" y="0"/>
          <a:ext cx="0" cy="0"/>
          <a:chOff x="0" y="0"/>
          <a:chExt cx="0" cy="0"/>
        </a:xfrm>
      </p:grpSpPr>
      <p:sp>
        <p:nvSpPr>
          <p:cNvPr id="55298" name="Rectangle 7">
            <a:extLst>
              <a:ext uri="{FF2B5EF4-FFF2-40B4-BE49-F238E27FC236}">
                <a16:creationId xmlns:a16="http://schemas.microsoft.com/office/drawing/2014/main" id="{7E1CD25E-D4A6-27CA-532F-D9169849BC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53FAF14-3419-4EEB-8510-E8A2AC6C8005}" type="slidenum">
              <a:rPr lang="en-US" altLang="en-US" smtClean="0">
                <a:latin typeface="Arial" panose="020B0604020202020204" pitchFamily="34" charset="0"/>
              </a:rPr>
              <a:pPr/>
              <a:t>29</a:t>
            </a:fld>
            <a:endParaRPr lang="en-US" altLang="en-US">
              <a:latin typeface="Arial" panose="020B0604020202020204" pitchFamily="34" charset="0"/>
            </a:endParaRPr>
          </a:p>
        </p:txBody>
      </p:sp>
      <p:sp>
        <p:nvSpPr>
          <p:cNvPr id="55299" name="Rectangle 2">
            <a:extLst>
              <a:ext uri="{FF2B5EF4-FFF2-40B4-BE49-F238E27FC236}">
                <a16:creationId xmlns:a16="http://schemas.microsoft.com/office/drawing/2014/main" id="{ADC65AA3-00D2-FD90-5316-C67E8FB5BF8C}"/>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3F84FC9D-917C-BF16-0E11-29F86D97AB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7709482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2220E-C8E6-0379-CDEE-8C7CA5E1EB3B}"/>
            </a:ext>
          </a:extLst>
        </p:cNvPr>
        <p:cNvGrpSpPr/>
        <p:nvPr/>
      </p:nvGrpSpPr>
      <p:grpSpPr>
        <a:xfrm>
          <a:off x="0" y="0"/>
          <a:ext cx="0" cy="0"/>
          <a:chOff x="0" y="0"/>
          <a:chExt cx="0" cy="0"/>
        </a:xfrm>
      </p:grpSpPr>
      <p:sp>
        <p:nvSpPr>
          <p:cNvPr id="55298" name="Rectangle 7">
            <a:extLst>
              <a:ext uri="{FF2B5EF4-FFF2-40B4-BE49-F238E27FC236}">
                <a16:creationId xmlns:a16="http://schemas.microsoft.com/office/drawing/2014/main" id="{6EADDA0B-C949-D870-2628-7250BBD0A0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53FAF14-3419-4EEB-8510-E8A2AC6C8005}" type="slidenum">
              <a:rPr lang="en-US" altLang="en-US" smtClean="0">
                <a:latin typeface="Arial" panose="020B0604020202020204" pitchFamily="34" charset="0"/>
              </a:rPr>
              <a:pPr/>
              <a:t>30</a:t>
            </a:fld>
            <a:endParaRPr lang="en-US" altLang="en-US">
              <a:latin typeface="Arial" panose="020B0604020202020204" pitchFamily="34" charset="0"/>
            </a:endParaRPr>
          </a:p>
        </p:txBody>
      </p:sp>
      <p:sp>
        <p:nvSpPr>
          <p:cNvPr id="55299" name="Rectangle 2">
            <a:extLst>
              <a:ext uri="{FF2B5EF4-FFF2-40B4-BE49-F238E27FC236}">
                <a16:creationId xmlns:a16="http://schemas.microsoft.com/office/drawing/2014/main" id="{1515912B-BD7C-DE9B-D443-AF00E32F7549}"/>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FE41EA36-DAFD-0113-65DA-660296F513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35867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E4CF80-0959-109C-4A64-94C7F04EFA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B9F81A6-3C90-4554-A531-653E31F9CDBA}" type="slidenum">
              <a:rPr lang="en-US" altLang="en-US" smtClean="0">
                <a:latin typeface="Arial" panose="020B0604020202020204" pitchFamily="34" charset="0"/>
              </a:rPr>
              <a:pPr/>
              <a:t>31</a:t>
            </a:fld>
            <a:endParaRPr lang="en-US" altLang="en-US">
              <a:latin typeface="Arial" panose="020B0604020202020204" pitchFamily="34" charset="0"/>
            </a:endParaRPr>
          </a:p>
        </p:txBody>
      </p:sp>
      <p:sp>
        <p:nvSpPr>
          <p:cNvPr id="61443" name="Rectangle 2">
            <a:extLst>
              <a:ext uri="{FF2B5EF4-FFF2-40B4-BE49-F238E27FC236}">
                <a16:creationId xmlns:a16="http://schemas.microsoft.com/office/drawing/2014/main" id="{5769476D-6E85-18F8-DD18-D9AB47E44FDA}"/>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8C2EA04B-4A63-E085-B7F2-4EC0E3EB22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0C05A0B3-6CC5-8EF4-E9FF-EDDBBAFCF9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755F7B1-AEE1-4FFB-8ED8-A1C1AFFFB20A}" type="slidenum">
              <a:rPr lang="en-US" altLang="en-US" smtClean="0">
                <a:latin typeface="Arial" panose="020B0604020202020204" pitchFamily="34" charset="0"/>
              </a:rPr>
              <a:pPr/>
              <a:t>32</a:t>
            </a:fld>
            <a:endParaRPr lang="en-US" altLang="en-US">
              <a:latin typeface="Arial" panose="020B0604020202020204" pitchFamily="34" charset="0"/>
            </a:endParaRPr>
          </a:p>
        </p:txBody>
      </p:sp>
      <p:sp>
        <p:nvSpPr>
          <p:cNvPr id="63491" name="Rectangle 2">
            <a:extLst>
              <a:ext uri="{FF2B5EF4-FFF2-40B4-BE49-F238E27FC236}">
                <a16:creationId xmlns:a16="http://schemas.microsoft.com/office/drawing/2014/main" id="{8662D31E-A22F-D3E2-E9DD-CF2F2B1D9922}"/>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57D52A28-D97B-0E68-42D0-B10B6D436B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36475C87-AC66-446E-ED3F-9FE085C688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55A6E96-B5CC-46BA-9C52-6EC070049B81}" type="slidenum">
              <a:rPr lang="en-US" altLang="en-US" smtClean="0">
                <a:latin typeface="Arial" panose="020B0604020202020204" pitchFamily="34" charset="0"/>
              </a:rPr>
              <a:pPr/>
              <a:t>33</a:t>
            </a:fld>
            <a:endParaRPr lang="en-US" altLang="en-US">
              <a:latin typeface="Arial" panose="020B0604020202020204" pitchFamily="34" charset="0"/>
            </a:endParaRPr>
          </a:p>
        </p:txBody>
      </p:sp>
      <p:sp>
        <p:nvSpPr>
          <p:cNvPr id="65539" name="Rectangle 2">
            <a:extLst>
              <a:ext uri="{FF2B5EF4-FFF2-40B4-BE49-F238E27FC236}">
                <a16:creationId xmlns:a16="http://schemas.microsoft.com/office/drawing/2014/main" id="{8ACB2FDE-AE2B-FED2-149C-2DA33CCD00F0}"/>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C8AF98F1-B3E5-4B90-9257-C1A67D008A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E553357-CF4B-9704-EA5E-A20CDA6615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6CBDA3C-0538-47B8-8DD9-302FA1E958D4}" type="slidenum">
              <a:rPr lang="en-US" altLang="en-US" smtClean="0">
                <a:latin typeface="Arial" panose="020B0604020202020204" pitchFamily="34" charset="0"/>
              </a:rPr>
              <a:pPr/>
              <a:t>34</a:t>
            </a:fld>
            <a:endParaRPr lang="en-US" altLang="en-US">
              <a:latin typeface="Arial" panose="020B0604020202020204" pitchFamily="34" charset="0"/>
            </a:endParaRPr>
          </a:p>
        </p:txBody>
      </p:sp>
      <p:sp>
        <p:nvSpPr>
          <p:cNvPr id="67587" name="Rectangle 2">
            <a:extLst>
              <a:ext uri="{FF2B5EF4-FFF2-40B4-BE49-F238E27FC236}">
                <a16:creationId xmlns:a16="http://schemas.microsoft.com/office/drawing/2014/main" id="{06DCE455-AF24-B0B4-FCE6-700776EFC17D}"/>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674C7924-DB50-E679-604D-426D9BA2F5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7F22E2CF-BC03-CE7D-06EE-22A759C67D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DD2CEC9-AE21-467C-AF20-6F71B64D3EB7}" type="slidenum">
              <a:rPr lang="en-US" altLang="en-US" smtClean="0">
                <a:latin typeface="Arial" panose="020B0604020202020204" pitchFamily="34" charset="0"/>
              </a:rPr>
              <a:pPr/>
              <a:t>35</a:t>
            </a:fld>
            <a:endParaRPr lang="en-US" altLang="en-US">
              <a:latin typeface="Arial" panose="020B0604020202020204" pitchFamily="34" charset="0"/>
            </a:endParaRPr>
          </a:p>
        </p:txBody>
      </p:sp>
      <p:sp>
        <p:nvSpPr>
          <p:cNvPr id="69635" name="Rectangle 2">
            <a:extLst>
              <a:ext uri="{FF2B5EF4-FFF2-40B4-BE49-F238E27FC236}">
                <a16:creationId xmlns:a16="http://schemas.microsoft.com/office/drawing/2014/main" id="{929742E6-900F-2AC3-28D5-4783BBCE4DE9}"/>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A837B416-EC3C-B77C-6C24-9C9AE31134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7F22E2CF-BC03-CE7D-06EE-22A759C67D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DD2CEC9-AE21-467C-AF20-6F71B64D3EB7}" type="slidenum">
              <a:rPr lang="en-US" altLang="en-US" smtClean="0">
                <a:latin typeface="Arial" panose="020B0604020202020204" pitchFamily="34" charset="0"/>
              </a:rPr>
              <a:pPr/>
              <a:t>36</a:t>
            </a:fld>
            <a:endParaRPr lang="en-US" altLang="en-US">
              <a:latin typeface="Arial" panose="020B0604020202020204" pitchFamily="34" charset="0"/>
            </a:endParaRPr>
          </a:p>
        </p:txBody>
      </p:sp>
      <p:sp>
        <p:nvSpPr>
          <p:cNvPr id="69635" name="Rectangle 2">
            <a:extLst>
              <a:ext uri="{FF2B5EF4-FFF2-40B4-BE49-F238E27FC236}">
                <a16:creationId xmlns:a16="http://schemas.microsoft.com/office/drawing/2014/main" id="{929742E6-900F-2AC3-28D5-4783BBCE4DE9}"/>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A837B416-EC3C-B77C-6C24-9C9AE31134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297322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7F22E2CF-BC03-CE7D-06EE-22A759C67D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DD2CEC9-AE21-467C-AF20-6F71B64D3EB7}" type="slidenum">
              <a:rPr lang="en-US" altLang="en-US" smtClean="0">
                <a:latin typeface="Arial" panose="020B0604020202020204" pitchFamily="34" charset="0"/>
              </a:rPr>
              <a:pPr/>
              <a:t>37</a:t>
            </a:fld>
            <a:endParaRPr lang="en-US" altLang="en-US">
              <a:latin typeface="Arial" panose="020B0604020202020204" pitchFamily="34" charset="0"/>
            </a:endParaRPr>
          </a:p>
        </p:txBody>
      </p:sp>
      <p:sp>
        <p:nvSpPr>
          <p:cNvPr id="69635" name="Rectangle 2">
            <a:extLst>
              <a:ext uri="{FF2B5EF4-FFF2-40B4-BE49-F238E27FC236}">
                <a16:creationId xmlns:a16="http://schemas.microsoft.com/office/drawing/2014/main" id="{929742E6-900F-2AC3-28D5-4783BBCE4DE9}"/>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A837B416-EC3C-B77C-6C24-9C9AE31134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67545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2C69E8D1-7477-3F7E-FEC0-A52B55F1E8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0E9DC5E-C7B8-4D55-B59C-A967784163F3}" type="slidenum">
              <a:rPr lang="en-US" altLang="en-US" smtClean="0">
                <a:latin typeface="Arial" panose="020B0604020202020204" pitchFamily="34" charset="0"/>
              </a:rPr>
              <a:pPr/>
              <a:t>38</a:t>
            </a:fld>
            <a:endParaRPr lang="en-US" altLang="en-US">
              <a:latin typeface="Arial" panose="020B0604020202020204" pitchFamily="34" charset="0"/>
            </a:endParaRPr>
          </a:p>
        </p:txBody>
      </p:sp>
      <p:sp>
        <p:nvSpPr>
          <p:cNvPr id="71683" name="Rectangle 2">
            <a:extLst>
              <a:ext uri="{FF2B5EF4-FFF2-40B4-BE49-F238E27FC236}">
                <a16:creationId xmlns:a16="http://schemas.microsoft.com/office/drawing/2014/main" id="{14EA57AC-3B37-4931-E3BD-64AA9A8A4D4A}"/>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86D3C6D5-5D4C-3EEA-A3CB-27D1456D13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41F72310-B685-EA67-FEDD-64376B6BAC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FA06F61-7F40-45AA-B803-388DF69650DE}" type="slidenum">
              <a:rPr lang="en-US" altLang="en-US" smtClean="0">
                <a:latin typeface="Arial" panose="020B0604020202020204" pitchFamily="34" charset="0"/>
              </a:rPr>
              <a:pPr/>
              <a:t>39</a:t>
            </a:fld>
            <a:endParaRPr lang="en-US" altLang="en-US">
              <a:latin typeface="Arial" panose="020B0604020202020204" pitchFamily="34" charset="0"/>
            </a:endParaRPr>
          </a:p>
        </p:txBody>
      </p:sp>
      <p:sp>
        <p:nvSpPr>
          <p:cNvPr id="73731" name="Rectangle 2">
            <a:extLst>
              <a:ext uri="{FF2B5EF4-FFF2-40B4-BE49-F238E27FC236}">
                <a16:creationId xmlns:a16="http://schemas.microsoft.com/office/drawing/2014/main" id="{629AB0EE-E138-D337-BF01-99B9406FAB8F}"/>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B64B4264-0CD9-5766-A3EE-7C7C945B83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D0603F0-2C82-8D7F-F80E-D52701F38D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85E0F60-5859-4E2D-9FC4-34288B3417F7}" type="slidenum">
              <a:rPr lang="en-US" altLang="en-US" smtClean="0">
                <a:latin typeface="Arial" panose="020B0604020202020204" pitchFamily="34" charset="0"/>
              </a:rPr>
              <a:pPr/>
              <a:t>40</a:t>
            </a:fld>
            <a:endParaRPr lang="en-US" altLang="en-US">
              <a:latin typeface="Arial" panose="020B0604020202020204" pitchFamily="34" charset="0"/>
            </a:endParaRPr>
          </a:p>
        </p:txBody>
      </p:sp>
      <p:sp>
        <p:nvSpPr>
          <p:cNvPr id="75779" name="Rectangle 2">
            <a:extLst>
              <a:ext uri="{FF2B5EF4-FFF2-40B4-BE49-F238E27FC236}">
                <a16:creationId xmlns:a16="http://schemas.microsoft.com/office/drawing/2014/main" id="{8D7E98FA-3235-057F-881E-BFFA8272B6F3}"/>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B9CF21F0-8754-ABE8-C07E-CC98B76A86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B0A6C700-C82C-11C3-ED8E-CDD141DBDB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F1D3598-40EA-4092-A1F6-5D553E031450}" type="slidenum">
              <a:rPr lang="en-US" altLang="en-US" smtClean="0">
                <a:latin typeface="Arial" panose="020B0604020202020204" pitchFamily="34" charset="0"/>
              </a:rPr>
              <a:pPr/>
              <a:t>41</a:t>
            </a:fld>
            <a:endParaRPr lang="en-US" altLang="en-US">
              <a:latin typeface="Arial" panose="020B0604020202020204" pitchFamily="34" charset="0"/>
            </a:endParaRPr>
          </a:p>
        </p:txBody>
      </p:sp>
      <p:sp>
        <p:nvSpPr>
          <p:cNvPr id="77827" name="Rectangle 2">
            <a:extLst>
              <a:ext uri="{FF2B5EF4-FFF2-40B4-BE49-F238E27FC236}">
                <a16:creationId xmlns:a16="http://schemas.microsoft.com/office/drawing/2014/main" id="{DD634AED-63BC-6E56-B0EF-5E7700F40035}"/>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2B28E7D1-44D5-4D4F-7989-27D34F99F0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B58EE69-C13C-4AB2-B799-EAAB31E66B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0113">
              <a:defRPr>
                <a:solidFill>
                  <a:schemeClr val="tx1"/>
                </a:solidFill>
                <a:latin typeface="Arial" panose="020B0604020202020204" pitchFamily="34" charset="0"/>
                <a:ea typeface="Dotum" panose="020B0600000101010101" pitchFamily="34" charset="-127"/>
              </a:defRPr>
            </a:lvl1pPr>
            <a:lvl2pPr marL="715963" indent="-274638" defTabSz="900113">
              <a:defRPr>
                <a:solidFill>
                  <a:schemeClr val="tx1"/>
                </a:solidFill>
                <a:latin typeface="Arial" panose="020B0604020202020204" pitchFamily="34" charset="0"/>
                <a:ea typeface="Dotum" panose="020B0600000101010101" pitchFamily="34" charset="-127"/>
              </a:defRPr>
            </a:lvl2pPr>
            <a:lvl3pPr marL="1101725" indent="-219075" defTabSz="900113">
              <a:defRPr>
                <a:solidFill>
                  <a:schemeClr val="tx1"/>
                </a:solidFill>
                <a:latin typeface="Arial" panose="020B0604020202020204" pitchFamily="34" charset="0"/>
                <a:ea typeface="Dotum" panose="020B0600000101010101" pitchFamily="34" charset="-127"/>
              </a:defRPr>
            </a:lvl3pPr>
            <a:lvl4pPr marL="1541463" indent="-219075" defTabSz="900113">
              <a:defRPr>
                <a:solidFill>
                  <a:schemeClr val="tx1"/>
                </a:solidFill>
                <a:latin typeface="Arial" panose="020B0604020202020204" pitchFamily="34" charset="0"/>
                <a:ea typeface="Dotum" panose="020B0600000101010101" pitchFamily="34" charset="-127"/>
              </a:defRPr>
            </a:lvl4pPr>
            <a:lvl5pPr marL="1982788" indent="-219075" defTabSz="900113">
              <a:defRPr>
                <a:solidFill>
                  <a:schemeClr val="tx1"/>
                </a:solidFill>
                <a:latin typeface="Arial" panose="020B0604020202020204" pitchFamily="34" charset="0"/>
                <a:ea typeface="Dotum" panose="020B0600000101010101" pitchFamily="34" charset="-127"/>
              </a:defRPr>
            </a:lvl5pPr>
            <a:lvl6pPr marL="24399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E68A085-A195-44C0-B7B4-A4F5E465921E}" type="slidenum">
              <a:rPr lang="en-US" altLang="en-US" smtClean="0"/>
              <a:pPr/>
              <a:t>42</a:t>
            </a:fld>
            <a:endParaRPr lang="en-US" altLang="en-US"/>
          </a:p>
        </p:txBody>
      </p:sp>
      <p:sp>
        <p:nvSpPr>
          <p:cNvPr id="67587" name="Rectangle 2">
            <a:extLst>
              <a:ext uri="{FF2B5EF4-FFF2-40B4-BE49-F238E27FC236}">
                <a16:creationId xmlns:a16="http://schemas.microsoft.com/office/drawing/2014/main" id="{6EF6021B-E2AF-08FF-64C8-14FAB4838792}"/>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BC240E37-D5E5-E5C7-D952-BC22488415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3E828B9F-1BF4-DF01-7D99-CBA29C10A3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EDD76FB-4E53-4F10-A606-3582598D6BE9}" type="slidenum">
              <a:rPr lang="en-US" altLang="en-US" smtClean="0">
                <a:latin typeface="Arial" panose="020B0604020202020204" pitchFamily="34" charset="0"/>
              </a:rPr>
              <a:pPr/>
              <a:t>43</a:t>
            </a:fld>
            <a:endParaRPr lang="en-US" altLang="en-US">
              <a:latin typeface="Arial" panose="020B0604020202020204" pitchFamily="34" charset="0"/>
            </a:endParaRPr>
          </a:p>
        </p:txBody>
      </p:sp>
      <p:sp>
        <p:nvSpPr>
          <p:cNvPr id="81923" name="Rectangle 2">
            <a:extLst>
              <a:ext uri="{FF2B5EF4-FFF2-40B4-BE49-F238E27FC236}">
                <a16:creationId xmlns:a16="http://schemas.microsoft.com/office/drawing/2014/main" id="{D6D4EA2A-C7BC-230C-3748-26B184E67D8F}"/>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86A32889-1F71-16C7-DB7F-1D42E54050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31B3B-0EAA-E44A-D473-A126C8CD3884}"/>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25FF0F93-ED53-4316-6D95-FE22980154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EDD76FB-4E53-4F10-A606-3582598D6BE9}" type="slidenum">
              <a:rPr lang="en-US" altLang="en-US" smtClean="0">
                <a:latin typeface="Arial" panose="020B0604020202020204" pitchFamily="34" charset="0"/>
              </a:rPr>
              <a:pPr/>
              <a:t>44</a:t>
            </a:fld>
            <a:endParaRPr lang="en-US" altLang="en-US">
              <a:latin typeface="Arial" panose="020B0604020202020204" pitchFamily="34" charset="0"/>
            </a:endParaRPr>
          </a:p>
        </p:txBody>
      </p:sp>
      <p:sp>
        <p:nvSpPr>
          <p:cNvPr id="81923" name="Rectangle 2">
            <a:extLst>
              <a:ext uri="{FF2B5EF4-FFF2-40B4-BE49-F238E27FC236}">
                <a16:creationId xmlns:a16="http://schemas.microsoft.com/office/drawing/2014/main" id="{0E6FC361-3048-CBCC-EC17-3B8D565FD387}"/>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78C99E22-F6BB-8D83-D6F2-4969F66750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334490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D08768BD-26E8-A8A0-024D-39326C3F40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901BCB4-5798-4929-B196-4E87BCF0A644}" type="slidenum">
              <a:rPr lang="en-US" altLang="en-US" smtClean="0">
                <a:latin typeface="Arial" panose="020B0604020202020204" pitchFamily="34" charset="0"/>
              </a:rPr>
              <a:pPr/>
              <a:t>45</a:t>
            </a:fld>
            <a:endParaRPr lang="en-US" altLang="en-US">
              <a:latin typeface="Arial" panose="020B0604020202020204" pitchFamily="34" charset="0"/>
            </a:endParaRPr>
          </a:p>
        </p:txBody>
      </p:sp>
      <p:sp>
        <p:nvSpPr>
          <p:cNvPr id="83971" name="Rectangle 2">
            <a:extLst>
              <a:ext uri="{FF2B5EF4-FFF2-40B4-BE49-F238E27FC236}">
                <a16:creationId xmlns:a16="http://schemas.microsoft.com/office/drawing/2014/main" id="{9CEF0E7F-B589-2787-EF7F-339196BF03D7}"/>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DFDF286F-CE77-153B-8821-E6A0D281E9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56287EE-9DE6-2C4A-2064-4E499D06BC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5133F8E-8898-41FD-BE31-995FA64C6042}" type="slidenum">
              <a:rPr lang="en-US" altLang="en-US" smtClean="0">
                <a:latin typeface="Arial" panose="020B0604020202020204" pitchFamily="34" charset="0"/>
              </a:rPr>
              <a:pPr/>
              <a:t>47</a:t>
            </a:fld>
            <a:endParaRPr lang="en-US" altLang="en-US">
              <a:latin typeface="Arial" panose="020B0604020202020204" pitchFamily="34" charset="0"/>
            </a:endParaRPr>
          </a:p>
        </p:txBody>
      </p:sp>
      <p:sp>
        <p:nvSpPr>
          <p:cNvPr id="89091" name="Rectangle 2">
            <a:extLst>
              <a:ext uri="{FF2B5EF4-FFF2-40B4-BE49-F238E27FC236}">
                <a16:creationId xmlns:a16="http://schemas.microsoft.com/office/drawing/2014/main" id="{15C2A4D7-BF99-E3CD-526E-6E0FFAE13957}"/>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C9CF8F54-9D3B-4A12-E594-8E94041A9D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56287EE-9DE6-2C4A-2064-4E499D06BC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5133F8E-8898-41FD-BE31-995FA64C6042}" type="slidenum">
              <a:rPr lang="en-US" altLang="en-US" smtClean="0">
                <a:latin typeface="Arial" panose="020B0604020202020204" pitchFamily="34" charset="0"/>
              </a:rPr>
              <a:pPr/>
              <a:t>48</a:t>
            </a:fld>
            <a:endParaRPr lang="en-US" altLang="en-US">
              <a:latin typeface="Arial" panose="020B0604020202020204" pitchFamily="34" charset="0"/>
            </a:endParaRPr>
          </a:p>
        </p:txBody>
      </p:sp>
      <p:sp>
        <p:nvSpPr>
          <p:cNvPr id="89091" name="Rectangle 2">
            <a:extLst>
              <a:ext uri="{FF2B5EF4-FFF2-40B4-BE49-F238E27FC236}">
                <a16:creationId xmlns:a16="http://schemas.microsoft.com/office/drawing/2014/main" id="{15C2A4D7-BF99-E3CD-526E-6E0FFAE13957}"/>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C9CF8F54-9D3B-4A12-E594-8E94041A9D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048332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56287EE-9DE6-2C4A-2064-4E499D06BC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5133F8E-8898-41FD-BE31-995FA64C6042}" type="slidenum">
              <a:rPr lang="en-US" altLang="en-US" smtClean="0">
                <a:latin typeface="Arial" panose="020B0604020202020204" pitchFamily="34" charset="0"/>
              </a:rPr>
              <a:pPr/>
              <a:t>49</a:t>
            </a:fld>
            <a:endParaRPr lang="en-US" altLang="en-US">
              <a:latin typeface="Arial" panose="020B0604020202020204" pitchFamily="34" charset="0"/>
            </a:endParaRPr>
          </a:p>
        </p:txBody>
      </p:sp>
      <p:sp>
        <p:nvSpPr>
          <p:cNvPr id="89091" name="Rectangle 2">
            <a:extLst>
              <a:ext uri="{FF2B5EF4-FFF2-40B4-BE49-F238E27FC236}">
                <a16:creationId xmlns:a16="http://schemas.microsoft.com/office/drawing/2014/main" id="{15C2A4D7-BF99-E3CD-526E-6E0FFAE13957}"/>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C9CF8F54-9D3B-4A12-E594-8E94041A9D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79912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BDF1E227-7905-93C8-F926-2820DA680C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ECE85AF-F94D-4BD0-AF0A-DDB4E93643C7}" type="slidenum">
              <a:rPr lang="en-US" altLang="en-US" smtClean="0">
                <a:latin typeface="Arial" panose="020B0604020202020204" pitchFamily="34" charset="0"/>
              </a:rPr>
              <a:pPr/>
              <a:t>50</a:t>
            </a:fld>
            <a:endParaRPr lang="en-US" altLang="en-US">
              <a:latin typeface="Arial" panose="020B0604020202020204" pitchFamily="34" charset="0"/>
            </a:endParaRPr>
          </a:p>
        </p:txBody>
      </p:sp>
      <p:sp>
        <p:nvSpPr>
          <p:cNvPr id="93187" name="Rectangle 2">
            <a:extLst>
              <a:ext uri="{FF2B5EF4-FFF2-40B4-BE49-F238E27FC236}">
                <a16:creationId xmlns:a16="http://schemas.microsoft.com/office/drawing/2014/main" id="{C6B4C67A-C78D-5714-F51A-D15BD05D2CF1}"/>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40E4E1ED-BD40-4F7C-CEA0-B042AE61AE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E2B0-5317-A150-2541-365B91BE750D}"/>
            </a:ext>
          </a:extLst>
        </p:cNvPr>
        <p:cNvGrpSpPr/>
        <p:nvPr/>
      </p:nvGrpSpPr>
      <p:grpSpPr>
        <a:xfrm>
          <a:off x="0" y="0"/>
          <a:ext cx="0" cy="0"/>
          <a:chOff x="0" y="0"/>
          <a:chExt cx="0" cy="0"/>
        </a:xfrm>
      </p:grpSpPr>
      <p:sp>
        <p:nvSpPr>
          <p:cNvPr id="87042" name="Rectangle 7">
            <a:extLst>
              <a:ext uri="{FF2B5EF4-FFF2-40B4-BE49-F238E27FC236}">
                <a16:creationId xmlns:a16="http://schemas.microsoft.com/office/drawing/2014/main" id="{754C5190-0CC4-860D-1BCA-9F1DB07B9B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5392A18-47A9-408F-AAF0-BFDB595F4AAC}" type="slidenum">
              <a:rPr lang="en-US" altLang="en-US" smtClean="0">
                <a:latin typeface="Arial" panose="020B0604020202020204" pitchFamily="34" charset="0"/>
              </a:rPr>
              <a:pPr/>
              <a:t>51</a:t>
            </a:fld>
            <a:endParaRPr lang="en-US" altLang="en-US">
              <a:latin typeface="Arial" panose="020B0604020202020204" pitchFamily="34" charset="0"/>
            </a:endParaRPr>
          </a:p>
        </p:txBody>
      </p:sp>
      <p:sp>
        <p:nvSpPr>
          <p:cNvPr id="87043" name="Rectangle 2">
            <a:extLst>
              <a:ext uri="{FF2B5EF4-FFF2-40B4-BE49-F238E27FC236}">
                <a16:creationId xmlns:a16="http://schemas.microsoft.com/office/drawing/2014/main" id="{6C84010C-5D79-4DC5-6C85-673F95347E31}"/>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A59380C5-D252-B5AE-328C-3B39B514FC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908050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08CE6296-9D5C-878D-BA26-95E53F5F3F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3C9FA86-B106-414C-ABB7-2D094BDD9EF7}" type="slidenum">
              <a:rPr lang="en-US" altLang="en-US" smtClean="0">
                <a:latin typeface="Arial" panose="020B0604020202020204" pitchFamily="34" charset="0"/>
              </a:rPr>
              <a:pPr/>
              <a:t>52</a:t>
            </a:fld>
            <a:endParaRPr lang="en-US" altLang="en-US">
              <a:latin typeface="Arial" panose="020B0604020202020204" pitchFamily="34" charset="0"/>
            </a:endParaRPr>
          </a:p>
        </p:txBody>
      </p:sp>
      <p:sp>
        <p:nvSpPr>
          <p:cNvPr id="95235" name="Rectangle 2">
            <a:extLst>
              <a:ext uri="{FF2B5EF4-FFF2-40B4-BE49-F238E27FC236}">
                <a16:creationId xmlns:a16="http://schemas.microsoft.com/office/drawing/2014/main" id="{722CFE63-9AFC-7FFD-5276-065ABBF7ACA9}"/>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6F4E2F79-066D-86CE-4A22-20A6C2B269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E53DE-9FD9-49C7-41AC-3EF5CB0B0BA3}"/>
            </a:ext>
          </a:extLst>
        </p:cNvPr>
        <p:cNvGrpSpPr/>
        <p:nvPr/>
      </p:nvGrpSpPr>
      <p:grpSpPr>
        <a:xfrm>
          <a:off x="0" y="0"/>
          <a:ext cx="0" cy="0"/>
          <a:chOff x="0" y="0"/>
          <a:chExt cx="0" cy="0"/>
        </a:xfrm>
      </p:grpSpPr>
      <p:sp>
        <p:nvSpPr>
          <p:cNvPr id="95234" name="Rectangle 7">
            <a:extLst>
              <a:ext uri="{FF2B5EF4-FFF2-40B4-BE49-F238E27FC236}">
                <a16:creationId xmlns:a16="http://schemas.microsoft.com/office/drawing/2014/main" id="{308496A3-2046-63B9-DC5D-9557AEA84A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3C9FA86-B106-414C-ABB7-2D094BDD9EF7}" type="slidenum">
              <a:rPr lang="en-US" altLang="en-US" smtClean="0">
                <a:latin typeface="Arial" panose="020B0604020202020204" pitchFamily="34" charset="0"/>
              </a:rPr>
              <a:pPr/>
              <a:t>53</a:t>
            </a:fld>
            <a:endParaRPr lang="en-US" altLang="en-US">
              <a:latin typeface="Arial" panose="020B0604020202020204" pitchFamily="34" charset="0"/>
            </a:endParaRPr>
          </a:p>
        </p:txBody>
      </p:sp>
      <p:sp>
        <p:nvSpPr>
          <p:cNvPr id="95235" name="Rectangle 2">
            <a:extLst>
              <a:ext uri="{FF2B5EF4-FFF2-40B4-BE49-F238E27FC236}">
                <a16:creationId xmlns:a16="http://schemas.microsoft.com/office/drawing/2014/main" id="{4D092A15-8A77-7388-E5C2-EE8C7A82BA4B}"/>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C3204E43-E572-9282-08B7-363C06C89B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479275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0AC179A4-5EE2-D9DF-71AF-D40EBE97E9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3D16D1A-B7CC-4B45-B6B2-A46781432B00}" type="slidenum">
              <a:rPr lang="en-US" altLang="en-US" smtClean="0">
                <a:latin typeface="Arial" panose="020B0604020202020204" pitchFamily="34" charset="0"/>
              </a:rPr>
              <a:pPr/>
              <a:t>56</a:t>
            </a:fld>
            <a:endParaRPr lang="en-US" altLang="en-US">
              <a:latin typeface="Arial" panose="020B0604020202020204" pitchFamily="34" charset="0"/>
            </a:endParaRPr>
          </a:p>
        </p:txBody>
      </p:sp>
      <p:sp>
        <p:nvSpPr>
          <p:cNvPr id="97283" name="Rectangle 2">
            <a:extLst>
              <a:ext uri="{FF2B5EF4-FFF2-40B4-BE49-F238E27FC236}">
                <a16:creationId xmlns:a16="http://schemas.microsoft.com/office/drawing/2014/main" id="{1C096096-C860-575B-D45E-6C296FCE9411}"/>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A69FA8DC-83E0-8FD2-C311-558B1866AE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015110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89CA37C7-535C-B564-1975-1868BA3362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B19BD96-0E9C-4026-9FAC-F3EAA5692AA6}" type="slidenum">
              <a:rPr lang="en-US" altLang="en-US" smtClean="0">
                <a:latin typeface="Arial" panose="020B0604020202020204" pitchFamily="34" charset="0"/>
              </a:rPr>
              <a:pPr/>
              <a:t>57</a:t>
            </a:fld>
            <a:endParaRPr lang="en-US" altLang="en-US">
              <a:latin typeface="Arial" panose="020B0604020202020204" pitchFamily="34" charset="0"/>
            </a:endParaRPr>
          </a:p>
        </p:txBody>
      </p:sp>
      <p:sp>
        <p:nvSpPr>
          <p:cNvPr id="101379" name="Rectangle 2">
            <a:extLst>
              <a:ext uri="{FF2B5EF4-FFF2-40B4-BE49-F238E27FC236}">
                <a16:creationId xmlns:a16="http://schemas.microsoft.com/office/drawing/2014/main" id="{D507EBF1-5849-FD6F-F29F-930A237F81F6}"/>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7281BA2A-8AA0-409F-12F5-CE6D1800DE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EAAC8671-B3C0-C586-96DB-77BFB1943B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E195E2A-F2F9-4D60-8E08-13167BAD3F64}" type="slidenum">
              <a:rPr lang="en-US" altLang="en-US" smtClean="0">
                <a:latin typeface="Arial" panose="020B0604020202020204" pitchFamily="34" charset="0"/>
              </a:rPr>
              <a:pPr/>
              <a:t>58</a:t>
            </a:fld>
            <a:endParaRPr lang="en-US" altLang="en-US">
              <a:latin typeface="Arial" panose="020B0604020202020204" pitchFamily="34" charset="0"/>
            </a:endParaRPr>
          </a:p>
        </p:txBody>
      </p:sp>
      <p:sp>
        <p:nvSpPr>
          <p:cNvPr id="103427" name="Rectangle 2">
            <a:extLst>
              <a:ext uri="{FF2B5EF4-FFF2-40B4-BE49-F238E27FC236}">
                <a16:creationId xmlns:a16="http://schemas.microsoft.com/office/drawing/2014/main" id="{92B84744-CCEC-6A75-43A7-56A0DC0CBB09}"/>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843EA4AF-6BDE-03FE-D064-AC333D296E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DBD33672-F084-4FDE-3884-973C356BBD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993247D-0A03-4951-A519-64BF6A09C91F}" type="slidenum">
              <a:rPr lang="en-US" altLang="en-US" smtClean="0">
                <a:latin typeface="Arial" panose="020B0604020202020204" pitchFamily="34" charset="0"/>
              </a:rPr>
              <a:pPr/>
              <a:t>65</a:t>
            </a:fld>
            <a:endParaRPr lang="en-US" altLang="en-US">
              <a:latin typeface="Arial" panose="020B0604020202020204" pitchFamily="34" charset="0"/>
            </a:endParaRPr>
          </a:p>
        </p:txBody>
      </p:sp>
      <p:sp>
        <p:nvSpPr>
          <p:cNvPr id="111619" name="Rectangle 2">
            <a:extLst>
              <a:ext uri="{FF2B5EF4-FFF2-40B4-BE49-F238E27FC236}">
                <a16:creationId xmlns:a16="http://schemas.microsoft.com/office/drawing/2014/main" id="{972E6D44-8B95-D86D-430F-74289B2D8462}"/>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E3204436-2D2A-B255-5B2B-70C3BD05D4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2C2D672F-8305-308D-69C3-DBA3F35447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6D2086-3FE0-4223-84A3-05415D9398D8}" type="slidenum">
              <a:rPr lang="en-US" altLang="en-US" smtClean="0"/>
              <a:pPr>
                <a:spcBef>
                  <a:spcPct val="0"/>
                </a:spcBef>
              </a:pPr>
              <a:t>66</a:t>
            </a:fld>
            <a:endParaRPr lang="en-US" altLang="en-US"/>
          </a:p>
        </p:txBody>
      </p:sp>
      <p:sp>
        <p:nvSpPr>
          <p:cNvPr id="113667" name="Rectangle 2">
            <a:extLst>
              <a:ext uri="{FF2B5EF4-FFF2-40B4-BE49-F238E27FC236}">
                <a16:creationId xmlns:a16="http://schemas.microsoft.com/office/drawing/2014/main" id="{391C82E3-37E3-9D2E-3DC3-D70708D00E8C}"/>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29292FEB-BDC6-23BA-85B8-0F4084F440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DD800BDE-48A5-4124-8E03-AC36A9973D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BBF9E6-C9A9-4E1F-AFCB-B5E0292DF3AD}" type="slidenum">
              <a:rPr lang="en-US" altLang="en-US" smtClean="0"/>
              <a:pPr>
                <a:spcBef>
                  <a:spcPct val="0"/>
                </a:spcBef>
              </a:pPr>
              <a:t>67</a:t>
            </a:fld>
            <a:endParaRPr lang="en-US" altLang="en-US"/>
          </a:p>
        </p:txBody>
      </p:sp>
      <p:sp>
        <p:nvSpPr>
          <p:cNvPr id="115715" name="Rectangle 2">
            <a:extLst>
              <a:ext uri="{FF2B5EF4-FFF2-40B4-BE49-F238E27FC236}">
                <a16:creationId xmlns:a16="http://schemas.microsoft.com/office/drawing/2014/main" id="{DFDB7135-F97C-BB94-D3BF-1E2FFC317FE1}"/>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CD6DA8CE-FC3E-5115-4D12-8632E2BDBA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A406BE1D-E178-578C-22EB-53C24EC9F7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5F88C3-98E1-4B6D-949F-9662EDF09FDF}" type="slidenum">
              <a:rPr lang="en-US" altLang="en-US" smtClean="0"/>
              <a:pPr>
                <a:spcBef>
                  <a:spcPct val="0"/>
                </a:spcBef>
              </a:pPr>
              <a:t>68</a:t>
            </a:fld>
            <a:endParaRPr lang="en-US" altLang="en-US"/>
          </a:p>
        </p:txBody>
      </p:sp>
      <p:sp>
        <p:nvSpPr>
          <p:cNvPr id="117763" name="Rectangle 2">
            <a:extLst>
              <a:ext uri="{FF2B5EF4-FFF2-40B4-BE49-F238E27FC236}">
                <a16:creationId xmlns:a16="http://schemas.microsoft.com/office/drawing/2014/main" id="{59E598BB-F775-592E-7455-AA6AD4892CC7}"/>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31553C2A-DB17-AEDA-DF96-D4CB6A4C17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F027D0F6-D87F-1015-0053-85D4979FEA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C3E0CD-E5EA-408F-878E-7BC6F114D571}" type="slidenum">
              <a:rPr lang="en-US" altLang="en-US" smtClean="0"/>
              <a:pPr>
                <a:spcBef>
                  <a:spcPct val="0"/>
                </a:spcBef>
              </a:pPr>
              <a:t>69</a:t>
            </a:fld>
            <a:endParaRPr lang="en-US" altLang="en-US"/>
          </a:p>
        </p:txBody>
      </p:sp>
      <p:sp>
        <p:nvSpPr>
          <p:cNvPr id="119811" name="Rectangle 2">
            <a:extLst>
              <a:ext uri="{FF2B5EF4-FFF2-40B4-BE49-F238E27FC236}">
                <a16:creationId xmlns:a16="http://schemas.microsoft.com/office/drawing/2014/main" id="{AF24BFEF-8748-C17D-E2E6-F214F8C23512}"/>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4AB24FAC-7639-3823-1A2F-B4B36AF1CA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FC48AF94-AD7E-7961-C8CD-B4649A4C52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3F3E39-0F5D-4E97-8DEE-70270773296B}" type="slidenum">
              <a:rPr lang="en-US" altLang="en-US" smtClean="0"/>
              <a:pPr>
                <a:spcBef>
                  <a:spcPct val="0"/>
                </a:spcBef>
              </a:pPr>
              <a:t>70</a:t>
            </a:fld>
            <a:endParaRPr lang="en-US" altLang="en-US"/>
          </a:p>
        </p:txBody>
      </p:sp>
      <p:sp>
        <p:nvSpPr>
          <p:cNvPr id="121859" name="Rectangle 2">
            <a:extLst>
              <a:ext uri="{FF2B5EF4-FFF2-40B4-BE49-F238E27FC236}">
                <a16:creationId xmlns:a16="http://schemas.microsoft.com/office/drawing/2014/main" id="{0702B624-BC25-14B3-797D-6A8A2C4F580B}"/>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332290FB-8BEC-0324-10AA-79749AF4C3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3784DAF6-1345-BB28-6AE6-6454B2FC972F}"/>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35DC399B-6DDD-03B6-3009-E636B4F3E3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5956" name="Slide Number Placeholder 3">
            <a:extLst>
              <a:ext uri="{FF2B5EF4-FFF2-40B4-BE49-F238E27FC236}">
                <a16:creationId xmlns:a16="http://schemas.microsoft.com/office/drawing/2014/main" id="{AA9D055A-03AD-AA01-F5C8-A6B074ABD0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C20B8C-8BDE-4017-9C94-5AFB3EF6F02A}" type="slidenum">
              <a:rPr lang="en-US" altLang="en-US" smtClean="0"/>
              <a:pPr>
                <a:spcBef>
                  <a:spcPct val="0"/>
                </a:spcBef>
              </a:pPr>
              <a:t>73</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DB75B070-B8CB-D77D-B92D-3FB1CA7650E0}"/>
              </a:ext>
            </a:extLst>
          </p:cNvPr>
          <p:cNvSpPr>
            <a:spLocks noGrp="1" noRot="1" noChangeAspect="1" noChangeArrowheads="1" noTextEdit="1"/>
          </p:cNvSpPr>
          <p:nvPr>
            <p:ph type="sldImg"/>
          </p:nvPr>
        </p:nvSpPr>
        <p:spPr>
          <a:ln/>
        </p:spPr>
      </p:sp>
      <p:sp>
        <p:nvSpPr>
          <p:cNvPr id="128003" name="Notes Placeholder 2">
            <a:extLst>
              <a:ext uri="{FF2B5EF4-FFF2-40B4-BE49-F238E27FC236}">
                <a16:creationId xmlns:a16="http://schemas.microsoft.com/office/drawing/2014/main" id="{1E162497-93A7-55B2-6933-A08352A2E6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8004" name="Slide Number Placeholder 3">
            <a:extLst>
              <a:ext uri="{FF2B5EF4-FFF2-40B4-BE49-F238E27FC236}">
                <a16:creationId xmlns:a16="http://schemas.microsoft.com/office/drawing/2014/main" id="{1F587ED4-630C-A7DA-DE20-5DFDFFE9FE3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5F15D4-764A-47FE-BC73-E47051C287EA}" type="slidenum">
              <a:rPr lang="en-US" altLang="en-US" smtClean="0"/>
              <a:pPr>
                <a:spcBef>
                  <a:spcPct val="0"/>
                </a:spcBef>
              </a:pPr>
              <a:t>74</a:t>
            </a:fld>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258B4892-697C-F925-7CF4-0684A9BDA804}"/>
              </a:ext>
            </a:extLst>
          </p:cNvPr>
          <p:cNvSpPr>
            <a:spLocks noGrp="1" noRot="1" noChangeAspect="1" noChangeArrowheads="1" noTextEdit="1"/>
          </p:cNvSpPr>
          <p:nvPr>
            <p:ph type="sldImg"/>
          </p:nvPr>
        </p:nvSpPr>
        <p:spPr>
          <a:ln/>
        </p:spPr>
      </p:sp>
      <p:sp>
        <p:nvSpPr>
          <p:cNvPr id="130051" name="Notes Placeholder 2">
            <a:extLst>
              <a:ext uri="{FF2B5EF4-FFF2-40B4-BE49-F238E27FC236}">
                <a16:creationId xmlns:a16="http://schemas.microsoft.com/office/drawing/2014/main" id="{E4193EBC-D2E0-B254-EC34-8442FF0F02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30052" name="Slide Number Placeholder 3">
            <a:extLst>
              <a:ext uri="{FF2B5EF4-FFF2-40B4-BE49-F238E27FC236}">
                <a16:creationId xmlns:a16="http://schemas.microsoft.com/office/drawing/2014/main" id="{36473D88-38E3-F78A-02C1-7B23CCDF6D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D36D71-1A79-45CC-AB28-77E3A4848D8D}" type="slidenum">
              <a:rPr lang="en-US" altLang="en-US" smtClean="0"/>
              <a:pPr>
                <a:spcBef>
                  <a:spcPct val="0"/>
                </a:spcBef>
              </a:pPr>
              <a:t>75</a:t>
            </a:fld>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DBD33672-F084-4FDE-3884-973C356BBD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993247D-0A03-4951-A519-64BF6A09C91F}" type="slidenum">
              <a:rPr lang="en-US" altLang="en-US" smtClean="0">
                <a:latin typeface="Arial" panose="020B0604020202020204" pitchFamily="34" charset="0"/>
              </a:rPr>
              <a:pPr/>
              <a:t>77</a:t>
            </a:fld>
            <a:endParaRPr lang="en-US" altLang="en-US">
              <a:latin typeface="Arial" panose="020B0604020202020204" pitchFamily="34" charset="0"/>
            </a:endParaRPr>
          </a:p>
        </p:txBody>
      </p:sp>
      <p:sp>
        <p:nvSpPr>
          <p:cNvPr id="111619" name="Rectangle 2">
            <a:extLst>
              <a:ext uri="{FF2B5EF4-FFF2-40B4-BE49-F238E27FC236}">
                <a16:creationId xmlns:a16="http://schemas.microsoft.com/office/drawing/2014/main" id="{972E6D44-8B95-D86D-430F-74289B2D8462}"/>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E3204436-2D2A-B255-5B2B-70C3BD05D4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299792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D45A9D1C-8A59-5B24-D909-2DF72C2C28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C6E84A1-1E76-48B8-BB44-6118192E657C}" type="slidenum">
              <a:rPr lang="en-US" altLang="en-US" smtClean="0">
                <a:latin typeface="Arial" panose="020B0604020202020204" pitchFamily="34" charset="0"/>
              </a:rPr>
              <a:pPr/>
              <a:t>78</a:t>
            </a:fld>
            <a:endParaRPr lang="en-US" altLang="en-US">
              <a:latin typeface="Arial" panose="020B0604020202020204" pitchFamily="34" charset="0"/>
            </a:endParaRPr>
          </a:p>
        </p:txBody>
      </p:sp>
      <p:sp>
        <p:nvSpPr>
          <p:cNvPr id="135171" name="Rectangle 2">
            <a:extLst>
              <a:ext uri="{FF2B5EF4-FFF2-40B4-BE49-F238E27FC236}">
                <a16:creationId xmlns:a16="http://schemas.microsoft.com/office/drawing/2014/main" id="{835FA8EE-BAA7-B0D5-DA1C-177445168BCF}"/>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2EA86F59-FCCC-9E0A-031D-B8391F3945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944DCE37-B898-81CE-E55C-DB4CCC40D2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5140500-F2BB-4885-9A63-2D249D2CAFDD}" type="slidenum">
              <a:rPr lang="en-US" altLang="en-US" smtClean="0">
                <a:latin typeface="Arial" panose="020B0604020202020204" pitchFamily="34" charset="0"/>
              </a:rPr>
              <a:pPr/>
              <a:t>79</a:t>
            </a:fld>
            <a:endParaRPr lang="en-US" altLang="en-US">
              <a:latin typeface="Arial" panose="020B0604020202020204" pitchFamily="34" charset="0"/>
            </a:endParaRPr>
          </a:p>
        </p:txBody>
      </p:sp>
      <p:sp>
        <p:nvSpPr>
          <p:cNvPr id="137219" name="Rectangle 2">
            <a:extLst>
              <a:ext uri="{FF2B5EF4-FFF2-40B4-BE49-F238E27FC236}">
                <a16:creationId xmlns:a16="http://schemas.microsoft.com/office/drawing/2014/main" id="{78C269CC-1C14-8C4B-210A-28DFC90063D2}"/>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963BB671-6018-748A-B148-CD464E5E21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D40BBBCB-EB0D-726F-AF60-F2DC633722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04AC429-33F8-407F-B1B9-CA2A4E0FA709}" type="slidenum">
              <a:rPr lang="en-US" altLang="en-US" smtClean="0">
                <a:latin typeface="Arial" panose="020B0604020202020204" pitchFamily="34" charset="0"/>
              </a:rPr>
              <a:pPr/>
              <a:t>80</a:t>
            </a:fld>
            <a:endParaRPr lang="en-US" altLang="en-US">
              <a:latin typeface="Arial" panose="020B0604020202020204" pitchFamily="34" charset="0"/>
            </a:endParaRPr>
          </a:p>
        </p:txBody>
      </p:sp>
      <p:sp>
        <p:nvSpPr>
          <p:cNvPr id="141315" name="Rectangle 2">
            <a:extLst>
              <a:ext uri="{FF2B5EF4-FFF2-40B4-BE49-F238E27FC236}">
                <a16:creationId xmlns:a16="http://schemas.microsoft.com/office/drawing/2014/main" id="{5CD34532-223F-B2D4-A36C-A1BD3054EA44}"/>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89515B8F-22F7-DAEA-E57A-475927189B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DADD92AE-63BA-1A0B-C1A4-3597A84BC5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9214210-7E83-4B67-82DA-ECEC859CEEE1}" type="slidenum">
              <a:rPr lang="en-US" altLang="en-US" smtClean="0">
                <a:latin typeface="Arial" panose="020B0604020202020204" pitchFamily="34" charset="0"/>
              </a:rPr>
              <a:pPr/>
              <a:t>81</a:t>
            </a:fld>
            <a:endParaRPr lang="en-US" altLang="en-US">
              <a:latin typeface="Arial" panose="020B0604020202020204" pitchFamily="34" charset="0"/>
            </a:endParaRPr>
          </a:p>
        </p:txBody>
      </p:sp>
      <p:sp>
        <p:nvSpPr>
          <p:cNvPr id="143363" name="Rectangle 2">
            <a:extLst>
              <a:ext uri="{FF2B5EF4-FFF2-40B4-BE49-F238E27FC236}">
                <a16:creationId xmlns:a16="http://schemas.microsoft.com/office/drawing/2014/main" id="{ADC636EA-E556-D9A4-2D06-4FBC7B4068D6}"/>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3B4F23E5-2C6A-8CE0-F935-069C952816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33F8084F-675C-8399-2E41-D20D7C1145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F415237-E633-4DB4-AC01-CE6D8D214E66}" type="slidenum">
              <a:rPr lang="en-US" altLang="en-US" smtClean="0">
                <a:latin typeface="Arial" panose="020B0604020202020204" pitchFamily="34" charset="0"/>
              </a:rPr>
              <a:pPr/>
              <a:t>82</a:t>
            </a:fld>
            <a:endParaRPr lang="en-US" altLang="en-US">
              <a:latin typeface="Arial" panose="020B0604020202020204" pitchFamily="34" charset="0"/>
            </a:endParaRPr>
          </a:p>
        </p:txBody>
      </p:sp>
      <p:sp>
        <p:nvSpPr>
          <p:cNvPr id="145411" name="Rectangle 2">
            <a:extLst>
              <a:ext uri="{FF2B5EF4-FFF2-40B4-BE49-F238E27FC236}">
                <a16:creationId xmlns:a16="http://schemas.microsoft.com/office/drawing/2014/main" id="{9687826A-A693-08D0-4BBB-3B318350D95B}"/>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50077C2F-5058-D041-7F38-5E61A2821B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07467BB1-A894-D90D-DC95-4D446F20DB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C6BAA8F-A9E8-42D1-A1AF-A6EE0D2E0418}" type="slidenum">
              <a:rPr lang="en-US" altLang="en-US" smtClean="0">
                <a:latin typeface="Arial" panose="020B0604020202020204" pitchFamily="34" charset="0"/>
              </a:rPr>
              <a:pPr/>
              <a:t>83</a:t>
            </a:fld>
            <a:endParaRPr lang="en-US" altLang="en-US">
              <a:latin typeface="Arial" panose="020B0604020202020204" pitchFamily="34" charset="0"/>
            </a:endParaRPr>
          </a:p>
        </p:txBody>
      </p:sp>
      <p:sp>
        <p:nvSpPr>
          <p:cNvPr id="147459" name="Rectangle 2">
            <a:extLst>
              <a:ext uri="{FF2B5EF4-FFF2-40B4-BE49-F238E27FC236}">
                <a16:creationId xmlns:a16="http://schemas.microsoft.com/office/drawing/2014/main" id="{6DAE4D52-ADC1-3256-4189-073DB4BC6C12}"/>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580E919A-0CC8-3EDE-2C47-E47888FEB8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AA231428-C8BD-F983-8F76-345820FF6D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D0B5B5D-7817-44F0-B6D8-A05A916F4FC4}" type="slidenum">
              <a:rPr lang="en-US" altLang="en-US" smtClean="0">
                <a:latin typeface="Arial" panose="020B0604020202020204" pitchFamily="34" charset="0"/>
              </a:rPr>
              <a:pPr/>
              <a:t>84</a:t>
            </a:fld>
            <a:endParaRPr lang="en-US" altLang="en-US">
              <a:latin typeface="Arial" panose="020B0604020202020204" pitchFamily="34" charset="0"/>
            </a:endParaRPr>
          </a:p>
        </p:txBody>
      </p:sp>
      <p:sp>
        <p:nvSpPr>
          <p:cNvPr id="149507" name="Rectangle 2">
            <a:extLst>
              <a:ext uri="{FF2B5EF4-FFF2-40B4-BE49-F238E27FC236}">
                <a16:creationId xmlns:a16="http://schemas.microsoft.com/office/drawing/2014/main" id="{B8A3B761-C713-933F-7D16-D97A1E90DC0D}"/>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9A97BA95-4596-492A-2562-83E0DE4115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EB1B4364-B1E5-7C67-FFF5-DD682FE464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C186862-457A-4C66-92E6-79A15726C5DF}" type="slidenum">
              <a:rPr lang="en-US" altLang="en-US" smtClean="0">
                <a:latin typeface="Arial" panose="020B0604020202020204" pitchFamily="34" charset="0"/>
              </a:rPr>
              <a:pPr/>
              <a:t>85</a:t>
            </a:fld>
            <a:endParaRPr lang="en-US" altLang="en-US">
              <a:latin typeface="Arial" panose="020B0604020202020204" pitchFamily="34" charset="0"/>
            </a:endParaRPr>
          </a:p>
        </p:txBody>
      </p:sp>
      <p:sp>
        <p:nvSpPr>
          <p:cNvPr id="151555" name="Rectangle 2">
            <a:extLst>
              <a:ext uri="{FF2B5EF4-FFF2-40B4-BE49-F238E27FC236}">
                <a16:creationId xmlns:a16="http://schemas.microsoft.com/office/drawing/2014/main" id="{6A333763-24AE-20F1-2A33-A535BE1822BF}"/>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488FA2C6-F02D-CFD6-92B1-AA27A9E263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A709DBC8-5C7D-03EF-EE85-30C2E5C86863}"/>
              </a:ext>
            </a:extLst>
          </p:cNvPr>
          <p:cNvSpPr>
            <a:spLocks noGrp="1" noRot="1" noChangeAspect="1" noChangeArrowheads="1" noTextEdit="1"/>
          </p:cNvSpPr>
          <p:nvPr>
            <p:ph type="sldImg"/>
          </p:nvPr>
        </p:nvSpPr>
        <p:spPr>
          <a:ln/>
        </p:spPr>
      </p:sp>
      <p:sp>
        <p:nvSpPr>
          <p:cNvPr id="153603" name="Notes Placeholder 2">
            <a:extLst>
              <a:ext uri="{FF2B5EF4-FFF2-40B4-BE49-F238E27FC236}">
                <a16:creationId xmlns:a16="http://schemas.microsoft.com/office/drawing/2014/main" id="{8744DBE9-1C4A-30A1-FB7A-CAD7A714A50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53604" name="Slide Number Placeholder 3">
            <a:extLst>
              <a:ext uri="{FF2B5EF4-FFF2-40B4-BE49-F238E27FC236}">
                <a16:creationId xmlns:a16="http://schemas.microsoft.com/office/drawing/2014/main" id="{6DA7B09D-C9FF-C02B-4A37-49EC807ACBF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54E8498-C36B-46A5-8353-DFFD7D6ADA29}" type="slidenum">
              <a:rPr lang="en-US" altLang="en-US" smtClean="0">
                <a:latin typeface="Arial" panose="020B0604020202020204" pitchFamily="34" charset="0"/>
              </a:rPr>
              <a:pPr/>
              <a:t>86</a:t>
            </a:fld>
            <a:endParaRPr lang="en-US" altLang="en-US">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2DA61D74-4C2F-B9CD-F3C3-41DFFE80A8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A6B3C62-5660-4540-8A22-B01A94016315}" type="slidenum">
              <a:rPr lang="en-US" altLang="en-US" smtClean="0">
                <a:latin typeface="Arial" panose="020B0604020202020204" pitchFamily="34" charset="0"/>
              </a:rPr>
              <a:pPr/>
              <a:t>87</a:t>
            </a:fld>
            <a:endParaRPr lang="en-US" altLang="en-US">
              <a:latin typeface="Arial" panose="020B0604020202020204" pitchFamily="34" charset="0"/>
            </a:endParaRPr>
          </a:p>
        </p:txBody>
      </p:sp>
      <p:sp>
        <p:nvSpPr>
          <p:cNvPr id="155651" name="Rectangle 2">
            <a:extLst>
              <a:ext uri="{FF2B5EF4-FFF2-40B4-BE49-F238E27FC236}">
                <a16:creationId xmlns:a16="http://schemas.microsoft.com/office/drawing/2014/main" id="{B1325C37-70E2-C703-4DB0-C6964840183C}"/>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4934FBF6-9F0B-D8C5-571B-F725807354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A2C1B2B0-4A22-F942-6F9A-E6286D1802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D282DC-D8E0-4C9C-B8E4-958883D1CA40}" type="slidenum">
              <a:rPr lang="en-US" altLang="en-US" smtClean="0"/>
              <a:pPr>
                <a:spcBef>
                  <a:spcPct val="0"/>
                </a:spcBef>
              </a:pPr>
              <a:t>101</a:t>
            </a:fld>
            <a:endParaRPr lang="en-US" altLang="en-US"/>
          </a:p>
        </p:txBody>
      </p:sp>
      <p:sp>
        <p:nvSpPr>
          <p:cNvPr id="157699" name="Rectangle 2">
            <a:extLst>
              <a:ext uri="{FF2B5EF4-FFF2-40B4-BE49-F238E27FC236}">
                <a16:creationId xmlns:a16="http://schemas.microsoft.com/office/drawing/2014/main" id="{EBE1D562-04E1-BDC6-491E-469D462AC96F}"/>
              </a:ext>
            </a:extLst>
          </p:cNvPr>
          <p:cNvSpPr>
            <a:spLocks noGrp="1" noRot="1" noChangeAspect="1" noChangeArrowheads="1" noTextEdit="1"/>
          </p:cNvSpPr>
          <p:nvPr>
            <p:ph type="sldImg"/>
          </p:nvPr>
        </p:nvSpPr>
        <p:spPr>
          <a:ln/>
        </p:spPr>
      </p:sp>
      <p:sp>
        <p:nvSpPr>
          <p:cNvPr id="157700" name="Rectangle 3">
            <a:extLst>
              <a:ext uri="{FF2B5EF4-FFF2-40B4-BE49-F238E27FC236}">
                <a16:creationId xmlns:a16="http://schemas.microsoft.com/office/drawing/2014/main" id="{348496B1-9E3E-722A-0CB6-5A70CE1757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24492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42811-ED7F-19C6-4C26-D9B704795EFA}"/>
            </a:ext>
          </a:extLst>
        </p:cNvPr>
        <p:cNvGrpSpPr/>
        <p:nvPr/>
      </p:nvGrpSpPr>
      <p:grpSpPr>
        <a:xfrm>
          <a:off x="0" y="0"/>
          <a:ext cx="0" cy="0"/>
          <a:chOff x="0" y="0"/>
          <a:chExt cx="0" cy="0"/>
        </a:xfrm>
      </p:grpSpPr>
      <p:sp>
        <p:nvSpPr>
          <p:cNvPr id="67586" name="Rectangle 7">
            <a:extLst>
              <a:ext uri="{FF2B5EF4-FFF2-40B4-BE49-F238E27FC236}">
                <a16:creationId xmlns:a16="http://schemas.microsoft.com/office/drawing/2014/main" id="{4133B6AB-72BE-C764-EB64-F5F1FFC721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0113">
              <a:defRPr>
                <a:solidFill>
                  <a:schemeClr val="tx1"/>
                </a:solidFill>
                <a:latin typeface="Arial" panose="020B0604020202020204" pitchFamily="34" charset="0"/>
                <a:ea typeface="Dotum" panose="020B0600000101010101" pitchFamily="34" charset="-127"/>
              </a:defRPr>
            </a:lvl1pPr>
            <a:lvl2pPr marL="715963" indent="-274638" defTabSz="900113">
              <a:defRPr>
                <a:solidFill>
                  <a:schemeClr val="tx1"/>
                </a:solidFill>
                <a:latin typeface="Arial" panose="020B0604020202020204" pitchFamily="34" charset="0"/>
                <a:ea typeface="Dotum" panose="020B0600000101010101" pitchFamily="34" charset="-127"/>
              </a:defRPr>
            </a:lvl2pPr>
            <a:lvl3pPr marL="1101725" indent="-219075" defTabSz="900113">
              <a:defRPr>
                <a:solidFill>
                  <a:schemeClr val="tx1"/>
                </a:solidFill>
                <a:latin typeface="Arial" panose="020B0604020202020204" pitchFamily="34" charset="0"/>
                <a:ea typeface="Dotum" panose="020B0600000101010101" pitchFamily="34" charset="-127"/>
              </a:defRPr>
            </a:lvl3pPr>
            <a:lvl4pPr marL="1541463" indent="-219075" defTabSz="900113">
              <a:defRPr>
                <a:solidFill>
                  <a:schemeClr val="tx1"/>
                </a:solidFill>
                <a:latin typeface="Arial" panose="020B0604020202020204" pitchFamily="34" charset="0"/>
                <a:ea typeface="Dotum" panose="020B0600000101010101" pitchFamily="34" charset="-127"/>
              </a:defRPr>
            </a:lvl4pPr>
            <a:lvl5pPr marL="1982788" indent="-219075" defTabSz="900113">
              <a:defRPr>
                <a:solidFill>
                  <a:schemeClr val="tx1"/>
                </a:solidFill>
                <a:latin typeface="Arial" panose="020B0604020202020204" pitchFamily="34" charset="0"/>
                <a:ea typeface="Dotum" panose="020B0600000101010101" pitchFamily="34" charset="-127"/>
              </a:defRPr>
            </a:lvl5pPr>
            <a:lvl6pPr marL="24399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E68A085-A195-44C0-B7B4-A4F5E465921E}" type="slidenum">
              <a:rPr lang="en-US" altLang="en-US" smtClean="0"/>
              <a:pPr/>
              <a:t>102</a:t>
            </a:fld>
            <a:endParaRPr lang="en-US" altLang="en-US"/>
          </a:p>
        </p:txBody>
      </p:sp>
      <p:sp>
        <p:nvSpPr>
          <p:cNvPr id="67587" name="Rectangle 2">
            <a:extLst>
              <a:ext uri="{FF2B5EF4-FFF2-40B4-BE49-F238E27FC236}">
                <a16:creationId xmlns:a16="http://schemas.microsoft.com/office/drawing/2014/main" id="{5B2E40ED-906F-2509-8147-8B88967A531F}"/>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02C9A72A-0D5B-CC5F-7977-13BD7F0EBA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5804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257830F4-6035-BDB2-AEBD-B12F8AABD2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144CBD-75C1-4E3F-AB2A-DC9314A31E03}" type="slidenum">
              <a:rPr lang="en-US" altLang="en-US" smtClean="0"/>
              <a:pPr>
                <a:spcBef>
                  <a:spcPct val="0"/>
                </a:spcBef>
              </a:pPr>
              <a:t>103</a:t>
            </a:fld>
            <a:endParaRPr lang="en-US" altLang="en-US"/>
          </a:p>
        </p:txBody>
      </p:sp>
      <p:sp>
        <p:nvSpPr>
          <p:cNvPr id="159747" name="Rectangle 2">
            <a:extLst>
              <a:ext uri="{FF2B5EF4-FFF2-40B4-BE49-F238E27FC236}">
                <a16:creationId xmlns:a16="http://schemas.microsoft.com/office/drawing/2014/main" id="{61E7C0D4-8708-E914-518E-9226329722AD}"/>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3CBBFE71-5572-D3CA-2A99-1AA7FA4F74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DF6C7E13-FE43-F779-7E71-0A66220CDF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AE40A5-699C-43F9-B941-50BB95089146}" type="slidenum">
              <a:rPr lang="en-US" altLang="en-US" smtClean="0"/>
              <a:pPr>
                <a:spcBef>
                  <a:spcPct val="0"/>
                </a:spcBef>
              </a:pPr>
              <a:t>104</a:t>
            </a:fld>
            <a:endParaRPr lang="en-US" altLang="en-US"/>
          </a:p>
        </p:txBody>
      </p:sp>
      <p:sp>
        <p:nvSpPr>
          <p:cNvPr id="161795" name="Rectangle 2">
            <a:extLst>
              <a:ext uri="{FF2B5EF4-FFF2-40B4-BE49-F238E27FC236}">
                <a16:creationId xmlns:a16="http://schemas.microsoft.com/office/drawing/2014/main" id="{5E8ECE1F-5ACB-FDC4-80A3-875C2F24B0B0}"/>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288F0411-006F-8FB1-A65F-985E33078C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AE06AEA3-1A51-EC74-0B94-3BD0C40F6B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1867DD-FAFE-4BAB-9D3F-16ED6A8905F0}" type="slidenum">
              <a:rPr lang="en-US" altLang="en-US" smtClean="0"/>
              <a:pPr>
                <a:spcBef>
                  <a:spcPct val="0"/>
                </a:spcBef>
              </a:pPr>
              <a:t>105</a:t>
            </a:fld>
            <a:endParaRPr lang="en-US" altLang="en-US"/>
          </a:p>
        </p:txBody>
      </p:sp>
      <p:sp>
        <p:nvSpPr>
          <p:cNvPr id="163843" name="Rectangle 2">
            <a:extLst>
              <a:ext uri="{FF2B5EF4-FFF2-40B4-BE49-F238E27FC236}">
                <a16:creationId xmlns:a16="http://schemas.microsoft.com/office/drawing/2014/main" id="{2DCCAF9B-8ED8-A3B9-E1A9-B79D11A7BB3D}"/>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819473B6-4ADE-6D75-340C-9CFEDC6DB1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44D3D-FF39-624D-7886-4AC1E892F610}"/>
            </a:ext>
          </a:extLst>
        </p:cNvPr>
        <p:cNvGrpSpPr/>
        <p:nvPr/>
      </p:nvGrpSpPr>
      <p:grpSpPr>
        <a:xfrm>
          <a:off x="0" y="0"/>
          <a:ext cx="0" cy="0"/>
          <a:chOff x="0" y="0"/>
          <a:chExt cx="0" cy="0"/>
        </a:xfrm>
      </p:grpSpPr>
      <p:sp>
        <p:nvSpPr>
          <p:cNvPr id="163842" name="Rectangle 7">
            <a:extLst>
              <a:ext uri="{FF2B5EF4-FFF2-40B4-BE49-F238E27FC236}">
                <a16:creationId xmlns:a16="http://schemas.microsoft.com/office/drawing/2014/main" id="{2C7D86FF-1818-A35A-65A9-4F7269B4B0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1867DD-FAFE-4BAB-9D3F-16ED6A8905F0}" type="slidenum">
              <a:rPr lang="en-US" altLang="en-US" smtClean="0"/>
              <a:pPr>
                <a:spcBef>
                  <a:spcPct val="0"/>
                </a:spcBef>
              </a:pPr>
              <a:t>106</a:t>
            </a:fld>
            <a:endParaRPr lang="en-US" altLang="en-US"/>
          </a:p>
        </p:txBody>
      </p:sp>
      <p:sp>
        <p:nvSpPr>
          <p:cNvPr id="163843" name="Rectangle 2">
            <a:extLst>
              <a:ext uri="{FF2B5EF4-FFF2-40B4-BE49-F238E27FC236}">
                <a16:creationId xmlns:a16="http://schemas.microsoft.com/office/drawing/2014/main" id="{42AE16A1-6395-830D-A43C-198A074356CC}"/>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D9286569-1DE5-8D5D-27C8-08C6E92435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631901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44D3D-FF39-624D-7886-4AC1E892F610}"/>
            </a:ext>
          </a:extLst>
        </p:cNvPr>
        <p:cNvGrpSpPr/>
        <p:nvPr/>
      </p:nvGrpSpPr>
      <p:grpSpPr>
        <a:xfrm>
          <a:off x="0" y="0"/>
          <a:ext cx="0" cy="0"/>
          <a:chOff x="0" y="0"/>
          <a:chExt cx="0" cy="0"/>
        </a:xfrm>
      </p:grpSpPr>
      <p:sp>
        <p:nvSpPr>
          <p:cNvPr id="163842" name="Rectangle 7">
            <a:extLst>
              <a:ext uri="{FF2B5EF4-FFF2-40B4-BE49-F238E27FC236}">
                <a16:creationId xmlns:a16="http://schemas.microsoft.com/office/drawing/2014/main" id="{2C7D86FF-1818-A35A-65A9-4F7269B4B0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1867DD-FAFE-4BAB-9D3F-16ED6A8905F0}" type="slidenum">
              <a:rPr lang="en-US" altLang="en-US" smtClean="0"/>
              <a:pPr>
                <a:spcBef>
                  <a:spcPct val="0"/>
                </a:spcBef>
              </a:pPr>
              <a:t>107</a:t>
            </a:fld>
            <a:endParaRPr lang="en-US" altLang="en-US"/>
          </a:p>
        </p:txBody>
      </p:sp>
      <p:sp>
        <p:nvSpPr>
          <p:cNvPr id="163843" name="Rectangle 2">
            <a:extLst>
              <a:ext uri="{FF2B5EF4-FFF2-40B4-BE49-F238E27FC236}">
                <a16:creationId xmlns:a16="http://schemas.microsoft.com/office/drawing/2014/main" id="{42AE16A1-6395-830D-A43C-198A074356CC}"/>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D9286569-1DE5-8D5D-27C8-08C6E92435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807240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60893CD6-0622-3027-0CFB-B4D5C60A56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10BAD4C-6244-4531-95AE-2D592CD826B6}" type="slidenum">
              <a:rPr lang="en-US" altLang="en-US" smtClean="0">
                <a:latin typeface="Arial" panose="020B0604020202020204" pitchFamily="34" charset="0"/>
              </a:rPr>
              <a:pPr/>
              <a:t>109</a:t>
            </a:fld>
            <a:endParaRPr lang="en-US" altLang="en-US">
              <a:latin typeface="Arial" panose="020B0604020202020204" pitchFamily="34" charset="0"/>
            </a:endParaRPr>
          </a:p>
        </p:txBody>
      </p:sp>
      <p:sp>
        <p:nvSpPr>
          <p:cNvPr id="166915" name="Rectangle 2">
            <a:extLst>
              <a:ext uri="{FF2B5EF4-FFF2-40B4-BE49-F238E27FC236}">
                <a16:creationId xmlns:a16="http://schemas.microsoft.com/office/drawing/2014/main" id="{1B82D175-ED57-F172-95EA-7639D329E9DE}"/>
              </a:ext>
            </a:extLst>
          </p:cNvPr>
          <p:cNvSpPr>
            <a:spLocks noGrp="1" noRot="1" noChangeAspect="1" noChangeArrowheads="1" noTextEdit="1"/>
          </p:cNvSpPr>
          <p:nvPr>
            <p:ph type="sldImg"/>
          </p:nvPr>
        </p:nvSpPr>
        <p:spPr>
          <a:ln/>
        </p:spPr>
      </p:sp>
      <p:sp>
        <p:nvSpPr>
          <p:cNvPr id="166916" name="Rectangle 3">
            <a:extLst>
              <a:ext uri="{FF2B5EF4-FFF2-40B4-BE49-F238E27FC236}">
                <a16:creationId xmlns:a16="http://schemas.microsoft.com/office/drawing/2014/main" id="{53843A1B-6114-0189-9850-8B840CE068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687B827C-7513-E828-36CD-E2D4201D81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C13365-7FE0-407E-B0A5-21730BBE789A}" type="slidenum">
              <a:rPr lang="en-US" altLang="en-US" smtClean="0"/>
              <a:pPr>
                <a:spcBef>
                  <a:spcPct val="0"/>
                </a:spcBef>
              </a:pPr>
              <a:t>110</a:t>
            </a:fld>
            <a:endParaRPr lang="en-US" altLang="en-US"/>
          </a:p>
        </p:txBody>
      </p:sp>
      <p:sp>
        <p:nvSpPr>
          <p:cNvPr id="168963" name="Rectangle 2">
            <a:extLst>
              <a:ext uri="{FF2B5EF4-FFF2-40B4-BE49-F238E27FC236}">
                <a16:creationId xmlns:a16="http://schemas.microsoft.com/office/drawing/2014/main" id="{1616C371-D94A-D515-7552-C0AAD6A53A9A}"/>
              </a:ext>
            </a:extLst>
          </p:cNvPr>
          <p:cNvSpPr>
            <a:spLocks noGrp="1" noRot="1" noChangeAspect="1" noChangeArrowheads="1" noTextEdit="1"/>
          </p:cNvSpPr>
          <p:nvPr>
            <p:ph type="sldImg"/>
          </p:nvPr>
        </p:nvSpPr>
        <p:spPr>
          <a:ln/>
        </p:spPr>
      </p:sp>
      <p:sp>
        <p:nvSpPr>
          <p:cNvPr id="168964" name="Rectangle 3">
            <a:extLst>
              <a:ext uri="{FF2B5EF4-FFF2-40B4-BE49-F238E27FC236}">
                <a16:creationId xmlns:a16="http://schemas.microsoft.com/office/drawing/2014/main" id="{CE34AD4A-841C-71E4-D6CC-C5B9B3AFE9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188D5847-E121-59F3-23A8-348935225D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B68C59-EBFA-4D2B-95DA-6E8D2064785C}" type="slidenum">
              <a:rPr lang="en-US" altLang="en-US" smtClean="0"/>
              <a:pPr>
                <a:spcBef>
                  <a:spcPct val="0"/>
                </a:spcBef>
              </a:pPr>
              <a:t>111</a:t>
            </a:fld>
            <a:endParaRPr lang="en-US" altLang="en-US"/>
          </a:p>
        </p:txBody>
      </p:sp>
      <p:sp>
        <p:nvSpPr>
          <p:cNvPr id="173059" name="Rectangle 2">
            <a:extLst>
              <a:ext uri="{FF2B5EF4-FFF2-40B4-BE49-F238E27FC236}">
                <a16:creationId xmlns:a16="http://schemas.microsoft.com/office/drawing/2014/main" id="{56039C13-CD22-21B7-5F7B-1D13661AE5F3}"/>
              </a:ext>
            </a:extLst>
          </p:cNvPr>
          <p:cNvSpPr>
            <a:spLocks noGrp="1" noRot="1" noChangeAspect="1" noChangeArrowheads="1" noTextEdit="1"/>
          </p:cNvSpPr>
          <p:nvPr>
            <p:ph type="sldImg"/>
          </p:nvPr>
        </p:nvSpPr>
        <p:spPr>
          <a:ln/>
        </p:spPr>
      </p:sp>
      <p:sp>
        <p:nvSpPr>
          <p:cNvPr id="173060" name="Rectangle 3">
            <a:extLst>
              <a:ext uri="{FF2B5EF4-FFF2-40B4-BE49-F238E27FC236}">
                <a16:creationId xmlns:a16="http://schemas.microsoft.com/office/drawing/2014/main" id="{01F31650-7CF5-3695-D3B7-D346A35DED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4642632F-7DF9-0E1E-01CD-1B8FB1555C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0AD743-7733-4585-B97F-921140EF1758}" type="slidenum">
              <a:rPr lang="en-US" altLang="en-US" smtClean="0"/>
              <a:pPr>
                <a:spcBef>
                  <a:spcPct val="0"/>
                </a:spcBef>
              </a:pPr>
              <a:t>112</a:t>
            </a:fld>
            <a:endParaRPr lang="en-US" altLang="en-US"/>
          </a:p>
        </p:txBody>
      </p:sp>
      <p:sp>
        <p:nvSpPr>
          <p:cNvPr id="179203" name="Rectangle 2">
            <a:extLst>
              <a:ext uri="{FF2B5EF4-FFF2-40B4-BE49-F238E27FC236}">
                <a16:creationId xmlns:a16="http://schemas.microsoft.com/office/drawing/2014/main" id="{97F8BA38-5755-E29D-1B25-9AC1E1CE97AE}"/>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6BC273A6-8BB4-3904-7A1A-3CDA32C2A6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92F31-D2A8-12CC-528A-ABD94DAE96CD}"/>
            </a:ext>
          </a:extLst>
        </p:cNvPr>
        <p:cNvGrpSpPr/>
        <p:nvPr/>
      </p:nvGrpSpPr>
      <p:grpSpPr>
        <a:xfrm>
          <a:off x="0" y="0"/>
          <a:ext cx="0" cy="0"/>
          <a:chOff x="0" y="0"/>
          <a:chExt cx="0" cy="0"/>
        </a:xfrm>
      </p:grpSpPr>
      <p:sp>
        <p:nvSpPr>
          <p:cNvPr id="179202" name="Rectangle 7">
            <a:extLst>
              <a:ext uri="{FF2B5EF4-FFF2-40B4-BE49-F238E27FC236}">
                <a16:creationId xmlns:a16="http://schemas.microsoft.com/office/drawing/2014/main" id="{58EF1FF8-2FA4-3A55-29BC-F17B15766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0AD743-7733-4585-B97F-921140EF1758}" type="slidenum">
              <a:rPr lang="en-US" altLang="en-US" smtClean="0"/>
              <a:pPr>
                <a:spcBef>
                  <a:spcPct val="0"/>
                </a:spcBef>
              </a:pPr>
              <a:t>113</a:t>
            </a:fld>
            <a:endParaRPr lang="en-US" altLang="en-US"/>
          </a:p>
        </p:txBody>
      </p:sp>
      <p:sp>
        <p:nvSpPr>
          <p:cNvPr id="179203" name="Rectangle 2">
            <a:extLst>
              <a:ext uri="{FF2B5EF4-FFF2-40B4-BE49-F238E27FC236}">
                <a16:creationId xmlns:a16="http://schemas.microsoft.com/office/drawing/2014/main" id="{47E581BF-82CD-5A08-4412-1D7C984E5F50}"/>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CCD62F54-223D-A581-A77B-4C684BE446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380870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a:extLst>
              <a:ext uri="{FF2B5EF4-FFF2-40B4-BE49-F238E27FC236}">
                <a16:creationId xmlns:a16="http://schemas.microsoft.com/office/drawing/2014/main" id="{F82EDAA9-21E5-CA79-AC7C-0C5BDB1408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CF3B40-85F0-4F30-9AF4-45ECF70A9EF7}" type="slidenum">
              <a:rPr lang="en-US" altLang="en-US" smtClean="0"/>
              <a:pPr>
                <a:spcBef>
                  <a:spcPct val="0"/>
                </a:spcBef>
              </a:pPr>
              <a:t>114</a:t>
            </a:fld>
            <a:endParaRPr lang="en-US" altLang="en-US"/>
          </a:p>
        </p:txBody>
      </p:sp>
      <p:sp>
        <p:nvSpPr>
          <p:cNvPr id="181251" name="Rectangle 2">
            <a:extLst>
              <a:ext uri="{FF2B5EF4-FFF2-40B4-BE49-F238E27FC236}">
                <a16:creationId xmlns:a16="http://schemas.microsoft.com/office/drawing/2014/main" id="{99BB39EF-8BDB-931E-BFAA-D7BD36A7CF67}"/>
              </a:ext>
            </a:extLst>
          </p:cNvPr>
          <p:cNvSpPr>
            <a:spLocks noGrp="1" noRot="1" noChangeAspect="1" noChangeArrowheads="1" noTextEdit="1"/>
          </p:cNvSpPr>
          <p:nvPr>
            <p:ph type="sldImg"/>
          </p:nvPr>
        </p:nvSpPr>
        <p:spPr>
          <a:ln/>
        </p:spPr>
      </p:sp>
      <p:sp>
        <p:nvSpPr>
          <p:cNvPr id="181252" name="Rectangle 3">
            <a:extLst>
              <a:ext uri="{FF2B5EF4-FFF2-40B4-BE49-F238E27FC236}">
                <a16:creationId xmlns:a16="http://schemas.microsoft.com/office/drawing/2014/main" id="{5C33E6CC-8397-B3AC-7BDF-46326BE3EE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121293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A18D3282-7A8E-08EF-405B-73965EFBEC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496E24-A2A3-4642-BD25-B880FA2C61A2}" type="slidenum">
              <a:rPr lang="en-US" altLang="en-US" smtClean="0"/>
              <a:pPr>
                <a:spcBef>
                  <a:spcPct val="0"/>
                </a:spcBef>
              </a:pPr>
              <a:t>115</a:t>
            </a:fld>
            <a:endParaRPr lang="en-US" altLang="en-US"/>
          </a:p>
        </p:txBody>
      </p:sp>
      <p:sp>
        <p:nvSpPr>
          <p:cNvPr id="183299" name="Rectangle 2">
            <a:extLst>
              <a:ext uri="{FF2B5EF4-FFF2-40B4-BE49-F238E27FC236}">
                <a16:creationId xmlns:a16="http://schemas.microsoft.com/office/drawing/2014/main" id="{12EDB11A-BAB8-AB5A-97B7-33E885448659}"/>
              </a:ext>
            </a:extLst>
          </p:cNvPr>
          <p:cNvSpPr>
            <a:spLocks noGrp="1" noRot="1" noChangeAspect="1" noChangeArrowheads="1" noTextEdit="1"/>
          </p:cNvSpPr>
          <p:nvPr>
            <p:ph type="sldImg"/>
          </p:nvPr>
        </p:nvSpPr>
        <p:spPr>
          <a:ln/>
        </p:spPr>
      </p:sp>
      <p:sp>
        <p:nvSpPr>
          <p:cNvPr id="183300" name="Rectangle 3">
            <a:extLst>
              <a:ext uri="{FF2B5EF4-FFF2-40B4-BE49-F238E27FC236}">
                <a16:creationId xmlns:a16="http://schemas.microsoft.com/office/drawing/2014/main" id="{57531BA1-0990-99F8-1F59-8370F73097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1B5AA30F-1F57-E15B-B0B2-3432679924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B4B43-086B-4EEE-97AC-B129102EA6F5}" type="slidenum">
              <a:rPr lang="en-US" altLang="en-US" smtClean="0"/>
              <a:pPr>
                <a:spcBef>
                  <a:spcPct val="0"/>
                </a:spcBef>
              </a:pPr>
              <a:t>116</a:t>
            </a:fld>
            <a:endParaRPr lang="en-US" altLang="en-US"/>
          </a:p>
        </p:txBody>
      </p:sp>
      <p:sp>
        <p:nvSpPr>
          <p:cNvPr id="185347" name="Rectangle 2">
            <a:extLst>
              <a:ext uri="{FF2B5EF4-FFF2-40B4-BE49-F238E27FC236}">
                <a16:creationId xmlns:a16="http://schemas.microsoft.com/office/drawing/2014/main" id="{83747629-E3BD-1637-752E-AD2FCD6DBC62}"/>
              </a:ext>
            </a:extLst>
          </p:cNvPr>
          <p:cNvSpPr>
            <a:spLocks noGrp="1" noRot="1" noChangeAspect="1" noChangeArrowheads="1" noTextEdit="1"/>
          </p:cNvSpPr>
          <p:nvPr>
            <p:ph type="sldImg"/>
          </p:nvPr>
        </p:nvSpPr>
        <p:spPr>
          <a:ln/>
        </p:spPr>
      </p:sp>
      <p:sp>
        <p:nvSpPr>
          <p:cNvPr id="185348" name="Rectangle 3">
            <a:extLst>
              <a:ext uri="{FF2B5EF4-FFF2-40B4-BE49-F238E27FC236}">
                <a16:creationId xmlns:a16="http://schemas.microsoft.com/office/drawing/2014/main" id="{8647B82B-EE8B-0D37-F3C5-56A8A6CE99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9CA21C92-9C4A-0212-4EFE-263989AD1B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D092CD-8E40-484C-9295-B3827E944F92}" type="slidenum">
              <a:rPr lang="en-US" altLang="en-US" smtClean="0"/>
              <a:pPr>
                <a:spcBef>
                  <a:spcPct val="0"/>
                </a:spcBef>
              </a:pPr>
              <a:t>117</a:t>
            </a:fld>
            <a:endParaRPr lang="en-US" altLang="en-US"/>
          </a:p>
        </p:txBody>
      </p:sp>
      <p:sp>
        <p:nvSpPr>
          <p:cNvPr id="187395" name="Rectangle 2">
            <a:extLst>
              <a:ext uri="{FF2B5EF4-FFF2-40B4-BE49-F238E27FC236}">
                <a16:creationId xmlns:a16="http://schemas.microsoft.com/office/drawing/2014/main" id="{013BCBCD-EF54-EB3F-07EB-261B280AB4A1}"/>
              </a:ext>
            </a:extLst>
          </p:cNvPr>
          <p:cNvSpPr>
            <a:spLocks noGrp="1" noRot="1" noChangeAspect="1" noChangeArrowheads="1" noTextEdit="1"/>
          </p:cNvSpPr>
          <p:nvPr>
            <p:ph type="sldImg"/>
          </p:nvPr>
        </p:nvSpPr>
        <p:spPr>
          <a:ln/>
        </p:spPr>
      </p:sp>
      <p:sp>
        <p:nvSpPr>
          <p:cNvPr id="187396" name="Rectangle 3">
            <a:extLst>
              <a:ext uri="{FF2B5EF4-FFF2-40B4-BE49-F238E27FC236}">
                <a16:creationId xmlns:a16="http://schemas.microsoft.com/office/drawing/2014/main" id="{1BF2580D-9157-E5BB-6E95-082B2CBAAA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6DE0BBF8-0F63-7582-A573-030FD08A07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1591E8-A368-473D-A85C-558B09F5F116}" type="slidenum">
              <a:rPr lang="en-US" altLang="en-US" smtClean="0"/>
              <a:pPr>
                <a:spcBef>
                  <a:spcPct val="0"/>
                </a:spcBef>
              </a:pPr>
              <a:t>118</a:t>
            </a:fld>
            <a:endParaRPr lang="en-US" altLang="en-US"/>
          </a:p>
        </p:txBody>
      </p:sp>
      <p:sp>
        <p:nvSpPr>
          <p:cNvPr id="189443" name="Rectangle 2">
            <a:extLst>
              <a:ext uri="{FF2B5EF4-FFF2-40B4-BE49-F238E27FC236}">
                <a16:creationId xmlns:a16="http://schemas.microsoft.com/office/drawing/2014/main" id="{D6447453-74C8-F0E5-EB7D-8150BDD4F2D7}"/>
              </a:ext>
            </a:extLst>
          </p:cNvPr>
          <p:cNvSpPr>
            <a:spLocks noGrp="1" noRot="1" noChangeAspect="1" noChangeArrowheads="1" noTextEdit="1"/>
          </p:cNvSpPr>
          <p:nvPr>
            <p:ph type="sldImg"/>
          </p:nvPr>
        </p:nvSpPr>
        <p:spPr>
          <a:ln/>
        </p:spPr>
      </p:sp>
      <p:sp>
        <p:nvSpPr>
          <p:cNvPr id="189444" name="Rectangle 3">
            <a:extLst>
              <a:ext uri="{FF2B5EF4-FFF2-40B4-BE49-F238E27FC236}">
                <a16:creationId xmlns:a16="http://schemas.microsoft.com/office/drawing/2014/main" id="{970C838E-96ED-5912-6F05-00C3AC7AB1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a:extLst>
              <a:ext uri="{FF2B5EF4-FFF2-40B4-BE49-F238E27FC236}">
                <a16:creationId xmlns:a16="http://schemas.microsoft.com/office/drawing/2014/main" id="{B7FC602E-102E-06D2-E8B8-5B6F4188FB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6C1BB8-87C1-479E-9408-EB1BA83A10B5}" type="slidenum">
              <a:rPr lang="en-US" altLang="en-US" smtClean="0"/>
              <a:pPr>
                <a:spcBef>
                  <a:spcPct val="0"/>
                </a:spcBef>
              </a:pPr>
              <a:t>119</a:t>
            </a:fld>
            <a:endParaRPr lang="en-US" altLang="en-US"/>
          </a:p>
        </p:txBody>
      </p:sp>
      <p:sp>
        <p:nvSpPr>
          <p:cNvPr id="191491" name="Rectangle 2">
            <a:extLst>
              <a:ext uri="{FF2B5EF4-FFF2-40B4-BE49-F238E27FC236}">
                <a16:creationId xmlns:a16="http://schemas.microsoft.com/office/drawing/2014/main" id="{E33F6AED-17A3-2FE0-2F01-29248DC2C6DC}"/>
              </a:ext>
            </a:extLst>
          </p:cNvPr>
          <p:cNvSpPr>
            <a:spLocks noGrp="1" noRot="1" noChangeAspect="1" noChangeArrowheads="1" noTextEdit="1"/>
          </p:cNvSpPr>
          <p:nvPr>
            <p:ph type="sldImg"/>
          </p:nvPr>
        </p:nvSpPr>
        <p:spPr>
          <a:ln/>
        </p:spPr>
      </p:sp>
      <p:sp>
        <p:nvSpPr>
          <p:cNvPr id="191492" name="Rectangle 3">
            <a:extLst>
              <a:ext uri="{FF2B5EF4-FFF2-40B4-BE49-F238E27FC236}">
                <a16:creationId xmlns:a16="http://schemas.microsoft.com/office/drawing/2014/main" id="{3E127231-7394-7D41-92C0-1897013B3B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a:extLst>
              <a:ext uri="{FF2B5EF4-FFF2-40B4-BE49-F238E27FC236}">
                <a16:creationId xmlns:a16="http://schemas.microsoft.com/office/drawing/2014/main" id="{BCB00BDE-CD52-753E-C0B5-E9BAE39162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7511B-137D-42E0-80DB-2AF6AB81B530}" type="slidenum">
              <a:rPr lang="en-US" altLang="en-US" smtClean="0"/>
              <a:pPr>
                <a:spcBef>
                  <a:spcPct val="0"/>
                </a:spcBef>
              </a:pPr>
              <a:t>120</a:t>
            </a:fld>
            <a:endParaRPr lang="en-US" altLang="en-US"/>
          </a:p>
        </p:txBody>
      </p:sp>
      <p:sp>
        <p:nvSpPr>
          <p:cNvPr id="193539" name="Rectangle 2">
            <a:extLst>
              <a:ext uri="{FF2B5EF4-FFF2-40B4-BE49-F238E27FC236}">
                <a16:creationId xmlns:a16="http://schemas.microsoft.com/office/drawing/2014/main" id="{B27F0799-E3A5-44BA-8D42-1C26D6C900EE}"/>
              </a:ext>
            </a:extLst>
          </p:cNvPr>
          <p:cNvSpPr>
            <a:spLocks noGrp="1" noRot="1" noChangeAspect="1" noChangeArrowheads="1" noTextEdit="1"/>
          </p:cNvSpPr>
          <p:nvPr>
            <p:ph type="sldImg"/>
          </p:nvPr>
        </p:nvSpPr>
        <p:spPr>
          <a:ln/>
        </p:spPr>
      </p:sp>
      <p:sp>
        <p:nvSpPr>
          <p:cNvPr id="193540" name="Rectangle 3">
            <a:extLst>
              <a:ext uri="{FF2B5EF4-FFF2-40B4-BE49-F238E27FC236}">
                <a16:creationId xmlns:a16="http://schemas.microsoft.com/office/drawing/2014/main" id="{23A9D1C2-2D92-DFC7-1936-4C120A5B70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0AF83EC-5993-40D1-AE8B-BA0FD39CCE1C}" type="slidenum">
              <a:rPr lang="en-US" altLang="en-US" smtClean="0"/>
              <a:pPr>
                <a:defRPr/>
              </a:pPr>
              <a:t>121</a:t>
            </a:fld>
            <a:endParaRPr lang="en-US" altLang="en-US"/>
          </a:p>
        </p:txBody>
      </p:sp>
    </p:spTree>
    <p:extLst>
      <p:ext uri="{BB962C8B-B14F-4D97-AF65-F5344CB8AC3E}">
        <p14:creationId xmlns:p14="http://schemas.microsoft.com/office/powerpoint/2010/main" val="8472205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C2EF1-4599-71A3-86D7-1D3AF9F20317}"/>
            </a:ext>
          </a:extLst>
        </p:cNvPr>
        <p:cNvGrpSpPr/>
        <p:nvPr/>
      </p:nvGrpSpPr>
      <p:grpSpPr>
        <a:xfrm>
          <a:off x="0" y="0"/>
          <a:ext cx="0" cy="0"/>
          <a:chOff x="0" y="0"/>
          <a:chExt cx="0" cy="0"/>
        </a:xfrm>
      </p:grpSpPr>
      <p:sp>
        <p:nvSpPr>
          <p:cNvPr id="166914" name="Rectangle 7">
            <a:extLst>
              <a:ext uri="{FF2B5EF4-FFF2-40B4-BE49-F238E27FC236}">
                <a16:creationId xmlns:a16="http://schemas.microsoft.com/office/drawing/2014/main" id="{A0DD6D1E-046E-CAB6-2AA4-276022E5F8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10BAD4C-6244-4531-95AE-2D592CD826B6}" type="slidenum">
              <a:rPr lang="en-US" altLang="en-US" smtClean="0">
                <a:latin typeface="Arial" panose="020B0604020202020204" pitchFamily="34" charset="0"/>
              </a:rPr>
              <a:pPr/>
              <a:t>122</a:t>
            </a:fld>
            <a:endParaRPr lang="en-US" altLang="en-US">
              <a:latin typeface="Arial" panose="020B0604020202020204" pitchFamily="34" charset="0"/>
            </a:endParaRPr>
          </a:p>
        </p:txBody>
      </p:sp>
      <p:sp>
        <p:nvSpPr>
          <p:cNvPr id="166915" name="Rectangle 2">
            <a:extLst>
              <a:ext uri="{FF2B5EF4-FFF2-40B4-BE49-F238E27FC236}">
                <a16:creationId xmlns:a16="http://schemas.microsoft.com/office/drawing/2014/main" id="{C16E42D0-178C-45B6-5EEF-3313A62CA3F5}"/>
              </a:ext>
            </a:extLst>
          </p:cNvPr>
          <p:cNvSpPr>
            <a:spLocks noGrp="1" noRot="1" noChangeAspect="1" noChangeArrowheads="1" noTextEdit="1"/>
          </p:cNvSpPr>
          <p:nvPr>
            <p:ph type="sldImg"/>
          </p:nvPr>
        </p:nvSpPr>
        <p:spPr>
          <a:ln/>
        </p:spPr>
      </p:sp>
      <p:sp>
        <p:nvSpPr>
          <p:cNvPr id="166916" name="Rectangle 3">
            <a:extLst>
              <a:ext uri="{FF2B5EF4-FFF2-40B4-BE49-F238E27FC236}">
                <a16:creationId xmlns:a16="http://schemas.microsoft.com/office/drawing/2014/main" id="{EF24EA05-D44E-E4D3-9C7B-D6EC991B2E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351318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a:extLst>
              <a:ext uri="{FF2B5EF4-FFF2-40B4-BE49-F238E27FC236}">
                <a16:creationId xmlns:a16="http://schemas.microsoft.com/office/drawing/2014/main" id="{381FB836-5732-7953-D602-384C993506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16679-3AE9-4491-B7BB-D603BFCA669A}" type="slidenum">
              <a:rPr lang="en-US" altLang="en-US" smtClean="0"/>
              <a:pPr>
                <a:spcBef>
                  <a:spcPct val="0"/>
                </a:spcBef>
              </a:pPr>
              <a:t>123</a:t>
            </a:fld>
            <a:endParaRPr lang="en-US" altLang="en-US"/>
          </a:p>
        </p:txBody>
      </p:sp>
      <p:sp>
        <p:nvSpPr>
          <p:cNvPr id="196611" name="Rectangle 2">
            <a:extLst>
              <a:ext uri="{FF2B5EF4-FFF2-40B4-BE49-F238E27FC236}">
                <a16:creationId xmlns:a16="http://schemas.microsoft.com/office/drawing/2014/main" id="{29FEBF62-A6CF-DC1E-BD05-E73D56489E33}"/>
              </a:ext>
            </a:extLst>
          </p:cNvPr>
          <p:cNvSpPr>
            <a:spLocks noGrp="1" noRot="1" noChangeAspect="1" noChangeArrowheads="1" noTextEdit="1"/>
          </p:cNvSpPr>
          <p:nvPr>
            <p:ph type="sldImg"/>
          </p:nvPr>
        </p:nvSpPr>
        <p:spPr>
          <a:ln/>
        </p:spPr>
      </p:sp>
      <p:sp>
        <p:nvSpPr>
          <p:cNvPr id="196612" name="Rectangle 3">
            <a:extLst>
              <a:ext uri="{FF2B5EF4-FFF2-40B4-BE49-F238E27FC236}">
                <a16:creationId xmlns:a16="http://schemas.microsoft.com/office/drawing/2014/main" id="{E4E463D3-7E8D-81FF-7FD9-02B3EC9DE2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69C79064-5A04-AF9E-84DD-68944B9DE2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8825" indent="-292100">
              <a:spcBef>
                <a:spcPct val="30000"/>
              </a:spcBef>
              <a:defRPr sz="1200">
                <a:solidFill>
                  <a:schemeClr val="tx1"/>
                </a:solidFill>
                <a:latin typeface="Arial" panose="020B0604020202020204" pitchFamily="34" charset="0"/>
              </a:defRPr>
            </a:lvl2pPr>
            <a:lvl3pPr marL="1168400" indent="-233363">
              <a:spcBef>
                <a:spcPct val="30000"/>
              </a:spcBef>
              <a:defRPr sz="1200">
                <a:solidFill>
                  <a:schemeClr val="tx1"/>
                </a:solidFill>
                <a:latin typeface="Arial" panose="020B0604020202020204" pitchFamily="34" charset="0"/>
              </a:defRPr>
            </a:lvl3pPr>
            <a:lvl4pPr marL="1636713" indent="-233363">
              <a:spcBef>
                <a:spcPct val="30000"/>
              </a:spcBef>
              <a:defRPr sz="1200">
                <a:solidFill>
                  <a:schemeClr val="tx1"/>
                </a:solidFill>
                <a:latin typeface="Arial" panose="020B0604020202020204" pitchFamily="34" charset="0"/>
              </a:defRPr>
            </a:lvl4pPr>
            <a:lvl5pPr marL="2103438" indent="-233363">
              <a:spcBef>
                <a:spcPct val="30000"/>
              </a:spcBef>
              <a:defRPr sz="1200">
                <a:solidFill>
                  <a:schemeClr val="tx1"/>
                </a:solidFill>
                <a:latin typeface="Arial" panose="020B0604020202020204" pitchFamily="34" charset="0"/>
              </a:defRPr>
            </a:lvl5pPr>
            <a:lvl6pPr marL="2560638" indent="-233363" eaLnBrk="0" fontAlgn="base" hangingPunct="0">
              <a:spcBef>
                <a:spcPct val="30000"/>
              </a:spcBef>
              <a:spcAft>
                <a:spcPct val="0"/>
              </a:spcAft>
              <a:defRPr sz="1200">
                <a:solidFill>
                  <a:schemeClr val="tx1"/>
                </a:solidFill>
                <a:latin typeface="Arial" panose="020B0604020202020204" pitchFamily="34" charset="0"/>
              </a:defRPr>
            </a:lvl6pPr>
            <a:lvl7pPr marL="3017838" indent="-233363" eaLnBrk="0" fontAlgn="base" hangingPunct="0">
              <a:spcBef>
                <a:spcPct val="30000"/>
              </a:spcBef>
              <a:spcAft>
                <a:spcPct val="0"/>
              </a:spcAft>
              <a:defRPr sz="1200">
                <a:solidFill>
                  <a:schemeClr val="tx1"/>
                </a:solidFill>
                <a:latin typeface="Arial" panose="020B0604020202020204" pitchFamily="34" charset="0"/>
              </a:defRPr>
            </a:lvl7pPr>
            <a:lvl8pPr marL="3475038" indent="-233363" eaLnBrk="0" fontAlgn="base" hangingPunct="0">
              <a:spcBef>
                <a:spcPct val="30000"/>
              </a:spcBef>
              <a:spcAft>
                <a:spcPct val="0"/>
              </a:spcAft>
              <a:defRPr sz="1200">
                <a:solidFill>
                  <a:schemeClr val="tx1"/>
                </a:solidFill>
                <a:latin typeface="Arial" panose="020B0604020202020204" pitchFamily="34" charset="0"/>
              </a:defRPr>
            </a:lvl8pPr>
            <a:lvl9pPr marL="3932238" indent="-2333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D1DB1B-4041-4034-BFFD-3F8A43918DD2}" type="slidenum">
              <a:rPr lang="en-US" altLang="en-US" smtClean="0"/>
              <a:pPr>
                <a:spcBef>
                  <a:spcPct val="0"/>
                </a:spcBef>
              </a:pPr>
              <a:t>124</a:t>
            </a:fld>
            <a:endParaRPr lang="en-US" altLang="en-US"/>
          </a:p>
        </p:txBody>
      </p:sp>
      <p:sp>
        <p:nvSpPr>
          <p:cNvPr id="198659" name="Rectangle 2">
            <a:extLst>
              <a:ext uri="{FF2B5EF4-FFF2-40B4-BE49-F238E27FC236}">
                <a16:creationId xmlns:a16="http://schemas.microsoft.com/office/drawing/2014/main" id="{60AC84D0-470F-F24A-29A3-F3B7C63E1C60}"/>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82A9A004-4308-380B-782E-E6B90D9BCD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0CEE966B-59BB-DC4B-FF68-5526476689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DBE446A-BFA1-4AB6-BB0D-C15159966668}" type="slidenum">
              <a:rPr lang="en-US" altLang="en-US" smtClean="0">
                <a:latin typeface="Arial" panose="020B0604020202020204" pitchFamily="34" charset="0"/>
              </a:rPr>
              <a:pPr/>
              <a:t>125</a:t>
            </a:fld>
            <a:endParaRPr lang="en-US" altLang="en-US">
              <a:latin typeface="Arial" panose="020B0604020202020204" pitchFamily="34" charset="0"/>
            </a:endParaRPr>
          </a:p>
        </p:txBody>
      </p:sp>
      <p:sp>
        <p:nvSpPr>
          <p:cNvPr id="200707" name="Rectangle 2">
            <a:extLst>
              <a:ext uri="{FF2B5EF4-FFF2-40B4-BE49-F238E27FC236}">
                <a16:creationId xmlns:a16="http://schemas.microsoft.com/office/drawing/2014/main" id="{54B44D6A-34A9-971E-4FB4-D91DA39866E1}"/>
              </a:ext>
            </a:extLst>
          </p:cNvPr>
          <p:cNvSpPr>
            <a:spLocks noGrp="1" noRot="1" noChangeAspect="1" noChangeArrowheads="1" noTextEdit="1"/>
          </p:cNvSpPr>
          <p:nvPr>
            <p:ph type="sldImg"/>
          </p:nvPr>
        </p:nvSpPr>
        <p:spPr>
          <a:ln/>
        </p:spPr>
      </p:sp>
      <p:sp>
        <p:nvSpPr>
          <p:cNvPr id="200708" name="Rectangle 3">
            <a:extLst>
              <a:ext uri="{FF2B5EF4-FFF2-40B4-BE49-F238E27FC236}">
                <a16:creationId xmlns:a16="http://schemas.microsoft.com/office/drawing/2014/main" id="{B1E7F903-58C0-D2DA-2851-62637B1AE3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ED5C8509-6623-26E1-C529-0FB9F09D8F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ea typeface="Dotum" panose="020B0600000101010101" pitchFamily="34" charset="-127"/>
              </a:defRPr>
            </a:lvl1pPr>
            <a:lvl2pPr marL="758825" indent="-292100">
              <a:defRPr>
                <a:solidFill>
                  <a:schemeClr val="tx1"/>
                </a:solidFill>
                <a:latin typeface="Bookman Old Style" panose="02050604050505020204" pitchFamily="18" charset="0"/>
                <a:ea typeface="Dotum" panose="020B0600000101010101" pitchFamily="34" charset="-127"/>
              </a:defRPr>
            </a:lvl2pPr>
            <a:lvl3pPr marL="1168400" indent="-233363">
              <a:defRPr>
                <a:solidFill>
                  <a:schemeClr val="tx1"/>
                </a:solidFill>
                <a:latin typeface="Bookman Old Style" panose="02050604050505020204" pitchFamily="18" charset="0"/>
                <a:ea typeface="Dotum" panose="020B0600000101010101" pitchFamily="34" charset="-127"/>
              </a:defRPr>
            </a:lvl3pPr>
            <a:lvl4pPr marL="1636713" indent="-233363">
              <a:defRPr>
                <a:solidFill>
                  <a:schemeClr val="tx1"/>
                </a:solidFill>
                <a:latin typeface="Bookman Old Style" panose="02050604050505020204" pitchFamily="18" charset="0"/>
                <a:ea typeface="Dotum" panose="020B0600000101010101" pitchFamily="34" charset="-127"/>
              </a:defRPr>
            </a:lvl4pPr>
            <a:lvl5pPr marL="2103438" indent="-233363">
              <a:defRPr>
                <a:solidFill>
                  <a:schemeClr val="tx1"/>
                </a:solidFill>
                <a:latin typeface="Bookman Old Style" panose="02050604050505020204" pitchFamily="18" charset="0"/>
                <a:ea typeface="Dotum" panose="020B0600000101010101" pitchFamily="34" charset="-127"/>
              </a:defRPr>
            </a:lvl5pPr>
            <a:lvl6pPr marL="25606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DEC7F39-3430-4583-A47B-1DEE304E905E}" type="slidenum">
              <a:rPr lang="en-US" altLang="en-US" smtClean="0">
                <a:latin typeface="Arial" panose="020B0604020202020204" pitchFamily="34" charset="0"/>
              </a:rPr>
              <a:pPr/>
              <a:t>126</a:t>
            </a:fld>
            <a:endParaRPr lang="en-US" altLang="en-US">
              <a:latin typeface="Arial" panose="020B0604020202020204" pitchFamily="34" charset="0"/>
            </a:endParaRPr>
          </a:p>
        </p:txBody>
      </p:sp>
      <p:sp>
        <p:nvSpPr>
          <p:cNvPr id="202755" name="Rectangle 2">
            <a:extLst>
              <a:ext uri="{FF2B5EF4-FFF2-40B4-BE49-F238E27FC236}">
                <a16:creationId xmlns:a16="http://schemas.microsoft.com/office/drawing/2014/main" id="{C80ABB37-911D-A368-91D0-596AB877D7DD}"/>
              </a:ext>
            </a:extLst>
          </p:cNvPr>
          <p:cNvSpPr>
            <a:spLocks noGrp="1" noRot="1" noChangeAspect="1" noChangeArrowheads="1" noTextEdit="1"/>
          </p:cNvSpPr>
          <p:nvPr>
            <p:ph type="sldImg"/>
          </p:nvPr>
        </p:nvSpPr>
        <p:spPr>
          <a:ln/>
        </p:spPr>
      </p:sp>
      <p:sp>
        <p:nvSpPr>
          <p:cNvPr id="202756" name="Rectangle 3">
            <a:extLst>
              <a:ext uri="{FF2B5EF4-FFF2-40B4-BE49-F238E27FC236}">
                <a16:creationId xmlns:a16="http://schemas.microsoft.com/office/drawing/2014/main" id="{E97A055C-97F9-10B1-92AB-1BFC9D38EC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5E8D31F-9D9E-8B55-FD53-AD2F010F4B9F}"/>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806B0993-4E5A-59F8-E695-B2DB2A28B177}"/>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4" name="Freeform 4">
              <a:extLst>
                <a:ext uri="{FF2B5EF4-FFF2-40B4-BE49-F238E27FC236}">
                  <a16:creationId xmlns:a16="http://schemas.microsoft.com/office/drawing/2014/main" id="{6FFC016A-CC2F-E7AD-CE72-D11B7245638A}"/>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5" name="Freeform 5">
              <a:extLst>
                <a:ext uri="{FF2B5EF4-FFF2-40B4-BE49-F238E27FC236}">
                  <a16:creationId xmlns:a16="http://schemas.microsoft.com/office/drawing/2014/main" id="{D45213A0-92E9-D631-2049-0DEAFE6330F8}"/>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6" name="Freeform 6">
              <a:extLst>
                <a:ext uri="{FF2B5EF4-FFF2-40B4-BE49-F238E27FC236}">
                  <a16:creationId xmlns:a16="http://schemas.microsoft.com/office/drawing/2014/main" id="{A2E130F1-4AE2-5E0E-4AB5-A94F0D7B7ECD}"/>
                </a:ext>
              </a:extLst>
            </p:cNvPr>
            <p:cNvSpPr>
              <a:spLocks/>
            </p:cNvSpPr>
            <p:nvPr/>
          </p:nvSpPr>
          <p:spPr bwMode="hidden">
            <a:xfrm>
              <a:off x="4038" y="3577"/>
              <a:ext cx="1720" cy="65"/>
            </a:xfrm>
            <a:custGeom>
              <a:avLst/>
              <a:gdLst>
                <a:gd name="T0" fmla="*/ 1546 w 1722"/>
                <a:gd name="T1" fmla="*/ 33 h 66"/>
                <a:gd name="T2" fmla="*/ 1546 w 1722"/>
                <a:gd name="T3" fmla="*/ 33 h 66"/>
                <a:gd name="T4" fmla="*/ 0 w 1722"/>
                <a:gd name="T5" fmla="*/ 0 h 66"/>
                <a:gd name="T6" fmla="*/ 0 w 1722"/>
                <a:gd name="T7" fmla="*/ 33 h 66"/>
                <a:gd name="T8" fmla="*/ 1546 w 1722"/>
                <a:gd name="T9" fmla="*/ 33 h 66"/>
                <a:gd name="T10" fmla="*/ 154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21603D1F-123C-7BD3-DAB2-CE12ED104A77}"/>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8" name="Freeform 8">
              <a:extLst>
                <a:ext uri="{FF2B5EF4-FFF2-40B4-BE49-F238E27FC236}">
                  <a16:creationId xmlns:a16="http://schemas.microsoft.com/office/drawing/2014/main" id="{9670F3FF-9996-9D14-DA04-0BE6E2D0DEAC}"/>
                </a:ext>
              </a:extLst>
            </p:cNvPr>
            <p:cNvSpPr>
              <a:spLocks/>
            </p:cNvSpPr>
            <p:nvPr/>
          </p:nvSpPr>
          <p:spPr bwMode="hidden">
            <a:xfrm>
              <a:off x="4784" y="3702"/>
              <a:ext cx="974" cy="101"/>
            </a:xfrm>
            <a:custGeom>
              <a:avLst/>
              <a:gdLst>
                <a:gd name="T0" fmla="*/ 887 w 975"/>
                <a:gd name="T1" fmla="*/ 48 h 101"/>
                <a:gd name="T2" fmla="*/ 887 w 975"/>
                <a:gd name="T3" fmla="*/ 0 h 101"/>
                <a:gd name="T4" fmla="*/ 0 w 975"/>
                <a:gd name="T5" fmla="*/ 24 h 101"/>
                <a:gd name="T6" fmla="*/ 0 w 975"/>
                <a:gd name="T7" fmla="*/ 101 h 101"/>
                <a:gd name="T8" fmla="*/ 887 w 975"/>
                <a:gd name="T9" fmla="*/ 48 h 101"/>
                <a:gd name="T10" fmla="*/ 88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35993711-6ABD-D467-B5A6-F50BEFBA8EAB}"/>
                </a:ext>
              </a:extLst>
            </p:cNvPr>
            <p:cNvSpPr>
              <a:spLocks/>
            </p:cNvSpPr>
            <p:nvPr/>
          </p:nvSpPr>
          <p:spPr bwMode="hidden">
            <a:xfrm>
              <a:off x="3619" y="3815"/>
              <a:ext cx="2139" cy="198"/>
            </a:xfrm>
            <a:custGeom>
              <a:avLst/>
              <a:gdLst>
                <a:gd name="T0" fmla="*/ 1965 w 2141"/>
                <a:gd name="T1" fmla="*/ 0 h 198"/>
                <a:gd name="T2" fmla="*/ 0 w 2141"/>
                <a:gd name="T3" fmla="*/ 156 h 198"/>
                <a:gd name="T4" fmla="*/ 0 w 2141"/>
                <a:gd name="T5" fmla="*/ 198 h 198"/>
                <a:gd name="T6" fmla="*/ 1965 w 2141"/>
                <a:gd name="T7" fmla="*/ 0 h 198"/>
                <a:gd name="T8" fmla="*/ 196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0">
              <a:extLst>
                <a:ext uri="{FF2B5EF4-FFF2-40B4-BE49-F238E27FC236}">
                  <a16:creationId xmlns:a16="http://schemas.microsoft.com/office/drawing/2014/main" id="{256F7BDB-5B6E-1F0B-6617-A9FF135AD77C}"/>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1" name="Freeform 11">
              <a:extLst>
                <a:ext uri="{FF2B5EF4-FFF2-40B4-BE49-F238E27FC236}">
                  <a16:creationId xmlns:a16="http://schemas.microsoft.com/office/drawing/2014/main" id="{2AC6BF21-DC8C-0128-21A6-16B675F93CB2}"/>
                </a:ext>
              </a:extLst>
            </p:cNvPr>
            <p:cNvSpPr>
              <a:spLocks/>
            </p:cNvSpPr>
            <p:nvPr/>
          </p:nvSpPr>
          <p:spPr bwMode="hidden">
            <a:xfrm>
              <a:off x="2097" y="4043"/>
              <a:ext cx="2514" cy="276"/>
            </a:xfrm>
            <a:custGeom>
              <a:avLst/>
              <a:gdLst>
                <a:gd name="T0" fmla="*/ 1977 w 2517"/>
                <a:gd name="T1" fmla="*/ 276 h 276"/>
                <a:gd name="T2" fmla="*/ 2253 w 2517"/>
                <a:gd name="T3" fmla="*/ 204 h 276"/>
                <a:gd name="T4" fmla="*/ 2029 w 2517"/>
                <a:gd name="T5" fmla="*/ 0 h 276"/>
                <a:gd name="T6" fmla="*/ 0 w 2517"/>
                <a:gd name="T7" fmla="*/ 276 h 276"/>
                <a:gd name="T8" fmla="*/ 1977 w 2517"/>
                <a:gd name="T9" fmla="*/ 276 h 276"/>
                <a:gd name="T10" fmla="*/ 197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A6819BFE-15BE-82CA-747A-310A3218C2D0}"/>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3" name="Freeform 13">
              <a:extLst>
                <a:ext uri="{FF2B5EF4-FFF2-40B4-BE49-F238E27FC236}">
                  <a16:creationId xmlns:a16="http://schemas.microsoft.com/office/drawing/2014/main" id="{BEB1A7BE-4032-5EBD-FB4C-6EA2A4DB16BD}"/>
                </a:ext>
              </a:extLst>
            </p:cNvPr>
            <p:cNvSpPr>
              <a:spLocks/>
            </p:cNvSpPr>
            <p:nvPr/>
          </p:nvSpPr>
          <p:spPr bwMode="hidden">
            <a:xfrm>
              <a:off x="5030" y="3151"/>
              <a:ext cx="728" cy="240"/>
            </a:xfrm>
            <a:custGeom>
              <a:avLst/>
              <a:gdLst>
                <a:gd name="T0" fmla="*/ 641 w 729"/>
                <a:gd name="T1" fmla="*/ 240 h 240"/>
                <a:gd name="T2" fmla="*/ 0 w 729"/>
                <a:gd name="T3" fmla="*/ 0 h 240"/>
                <a:gd name="T4" fmla="*/ 0 w 729"/>
                <a:gd name="T5" fmla="*/ 6 h 240"/>
                <a:gd name="T6" fmla="*/ 641 w 729"/>
                <a:gd name="T7" fmla="*/ 240 h 240"/>
                <a:gd name="T8" fmla="*/ 64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2FAF93C4-419E-F9F4-4670-811AE1261FAD}"/>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5" name="Freeform 15">
              <a:extLst>
                <a:ext uri="{FF2B5EF4-FFF2-40B4-BE49-F238E27FC236}">
                  <a16:creationId xmlns:a16="http://schemas.microsoft.com/office/drawing/2014/main" id="{3AA87B41-9D9F-4882-9691-DC1F865A82B4}"/>
                </a:ext>
              </a:extLst>
            </p:cNvPr>
            <p:cNvSpPr>
              <a:spLocks/>
            </p:cNvSpPr>
            <p:nvPr/>
          </p:nvSpPr>
          <p:spPr bwMode="hidden">
            <a:xfrm>
              <a:off x="5030" y="3049"/>
              <a:ext cx="728" cy="318"/>
            </a:xfrm>
            <a:custGeom>
              <a:avLst/>
              <a:gdLst>
                <a:gd name="T0" fmla="*/ 641 w 729"/>
                <a:gd name="T1" fmla="*/ 318 h 318"/>
                <a:gd name="T2" fmla="*/ 641 w 729"/>
                <a:gd name="T3" fmla="*/ 312 h 318"/>
                <a:gd name="T4" fmla="*/ 0 w 729"/>
                <a:gd name="T5" fmla="*/ 0 h 318"/>
                <a:gd name="T6" fmla="*/ 0 w 729"/>
                <a:gd name="T7" fmla="*/ 54 h 318"/>
                <a:gd name="T8" fmla="*/ 641 w 729"/>
                <a:gd name="T9" fmla="*/ 318 h 318"/>
                <a:gd name="T10" fmla="*/ 64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6">
              <a:extLst>
                <a:ext uri="{FF2B5EF4-FFF2-40B4-BE49-F238E27FC236}">
                  <a16:creationId xmlns:a16="http://schemas.microsoft.com/office/drawing/2014/main" id="{27A44DC6-C91C-2811-8497-70B3AF462020}"/>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17" name="Freeform 17">
              <a:extLst>
                <a:ext uri="{FF2B5EF4-FFF2-40B4-BE49-F238E27FC236}">
                  <a16:creationId xmlns:a16="http://schemas.microsoft.com/office/drawing/2014/main" id="{FC02ADDF-B355-ABDD-6027-89F247C1BD54}"/>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18" name="Freeform 18">
              <a:extLst>
                <a:ext uri="{FF2B5EF4-FFF2-40B4-BE49-F238E27FC236}">
                  <a16:creationId xmlns:a16="http://schemas.microsoft.com/office/drawing/2014/main" id="{0EED4A48-5D47-A1A3-5592-2729723C0710}"/>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9" name="Freeform 19">
              <a:extLst>
                <a:ext uri="{FF2B5EF4-FFF2-40B4-BE49-F238E27FC236}">
                  <a16:creationId xmlns:a16="http://schemas.microsoft.com/office/drawing/2014/main" id="{E78377DC-2B7C-8B18-0E8B-137C15EADC3B}"/>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59B79697-14DD-ECE6-2EF9-9FBBF7662188}"/>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21" name="Freeform 21">
              <a:extLst>
                <a:ext uri="{FF2B5EF4-FFF2-40B4-BE49-F238E27FC236}">
                  <a16:creationId xmlns:a16="http://schemas.microsoft.com/office/drawing/2014/main" id="{992C296B-92EA-6B35-28F6-6FDFD07C1295}"/>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2">
              <a:extLst>
                <a:ext uri="{FF2B5EF4-FFF2-40B4-BE49-F238E27FC236}">
                  <a16:creationId xmlns:a16="http://schemas.microsoft.com/office/drawing/2014/main" id="{C8BCE895-72EA-501E-7862-7B4FCDD7075B}"/>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23" name="Freeform 23">
              <a:extLst>
                <a:ext uri="{FF2B5EF4-FFF2-40B4-BE49-F238E27FC236}">
                  <a16:creationId xmlns:a16="http://schemas.microsoft.com/office/drawing/2014/main" id="{31E2EFC1-BB70-B3D2-AE0D-F4319D2539AD}"/>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24" name="Freeform 24">
              <a:extLst>
                <a:ext uri="{FF2B5EF4-FFF2-40B4-BE49-F238E27FC236}">
                  <a16:creationId xmlns:a16="http://schemas.microsoft.com/office/drawing/2014/main" id="{F1D9D856-84EB-4DDD-BDD3-3FFBF222E20E}"/>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25" name="Freeform 25">
              <a:extLst>
                <a:ext uri="{FF2B5EF4-FFF2-40B4-BE49-F238E27FC236}">
                  <a16:creationId xmlns:a16="http://schemas.microsoft.com/office/drawing/2014/main" id="{85ADBF06-1C1A-BBA2-6124-EA3AE9D63663}"/>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6">
              <a:extLst>
                <a:ext uri="{FF2B5EF4-FFF2-40B4-BE49-F238E27FC236}">
                  <a16:creationId xmlns:a16="http://schemas.microsoft.com/office/drawing/2014/main" id="{A6EAB4B2-352C-F7E2-ECAA-B663AA974304}"/>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27" name="Freeform 27">
              <a:extLst>
                <a:ext uri="{FF2B5EF4-FFF2-40B4-BE49-F238E27FC236}">
                  <a16:creationId xmlns:a16="http://schemas.microsoft.com/office/drawing/2014/main" id="{FD6C5D6F-0097-E61B-679E-6FF752A431DA}"/>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28" name="Freeform 28">
              <a:extLst>
                <a:ext uri="{FF2B5EF4-FFF2-40B4-BE49-F238E27FC236}">
                  <a16:creationId xmlns:a16="http://schemas.microsoft.com/office/drawing/2014/main" id="{C121F6AE-5FFC-0298-B27C-7A1B596C2F6F}"/>
                </a:ext>
              </a:extLst>
            </p:cNvPr>
            <p:cNvSpPr>
              <a:spLocks/>
            </p:cNvSpPr>
            <p:nvPr/>
          </p:nvSpPr>
          <p:spPr bwMode="hidden">
            <a:xfrm>
              <a:off x="5698" y="653"/>
              <a:ext cx="60" cy="311"/>
            </a:xfrm>
            <a:custGeom>
              <a:avLst/>
              <a:gdLst>
                <a:gd name="T0" fmla="*/ 0 w 60"/>
                <a:gd name="T1" fmla="*/ 144 h 312"/>
                <a:gd name="T2" fmla="*/ 60 w 60"/>
                <a:gd name="T3" fmla="*/ 22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9">
              <a:extLst>
                <a:ext uri="{FF2B5EF4-FFF2-40B4-BE49-F238E27FC236}">
                  <a16:creationId xmlns:a16="http://schemas.microsoft.com/office/drawing/2014/main" id="{018427AD-B114-F184-6EA6-A83F968D187B}"/>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30" name="Freeform 30">
              <a:extLst>
                <a:ext uri="{FF2B5EF4-FFF2-40B4-BE49-F238E27FC236}">
                  <a16:creationId xmlns:a16="http://schemas.microsoft.com/office/drawing/2014/main" id="{5C93D5B6-5B71-3C82-F368-C0B5B991595B}"/>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31">
              <a:extLst>
                <a:ext uri="{FF2B5EF4-FFF2-40B4-BE49-F238E27FC236}">
                  <a16:creationId xmlns:a16="http://schemas.microsoft.com/office/drawing/2014/main" id="{1FAA8A3B-B9EF-8F36-9A61-64DFDBE04F40}"/>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7408" name="Freeform 32">
              <a:extLst>
                <a:ext uri="{FF2B5EF4-FFF2-40B4-BE49-F238E27FC236}">
                  <a16:creationId xmlns:a16="http://schemas.microsoft.com/office/drawing/2014/main" id="{F6CCD07A-44E1-F0A0-9963-83C23A3E3F82}"/>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7409" name="Freeform 33">
              <a:extLst>
                <a:ext uri="{FF2B5EF4-FFF2-40B4-BE49-F238E27FC236}">
                  <a16:creationId xmlns:a16="http://schemas.microsoft.com/office/drawing/2014/main" id="{493FF332-DAEB-D029-E6F7-CB2BAEA0CCC4}"/>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7410" name="Freeform 34">
              <a:extLst>
                <a:ext uri="{FF2B5EF4-FFF2-40B4-BE49-F238E27FC236}">
                  <a16:creationId xmlns:a16="http://schemas.microsoft.com/office/drawing/2014/main" id="{7741EFA8-002E-89C8-B3B5-EE862B67F0C5}"/>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7411" name="Freeform 35">
              <a:extLst>
                <a:ext uri="{FF2B5EF4-FFF2-40B4-BE49-F238E27FC236}">
                  <a16:creationId xmlns:a16="http://schemas.microsoft.com/office/drawing/2014/main" id="{99F598B2-1447-A84E-9F7F-82D1B579D8F8}"/>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7412" name="Freeform 36">
              <a:extLst>
                <a:ext uri="{FF2B5EF4-FFF2-40B4-BE49-F238E27FC236}">
                  <a16:creationId xmlns:a16="http://schemas.microsoft.com/office/drawing/2014/main" id="{98F854A7-6582-D3BF-1EFA-F8AE2F376E57}"/>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7413" name="Freeform 37">
              <a:extLst>
                <a:ext uri="{FF2B5EF4-FFF2-40B4-BE49-F238E27FC236}">
                  <a16:creationId xmlns:a16="http://schemas.microsoft.com/office/drawing/2014/main" id="{8861E0FD-08DB-87AE-7663-8BD6EFCC6288}"/>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7414" name="Freeform 38">
              <a:extLst>
                <a:ext uri="{FF2B5EF4-FFF2-40B4-BE49-F238E27FC236}">
                  <a16:creationId xmlns:a16="http://schemas.microsoft.com/office/drawing/2014/main" id="{8489CFA6-C101-BB1F-B952-21DA62381D5B}"/>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357415" name="Group 39">
              <a:extLst>
                <a:ext uri="{FF2B5EF4-FFF2-40B4-BE49-F238E27FC236}">
                  <a16:creationId xmlns:a16="http://schemas.microsoft.com/office/drawing/2014/main" id="{9A07A7EF-C457-0557-418B-7A8EE887DA4D}"/>
                </a:ext>
              </a:extLst>
            </p:cNvPr>
            <p:cNvGrpSpPr>
              <a:grpSpLocks/>
            </p:cNvGrpSpPr>
            <p:nvPr userDrawn="1"/>
          </p:nvGrpSpPr>
          <p:grpSpPr bwMode="auto">
            <a:xfrm>
              <a:off x="0" y="1632"/>
              <a:ext cx="5758" cy="1858"/>
              <a:chOff x="0" y="1632"/>
              <a:chExt cx="5758" cy="1858"/>
            </a:xfrm>
          </p:grpSpPr>
          <p:sp>
            <p:nvSpPr>
              <p:cNvPr id="357416" name="Freeform 40">
                <a:extLst>
                  <a:ext uri="{FF2B5EF4-FFF2-40B4-BE49-F238E27FC236}">
                    <a16:creationId xmlns:a16="http://schemas.microsoft.com/office/drawing/2014/main" id="{2ABA0B34-69B2-DEE4-2FC9-E25FE3ACBBDF}"/>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7417" name="Freeform 41">
                <a:extLst>
                  <a:ext uri="{FF2B5EF4-FFF2-40B4-BE49-F238E27FC236}">
                    <a16:creationId xmlns:a16="http://schemas.microsoft.com/office/drawing/2014/main" id="{01153458-110F-1F9D-EE05-BC8AE1516C36}"/>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741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5741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357420" name="Rectangle 44">
            <a:extLst>
              <a:ext uri="{FF2B5EF4-FFF2-40B4-BE49-F238E27FC236}">
                <a16:creationId xmlns:a16="http://schemas.microsoft.com/office/drawing/2014/main" id="{434C5141-2A37-B228-9BBA-ACA465591104}"/>
              </a:ext>
            </a:extLst>
          </p:cNvPr>
          <p:cNvSpPr>
            <a:spLocks noGrp="1" noChangeArrowheads="1"/>
          </p:cNvSpPr>
          <p:nvPr>
            <p:ph type="dt" sz="quarter" idx="10"/>
          </p:nvPr>
        </p:nvSpPr>
        <p:spPr/>
        <p:txBody>
          <a:bodyPr/>
          <a:lstStyle>
            <a:lvl1pPr>
              <a:defRPr/>
            </a:lvl1pPr>
          </a:lstStyle>
          <a:p>
            <a:pPr>
              <a:defRPr/>
            </a:pPr>
            <a:fld id="{A08CB0FB-109F-447E-8A34-9ECAD6F53BA1}" type="datetime1">
              <a:rPr lang="en-US"/>
              <a:pPr>
                <a:defRPr/>
              </a:pPr>
              <a:t>3/23/2025</a:t>
            </a:fld>
            <a:endParaRPr lang="en-US"/>
          </a:p>
        </p:txBody>
      </p:sp>
      <p:sp>
        <p:nvSpPr>
          <p:cNvPr id="357421" name="Rectangle 45">
            <a:extLst>
              <a:ext uri="{FF2B5EF4-FFF2-40B4-BE49-F238E27FC236}">
                <a16:creationId xmlns:a16="http://schemas.microsoft.com/office/drawing/2014/main" id="{E1DA3B05-A138-CD84-5D59-34AAC4910E46}"/>
              </a:ext>
            </a:extLst>
          </p:cNvPr>
          <p:cNvSpPr>
            <a:spLocks noGrp="1" noChangeArrowheads="1"/>
          </p:cNvSpPr>
          <p:nvPr>
            <p:ph type="ftr" sz="quarter" idx="11"/>
          </p:nvPr>
        </p:nvSpPr>
        <p:spPr/>
        <p:txBody>
          <a:bodyPr/>
          <a:lstStyle>
            <a:lvl1pPr>
              <a:defRPr/>
            </a:lvl1pPr>
          </a:lstStyle>
          <a:p>
            <a:pPr>
              <a:defRPr/>
            </a:pPr>
            <a:r>
              <a:rPr lang="en-US"/>
              <a:t>3/2/19</a:t>
            </a:r>
          </a:p>
        </p:txBody>
      </p:sp>
      <p:sp>
        <p:nvSpPr>
          <p:cNvPr id="357422" name="Rectangle 46">
            <a:extLst>
              <a:ext uri="{FF2B5EF4-FFF2-40B4-BE49-F238E27FC236}">
                <a16:creationId xmlns:a16="http://schemas.microsoft.com/office/drawing/2014/main" id="{1BF53354-FDA8-607B-B07B-376214C99321}"/>
              </a:ext>
            </a:extLst>
          </p:cNvPr>
          <p:cNvSpPr>
            <a:spLocks noGrp="1" noChangeArrowheads="1"/>
          </p:cNvSpPr>
          <p:nvPr>
            <p:ph type="sldNum" sz="quarter" idx="12"/>
          </p:nvPr>
        </p:nvSpPr>
        <p:spPr/>
        <p:txBody>
          <a:bodyPr/>
          <a:lstStyle>
            <a:lvl1pPr>
              <a:defRPr/>
            </a:lvl1pPr>
          </a:lstStyle>
          <a:p>
            <a:pPr>
              <a:defRPr/>
            </a:pPr>
            <a:fld id="{669D7CBA-7910-4C3B-99F8-3E4399711519}" type="slidenum">
              <a:rPr lang="en-US" altLang="en-US"/>
              <a:pPr>
                <a:defRPr/>
              </a:pPr>
              <a:t>‹#›</a:t>
            </a:fld>
            <a:endParaRPr lang="en-US" altLang="en-US"/>
          </a:p>
        </p:txBody>
      </p:sp>
    </p:spTree>
    <p:extLst>
      <p:ext uri="{BB962C8B-B14F-4D97-AF65-F5344CB8AC3E}">
        <p14:creationId xmlns:p14="http://schemas.microsoft.com/office/powerpoint/2010/main" val="183928692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3F9D3BEA-7C3A-A7A0-5B8B-96DDFDAF8068}"/>
              </a:ext>
            </a:extLst>
          </p:cNvPr>
          <p:cNvSpPr>
            <a:spLocks noGrp="1" noChangeArrowheads="1"/>
          </p:cNvSpPr>
          <p:nvPr>
            <p:ph type="dt" sz="half" idx="10"/>
          </p:nvPr>
        </p:nvSpPr>
        <p:spPr>
          <a:ln/>
        </p:spPr>
        <p:txBody>
          <a:bodyPr/>
          <a:lstStyle>
            <a:lvl1pPr>
              <a:defRPr/>
            </a:lvl1pPr>
          </a:lstStyle>
          <a:p>
            <a:pPr>
              <a:defRPr/>
            </a:pPr>
            <a:fld id="{A923414D-CB8C-4083-8319-F932EF11CB17}" type="datetime1">
              <a:rPr lang="en-US"/>
              <a:pPr>
                <a:defRPr/>
              </a:pPr>
              <a:t>3/23/2025</a:t>
            </a:fld>
            <a:endParaRPr lang="en-US"/>
          </a:p>
        </p:txBody>
      </p:sp>
      <p:sp>
        <p:nvSpPr>
          <p:cNvPr id="5" name="Rectangle 45">
            <a:extLst>
              <a:ext uri="{FF2B5EF4-FFF2-40B4-BE49-F238E27FC236}">
                <a16:creationId xmlns:a16="http://schemas.microsoft.com/office/drawing/2014/main" id="{1125414C-78FE-7B37-5154-996B2AC756F5}"/>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A02871BC-C7CA-7C40-8E2D-2FF5B222A30D}"/>
              </a:ext>
            </a:extLst>
          </p:cNvPr>
          <p:cNvSpPr>
            <a:spLocks noGrp="1" noChangeArrowheads="1"/>
          </p:cNvSpPr>
          <p:nvPr>
            <p:ph type="sldNum" sz="quarter" idx="12"/>
          </p:nvPr>
        </p:nvSpPr>
        <p:spPr>
          <a:ln/>
        </p:spPr>
        <p:txBody>
          <a:bodyPr/>
          <a:lstStyle>
            <a:lvl1pPr>
              <a:defRPr/>
            </a:lvl1pPr>
          </a:lstStyle>
          <a:p>
            <a:pPr>
              <a:defRPr/>
            </a:pPr>
            <a:fld id="{A8B1662F-1DFC-411A-A62C-3954FBECE190}" type="slidenum">
              <a:rPr lang="en-US" altLang="en-US"/>
              <a:pPr>
                <a:defRPr/>
              </a:pPr>
              <a:t>‹#›</a:t>
            </a:fld>
            <a:endParaRPr lang="en-US" altLang="en-US"/>
          </a:p>
        </p:txBody>
      </p:sp>
    </p:spTree>
    <p:extLst>
      <p:ext uri="{BB962C8B-B14F-4D97-AF65-F5344CB8AC3E}">
        <p14:creationId xmlns:p14="http://schemas.microsoft.com/office/powerpoint/2010/main" val="9483473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72CA0EEF-9363-8B36-0831-E981597D4341}"/>
              </a:ext>
            </a:extLst>
          </p:cNvPr>
          <p:cNvSpPr>
            <a:spLocks noGrp="1" noChangeArrowheads="1"/>
          </p:cNvSpPr>
          <p:nvPr>
            <p:ph type="dt" sz="half" idx="10"/>
          </p:nvPr>
        </p:nvSpPr>
        <p:spPr>
          <a:ln/>
        </p:spPr>
        <p:txBody>
          <a:bodyPr/>
          <a:lstStyle>
            <a:lvl1pPr>
              <a:defRPr/>
            </a:lvl1pPr>
          </a:lstStyle>
          <a:p>
            <a:pPr>
              <a:defRPr/>
            </a:pPr>
            <a:fld id="{82D5C24A-F8FA-4B6B-A591-C1F99FAD88AA}" type="datetime1">
              <a:rPr lang="en-US"/>
              <a:pPr>
                <a:defRPr/>
              </a:pPr>
              <a:t>3/23/2025</a:t>
            </a:fld>
            <a:endParaRPr lang="en-US"/>
          </a:p>
        </p:txBody>
      </p:sp>
      <p:sp>
        <p:nvSpPr>
          <p:cNvPr id="5" name="Rectangle 45">
            <a:extLst>
              <a:ext uri="{FF2B5EF4-FFF2-40B4-BE49-F238E27FC236}">
                <a16:creationId xmlns:a16="http://schemas.microsoft.com/office/drawing/2014/main" id="{24BF6D47-CBF2-64C0-C725-7E3ABE8050EC}"/>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6B94434C-09FF-E4C4-A2EE-572D1AF3A4D4}"/>
              </a:ext>
            </a:extLst>
          </p:cNvPr>
          <p:cNvSpPr>
            <a:spLocks noGrp="1" noChangeArrowheads="1"/>
          </p:cNvSpPr>
          <p:nvPr>
            <p:ph type="sldNum" sz="quarter" idx="12"/>
          </p:nvPr>
        </p:nvSpPr>
        <p:spPr>
          <a:ln/>
        </p:spPr>
        <p:txBody>
          <a:bodyPr/>
          <a:lstStyle>
            <a:lvl1pPr>
              <a:defRPr/>
            </a:lvl1pPr>
          </a:lstStyle>
          <a:p>
            <a:pPr>
              <a:defRPr/>
            </a:pPr>
            <a:fld id="{3DE43F28-1E32-416E-8B54-CE3A3C07762A}" type="slidenum">
              <a:rPr lang="en-US" altLang="en-US"/>
              <a:pPr>
                <a:defRPr/>
              </a:pPr>
              <a:t>‹#›</a:t>
            </a:fld>
            <a:endParaRPr lang="en-US" altLang="en-US"/>
          </a:p>
        </p:txBody>
      </p:sp>
    </p:spTree>
    <p:extLst>
      <p:ext uri="{BB962C8B-B14F-4D97-AF65-F5344CB8AC3E}">
        <p14:creationId xmlns:p14="http://schemas.microsoft.com/office/powerpoint/2010/main" val="34420017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E6D6B9C7-7D12-E1E2-55C8-D11ADCF2E443}"/>
              </a:ext>
            </a:extLst>
          </p:cNvPr>
          <p:cNvSpPr>
            <a:spLocks noGrp="1" noChangeArrowheads="1"/>
          </p:cNvSpPr>
          <p:nvPr>
            <p:ph type="dt" sz="half" idx="10"/>
          </p:nvPr>
        </p:nvSpPr>
        <p:spPr>
          <a:ln/>
        </p:spPr>
        <p:txBody>
          <a:bodyPr/>
          <a:lstStyle>
            <a:lvl1pPr>
              <a:defRPr/>
            </a:lvl1pPr>
          </a:lstStyle>
          <a:p>
            <a:pPr>
              <a:defRPr/>
            </a:pPr>
            <a:fld id="{4C6E2236-6C19-4704-B3E9-14E06753C8D9}" type="datetime1">
              <a:rPr lang="en-US"/>
              <a:pPr>
                <a:defRPr/>
              </a:pPr>
              <a:t>3/23/2025</a:t>
            </a:fld>
            <a:endParaRPr lang="en-US"/>
          </a:p>
        </p:txBody>
      </p:sp>
      <p:sp>
        <p:nvSpPr>
          <p:cNvPr id="6" name="Rectangle 45">
            <a:extLst>
              <a:ext uri="{FF2B5EF4-FFF2-40B4-BE49-F238E27FC236}">
                <a16:creationId xmlns:a16="http://schemas.microsoft.com/office/drawing/2014/main" id="{D8B8838D-B5F2-EDE4-4220-24EA25785089}"/>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DBE9F0D1-1044-38F6-F643-C2BAB8202E34}"/>
              </a:ext>
            </a:extLst>
          </p:cNvPr>
          <p:cNvSpPr>
            <a:spLocks noGrp="1" noChangeArrowheads="1"/>
          </p:cNvSpPr>
          <p:nvPr>
            <p:ph type="sldNum" sz="quarter" idx="12"/>
          </p:nvPr>
        </p:nvSpPr>
        <p:spPr>
          <a:ln/>
        </p:spPr>
        <p:txBody>
          <a:bodyPr/>
          <a:lstStyle>
            <a:lvl1pPr>
              <a:defRPr/>
            </a:lvl1pPr>
          </a:lstStyle>
          <a:p>
            <a:pPr>
              <a:defRPr/>
            </a:pPr>
            <a:fld id="{523811D6-F9AC-4167-9816-D07CC7001C78}" type="slidenum">
              <a:rPr lang="en-US" altLang="en-US"/>
              <a:pPr>
                <a:defRPr/>
              </a:pPr>
              <a:t>‹#›</a:t>
            </a:fld>
            <a:endParaRPr lang="en-US" altLang="en-US"/>
          </a:p>
        </p:txBody>
      </p:sp>
    </p:spTree>
    <p:extLst>
      <p:ext uri="{BB962C8B-B14F-4D97-AF65-F5344CB8AC3E}">
        <p14:creationId xmlns:p14="http://schemas.microsoft.com/office/powerpoint/2010/main" val="382687243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3F9AE668-7D4C-97FF-0EE4-287511F45E93}"/>
              </a:ext>
            </a:extLst>
          </p:cNvPr>
          <p:cNvSpPr>
            <a:spLocks noGrp="1" noChangeArrowheads="1"/>
          </p:cNvSpPr>
          <p:nvPr>
            <p:ph type="dt" sz="half" idx="10"/>
          </p:nvPr>
        </p:nvSpPr>
        <p:spPr>
          <a:ln/>
        </p:spPr>
        <p:txBody>
          <a:bodyPr/>
          <a:lstStyle>
            <a:lvl1pPr>
              <a:defRPr/>
            </a:lvl1pPr>
          </a:lstStyle>
          <a:p>
            <a:pPr>
              <a:defRPr/>
            </a:pPr>
            <a:fld id="{58AF5A5B-6BAD-4173-A9C6-4DF42442C2A5}" type="datetime1">
              <a:rPr lang="en-US"/>
              <a:pPr>
                <a:defRPr/>
              </a:pPr>
              <a:t>3/23/2025</a:t>
            </a:fld>
            <a:endParaRPr lang="en-US"/>
          </a:p>
        </p:txBody>
      </p:sp>
      <p:sp>
        <p:nvSpPr>
          <p:cNvPr id="8" name="Rectangle 45">
            <a:extLst>
              <a:ext uri="{FF2B5EF4-FFF2-40B4-BE49-F238E27FC236}">
                <a16:creationId xmlns:a16="http://schemas.microsoft.com/office/drawing/2014/main" id="{26359D88-C757-6F2C-CFFA-23C0150B0A25}"/>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9" name="Rectangle 46">
            <a:extLst>
              <a:ext uri="{FF2B5EF4-FFF2-40B4-BE49-F238E27FC236}">
                <a16:creationId xmlns:a16="http://schemas.microsoft.com/office/drawing/2014/main" id="{3A59F9D9-C03E-E31E-F6EA-F5647843D2F2}"/>
              </a:ext>
            </a:extLst>
          </p:cNvPr>
          <p:cNvSpPr>
            <a:spLocks noGrp="1" noChangeArrowheads="1"/>
          </p:cNvSpPr>
          <p:nvPr>
            <p:ph type="sldNum" sz="quarter" idx="12"/>
          </p:nvPr>
        </p:nvSpPr>
        <p:spPr>
          <a:ln/>
        </p:spPr>
        <p:txBody>
          <a:bodyPr/>
          <a:lstStyle>
            <a:lvl1pPr>
              <a:defRPr/>
            </a:lvl1pPr>
          </a:lstStyle>
          <a:p>
            <a:pPr>
              <a:defRPr/>
            </a:pPr>
            <a:fld id="{0BDF5914-4F00-437D-A495-4B87D2EFAC2A}" type="slidenum">
              <a:rPr lang="en-US" altLang="en-US"/>
              <a:pPr>
                <a:defRPr/>
              </a:pPr>
              <a:t>‹#›</a:t>
            </a:fld>
            <a:endParaRPr lang="en-US" altLang="en-US"/>
          </a:p>
        </p:txBody>
      </p:sp>
    </p:spTree>
    <p:extLst>
      <p:ext uri="{BB962C8B-B14F-4D97-AF65-F5344CB8AC3E}">
        <p14:creationId xmlns:p14="http://schemas.microsoft.com/office/powerpoint/2010/main" val="402923071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249B2BB4-0DCC-E685-6254-1FEC3F8390FD}"/>
              </a:ext>
            </a:extLst>
          </p:cNvPr>
          <p:cNvSpPr>
            <a:spLocks noGrp="1" noChangeArrowheads="1"/>
          </p:cNvSpPr>
          <p:nvPr>
            <p:ph type="dt" sz="half" idx="10"/>
          </p:nvPr>
        </p:nvSpPr>
        <p:spPr>
          <a:ln/>
        </p:spPr>
        <p:txBody>
          <a:bodyPr/>
          <a:lstStyle>
            <a:lvl1pPr>
              <a:defRPr/>
            </a:lvl1pPr>
          </a:lstStyle>
          <a:p>
            <a:pPr>
              <a:defRPr/>
            </a:pPr>
            <a:fld id="{3E099018-DA7C-48FA-BEE4-E168B9727561}" type="datetime1">
              <a:rPr lang="en-US"/>
              <a:pPr>
                <a:defRPr/>
              </a:pPr>
              <a:t>3/23/2025</a:t>
            </a:fld>
            <a:endParaRPr lang="en-US"/>
          </a:p>
        </p:txBody>
      </p:sp>
      <p:sp>
        <p:nvSpPr>
          <p:cNvPr id="4" name="Rectangle 45">
            <a:extLst>
              <a:ext uri="{FF2B5EF4-FFF2-40B4-BE49-F238E27FC236}">
                <a16:creationId xmlns:a16="http://schemas.microsoft.com/office/drawing/2014/main" id="{CF7F2636-99EB-303D-8CF9-08822DF755FD}"/>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5" name="Rectangle 46">
            <a:extLst>
              <a:ext uri="{FF2B5EF4-FFF2-40B4-BE49-F238E27FC236}">
                <a16:creationId xmlns:a16="http://schemas.microsoft.com/office/drawing/2014/main" id="{E351C219-68F0-51B0-C02F-14F5809EB4C8}"/>
              </a:ext>
            </a:extLst>
          </p:cNvPr>
          <p:cNvSpPr>
            <a:spLocks noGrp="1" noChangeArrowheads="1"/>
          </p:cNvSpPr>
          <p:nvPr>
            <p:ph type="sldNum" sz="quarter" idx="12"/>
          </p:nvPr>
        </p:nvSpPr>
        <p:spPr>
          <a:ln/>
        </p:spPr>
        <p:txBody>
          <a:bodyPr/>
          <a:lstStyle>
            <a:lvl1pPr>
              <a:defRPr/>
            </a:lvl1pPr>
          </a:lstStyle>
          <a:p>
            <a:pPr>
              <a:defRPr/>
            </a:pPr>
            <a:fld id="{14C950F7-5DE9-495D-A3B5-BB76A02B664F}" type="slidenum">
              <a:rPr lang="en-US" altLang="en-US"/>
              <a:pPr>
                <a:defRPr/>
              </a:pPr>
              <a:t>‹#›</a:t>
            </a:fld>
            <a:endParaRPr lang="en-US" altLang="en-US"/>
          </a:p>
        </p:txBody>
      </p:sp>
    </p:spTree>
    <p:extLst>
      <p:ext uri="{BB962C8B-B14F-4D97-AF65-F5344CB8AC3E}">
        <p14:creationId xmlns:p14="http://schemas.microsoft.com/office/powerpoint/2010/main" val="205487912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155EA2CA-D7F9-8DB8-5002-872638FD0C0E}"/>
              </a:ext>
            </a:extLst>
          </p:cNvPr>
          <p:cNvSpPr>
            <a:spLocks noGrp="1" noChangeArrowheads="1"/>
          </p:cNvSpPr>
          <p:nvPr>
            <p:ph type="dt" sz="half" idx="10"/>
          </p:nvPr>
        </p:nvSpPr>
        <p:spPr>
          <a:ln/>
        </p:spPr>
        <p:txBody>
          <a:bodyPr/>
          <a:lstStyle>
            <a:lvl1pPr>
              <a:defRPr/>
            </a:lvl1pPr>
          </a:lstStyle>
          <a:p>
            <a:pPr>
              <a:defRPr/>
            </a:pPr>
            <a:fld id="{8B8621B0-5833-4D85-885D-7F1035BD33A5}" type="datetime1">
              <a:rPr lang="en-US"/>
              <a:pPr>
                <a:defRPr/>
              </a:pPr>
              <a:t>3/23/2025</a:t>
            </a:fld>
            <a:endParaRPr lang="en-US"/>
          </a:p>
        </p:txBody>
      </p:sp>
      <p:sp>
        <p:nvSpPr>
          <p:cNvPr id="3" name="Rectangle 45">
            <a:extLst>
              <a:ext uri="{FF2B5EF4-FFF2-40B4-BE49-F238E27FC236}">
                <a16:creationId xmlns:a16="http://schemas.microsoft.com/office/drawing/2014/main" id="{34FD8639-5A56-AE0E-8AC4-038C67A078F5}"/>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4" name="Rectangle 46">
            <a:extLst>
              <a:ext uri="{FF2B5EF4-FFF2-40B4-BE49-F238E27FC236}">
                <a16:creationId xmlns:a16="http://schemas.microsoft.com/office/drawing/2014/main" id="{287274CB-0301-3CE1-651E-135FA72977DE}"/>
              </a:ext>
            </a:extLst>
          </p:cNvPr>
          <p:cNvSpPr>
            <a:spLocks noGrp="1" noChangeArrowheads="1"/>
          </p:cNvSpPr>
          <p:nvPr>
            <p:ph type="sldNum" sz="quarter" idx="12"/>
          </p:nvPr>
        </p:nvSpPr>
        <p:spPr>
          <a:ln/>
        </p:spPr>
        <p:txBody>
          <a:bodyPr/>
          <a:lstStyle>
            <a:lvl1pPr>
              <a:defRPr/>
            </a:lvl1pPr>
          </a:lstStyle>
          <a:p>
            <a:pPr>
              <a:defRPr/>
            </a:pPr>
            <a:fld id="{5781AE27-B43B-4421-AFDE-46AB4C1160D9}" type="slidenum">
              <a:rPr lang="en-US" altLang="en-US"/>
              <a:pPr>
                <a:defRPr/>
              </a:pPr>
              <a:t>‹#›</a:t>
            </a:fld>
            <a:endParaRPr lang="en-US" altLang="en-US"/>
          </a:p>
        </p:txBody>
      </p:sp>
    </p:spTree>
    <p:extLst>
      <p:ext uri="{BB962C8B-B14F-4D97-AF65-F5344CB8AC3E}">
        <p14:creationId xmlns:p14="http://schemas.microsoft.com/office/powerpoint/2010/main" val="143570732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055F2A1A-4769-E230-E554-6654EECDF2A7}"/>
              </a:ext>
            </a:extLst>
          </p:cNvPr>
          <p:cNvSpPr>
            <a:spLocks noGrp="1" noChangeArrowheads="1"/>
          </p:cNvSpPr>
          <p:nvPr>
            <p:ph type="dt" sz="half" idx="10"/>
          </p:nvPr>
        </p:nvSpPr>
        <p:spPr>
          <a:ln/>
        </p:spPr>
        <p:txBody>
          <a:bodyPr/>
          <a:lstStyle>
            <a:lvl1pPr>
              <a:defRPr/>
            </a:lvl1pPr>
          </a:lstStyle>
          <a:p>
            <a:pPr>
              <a:defRPr/>
            </a:pPr>
            <a:fld id="{45780FB2-2BA0-4AC6-9A3F-1761DE5A9634}" type="datetime1">
              <a:rPr lang="en-US"/>
              <a:pPr>
                <a:defRPr/>
              </a:pPr>
              <a:t>3/23/2025</a:t>
            </a:fld>
            <a:endParaRPr lang="en-US"/>
          </a:p>
        </p:txBody>
      </p:sp>
      <p:sp>
        <p:nvSpPr>
          <p:cNvPr id="6" name="Rectangle 45">
            <a:extLst>
              <a:ext uri="{FF2B5EF4-FFF2-40B4-BE49-F238E27FC236}">
                <a16:creationId xmlns:a16="http://schemas.microsoft.com/office/drawing/2014/main" id="{2234330B-750D-FA7C-B17A-61AC0832A26C}"/>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2F4D4B5D-14C0-B7D0-7B12-DFCC5CBC1EDE}"/>
              </a:ext>
            </a:extLst>
          </p:cNvPr>
          <p:cNvSpPr>
            <a:spLocks noGrp="1" noChangeArrowheads="1"/>
          </p:cNvSpPr>
          <p:nvPr>
            <p:ph type="sldNum" sz="quarter" idx="12"/>
          </p:nvPr>
        </p:nvSpPr>
        <p:spPr>
          <a:ln/>
        </p:spPr>
        <p:txBody>
          <a:bodyPr/>
          <a:lstStyle>
            <a:lvl1pPr>
              <a:defRPr/>
            </a:lvl1pPr>
          </a:lstStyle>
          <a:p>
            <a:pPr>
              <a:defRPr/>
            </a:pPr>
            <a:fld id="{1DCFBA80-D302-408A-8E4E-F351A0B26C5E}" type="slidenum">
              <a:rPr lang="en-US" altLang="en-US"/>
              <a:pPr>
                <a:defRPr/>
              </a:pPr>
              <a:t>‹#›</a:t>
            </a:fld>
            <a:endParaRPr lang="en-US" altLang="en-US"/>
          </a:p>
        </p:txBody>
      </p:sp>
    </p:spTree>
    <p:extLst>
      <p:ext uri="{BB962C8B-B14F-4D97-AF65-F5344CB8AC3E}">
        <p14:creationId xmlns:p14="http://schemas.microsoft.com/office/powerpoint/2010/main" val="106275097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1651BD97-19D4-B56E-204A-C64C7119EE1D}"/>
              </a:ext>
            </a:extLst>
          </p:cNvPr>
          <p:cNvSpPr>
            <a:spLocks noGrp="1" noChangeArrowheads="1"/>
          </p:cNvSpPr>
          <p:nvPr>
            <p:ph type="dt" sz="half" idx="10"/>
          </p:nvPr>
        </p:nvSpPr>
        <p:spPr>
          <a:ln/>
        </p:spPr>
        <p:txBody>
          <a:bodyPr/>
          <a:lstStyle>
            <a:lvl1pPr>
              <a:defRPr/>
            </a:lvl1pPr>
          </a:lstStyle>
          <a:p>
            <a:pPr>
              <a:defRPr/>
            </a:pPr>
            <a:fld id="{B4C25FF5-8EE9-4939-9A2E-AFB8F3B064C4}" type="datetime1">
              <a:rPr lang="en-US"/>
              <a:pPr>
                <a:defRPr/>
              </a:pPr>
              <a:t>3/23/2025</a:t>
            </a:fld>
            <a:endParaRPr lang="en-US"/>
          </a:p>
        </p:txBody>
      </p:sp>
      <p:sp>
        <p:nvSpPr>
          <p:cNvPr id="6" name="Rectangle 45">
            <a:extLst>
              <a:ext uri="{FF2B5EF4-FFF2-40B4-BE49-F238E27FC236}">
                <a16:creationId xmlns:a16="http://schemas.microsoft.com/office/drawing/2014/main" id="{8D7F8AC7-84A4-1263-7035-614661934E14}"/>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06BC5B75-6ADF-E325-F3BA-CA68391C0964}"/>
              </a:ext>
            </a:extLst>
          </p:cNvPr>
          <p:cNvSpPr>
            <a:spLocks noGrp="1" noChangeArrowheads="1"/>
          </p:cNvSpPr>
          <p:nvPr>
            <p:ph type="sldNum" sz="quarter" idx="12"/>
          </p:nvPr>
        </p:nvSpPr>
        <p:spPr>
          <a:ln/>
        </p:spPr>
        <p:txBody>
          <a:bodyPr/>
          <a:lstStyle>
            <a:lvl1pPr>
              <a:defRPr/>
            </a:lvl1pPr>
          </a:lstStyle>
          <a:p>
            <a:pPr>
              <a:defRPr/>
            </a:pPr>
            <a:fld id="{205FA129-D7C5-459D-8CF1-5D3743617DDE}" type="slidenum">
              <a:rPr lang="en-US" altLang="en-US"/>
              <a:pPr>
                <a:defRPr/>
              </a:pPr>
              <a:t>‹#›</a:t>
            </a:fld>
            <a:endParaRPr lang="en-US" altLang="en-US"/>
          </a:p>
        </p:txBody>
      </p:sp>
    </p:spTree>
    <p:extLst>
      <p:ext uri="{BB962C8B-B14F-4D97-AF65-F5344CB8AC3E}">
        <p14:creationId xmlns:p14="http://schemas.microsoft.com/office/powerpoint/2010/main" val="239602285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1CA56120-FEFF-3ED4-EC96-B7D531C04EE2}"/>
              </a:ext>
            </a:extLst>
          </p:cNvPr>
          <p:cNvSpPr>
            <a:spLocks noGrp="1" noChangeArrowheads="1"/>
          </p:cNvSpPr>
          <p:nvPr>
            <p:ph type="dt" sz="half" idx="10"/>
          </p:nvPr>
        </p:nvSpPr>
        <p:spPr>
          <a:ln/>
        </p:spPr>
        <p:txBody>
          <a:bodyPr/>
          <a:lstStyle>
            <a:lvl1pPr>
              <a:defRPr/>
            </a:lvl1pPr>
          </a:lstStyle>
          <a:p>
            <a:pPr>
              <a:defRPr/>
            </a:pPr>
            <a:fld id="{DE88C697-0DB6-43E9-B081-DF98A8D0EFAA}" type="datetime1">
              <a:rPr lang="en-US"/>
              <a:pPr>
                <a:defRPr/>
              </a:pPr>
              <a:t>3/23/2025</a:t>
            </a:fld>
            <a:endParaRPr lang="en-US"/>
          </a:p>
        </p:txBody>
      </p:sp>
      <p:sp>
        <p:nvSpPr>
          <p:cNvPr id="5" name="Rectangle 45">
            <a:extLst>
              <a:ext uri="{FF2B5EF4-FFF2-40B4-BE49-F238E27FC236}">
                <a16:creationId xmlns:a16="http://schemas.microsoft.com/office/drawing/2014/main" id="{97FBD4E0-18CF-305E-34D5-87BE19AC756D}"/>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0877D39D-6854-71A8-7C77-1767944BAB97}"/>
              </a:ext>
            </a:extLst>
          </p:cNvPr>
          <p:cNvSpPr>
            <a:spLocks noGrp="1" noChangeArrowheads="1"/>
          </p:cNvSpPr>
          <p:nvPr>
            <p:ph type="sldNum" sz="quarter" idx="12"/>
          </p:nvPr>
        </p:nvSpPr>
        <p:spPr>
          <a:ln/>
        </p:spPr>
        <p:txBody>
          <a:bodyPr/>
          <a:lstStyle>
            <a:lvl1pPr>
              <a:defRPr/>
            </a:lvl1pPr>
          </a:lstStyle>
          <a:p>
            <a:pPr>
              <a:defRPr/>
            </a:pPr>
            <a:fld id="{0C9E4760-632E-436B-86C2-F6809B6807AC}" type="slidenum">
              <a:rPr lang="en-US" altLang="en-US"/>
              <a:pPr>
                <a:defRPr/>
              </a:pPr>
              <a:t>‹#›</a:t>
            </a:fld>
            <a:endParaRPr lang="en-US" altLang="en-US"/>
          </a:p>
        </p:txBody>
      </p:sp>
    </p:spTree>
    <p:extLst>
      <p:ext uri="{BB962C8B-B14F-4D97-AF65-F5344CB8AC3E}">
        <p14:creationId xmlns:p14="http://schemas.microsoft.com/office/powerpoint/2010/main" val="9078827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CE3EBC68-542A-5C79-931E-49737B3FA8D3}"/>
              </a:ext>
            </a:extLst>
          </p:cNvPr>
          <p:cNvSpPr>
            <a:spLocks noGrp="1" noChangeArrowheads="1"/>
          </p:cNvSpPr>
          <p:nvPr>
            <p:ph type="dt" sz="half" idx="10"/>
          </p:nvPr>
        </p:nvSpPr>
        <p:spPr>
          <a:ln/>
        </p:spPr>
        <p:txBody>
          <a:bodyPr/>
          <a:lstStyle>
            <a:lvl1pPr>
              <a:defRPr/>
            </a:lvl1pPr>
          </a:lstStyle>
          <a:p>
            <a:pPr>
              <a:defRPr/>
            </a:pPr>
            <a:fld id="{FD152EB5-5155-4E48-9AC6-CA0C4F9BB181}" type="datetime1">
              <a:rPr lang="en-US"/>
              <a:pPr>
                <a:defRPr/>
              </a:pPr>
              <a:t>3/23/2025</a:t>
            </a:fld>
            <a:endParaRPr lang="en-US"/>
          </a:p>
        </p:txBody>
      </p:sp>
      <p:sp>
        <p:nvSpPr>
          <p:cNvPr id="5" name="Rectangle 45">
            <a:extLst>
              <a:ext uri="{FF2B5EF4-FFF2-40B4-BE49-F238E27FC236}">
                <a16:creationId xmlns:a16="http://schemas.microsoft.com/office/drawing/2014/main" id="{07C002F3-02F7-05EE-D68D-22140FF8B0A9}"/>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154F7E76-BF3A-C7FC-A019-6AC57B29E840}"/>
              </a:ext>
            </a:extLst>
          </p:cNvPr>
          <p:cNvSpPr>
            <a:spLocks noGrp="1" noChangeArrowheads="1"/>
          </p:cNvSpPr>
          <p:nvPr>
            <p:ph type="sldNum" sz="quarter" idx="12"/>
          </p:nvPr>
        </p:nvSpPr>
        <p:spPr>
          <a:ln/>
        </p:spPr>
        <p:txBody>
          <a:bodyPr/>
          <a:lstStyle>
            <a:lvl1pPr>
              <a:defRPr/>
            </a:lvl1pPr>
          </a:lstStyle>
          <a:p>
            <a:pPr>
              <a:defRPr/>
            </a:pPr>
            <a:fld id="{3F37D7DF-8229-4B68-B8DD-4D7BE5046526}" type="slidenum">
              <a:rPr lang="en-US" altLang="en-US"/>
              <a:pPr>
                <a:defRPr/>
              </a:pPr>
              <a:t>‹#›</a:t>
            </a:fld>
            <a:endParaRPr lang="en-US" altLang="en-US"/>
          </a:p>
        </p:txBody>
      </p:sp>
    </p:spTree>
    <p:extLst>
      <p:ext uri="{BB962C8B-B14F-4D97-AF65-F5344CB8AC3E}">
        <p14:creationId xmlns:p14="http://schemas.microsoft.com/office/powerpoint/2010/main" val="36970695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EBEB0571-972C-888C-D35F-45B7FA736C56}"/>
              </a:ext>
            </a:extLst>
          </p:cNvPr>
          <p:cNvSpPr>
            <a:spLocks noGrp="1" noChangeArrowheads="1"/>
          </p:cNvSpPr>
          <p:nvPr>
            <p:ph type="dt" sz="half" idx="10"/>
          </p:nvPr>
        </p:nvSpPr>
        <p:spPr>
          <a:ln/>
        </p:spPr>
        <p:txBody>
          <a:bodyPr/>
          <a:lstStyle>
            <a:lvl1pPr>
              <a:defRPr/>
            </a:lvl1pPr>
          </a:lstStyle>
          <a:p>
            <a:pPr>
              <a:defRPr/>
            </a:pPr>
            <a:fld id="{F8B05B92-82E4-4D66-89DF-930347991BA4}" type="datetime1">
              <a:rPr lang="en-US"/>
              <a:pPr>
                <a:defRPr/>
              </a:pPr>
              <a:t>3/23/2025</a:t>
            </a:fld>
            <a:endParaRPr lang="en-US"/>
          </a:p>
        </p:txBody>
      </p:sp>
      <p:sp>
        <p:nvSpPr>
          <p:cNvPr id="6" name="Rectangle 45">
            <a:extLst>
              <a:ext uri="{FF2B5EF4-FFF2-40B4-BE49-F238E27FC236}">
                <a16:creationId xmlns:a16="http://schemas.microsoft.com/office/drawing/2014/main" id="{890F9C8D-6DAF-5613-E273-FA1B1A6C6486}"/>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B17E2E0C-17C4-2DE9-7D28-3F9D7982664C}"/>
              </a:ext>
            </a:extLst>
          </p:cNvPr>
          <p:cNvSpPr>
            <a:spLocks noGrp="1" noChangeArrowheads="1"/>
          </p:cNvSpPr>
          <p:nvPr>
            <p:ph type="sldNum" sz="quarter" idx="12"/>
          </p:nvPr>
        </p:nvSpPr>
        <p:spPr>
          <a:ln/>
        </p:spPr>
        <p:txBody>
          <a:bodyPr/>
          <a:lstStyle>
            <a:lvl1pPr>
              <a:defRPr/>
            </a:lvl1pPr>
          </a:lstStyle>
          <a:p>
            <a:pPr>
              <a:defRPr/>
            </a:pPr>
            <a:fld id="{AFF78EE2-7CA6-4F13-923E-14DC65246E65}" type="slidenum">
              <a:rPr lang="en-US" altLang="en-US"/>
              <a:pPr>
                <a:defRPr/>
              </a:pPr>
              <a:t>‹#›</a:t>
            </a:fld>
            <a:endParaRPr lang="en-US" altLang="en-US"/>
          </a:p>
        </p:txBody>
      </p:sp>
    </p:spTree>
    <p:extLst>
      <p:ext uri="{BB962C8B-B14F-4D97-AF65-F5344CB8AC3E}">
        <p14:creationId xmlns:p14="http://schemas.microsoft.com/office/powerpoint/2010/main" val="284147261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4">
            <a:extLst>
              <a:ext uri="{FF2B5EF4-FFF2-40B4-BE49-F238E27FC236}">
                <a16:creationId xmlns:a16="http://schemas.microsoft.com/office/drawing/2014/main" id="{C13370E2-56D4-BD01-BE6F-974B296A2B00}"/>
              </a:ext>
            </a:extLst>
          </p:cNvPr>
          <p:cNvSpPr>
            <a:spLocks noGrp="1" noChangeArrowheads="1"/>
          </p:cNvSpPr>
          <p:nvPr>
            <p:ph type="dt" sz="half" idx="10"/>
          </p:nvPr>
        </p:nvSpPr>
        <p:spPr>
          <a:ln/>
        </p:spPr>
        <p:txBody>
          <a:bodyPr/>
          <a:lstStyle>
            <a:lvl1pPr>
              <a:defRPr/>
            </a:lvl1pPr>
          </a:lstStyle>
          <a:p>
            <a:pPr>
              <a:defRPr/>
            </a:pPr>
            <a:fld id="{E3C2B833-B0A8-44DB-BB4C-25D8BA2015C9}" type="datetime1">
              <a:rPr lang="en-US"/>
              <a:pPr>
                <a:defRPr/>
              </a:pPr>
              <a:t>3/23/2025</a:t>
            </a:fld>
            <a:endParaRPr lang="en-US"/>
          </a:p>
        </p:txBody>
      </p:sp>
      <p:sp>
        <p:nvSpPr>
          <p:cNvPr id="7" name="Rectangle 45">
            <a:extLst>
              <a:ext uri="{FF2B5EF4-FFF2-40B4-BE49-F238E27FC236}">
                <a16:creationId xmlns:a16="http://schemas.microsoft.com/office/drawing/2014/main" id="{6AABC75D-EAE0-9CD4-CCD0-FC2E688FF55C}"/>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8" name="Rectangle 46">
            <a:extLst>
              <a:ext uri="{FF2B5EF4-FFF2-40B4-BE49-F238E27FC236}">
                <a16:creationId xmlns:a16="http://schemas.microsoft.com/office/drawing/2014/main" id="{47191259-62CC-EC16-69A5-DBA11008AF12}"/>
              </a:ext>
            </a:extLst>
          </p:cNvPr>
          <p:cNvSpPr>
            <a:spLocks noGrp="1" noChangeArrowheads="1"/>
          </p:cNvSpPr>
          <p:nvPr>
            <p:ph type="sldNum" sz="quarter" idx="12"/>
          </p:nvPr>
        </p:nvSpPr>
        <p:spPr>
          <a:ln/>
        </p:spPr>
        <p:txBody>
          <a:bodyPr/>
          <a:lstStyle>
            <a:lvl1pPr>
              <a:defRPr/>
            </a:lvl1pPr>
          </a:lstStyle>
          <a:p>
            <a:pPr>
              <a:defRPr/>
            </a:pPr>
            <a:fld id="{063E19D8-0954-439F-9042-1093C171CB28}" type="slidenum">
              <a:rPr lang="en-US" altLang="en-US"/>
              <a:pPr>
                <a:defRPr/>
              </a:pPr>
              <a:t>‹#›</a:t>
            </a:fld>
            <a:endParaRPr lang="en-US" altLang="en-US"/>
          </a:p>
        </p:txBody>
      </p:sp>
    </p:spTree>
    <p:extLst>
      <p:ext uri="{BB962C8B-B14F-4D97-AF65-F5344CB8AC3E}">
        <p14:creationId xmlns:p14="http://schemas.microsoft.com/office/powerpoint/2010/main" val="193369328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4">
            <a:extLst>
              <a:ext uri="{FF2B5EF4-FFF2-40B4-BE49-F238E27FC236}">
                <a16:creationId xmlns:a16="http://schemas.microsoft.com/office/drawing/2014/main" id="{9772FB79-26F3-7A8F-1720-989FCC3EA7F8}"/>
              </a:ext>
            </a:extLst>
          </p:cNvPr>
          <p:cNvSpPr>
            <a:spLocks noGrp="1" noChangeArrowheads="1"/>
          </p:cNvSpPr>
          <p:nvPr>
            <p:ph type="dt" sz="half" idx="10"/>
          </p:nvPr>
        </p:nvSpPr>
        <p:spPr>
          <a:ln/>
        </p:spPr>
        <p:txBody>
          <a:bodyPr/>
          <a:lstStyle>
            <a:lvl1pPr>
              <a:defRPr/>
            </a:lvl1pPr>
          </a:lstStyle>
          <a:p>
            <a:pPr>
              <a:defRPr/>
            </a:pPr>
            <a:fld id="{24FF26FB-2795-4FCA-99A8-65653797A3B6}" type="datetime1">
              <a:rPr lang="en-US"/>
              <a:pPr>
                <a:defRPr/>
              </a:pPr>
              <a:t>3/23/2025</a:t>
            </a:fld>
            <a:endParaRPr lang="en-US"/>
          </a:p>
        </p:txBody>
      </p:sp>
      <p:sp>
        <p:nvSpPr>
          <p:cNvPr id="4" name="Rectangle 45">
            <a:extLst>
              <a:ext uri="{FF2B5EF4-FFF2-40B4-BE49-F238E27FC236}">
                <a16:creationId xmlns:a16="http://schemas.microsoft.com/office/drawing/2014/main" id="{1071B458-F293-2CBE-9FBA-08FC8CC42983}"/>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5" name="Rectangle 46">
            <a:extLst>
              <a:ext uri="{FF2B5EF4-FFF2-40B4-BE49-F238E27FC236}">
                <a16:creationId xmlns:a16="http://schemas.microsoft.com/office/drawing/2014/main" id="{A30F503C-C1D5-2959-F1E4-E9EEAB2C101E}"/>
              </a:ext>
            </a:extLst>
          </p:cNvPr>
          <p:cNvSpPr>
            <a:spLocks noGrp="1" noChangeArrowheads="1"/>
          </p:cNvSpPr>
          <p:nvPr>
            <p:ph type="sldNum" sz="quarter" idx="12"/>
          </p:nvPr>
        </p:nvSpPr>
        <p:spPr>
          <a:ln/>
        </p:spPr>
        <p:txBody>
          <a:bodyPr/>
          <a:lstStyle>
            <a:lvl1pPr>
              <a:defRPr/>
            </a:lvl1pPr>
          </a:lstStyle>
          <a:p>
            <a:pPr>
              <a:defRPr/>
            </a:pPr>
            <a:fld id="{E540D135-A350-43AD-9043-B2BEDF26402B}" type="slidenum">
              <a:rPr lang="en-US" altLang="en-US"/>
              <a:pPr>
                <a:defRPr/>
              </a:pPr>
              <a:t>‹#›</a:t>
            </a:fld>
            <a:endParaRPr lang="en-US" altLang="en-US"/>
          </a:p>
        </p:txBody>
      </p:sp>
    </p:spTree>
    <p:extLst>
      <p:ext uri="{BB962C8B-B14F-4D97-AF65-F5344CB8AC3E}">
        <p14:creationId xmlns:p14="http://schemas.microsoft.com/office/powerpoint/2010/main" val="244141076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804AAA45-1D4D-6EE0-54DC-26224BE0C7BB}"/>
              </a:ext>
            </a:extLst>
          </p:cNvPr>
          <p:cNvGrpSpPr>
            <a:grpSpLocks/>
          </p:cNvGrpSpPr>
          <p:nvPr/>
        </p:nvGrpSpPr>
        <p:grpSpPr bwMode="auto">
          <a:xfrm>
            <a:off x="0" y="0"/>
            <a:ext cx="9144000" cy="6856413"/>
            <a:chOff x="0" y="0"/>
            <a:chExt cx="5760" cy="4319"/>
          </a:xfrm>
        </p:grpSpPr>
        <p:sp>
          <p:nvSpPr>
            <p:cNvPr id="356355" name="Freeform 3">
              <a:extLst>
                <a:ext uri="{FF2B5EF4-FFF2-40B4-BE49-F238E27FC236}">
                  <a16:creationId xmlns:a16="http://schemas.microsoft.com/office/drawing/2014/main" id="{29DA7826-BDC8-6FFD-4614-63A407E01D80}"/>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356356" name="Freeform 4">
              <a:extLst>
                <a:ext uri="{FF2B5EF4-FFF2-40B4-BE49-F238E27FC236}">
                  <a16:creationId xmlns:a16="http://schemas.microsoft.com/office/drawing/2014/main" id="{D7DFFF5D-3726-080C-E997-FE14AF1D497D}"/>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57" name="Freeform 5">
              <a:extLst>
                <a:ext uri="{FF2B5EF4-FFF2-40B4-BE49-F238E27FC236}">
                  <a16:creationId xmlns:a16="http://schemas.microsoft.com/office/drawing/2014/main" id="{42D5F904-7077-9745-1F39-256B69F46265}"/>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1035" name="Freeform 6">
              <a:extLst>
                <a:ext uri="{FF2B5EF4-FFF2-40B4-BE49-F238E27FC236}">
                  <a16:creationId xmlns:a16="http://schemas.microsoft.com/office/drawing/2014/main" id="{DEC14A72-C896-B225-5453-0718208E7111}"/>
                </a:ext>
              </a:extLst>
            </p:cNvPr>
            <p:cNvSpPr>
              <a:spLocks/>
            </p:cNvSpPr>
            <p:nvPr/>
          </p:nvSpPr>
          <p:spPr bwMode="hidden">
            <a:xfrm>
              <a:off x="4038" y="3577"/>
              <a:ext cx="1720" cy="65"/>
            </a:xfrm>
            <a:custGeom>
              <a:avLst/>
              <a:gdLst>
                <a:gd name="T0" fmla="*/ 1546 w 1722"/>
                <a:gd name="T1" fmla="*/ 33 h 66"/>
                <a:gd name="T2" fmla="*/ 1546 w 1722"/>
                <a:gd name="T3" fmla="*/ 33 h 66"/>
                <a:gd name="T4" fmla="*/ 0 w 1722"/>
                <a:gd name="T5" fmla="*/ 0 h 66"/>
                <a:gd name="T6" fmla="*/ 0 w 1722"/>
                <a:gd name="T7" fmla="*/ 33 h 66"/>
                <a:gd name="T8" fmla="*/ 1546 w 1722"/>
                <a:gd name="T9" fmla="*/ 33 h 66"/>
                <a:gd name="T10" fmla="*/ 154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59" name="Freeform 7">
              <a:extLst>
                <a:ext uri="{FF2B5EF4-FFF2-40B4-BE49-F238E27FC236}">
                  <a16:creationId xmlns:a16="http://schemas.microsoft.com/office/drawing/2014/main" id="{336470AA-2B5C-5650-1A1E-696C5E08CD0C}"/>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1037" name="Freeform 8">
              <a:extLst>
                <a:ext uri="{FF2B5EF4-FFF2-40B4-BE49-F238E27FC236}">
                  <a16:creationId xmlns:a16="http://schemas.microsoft.com/office/drawing/2014/main" id="{A9CB9789-1719-98FD-493D-AEF28B980D31}"/>
                </a:ext>
              </a:extLst>
            </p:cNvPr>
            <p:cNvSpPr>
              <a:spLocks/>
            </p:cNvSpPr>
            <p:nvPr/>
          </p:nvSpPr>
          <p:spPr bwMode="hidden">
            <a:xfrm>
              <a:off x="4784" y="3702"/>
              <a:ext cx="974" cy="101"/>
            </a:xfrm>
            <a:custGeom>
              <a:avLst/>
              <a:gdLst>
                <a:gd name="T0" fmla="*/ 887 w 975"/>
                <a:gd name="T1" fmla="*/ 48 h 101"/>
                <a:gd name="T2" fmla="*/ 887 w 975"/>
                <a:gd name="T3" fmla="*/ 0 h 101"/>
                <a:gd name="T4" fmla="*/ 0 w 975"/>
                <a:gd name="T5" fmla="*/ 24 h 101"/>
                <a:gd name="T6" fmla="*/ 0 w 975"/>
                <a:gd name="T7" fmla="*/ 101 h 101"/>
                <a:gd name="T8" fmla="*/ 887 w 975"/>
                <a:gd name="T9" fmla="*/ 48 h 101"/>
                <a:gd name="T10" fmla="*/ 88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A38B9689-005D-F91B-B4CC-E01BA39C4A8A}"/>
                </a:ext>
              </a:extLst>
            </p:cNvPr>
            <p:cNvSpPr>
              <a:spLocks/>
            </p:cNvSpPr>
            <p:nvPr/>
          </p:nvSpPr>
          <p:spPr bwMode="hidden">
            <a:xfrm>
              <a:off x="3619" y="3815"/>
              <a:ext cx="2139" cy="198"/>
            </a:xfrm>
            <a:custGeom>
              <a:avLst/>
              <a:gdLst>
                <a:gd name="T0" fmla="*/ 1965 w 2141"/>
                <a:gd name="T1" fmla="*/ 0 h 198"/>
                <a:gd name="T2" fmla="*/ 0 w 2141"/>
                <a:gd name="T3" fmla="*/ 156 h 198"/>
                <a:gd name="T4" fmla="*/ 0 w 2141"/>
                <a:gd name="T5" fmla="*/ 198 h 198"/>
                <a:gd name="T6" fmla="*/ 1965 w 2141"/>
                <a:gd name="T7" fmla="*/ 0 h 198"/>
                <a:gd name="T8" fmla="*/ 196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2" name="Freeform 10">
              <a:extLst>
                <a:ext uri="{FF2B5EF4-FFF2-40B4-BE49-F238E27FC236}">
                  <a16:creationId xmlns:a16="http://schemas.microsoft.com/office/drawing/2014/main" id="{EB5C0303-48B4-A27D-486B-D046B24C223D}"/>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040" name="Freeform 11">
              <a:extLst>
                <a:ext uri="{FF2B5EF4-FFF2-40B4-BE49-F238E27FC236}">
                  <a16:creationId xmlns:a16="http://schemas.microsoft.com/office/drawing/2014/main" id="{EBA2D32F-473E-32B8-5BA2-8C0C05D23801}"/>
                </a:ext>
              </a:extLst>
            </p:cNvPr>
            <p:cNvSpPr>
              <a:spLocks/>
            </p:cNvSpPr>
            <p:nvPr/>
          </p:nvSpPr>
          <p:spPr bwMode="hidden">
            <a:xfrm>
              <a:off x="2097" y="4043"/>
              <a:ext cx="2514" cy="276"/>
            </a:xfrm>
            <a:custGeom>
              <a:avLst/>
              <a:gdLst>
                <a:gd name="T0" fmla="*/ 1977 w 2517"/>
                <a:gd name="T1" fmla="*/ 276 h 276"/>
                <a:gd name="T2" fmla="*/ 2253 w 2517"/>
                <a:gd name="T3" fmla="*/ 204 h 276"/>
                <a:gd name="T4" fmla="*/ 2029 w 2517"/>
                <a:gd name="T5" fmla="*/ 0 h 276"/>
                <a:gd name="T6" fmla="*/ 0 w 2517"/>
                <a:gd name="T7" fmla="*/ 276 h 276"/>
                <a:gd name="T8" fmla="*/ 1977 w 2517"/>
                <a:gd name="T9" fmla="*/ 276 h 276"/>
                <a:gd name="T10" fmla="*/ 197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4" name="Freeform 12">
              <a:extLst>
                <a:ext uri="{FF2B5EF4-FFF2-40B4-BE49-F238E27FC236}">
                  <a16:creationId xmlns:a16="http://schemas.microsoft.com/office/drawing/2014/main" id="{61F9E9FC-01E6-792C-FC26-0A6A47464198}"/>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042" name="Freeform 13">
              <a:extLst>
                <a:ext uri="{FF2B5EF4-FFF2-40B4-BE49-F238E27FC236}">
                  <a16:creationId xmlns:a16="http://schemas.microsoft.com/office/drawing/2014/main" id="{C8A226D4-16BA-8596-FB0E-9542093F2B2B}"/>
                </a:ext>
              </a:extLst>
            </p:cNvPr>
            <p:cNvSpPr>
              <a:spLocks/>
            </p:cNvSpPr>
            <p:nvPr/>
          </p:nvSpPr>
          <p:spPr bwMode="hidden">
            <a:xfrm>
              <a:off x="5030" y="3151"/>
              <a:ext cx="728" cy="240"/>
            </a:xfrm>
            <a:custGeom>
              <a:avLst/>
              <a:gdLst>
                <a:gd name="T0" fmla="*/ 641 w 729"/>
                <a:gd name="T1" fmla="*/ 240 h 240"/>
                <a:gd name="T2" fmla="*/ 0 w 729"/>
                <a:gd name="T3" fmla="*/ 0 h 240"/>
                <a:gd name="T4" fmla="*/ 0 w 729"/>
                <a:gd name="T5" fmla="*/ 6 h 240"/>
                <a:gd name="T6" fmla="*/ 641 w 729"/>
                <a:gd name="T7" fmla="*/ 240 h 240"/>
                <a:gd name="T8" fmla="*/ 64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6" name="Freeform 14">
              <a:extLst>
                <a:ext uri="{FF2B5EF4-FFF2-40B4-BE49-F238E27FC236}">
                  <a16:creationId xmlns:a16="http://schemas.microsoft.com/office/drawing/2014/main" id="{44C0D557-EDD2-7263-B31F-59280C893276}"/>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044" name="Freeform 15">
              <a:extLst>
                <a:ext uri="{FF2B5EF4-FFF2-40B4-BE49-F238E27FC236}">
                  <a16:creationId xmlns:a16="http://schemas.microsoft.com/office/drawing/2014/main" id="{C0F49646-DA76-108F-47EF-808784BFF70D}"/>
                </a:ext>
              </a:extLst>
            </p:cNvPr>
            <p:cNvSpPr>
              <a:spLocks/>
            </p:cNvSpPr>
            <p:nvPr/>
          </p:nvSpPr>
          <p:spPr bwMode="hidden">
            <a:xfrm>
              <a:off x="5030" y="3049"/>
              <a:ext cx="728" cy="318"/>
            </a:xfrm>
            <a:custGeom>
              <a:avLst/>
              <a:gdLst>
                <a:gd name="T0" fmla="*/ 641 w 729"/>
                <a:gd name="T1" fmla="*/ 318 h 318"/>
                <a:gd name="T2" fmla="*/ 641 w 729"/>
                <a:gd name="T3" fmla="*/ 312 h 318"/>
                <a:gd name="T4" fmla="*/ 0 w 729"/>
                <a:gd name="T5" fmla="*/ 0 h 318"/>
                <a:gd name="T6" fmla="*/ 0 w 729"/>
                <a:gd name="T7" fmla="*/ 54 h 318"/>
                <a:gd name="T8" fmla="*/ 641 w 729"/>
                <a:gd name="T9" fmla="*/ 318 h 318"/>
                <a:gd name="T10" fmla="*/ 64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8" name="Freeform 16">
              <a:extLst>
                <a:ext uri="{FF2B5EF4-FFF2-40B4-BE49-F238E27FC236}">
                  <a16:creationId xmlns:a16="http://schemas.microsoft.com/office/drawing/2014/main" id="{26F9A3B5-5446-89E8-5539-2136189DDA21}"/>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356369" name="Freeform 17">
              <a:extLst>
                <a:ext uri="{FF2B5EF4-FFF2-40B4-BE49-F238E27FC236}">
                  <a16:creationId xmlns:a16="http://schemas.microsoft.com/office/drawing/2014/main" id="{B3A86C7A-B847-41AB-F080-D16D7442CF9D}"/>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356370" name="Freeform 18">
              <a:extLst>
                <a:ext uri="{FF2B5EF4-FFF2-40B4-BE49-F238E27FC236}">
                  <a16:creationId xmlns:a16="http://schemas.microsoft.com/office/drawing/2014/main" id="{5AB5D362-A82E-2D92-2055-1948015BFBAB}"/>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048" name="Freeform 19">
              <a:extLst>
                <a:ext uri="{FF2B5EF4-FFF2-40B4-BE49-F238E27FC236}">
                  <a16:creationId xmlns:a16="http://schemas.microsoft.com/office/drawing/2014/main" id="{2D0F8277-1F29-A5D7-EC24-C110F6E91B8C}"/>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2" name="Freeform 20">
              <a:extLst>
                <a:ext uri="{FF2B5EF4-FFF2-40B4-BE49-F238E27FC236}">
                  <a16:creationId xmlns:a16="http://schemas.microsoft.com/office/drawing/2014/main" id="{E1062853-3472-4086-5B60-07DFB91997C1}"/>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1050" name="Freeform 21">
              <a:extLst>
                <a:ext uri="{FF2B5EF4-FFF2-40B4-BE49-F238E27FC236}">
                  <a16:creationId xmlns:a16="http://schemas.microsoft.com/office/drawing/2014/main" id="{E919BAAF-698E-3E60-7936-1371355430EF}"/>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4" name="Freeform 22">
              <a:extLst>
                <a:ext uri="{FF2B5EF4-FFF2-40B4-BE49-F238E27FC236}">
                  <a16:creationId xmlns:a16="http://schemas.microsoft.com/office/drawing/2014/main" id="{67E6D2F3-5092-1E18-004D-812C47D6A62C}"/>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356375" name="Freeform 23">
              <a:extLst>
                <a:ext uri="{FF2B5EF4-FFF2-40B4-BE49-F238E27FC236}">
                  <a16:creationId xmlns:a16="http://schemas.microsoft.com/office/drawing/2014/main" id="{8878AEE0-2D61-D033-391D-C00ECAA26FF5}"/>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356376" name="Freeform 24">
              <a:extLst>
                <a:ext uri="{FF2B5EF4-FFF2-40B4-BE49-F238E27FC236}">
                  <a16:creationId xmlns:a16="http://schemas.microsoft.com/office/drawing/2014/main" id="{906A0AE1-9542-D6B1-A67B-856A389C5EEF}"/>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1054" name="Freeform 25">
              <a:extLst>
                <a:ext uri="{FF2B5EF4-FFF2-40B4-BE49-F238E27FC236}">
                  <a16:creationId xmlns:a16="http://schemas.microsoft.com/office/drawing/2014/main" id="{88CF7406-5171-957A-0C04-170081E1A8A0}"/>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8" name="Freeform 26">
              <a:extLst>
                <a:ext uri="{FF2B5EF4-FFF2-40B4-BE49-F238E27FC236}">
                  <a16:creationId xmlns:a16="http://schemas.microsoft.com/office/drawing/2014/main" id="{1CD8DD8A-72A6-9367-21C1-C340DBDB5579}"/>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356379" name="Freeform 27">
              <a:extLst>
                <a:ext uri="{FF2B5EF4-FFF2-40B4-BE49-F238E27FC236}">
                  <a16:creationId xmlns:a16="http://schemas.microsoft.com/office/drawing/2014/main" id="{53575672-6C1E-75AC-353E-CED23950F54C}"/>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1057" name="Freeform 28">
              <a:extLst>
                <a:ext uri="{FF2B5EF4-FFF2-40B4-BE49-F238E27FC236}">
                  <a16:creationId xmlns:a16="http://schemas.microsoft.com/office/drawing/2014/main" id="{27B9D49C-A968-F456-C073-679AD89B5354}"/>
                </a:ext>
              </a:extLst>
            </p:cNvPr>
            <p:cNvSpPr>
              <a:spLocks/>
            </p:cNvSpPr>
            <p:nvPr/>
          </p:nvSpPr>
          <p:spPr bwMode="hidden">
            <a:xfrm>
              <a:off x="5698" y="653"/>
              <a:ext cx="60" cy="311"/>
            </a:xfrm>
            <a:custGeom>
              <a:avLst/>
              <a:gdLst>
                <a:gd name="T0" fmla="*/ 0 w 60"/>
                <a:gd name="T1" fmla="*/ 144 h 312"/>
                <a:gd name="T2" fmla="*/ 60 w 60"/>
                <a:gd name="T3" fmla="*/ 22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1" name="Freeform 29">
              <a:extLst>
                <a:ext uri="{FF2B5EF4-FFF2-40B4-BE49-F238E27FC236}">
                  <a16:creationId xmlns:a16="http://schemas.microsoft.com/office/drawing/2014/main" id="{9189EF74-3B20-82F6-932D-5AAD9B0A537F}"/>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1059" name="Freeform 30">
              <a:extLst>
                <a:ext uri="{FF2B5EF4-FFF2-40B4-BE49-F238E27FC236}">
                  <a16:creationId xmlns:a16="http://schemas.microsoft.com/office/drawing/2014/main" id="{244CACBB-D8FE-6C48-EDDA-8692C9B9E883}"/>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3" name="Freeform 31">
              <a:extLst>
                <a:ext uri="{FF2B5EF4-FFF2-40B4-BE49-F238E27FC236}">
                  <a16:creationId xmlns:a16="http://schemas.microsoft.com/office/drawing/2014/main" id="{57C4EBA3-0BF9-5523-6001-B1F7AEAE684B}"/>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84" name="Freeform 32">
              <a:extLst>
                <a:ext uri="{FF2B5EF4-FFF2-40B4-BE49-F238E27FC236}">
                  <a16:creationId xmlns:a16="http://schemas.microsoft.com/office/drawing/2014/main" id="{AAE1D8B9-A9CB-2A1A-3CE2-15943CD3CEB6}"/>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6385" name="Freeform 33">
              <a:extLst>
                <a:ext uri="{FF2B5EF4-FFF2-40B4-BE49-F238E27FC236}">
                  <a16:creationId xmlns:a16="http://schemas.microsoft.com/office/drawing/2014/main" id="{10698094-F3A7-1B98-EFCA-50445371A6F0}"/>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6386" name="Freeform 34">
              <a:extLst>
                <a:ext uri="{FF2B5EF4-FFF2-40B4-BE49-F238E27FC236}">
                  <a16:creationId xmlns:a16="http://schemas.microsoft.com/office/drawing/2014/main" id="{7906D12B-2AE7-B014-52AA-0F8517F6B145}"/>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6387" name="Freeform 35">
              <a:extLst>
                <a:ext uri="{FF2B5EF4-FFF2-40B4-BE49-F238E27FC236}">
                  <a16:creationId xmlns:a16="http://schemas.microsoft.com/office/drawing/2014/main" id="{7232E132-8969-9B7B-3F6A-393CD12F2969}"/>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6388" name="Freeform 36">
              <a:extLst>
                <a:ext uri="{FF2B5EF4-FFF2-40B4-BE49-F238E27FC236}">
                  <a16:creationId xmlns:a16="http://schemas.microsoft.com/office/drawing/2014/main" id="{00AECDEB-DADA-8341-7DBE-60F4B9DC321A}"/>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6389" name="Freeform 37">
              <a:extLst>
                <a:ext uri="{FF2B5EF4-FFF2-40B4-BE49-F238E27FC236}">
                  <a16:creationId xmlns:a16="http://schemas.microsoft.com/office/drawing/2014/main" id="{7627CE2A-C496-7722-0239-8541A2D5770F}"/>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6390" name="Freeform 38">
              <a:extLst>
                <a:ext uri="{FF2B5EF4-FFF2-40B4-BE49-F238E27FC236}">
                  <a16:creationId xmlns:a16="http://schemas.microsoft.com/office/drawing/2014/main" id="{954B6D34-73D4-C605-C05A-BA0D8A50434E}"/>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1068" name="Group 39">
              <a:extLst>
                <a:ext uri="{FF2B5EF4-FFF2-40B4-BE49-F238E27FC236}">
                  <a16:creationId xmlns:a16="http://schemas.microsoft.com/office/drawing/2014/main" id="{7C08A08B-D9D2-D196-723E-28A8B37AFCA7}"/>
                </a:ext>
              </a:extLst>
            </p:cNvPr>
            <p:cNvGrpSpPr>
              <a:grpSpLocks/>
            </p:cNvGrpSpPr>
            <p:nvPr userDrawn="1"/>
          </p:nvGrpSpPr>
          <p:grpSpPr bwMode="auto">
            <a:xfrm>
              <a:off x="0" y="1632"/>
              <a:ext cx="5758" cy="1858"/>
              <a:chOff x="0" y="1632"/>
              <a:chExt cx="5758" cy="1858"/>
            </a:xfrm>
          </p:grpSpPr>
          <p:sp>
            <p:nvSpPr>
              <p:cNvPr id="356392" name="Freeform 40">
                <a:extLst>
                  <a:ext uri="{FF2B5EF4-FFF2-40B4-BE49-F238E27FC236}">
                    <a16:creationId xmlns:a16="http://schemas.microsoft.com/office/drawing/2014/main" id="{2075E433-9303-F418-F3AE-3D6F2DFB76F8}"/>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6393" name="Freeform 41">
                <a:extLst>
                  <a:ext uri="{FF2B5EF4-FFF2-40B4-BE49-F238E27FC236}">
                    <a16:creationId xmlns:a16="http://schemas.microsoft.com/office/drawing/2014/main" id="{32D1F4B2-72C6-AC09-4AAD-C8558DCC85AF}"/>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6394" name="Rectangle 42">
            <a:extLst>
              <a:ext uri="{FF2B5EF4-FFF2-40B4-BE49-F238E27FC236}">
                <a16:creationId xmlns:a16="http://schemas.microsoft.com/office/drawing/2014/main" id="{4FEAB411-F43B-FAA2-33C3-87D05B2BEB9D}"/>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6395" name="Rectangle 43">
            <a:extLst>
              <a:ext uri="{FF2B5EF4-FFF2-40B4-BE49-F238E27FC236}">
                <a16:creationId xmlns:a16="http://schemas.microsoft.com/office/drawing/2014/main" id="{707AD0EB-C8A4-1319-3EC9-DD990D6A62CE}"/>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6396" name="Rectangle 44">
            <a:extLst>
              <a:ext uri="{FF2B5EF4-FFF2-40B4-BE49-F238E27FC236}">
                <a16:creationId xmlns:a16="http://schemas.microsoft.com/office/drawing/2014/main" id="{AC2FDB95-0ACF-E9C1-EFF7-A62B5327AF35}"/>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fld id="{9B80EF08-4C9E-43F6-AF4D-736E738772FA}" type="datetime1">
              <a:rPr lang="en-US"/>
              <a:pPr>
                <a:defRPr/>
              </a:pPr>
              <a:t>3/23/2025</a:t>
            </a:fld>
            <a:endParaRPr lang="en-US"/>
          </a:p>
        </p:txBody>
      </p:sp>
      <p:sp>
        <p:nvSpPr>
          <p:cNvPr id="356397" name="Rectangle 45">
            <a:extLst>
              <a:ext uri="{FF2B5EF4-FFF2-40B4-BE49-F238E27FC236}">
                <a16:creationId xmlns:a16="http://schemas.microsoft.com/office/drawing/2014/main" id="{F28E95A3-FA58-56DB-FC0A-90353906DBE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r>
              <a:rPr lang="en-US"/>
              <a:t>3/2/19</a:t>
            </a:r>
          </a:p>
        </p:txBody>
      </p:sp>
      <p:sp>
        <p:nvSpPr>
          <p:cNvPr id="356398" name="Rectangle 46">
            <a:extLst>
              <a:ext uri="{FF2B5EF4-FFF2-40B4-BE49-F238E27FC236}">
                <a16:creationId xmlns:a16="http://schemas.microsoft.com/office/drawing/2014/main" id="{DCCFAAA3-724C-510B-662D-1887C1CB71D1}"/>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anose="020B0604020202020204" pitchFamily="34" charset="0"/>
              </a:defRPr>
            </a:lvl1pPr>
          </a:lstStyle>
          <a:p>
            <a:pPr>
              <a:defRPr/>
            </a:pPr>
            <a:fld id="{A754A97A-7231-4373-977E-ADF8A2967F45}"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6023" r:id="rId1"/>
    <p:sldLayoutId id="2147486010" r:id="rId2"/>
    <p:sldLayoutId id="2147486011" r:id="rId3"/>
    <p:sldLayoutId id="2147486012" r:id="rId4"/>
    <p:sldLayoutId id="2147486013" r:id="rId5"/>
    <p:sldLayoutId id="2147486014" r:id="rId6"/>
    <p:sldLayoutId id="2147486015" r:id="rId7"/>
    <p:sldLayoutId id="2147486016" r:id="rId8"/>
    <p:sldLayoutId id="2147486017" r:id="rId9"/>
    <p:sldLayoutId id="2147486018" r:id="rId10"/>
    <p:sldLayoutId id="2147486019" r:id="rId11"/>
    <p:sldLayoutId id="2147486020" r:id="rId12"/>
    <p:sldLayoutId id="2147486021" r:id="rId13"/>
    <p:sldLayoutId id="2147486022" r:id="rId14"/>
  </p:sldLayoutIdLst>
  <p:transition>
    <p:fade/>
  </p:transition>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6"/>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7"/>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8"/>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upload.wikimedia.org/wikipedia/commons/f/fe/Java_Man.jpg" TargetMode="External"/><Relationship Id="rId3" Type="http://schemas.openxmlformats.org/officeDocument/2006/relationships/image" Target="../media/image10.pn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upload.wikimedia.org/wikipedia/commons/c/c0/Pithecanthropus-erectus.jpg" TargetMode="External"/><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hyperlink" Target="http://genome.cshlp.org/content/14/8/1555/F1.large.jpg" TargetMode="External"/><Relationship Id="rId7"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42.jpeg"/><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6.jpeg"/><Relationship Id="rId7"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47.jpeg"/><Relationship Id="rId4" Type="http://schemas.openxmlformats.org/officeDocument/2006/relationships/image" Target="../media/image43.jpeg"/></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53.jpeg"/><Relationship Id="rId4" Type="http://schemas.openxmlformats.org/officeDocument/2006/relationships/image" Target="../media/image52.jpeg"/></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7.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5.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OK4x5j6xMcCFYYZPgodFQcPyg&amp;url=http%3A%2F%2Fscience.howstuffworks.com%2Flife%2Fevolution%2Fwhy-did-neanderthals-become-extinct.htm&amp;ei=J8DcVaKJO4az-AGVjrzQDA&amp;psig=AFQjCNFRVnMTTOKfM9U5YLXq24vMWjjObw&amp;ust=1440616846087555"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3.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jpeg"/></Relationships>
</file>

<file path=ppt/slides/_rels/slide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jpeg"/></Relationships>
</file>

<file path=ppt/slides/_rels/slide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s>
</file>

<file path=ppt/slides/_rels/slide8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 Id="rId9" Type="http://schemas.openxmlformats.org/officeDocument/2006/relationships/image" Target="../media/image3.png"/></Relationships>
</file>

<file path=ppt/slides/_rels/slide8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 Id="rId9" Type="http://schemas.openxmlformats.org/officeDocument/2006/relationships/image" Target="../media/image3.png"/></Relationships>
</file>

<file path=ppt/slides/_rels/slide86.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6.jpeg"/><Relationship Id="rId7"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7.jpeg"/><Relationship Id="rId9" Type="http://schemas.openxmlformats.org/officeDocument/2006/relationships/image" Target="../media/image89.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2.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http://www.google.com/url?sa=i&amp;rct=j&amp;q=&amp;esrc=s&amp;source=images&amp;cd=&amp;cad=rja&amp;uact=8&amp;ved=0CAcQjRxqFQoTCJTpw6nnxMcCFcNWPgodJiYCsg&amp;url=http%3A%2F%2Fwww.evcforum.net%2Fdm.php%3Fcontrol%3Dpage%26t%3D13517%26mpp%3D15%26p%3D2&amp;ei=X6zcVdS9EcOt-QGmzIiQCw&amp;psig=AFQjCNEYK1q0ZedBQmplnNFbRSLyUKMC3w&amp;ust=1440611765979512" TargetMode="Externa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hyperlink" Target="http://www.google.com/url?sa=i&amp;rct=j&amp;q=&amp;esrc=s&amp;source=images&amp;cd=&amp;cad=rja&amp;uact=8&amp;ved=0CAcQjRxqFQoTCM3WqM_oxMcCFQJrPgod0PkJRw&amp;url=http%3A%2F%2Fwww.forensicgenealogy.info%2Fcontest_409_results.html&amp;ei=uq3cVc2RO4LW-QHQ86e4BA&amp;psig=AFQjCNFVgxJesvOV9RXrdF8X92z19zkZ_Q&amp;ust=1440612146547290" TargetMode="External"/><Relationship Id="rId4" Type="http://schemas.openxmlformats.org/officeDocument/2006/relationships/image" Target="../media/image96.jpeg"/></Relationships>
</file>

<file path=ppt/slides/_rels/slide9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1.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2.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3.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90.jpeg"/><Relationship Id="rId1" Type="http://schemas.openxmlformats.org/officeDocument/2006/relationships/slideLayout" Target="../slideLayouts/slideLayout1.xml"/><Relationship Id="rId4" Type="http://schemas.openxmlformats.org/officeDocument/2006/relationships/image" Target="../media/image107.pn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111.jpeg"/></Relationships>
</file>

<file path=ppt/slides/_rels/slide10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15.jpeg"/><Relationship Id="rId4" Type="http://schemas.openxmlformats.org/officeDocument/2006/relationships/image" Target="../media/image114.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1.xml"/><Relationship Id="rId1" Type="http://schemas.openxmlformats.org/officeDocument/2006/relationships/slideLayout" Target="../slideLayouts/slideLayout14.xml"/><Relationship Id="rId4" Type="http://schemas.openxmlformats.org/officeDocument/2006/relationships/image" Target="../media/image117.pn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4.xml"/><Relationship Id="rId1" Type="http://schemas.openxmlformats.org/officeDocument/2006/relationships/slideLayout" Target="../slideLayouts/slideLayout12.xml"/><Relationship Id="rId4" Type="http://schemas.openxmlformats.org/officeDocument/2006/relationships/image" Target="../media/image114.jpeg"/></Relationships>
</file>

<file path=ppt/slides/_rels/slide11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85.xml"/><Relationship Id="rId1" Type="http://schemas.openxmlformats.org/officeDocument/2006/relationships/slideLayout" Target="../slideLayouts/slideLayout12.xml"/><Relationship Id="rId5" Type="http://schemas.openxmlformats.org/officeDocument/2006/relationships/image" Target="../media/image120.jpeg"/><Relationship Id="rId4" Type="http://schemas.openxmlformats.org/officeDocument/2006/relationships/image" Target="../media/image114.jpeg"/></Relationships>
</file>

<file path=ppt/slides/_rels/slide11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86.xml"/><Relationship Id="rId1" Type="http://schemas.openxmlformats.org/officeDocument/2006/relationships/slideLayout" Target="../slideLayouts/slideLayout12.xml"/><Relationship Id="rId4" Type="http://schemas.openxmlformats.org/officeDocument/2006/relationships/image" Target="../media/image122.jpeg"/></Relationships>
</file>

<file path=ppt/slides/_rels/slide11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89.xml"/><Relationship Id="rId1" Type="http://schemas.openxmlformats.org/officeDocument/2006/relationships/slideLayout" Target="../slideLayouts/slideLayout12.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s>
</file>

<file path=ppt/slides/_rels/slide12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3.png"/><Relationship Id="rId2" Type="http://schemas.openxmlformats.org/officeDocument/2006/relationships/notesSlide" Target="../notesSlides/notesSlide91.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9.jpe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9.jpeg"/></Relationships>
</file>

<file path=ppt/slides/_rels/slide12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C7C4CFFC-93D1-7C3E-561C-063C67922BF3}"/>
              </a:ext>
            </a:extLst>
          </p:cNvPr>
          <p:cNvSpPr txBox="1">
            <a:spLocks noGrp="1"/>
          </p:cNvSpPr>
          <p:nvPr/>
        </p:nvSpPr>
        <p:spPr bwMode="auto">
          <a:xfrm>
            <a:off x="6934200" y="6067095"/>
            <a:ext cx="2133600" cy="757237"/>
          </a:xfrm>
          <a:prstGeom prst="rect">
            <a:avLst/>
          </a:prstGeom>
          <a:noFill/>
          <a:ln>
            <a:miter lim="800000"/>
            <a:headEnd/>
            <a:tailEnd/>
          </a:ln>
        </p:spPr>
        <p:txBody>
          <a:bodyPr anchor="b"/>
          <a:lstStyle/>
          <a:p>
            <a:pPr algn="r" eaLnBrk="1" hangingPunct="1">
              <a:defRPr/>
            </a:pPr>
            <a:endParaRPr lang="en-US" sz="1200" dirty="0">
              <a:effectLst>
                <a:outerShdw blurRad="38100" dist="38100" dir="2700000" algn="tl">
                  <a:srgbClr val="000000"/>
                </a:outerShdw>
              </a:effectLst>
              <a:latin typeface="+mn-lt"/>
            </a:endParaRPr>
          </a:p>
          <a:p>
            <a:pPr algn="r" eaLnBrk="1" hangingPunct="1">
              <a:defRPr/>
            </a:pPr>
            <a:endParaRPr lang="en-US" sz="1200" dirty="0">
              <a:effectLst>
                <a:outerShdw blurRad="38100" dist="38100" dir="2700000" algn="tl">
                  <a:srgbClr val="000000"/>
                </a:outerShdw>
              </a:effectLst>
              <a:latin typeface="+mn-lt"/>
            </a:endParaRPr>
          </a:p>
        </p:txBody>
      </p:sp>
      <p:pic>
        <p:nvPicPr>
          <p:cNvPr id="5123" name="Picture 23">
            <a:extLst>
              <a:ext uri="{FF2B5EF4-FFF2-40B4-BE49-F238E27FC236}">
                <a16:creationId xmlns:a16="http://schemas.microsoft.com/office/drawing/2014/main" id="{507F2B37-7364-ED58-2DA3-FBAEB8245DB0}"/>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866900" y="1488746"/>
            <a:ext cx="5410200" cy="4545012"/>
          </a:xfr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094D31F-46EC-7CA9-50A9-753D7A85658C}"/>
              </a:ext>
            </a:extLst>
          </p:cNvPr>
          <p:cNvSpPr>
            <a:spLocks noGrp="1"/>
          </p:cNvSpPr>
          <p:nvPr>
            <p:ph type="sldNum" sz="quarter" idx="12"/>
          </p:nvPr>
        </p:nvSpPr>
        <p:spPr>
          <a:xfrm>
            <a:off x="6553200" y="613377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BE7E1D7-4BC2-42D8-8A5C-386216EB8B07}" type="slidenum">
              <a:rPr lang="en-US" altLang="en-US" smtClean="0">
                <a:latin typeface="Arial" panose="020B0604020202020204" pitchFamily="34" charset="0"/>
              </a:rPr>
              <a:pPr>
                <a:defRPr/>
              </a:pPr>
              <a:t>1</a:t>
            </a:fld>
            <a:endParaRPr lang="en-US" altLang="en-US">
              <a:latin typeface="Arial" panose="020B0604020202020204" pitchFamily="34" charset="0"/>
            </a:endParaRPr>
          </a:p>
        </p:txBody>
      </p:sp>
      <p:sp>
        <p:nvSpPr>
          <p:cNvPr id="3" name="Rectangle 2">
            <a:extLst>
              <a:ext uri="{FF2B5EF4-FFF2-40B4-BE49-F238E27FC236}">
                <a16:creationId xmlns:a16="http://schemas.microsoft.com/office/drawing/2014/main" id="{978A688C-40DB-CFF0-A4EB-A860897464CA}"/>
              </a:ext>
            </a:extLst>
          </p:cNvPr>
          <p:cNvSpPr/>
          <p:nvPr/>
        </p:nvSpPr>
        <p:spPr>
          <a:xfrm>
            <a:off x="1447016" y="347332"/>
            <a:ext cx="6249968" cy="1015663"/>
          </a:xfrm>
          <a:prstGeom prst="rect">
            <a:avLst/>
          </a:prstGeom>
          <a:noFill/>
        </p:spPr>
        <p:txBody>
          <a:bodyPr wrap="square">
            <a:spAutoFit/>
            <a:scene3d>
              <a:camera prst="orthographicFront"/>
              <a:lightRig rig="freezing" dir="t"/>
            </a:scene3d>
            <a:sp3d prstMaterial="matte"/>
          </a:bodyPr>
          <a:lstStyle/>
          <a:p>
            <a:pPr algn="ctr">
              <a:defRPr/>
            </a:pPr>
            <a:r>
              <a:rPr lang="en-US" sz="30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j-lt"/>
                <a:cs typeface="Microsoft New Tai Lue" panose="020B0502040204020203" pitchFamily="34" charset="0"/>
              </a:rPr>
              <a:t>Nine Macroevolution Myths Still Taught in Public Schools</a:t>
            </a:r>
          </a:p>
        </p:txBody>
      </p:sp>
      <p:sp>
        <p:nvSpPr>
          <p:cNvPr id="4" name="Rectangle 3">
            <a:extLst>
              <a:ext uri="{FF2B5EF4-FFF2-40B4-BE49-F238E27FC236}">
                <a16:creationId xmlns:a16="http://schemas.microsoft.com/office/drawing/2014/main" id="{18F0F016-0720-B033-1D9D-EE12BAED91F6}"/>
              </a:ext>
            </a:extLst>
          </p:cNvPr>
          <p:cNvSpPr/>
          <p:nvPr/>
        </p:nvSpPr>
        <p:spPr>
          <a:xfrm rot="18786767">
            <a:off x="1895121" y="3910876"/>
            <a:ext cx="2743200" cy="661720"/>
          </a:xfrm>
          <a:prstGeom prst="rect">
            <a:avLst/>
          </a:prstGeom>
          <a:noFill/>
        </p:spPr>
        <p:txBody>
          <a:bodyPr>
            <a:spAutoFit/>
            <a:scene3d>
              <a:camera prst="orthographicFront"/>
              <a:lightRig rig="freezing" dir="t"/>
            </a:scene3d>
            <a:sp3d prstMaterial="matte"/>
          </a:bodyPr>
          <a:lstStyle/>
          <a:p>
            <a:pPr algn="ctr">
              <a:defRPr/>
            </a:pPr>
            <a:r>
              <a:rPr lang="en-US" sz="3700" b="1" dirty="0">
                <a:ln w="13462">
                  <a:solidFill>
                    <a:schemeClr val="bg1">
                      <a:lumMod val="50000"/>
                    </a:schemeClr>
                  </a:solidFill>
                  <a:prstDash val="solid"/>
                </a:ln>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Debunked</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8" name="Picture 8" descr="http://marcestes.com/wp-content/uploads/2010/05/bible-science.jpg">
            <a:extLst>
              <a:ext uri="{FF2B5EF4-FFF2-40B4-BE49-F238E27FC236}">
                <a16:creationId xmlns:a16="http://schemas.microsoft.com/office/drawing/2014/main" id="{A47B9B86-14D1-F371-BAF8-A5B3BF316C56}"/>
              </a:ext>
            </a:extLst>
          </p:cNvPr>
          <p:cNvPicPr>
            <a:picLocks noChangeAspect="1" noChangeArrowheads="1"/>
          </p:cNvPicPr>
          <p:nvPr/>
        </p:nvPicPr>
        <p:blipFill rotWithShape="1">
          <a:blip r:embed="rId3"/>
          <a:srcRect l="-1" r="578" b="682"/>
          <a:stretch/>
        </p:blipFill>
        <p:spPr bwMode="auto">
          <a:xfrm>
            <a:off x="4914900" y="1493838"/>
            <a:ext cx="3276600" cy="3705225"/>
          </a:xfrm>
          <a:prstGeom prst="rect">
            <a:avLst/>
          </a:prstGeom>
          <a:noFill/>
          <a:effectLst>
            <a:outerShdw blurRad="50800" dist="304800" dir="2700000" algn="tl" rotWithShape="0">
              <a:prstClr val="black">
                <a:alpha val="40000"/>
              </a:prstClr>
            </a:outerShdw>
          </a:effectLst>
        </p:spPr>
      </p:pic>
      <p:sp>
        <p:nvSpPr>
          <p:cNvPr id="7" name="Rectangle 2">
            <a:extLst>
              <a:ext uri="{FF2B5EF4-FFF2-40B4-BE49-F238E27FC236}">
                <a16:creationId xmlns:a16="http://schemas.microsoft.com/office/drawing/2014/main" id="{9EAA0CAE-50BD-3CF1-F750-5BCCA06D5969}"/>
              </a:ext>
            </a:extLst>
          </p:cNvPr>
          <p:cNvSpPr txBox="1">
            <a:spLocks noChangeArrowheads="1"/>
          </p:cNvSpPr>
          <p:nvPr/>
        </p:nvSpPr>
        <p:spPr bwMode="auto">
          <a:xfrm>
            <a:off x="457200" y="2590800"/>
            <a:ext cx="86106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endParaRPr lang="en-US" sz="2800" kern="0" dirty="0">
              <a:solidFill>
                <a:srgbClr val="00FF00"/>
              </a:solidFill>
            </a:endParaRPr>
          </a:p>
          <a:p>
            <a:pPr algn="l" eaLnBrk="1" hangingPunct="1">
              <a:defRPr/>
            </a:pPr>
            <a:endParaRPr lang="en-US" sz="2000" kern="0" dirty="0">
              <a:solidFill>
                <a:schemeClr val="tx1"/>
              </a:solidFill>
            </a:endParaRPr>
          </a:p>
          <a:p>
            <a:pPr algn="l" eaLnBrk="1" hangingPunct="1">
              <a:defRPr/>
            </a:pPr>
            <a:endParaRPr lang="en-US" sz="2000" kern="0" dirty="0">
              <a:solidFill>
                <a:schemeClr val="tx1"/>
              </a:solidFill>
            </a:endParaRPr>
          </a:p>
          <a:p>
            <a:pPr algn="l" eaLnBrk="1" hangingPunct="1">
              <a:defRPr/>
            </a:pPr>
            <a:endParaRPr lang="en-US" sz="2000" kern="0" dirty="0">
              <a:solidFill>
                <a:schemeClr val="tx1"/>
              </a:solidFill>
            </a:endParaRPr>
          </a:p>
          <a:p>
            <a:pPr marL="457200" indent="-457200" algn="l" eaLnBrk="1" hangingPunct="1">
              <a:buFontTx/>
              <a:buAutoNum type="arabicPeriod"/>
              <a:defRPr/>
            </a:pPr>
            <a:r>
              <a:rPr lang="en-US" sz="2400" kern="0" dirty="0">
                <a:solidFill>
                  <a:schemeClr val="tx1"/>
                </a:solidFill>
              </a:rPr>
              <a:t>Animal Homology</a:t>
            </a:r>
          </a:p>
          <a:p>
            <a:pPr marL="457200" indent="-457200" algn="l" eaLnBrk="1" hangingPunct="1">
              <a:buFontTx/>
              <a:buAutoNum type="arabicPeriod"/>
              <a:defRPr/>
            </a:pPr>
            <a:r>
              <a:rPr lang="en-US" sz="2400" kern="0" dirty="0">
                <a:solidFill>
                  <a:schemeClr val="tx1"/>
                </a:solidFill>
              </a:rPr>
              <a:t>Embryology</a:t>
            </a:r>
          </a:p>
          <a:p>
            <a:pPr marL="457200" indent="-457200" algn="l" eaLnBrk="1" hangingPunct="1">
              <a:buFontTx/>
              <a:buAutoNum type="arabicPeriod"/>
              <a:defRPr/>
            </a:pPr>
            <a:r>
              <a:rPr lang="en-US" sz="2400" kern="0" dirty="0">
                <a:solidFill>
                  <a:schemeClr val="tx1"/>
                </a:solidFill>
              </a:rPr>
              <a:t>The Peppered Moth</a:t>
            </a:r>
          </a:p>
          <a:p>
            <a:pPr marL="457200" indent="-457200" algn="l" eaLnBrk="1" hangingPunct="1">
              <a:buFontTx/>
              <a:buAutoNum type="arabicPeriod"/>
              <a:defRPr/>
            </a:pPr>
            <a:r>
              <a:rPr lang="en-US" sz="2400" kern="0" dirty="0">
                <a:solidFill>
                  <a:schemeClr val="tx1"/>
                </a:solidFill>
              </a:rPr>
              <a:t>Alleged Horse Evolution</a:t>
            </a:r>
          </a:p>
          <a:p>
            <a:pPr marL="457200" indent="-457200" algn="l" eaLnBrk="1" hangingPunct="1">
              <a:buFontTx/>
              <a:buAutoNum type="arabicPeriod"/>
              <a:defRPr/>
            </a:pPr>
            <a:r>
              <a:rPr lang="en-US" sz="2400" kern="0" dirty="0">
                <a:solidFill>
                  <a:schemeClr val="tx1"/>
                </a:solidFill>
              </a:rPr>
              <a:t>Darwin’s Finches</a:t>
            </a:r>
          </a:p>
          <a:p>
            <a:pPr marL="457200" indent="-457200" algn="l" eaLnBrk="1" hangingPunct="1">
              <a:buFontTx/>
              <a:buAutoNum type="arabicPeriod"/>
              <a:defRPr/>
            </a:pPr>
            <a:r>
              <a:rPr lang="en-US" sz="2400" kern="0" dirty="0">
                <a:solidFill>
                  <a:schemeClr val="tx1"/>
                </a:solidFill>
              </a:rPr>
              <a:t>“Neanderthal Man”</a:t>
            </a:r>
          </a:p>
          <a:p>
            <a:pPr marL="457200" indent="-457200" algn="l" eaLnBrk="1" hangingPunct="1">
              <a:buFontTx/>
              <a:buAutoNum type="arabicPeriod"/>
              <a:defRPr/>
            </a:pPr>
            <a:r>
              <a:rPr lang="en-US" sz="2400" kern="0" dirty="0">
                <a:solidFill>
                  <a:schemeClr val="tx1"/>
                </a:solidFill>
              </a:rPr>
              <a:t>Was Lucy Our Ancestor?</a:t>
            </a:r>
          </a:p>
          <a:p>
            <a:pPr marL="457200" indent="-457200" algn="l" eaLnBrk="1" hangingPunct="1">
              <a:buFontTx/>
              <a:buAutoNum type="arabicPeriod"/>
              <a:defRPr/>
            </a:pPr>
            <a:r>
              <a:rPr lang="en-US" sz="2400" kern="0" dirty="0">
                <a:solidFill>
                  <a:schemeClr val="tx1"/>
                </a:solidFill>
              </a:rPr>
              <a:t>Alleged Fruit Fly Evolution</a:t>
            </a:r>
          </a:p>
          <a:p>
            <a:pPr marL="457200" indent="-457200" algn="l" eaLnBrk="1" hangingPunct="1">
              <a:buFontTx/>
              <a:buAutoNum type="arabicPeriod"/>
              <a:defRPr/>
            </a:pPr>
            <a:r>
              <a:rPr lang="en-US" sz="2400" kern="0" dirty="0">
                <a:solidFill>
                  <a:schemeClr val="tx1"/>
                </a:solidFill>
              </a:rPr>
              <a:t>Vestigial Organs</a:t>
            </a:r>
          </a:p>
          <a:p>
            <a:pPr marL="457200" indent="-457200" algn="l" eaLnBrk="1" hangingPunct="1">
              <a:buFontTx/>
              <a:buAutoNum type="arabicPeriod"/>
              <a:defRPr/>
            </a:pPr>
            <a:endParaRPr lang="en-US" sz="800" kern="0" dirty="0">
              <a:solidFill>
                <a:schemeClr val="tx1"/>
              </a:solidFill>
            </a:endParaRPr>
          </a:p>
          <a:p>
            <a:pPr algn="l" eaLnBrk="1" hangingPunct="1">
              <a:defRPr/>
            </a:pPr>
            <a:r>
              <a:rPr lang="en-US" sz="2800" kern="0" dirty="0">
                <a:solidFill>
                  <a:srgbClr val="00FF00"/>
                </a:solidFill>
              </a:rPr>
              <a:t>   Emphasis:</a:t>
            </a:r>
          </a:p>
          <a:p>
            <a:pPr algn="l" eaLnBrk="1" hangingPunct="1">
              <a:defRPr/>
            </a:pPr>
            <a:r>
              <a:rPr lang="en-US" sz="2400" kern="0" dirty="0">
                <a:solidFill>
                  <a:schemeClr val="tx1"/>
                </a:solidFill>
                <a:latin typeface="Calibri" panose="020F0502020204030204" pitchFamily="34" charset="0"/>
              </a:rPr>
              <a:t>•   Macroevolution requires new genes     (New Information)</a:t>
            </a:r>
          </a:p>
          <a:p>
            <a:pPr algn="l" eaLnBrk="1" hangingPunct="1">
              <a:defRPr/>
            </a:pPr>
            <a:r>
              <a:rPr lang="en-US" sz="2400" kern="0" dirty="0">
                <a:solidFill>
                  <a:schemeClr val="tx1"/>
                </a:solidFill>
              </a:rPr>
              <a:t>  </a:t>
            </a:r>
            <a:r>
              <a:rPr lang="en-US" sz="1800" kern="0" dirty="0">
                <a:solidFill>
                  <a:schemeClr val="tx1"/>
                </a:solidFill>
              </a:rPr>
              <a:t>                     </a:t>
            </a:r>
          </a:p>
        </p:txBody>
      </p:sp>
      <p:sp>
        <p:nvSpPr>
          <p:cNvPr id="5" name="Slide Number Placeholder 5">
            <a:extLst>
              <a:ext uri="{FF2B5EF4-FFF2-40B4-BE49-F238E27FC236}">
                <a16:creationId xmlns:a16="http://schemas.microsoft.com/office/drawing/2014/main" id="{76455947-FE98-F0AD-264F-CC97F9EC2417}"/>
              </a:ext>
            </a:extLst>
          </p:cNvPr>
          <p:cNvSpPr txBox="1">
            <a:spLocks noGrp="1"/>
          </p:cNvSpPr>
          <p:nvPr/>
        </p:nvSpPr>
        <p:spPr bwMode="auto">
          <a:xfrm>
            <a:off x="6934200" y="6176963"/>
            <a:ext cx="2133600" cy="757237"/>
          </a:xfrm>
          <a:prstGeom prst="rect">
            <a:avLst/>
          </a:prstGeom>
          <a:noFill/>
          <a:ln>
            <a:miter lim="800000"/>
            <a:headEnd/>
            <a:tailEnd/>
          </a:ln>
        </p:spPr>
        <p:txBody>
          <a:bodyPr anchor="b"/>
          <a:lstStyle/>
          <a:p>
            <a:pPr algn="r" eaLnBrk="1" hangingPunct="1">
              <a:defRPr/>
            </a:pPr>
            <a:endParaRPr lang="en-US" sz="1200" dirty="0">
              <a:effectLst>
                <a:outerShdw blurRad="38100" dist="38100" dir="2700000" algn="tl">
                  <a:srgbClr val="000000"/>
                </a:outerShdw>
              </a:effectLst>
              <a:latin typeface="+mn-lt"/>
            </a:endParaRPr>
          </a:p>
          <a:p>
            <a:pPr algn="r" eaLnBrk="1" hangingPunct="1">
              <a:defRPr/>
            </a:pPr>
            <a:endParaRPr lang="en-US" sz="1200" dirty="0">
              <a:effectLst>
                <a:outerShdw blurRad="38100" dist="38100" dir="2700000" algn="tl">
                  <a:srgbClr val="000000"/>
                </a:outerShdw>
              </a:effectLst>
              <a:latin typeface="+mn-lt"/>
            </a:endParaRPr>
          </a:p>
        </p:txBody>
      </p:sp>
      <p:sp>
        <p:nvSpPr>
          <p:cNvPr id="326658" name="Rectangle 2">
            <a:extLst>
              <a:ext uri="{FF2B5EF4-FFF2-40B4-BE49-F238E27FC236}">
                <a16:creationId xmlns:a16="http://schemas.microsoft.com/office/drawing/2014/main" id="{90D9B06D-D7C0-F849-C374-AF864750DE5D}"/>
              </a:ext>
            </a:extLst>
          </p:cNvPr>
          <p:cNvSpPr>
            <a:spLocks noGrp="1" noChangeArrowheads="1"/>
          </p:cNvSpPr>
          <p:nvPr>
            <p:ph type="title" idx="4294967295"/>
          </p:nvPr>
        </p:nvSpPr>
        <p:spPr>
          <a:xfrm>
            <a:off x="304800" y="180975"/>
            <a:ext cx="8610600" cy="1143000"/>
          </a:xfrm>
        </p:spPr>
        <p:txBody>
          <a:bodyPr/>
          <a:lstStyle/>
          <a:p>
            <a:pPr eaLnBrk="1" hangingPunct="1">
              <a:defRPr/>
            </a:pPr>
            <a:r>
              <a:rPr lang="en-US" sz="3200" dirty="0">
                <a:solidFill>
                  <a:srgbClr val="FFCC00"/>
                </a:solidFill>
              </a:rPr>
              <a:t>Darwinian Evolution Debunked </a:t>
            </a:r>
            <a:br>
              <a:rPr lang="en-US" sz="3600" dirty="0">
                <a:solidFill>
                  <a:srgbClr val="FFCC00"/>
                </a:solidFill>
              </a:rPr>
            </a:br>
            <a:r>
              <a:rPr lang="en-US" sz="2600" dirty="0">
                <a:solidFill>
                  <a:srgbClr val="FFCC00"/>
                </a:solidFill>
              </a:rPr>
              <a:t>Nine Frauds Still Taught in Public Schools</a:t>
            </a:r>
            <a:r>
              <a:rPr lang="en-US" sz="2600" dirty="0">
                <a:solidFill>
                  <a:schemeClr val="tx1"/>
                </a:solidFill>
              </a:rPr>
              <a:t>               </a:t>
            </a:r>
            <a:r>
              <a:rPr lang="en-US" sz="3000" dirty="0">
                <a:solidFill>
                  <a:schemeClr val="tx1"/>
                </a:solidFill>
              </a:rPr>
              <a:t>                    </a:t>
            </a:r>
          </a:p>
        </p:txBody>
      </p:sp>
      <p:sp>
        <p:nvSpPr>
          <p:cNvPr id="9" name="Oval 8">
            <a:extLst>
              <a:ext uri="{FF2B5EF4-FFF2-40B4-BE49-F238E27FC236}">
                <a16:creationId xmlns:a16="http://schemas.microsoft.com/office/drawing/2014/main" id="{3B62F8E8-148B-C5BD-837C-4A24848E0B77}"/>
              </a:ext>
            </a:extLst>
          </p:cNvPr>
          <p:cNvSpPr>
            <a:spLocks noChangeArrowheads="1"/>
          </p:cNvSpPr>
          <p:nvPr/>
        </p:nvSpPr>
        <p:spPr bwMode="auto">
          <a:xfrm>
            <a:off x="637066" y="5247167"/>
            <a:ext cx="5001733" cy="644525"/>
          </a:xfrm>
          <a:prstGeom prst="ellipse">
            <a:avLst/>
          </a:prstGeom>
          <a:noFill/>
          <a:ln w="31750" algn="ctr">
            <a:solidFill>
              <a:srgbClr val="FF4F4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27451477-BA4B-EA26-DAA0-9414D094C49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0B46DB4-DA82-4BF4-8831-DD7FAA83796D}" type="slidenum">
              <a:rPr lang="en-US" altLang="en-US" smtClean="0">
                <a:latin typeface="Arial" panose="020B0604020202020204" pitchFamily="34" charset="0"/>
              </a:rPr>
              <a:pPr>
                <a:defRPr/>
              </a:pPr>
              <a:t>2</a:t>
            </a:fld>
            <a:endParaRPr lang="en-US" altLang="en-US">
              <a:latin typeface="Arial" panose="020B0604020202020204"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6AF6AAB-E32C-0C62-A843-9680AC70BCAB}"/>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8C971323-A6CB-4855-8B99-C67AF7C8FFE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3</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297F9CA7-7D43-A576-D8A3-6A14F86B4627}"/>
              </a:ext>
            </a:extLst>
          </p:cNvPr>
          <p:cNvSpPr>
            <a:spLocks noGrp="1" noChangeArrowheads="1"/>
          </p:cNvSpPr>
          <p:nvPr>
            <p:ph type="title" idx="4294967295"/>
          </p:nvPr>
        </p:nvSpPr>
        <p:spPr>
          <a:xfrm>
            <a:off x="458788" y="228600"/>
            <a:ext cx="8458200" cy="1143000"/>
          </a:xfrm>
        </p:spPr>
        <p:txBody>
          <a:bodyPr/>
          <a:lstStyle/>
          <a:p>
            <a:pPr algn="l" eaLnBrk="1" hangingPunct="1">
              <a:defRPr/>
            </a:pPr>
            <a:br>
              <a:rPr lang="en-US" sz="3600" b="1" dirty="0"/>
            </a:br>
            <a:r>
              <a:rPr lang="en-US" sz="3600" b="1" dirty="0"/>
              <a:t>                      </a:t>
            </a:r>
            <a:br>
              <a:rPr lang="en-US" sz="3600" b="1" dirty="0">
                <a:solidFill>
                  <a:schemeClr val="tx1"/>
                </a:solidFill>
              </a:rPr>
            </a:br>
            <a:r>
              <a:rPr lang="en-US" sz="2400" dirty="0">
                <a:solidFill>
                  <a:schemeClr val="tx1"/>
                </a:solidFill>
              </a:rPr>
              <a:t> </a:t>
            </a:r>
            <a:r>
              <a:rPr lang="en-US" sz="2400" b="1" i="1" dirty="0">
                <a:solidFill>
                  <a:schemeClr val="tx1"/>
                </a:solidFill>
              </a:rPr>
              <a:t>“For by Him all things were created, both in the heavens and on earth, visible and invisible, </a:t>
            </a:r>
            <a:r>
              <a:rPr lang="en-US" sz="2400" b="1" i="1" dirty="0">
                <a:solidFill>
                  <a:srgbClr val="0070C0"/>
                </a:solidFill>
              </a:rPr>
              <a:t>whether thrones or dominions or rulers or authorities</a:t>
            </a:r>
            <a:r>
              <a:rPr lang="en-US" sz="2400" b="1" i="1" dirty="0">
                <a:solidFill>
                  <a:schemeClr val="tx1"/>
                </a:solidFill>
              </a:rPr>
              <a:t>—all things have been created by Him and for Him. He </a:t>
            </a:r>
            <a:r>
              <a:rPr lang="en-US" sz="2400" b="1" dirty="0">
                <a:solidFill>
                  <a:schemeClr val="tx1"/>
                </a:solidFill>
              </a:rPr>
              <a:t>[Jesus] </a:t>
            </a:r>
            <a:r>
              <a:rPr lang="en-US" sz="2400" b="1" i="1" dirty="0">
                <a:solidFill>
                  <a:schemeClr val="tx1"/>
                </a:solidFill>
              </a:rPr>
              <a:t>is before all things and in Him </a:t>
            </a:r>
            <a:r>
              <a:rPr lang="en-US" sz="2400" b="1" dirty="0">
                <a:solidFill>
                  <a:schemeClr val="tx1"/>
                </a:solidFill>
              </a:rPr>
              <a:t>[Jesus] </a:t>
            </a:r>
            <a:r>
              <a:rPr lang="en-US" sz="2400" b="1" i="1" dirty="0">
                <a:solidFill>
                  <a:schemeClr val="tx1"/>
                </a:solidFill>
              </a:rPr>
              <a:t>all things hold together.”</a:t>
            </a:r>
            <a:br>
              <a:rPr lang="en-US" sz="3400" b="1" i="1" dirty="0">
                <a:solidFill>
                  <a:schemeClr val="tx1"/>
                </a:solidFill>
              </a:rPr>
            </a:br>
            <a:r>
              <a:rPr lang="en-US" sz="2000" b="1" i="1" dirty="0">
                <a:solidFill>
                  <a:srgbClr val="FFCC00"/>
                </a:solidFill>
              </a:rPr>
              <a:t>- </a:t>
            </a:r>
            <a:r>
              <a:rPr lang="en-US" sz="2000" b="1" dirty="0">
                <a:solidFill>
                  <a:srgbClr val="FFCC00"/>
                </a:solidFill>
              </a:rPr>
              <a:t>Col. 1:17</a:t>
            </a:r>
            <a:endParaRPr lang="en-US" sz="2000" dirty="0">
              <a:solidFill>
                <a:srgbClr val="FFCC00"/>
              </a:solidFill>
            </a:endParaRPr>
          </a:p>
        </p:txBody>
      </p:sp>
      <p:pic>
        <p:nvPicPr>
          <p:cNvPr id="9220" name="Picture 2">
            <a:extLst>
              <a:ext uri="{FF2B5EF4-FFF2-40B4-BE49-F238E27FC236}">
                <a16:creationId xmlns:a16="http://schemas.microsoft.com/office/drawing/2014/main" id="{8CE4BC75-F1EA-144D-82AD-E6A0666F7A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 y="2438400"/>
            <a:ext cx="92233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A4EA8EF-924A-9E0C-D8A7-5A379F660C8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A0823AA-B81C-488D-985D-EFC45BB4A617}" type="slidenum">
              <a:rPr lang="en-US" altLang="en-US" smtClean="0">
                <a:latin typeface="Arial" panose="020B0604020202020204" pitchFamily="34" charset="0"/>
              </a:rPr>
              <a:pPr>
                <a:defRPr/>
              </a:pPr>
              <a:t>3</a:t>
            </a:fld>
            <a:endParaRPr lang="en-US" altLang="en-US">
              <a:latin typeface="Arial" panose="020B0604020202020204" pitchFamily="3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13E423D-DD8A-A15E-6829-C93D473A2469}"/>
              </a:ext>
            </a:extLst>
          </p:cNvPr>
          <p:cNvSpPr>
            <a:spLocks noGrp="1"/>
          </p:cNvSpPr>
          <p:nvPr>
            <p:ph type="subTitle" sz="quarter" idx="4294967295"/>
          </p:nvPr>
        </p:nvSpPr>
        <p:spPr>
          <a:xfrm>
            <a:off x="381000" y="990600"/>
            <a:ext cx="8534400" cy="76200"/>
          </a:xfrm>
        </p:spPr>
        <p:txBody>
          <a:bodyPr/>
          <a:lstStyle/>
          <a:p>
            <a:pPr marL="0" indent="0">
              <a:buFont typeface="Wingdings" panose="05000000000000000000" pitchFamily="2" charset="2"/>
              <a:buNone/>
              <a:defRPr/>
            </a:pPr>
            <a:r>
              <a:rPr lang="en-US" sz="2100" b="1" dirty="0">
                <a:solidFill>
                  <a:srgbClr val="00FF00"/>
                </a:solidFill>
              </a:rPr>
              <a:t>- </a:t>
            </a:r>
            <a:r>
              <a:rPr lang="en-US" sz="2100" b="1" u="sng" dirty="0">
                <a:solidFill>
                  <a:srgbClr val="00FF00"/>
                </a:solidFill>
              </a:rPr>
              <a:t>Ultimate eternal truth </a:t>
            </a:r>
            <a:r>
              <a:rPr lang="en-US" sz="2100" b="1" dirty="0">
                <a:solidFill>
                  <a:srgbClr val="00FF00"/>
                </a:solidFill>
              </a:rPr>
              <a:t>can only be obtained through an </a:t>
            </a:r>
            <a:r>
              <a:rPr lang="en-US" sz="2100" b="1" u="sng" dirty="0">
                <a:solidFill>
                  <a:srgbClr val="00FF00"/>
                </a:solidFill>
              </a:rPr>
              <a:t>ultimate and eternal mind</a:t>
            </a:r>
            <a:r>
              <a:rPr lang="en-US" sz="2100" b="1" dirty="0">
                <a:solidFill>
                  <a:srgbClr val="00FF00"/>
                </a:solidFill>
              </a:rPr>
              <a:t>:  the mind of the creator. [Metaphysical]</a:t>
            </a:r>
          </a:p>
          <a:p>
            <a:pPr marL="0" indent="0">
              <a:buFont typeface="Wingdings" panose="05000000000000000000" pitchFamily="2" charset="2"/>
              <a:buNone/>
              <a:defRPr/>
            </a:pPr>
            <a:r>
              <a:rPr lang="en-US" sz="2100" b="1" dirty="0">
                <a:solidFill>
                  <a:srgbClr val="CC99FF"/>
                </a:solidFill>
              </a:rPr>
              <a:t>“My goal is that they may be encouraged in heart and united in love, so that they may have the full riches of </a:t>
            </a:r>
            <a:r>
              <a:rPr lang="en-US" sz="2100" b="1" u="sng" dirty="0">
                <a:solidFill>
                  <a:srgbClr val="CC99FF"/>
                </a:solidFill>
              </a:rPr>
              <a:t>complete understanding</a:t>
            </a:r>
            <a:r>
              <a:rPr lang="en-US" sz="2100" b="1" dirty="0">
                <a:solidFill>
                  <a:srgbClr val="CC99FF"/>
                </a:solidFill>
              </a:rPr>
              <a:t>, in order that they may </a:t>
            </a:r>
            <a:r>
              <a:rPr lang="en-US" sz="2100" b="1" u="sng" dirty="0">
                <a:solidFill>
                  <a:srgbClr val="CC99FF"/>
                </a:solidFill>
              </a:rPr>
              <a:t>know the mystery of God, namely, Christ, in whom are hidden all the treasures of wisdom and knowledge</a:t>
            </a:r>
            <a:r>
              <a:rPr lang="en-US" sz="2100" b="1" dirty="0">
                <a:solidFill>
                  <a:srgbClr val="CC99FF"/>
                </a:solidFill>
              </a:rPr>
              <a:t>.”</a:t>
            </a:r>
            <a:r>
              <a:rPr lang="en-US" sz="2100" b="1" dirty="0">
                <a:solidFill>
                  <a:srgbClr val="A88BD8"/>
                </a:solidFill>
              </a:rPr>
              <a:t> </a:t>
            </a:r>
            <a:r>
              <a:rPr lang="en-US" sz="2100" b="1" dirty="0">
                <a:solidFill>
                  <a:srgbClr val="FFC000"/>
                </a:solidFill>
              </a:rPr>
              <a:t>-Col. 2:3 (TNIV)</a:t>
            </a:r>
          </a:p>
          <a:p>
            <a:pPr marL="0" indent="0">
              <a:buFont typeface="Wingdings" panose="05000000000000000000" pitchFamily="2" charset="2"/>
              <a:buNone/>
              <a:defRPr/>
            </a:pPr>
            <a:r>
              <a:rPr lang="en-US" sz="2100" b="1" dirty="0"/>
              <a:t>- Then why study science in the origins debate? </a:t>
            </a:r>
            <a:r>
              <a:rPr lang="en-US" sz="2100" b="1" dirty="0">
                <a:solidFill>
                  <a:srgbClr val="FF6699"/>
                </a:solidFill>
              </a:rPr>
              <a:t> Because it’s God’s natural revelation to point us BACK to God’s divine revelation – The Bible</a:t>
            </a:r>
          </a:p>
          <a:p>
            <a:pPr marL="0" indent="0">
              <a:buFont typeface="Wingdings" panose="05000000000000000000" pitchFamily="2" charset="2"/>
              <a:buNone/>
              <a:defRPr/>
            </a:pPr>
            <a:r>
              <a:rPr lang="en-US" sz="2100" b="1" dirty="0">
                <a:solidFill>
                  <a:srgbClr val="00FF00"/>
                </a:solidFill>
              </a:rPr>
              <a:t>– History, geology, archaeology, paleontology, anthropology, psychology, sociology, microbiology, biochemistry, anatomy, astronomy, mathematics, physics, astronomy all point back to an eternal creator- - - - </a:t>
            </a:r>
            <a:r>
              <a:rPr lang="en-US" sz="2100" b="1" dirty="0">
                <a:solidFill>
                  <a:srgbClr val="FFC000"/>
                </a:solidFill>
              </a:rPr>
              <a:t>GEN. 1:1-31</a:t>
            </a:r>
          </a:p>
          <a:p>
            <a:pPr marL="0" indent="0">
              <a:buFont typeface="Wingdings" panose="05000000000000000000" pitchFamily="2" charset="2"/>
              <a:buNone/>
              <a:defRPr/>
            </a:pPr>
            <a:endParaRPr lang="en-US" sz="3400" b="1" dirty="0"/>
          </a:p>
          <a:p>
            <a:pPr marL="0" indent="0">
              <a:buFont typeface="Wingdings" panose="05000000000000000000" pitchFamily="2" charset="2"/>
              <a:buNone/>
              <a:defRPr/>
            </a:pPr>
            <a:endParaRPr lang="en-US" sz="3400" b="1" dirty="0"/>
          </a:p>
        </p:txBody>
      </p:sp>
      <p:sp>
        <p:nvSpPr>
          <p:cNvPr id="2" name="Title 1">
            <a:extLst>
              <a:ext uri="{FF2B5EF4-FFF2-40B4-BE49-F238E27FC236}">
                <a16:creationId xmlns:a16="http://schemas.microsoft.com/office/drawing/2014/main" id="{A220663A-0226-B453-E426-FCFD0E5D532E}"/>
              </a:ext>
            </a:extLst>
          </p:cNvPr>
          <p:cNvSpPr>
            <a:spLocks noGrp="1"/>
          </p:cNvSpPr>
          <p:nvPr>
            <p:ph type="ctrTitle" sz="quarter" idx="4294967295"/>
          </p:nvPr>
        </p:nvSpPr>
        <p:spPr>
          <a:xfrm>
            <a:off x="457200" y="0"/>
            <a:ext cx="8229600" cy="990600"/>
          </a:xfrm>
        </p:spPr>
        <p:txBody>
          <a:bodyPr/>
          <a:lstStyle/>
          <a:p>
            <a:pPr>
              <a:defRPr/>
            </a:pPr>
            <a:r>
              <a:rPr lang="en-US" sz="3200" b="1">
                <a:solidFill>
                  <a:srgbClr val="FFC000"/>
                </a:solidFill>
              </a:rPr>
              <a:t>So, Where is Truth??</a:t>
            </a:r>
          </a:p>
        </p:txBody>
      </p:sp>
      <p:sp>
        <p:nvSpPr>
          <p:cNvPr id="4" name="Slide Number Placeholder 3">
            <a:extLst>
              <a:ext uri="{FF2B5EF4-FFF2-40B4-BE49-F238E27FC236}">
                <a16:creationId xmlns:a16="http://schemas.microsoft.com/office/drawing/2014/main" id="{29781CE9-8B9A-B66F-A1F6-9CCE9449333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D816D82-38FC-4A49-B21A-684640FDD888}" type="slidenum">
              <a:rPr lang="en-US" altLang="en-US" smtClean="0">
                <a:latin typeface="Arial" panose="020B0604020202020204" pitchFamily="34" charset="0"/>
              </a:rPr>
              <a:pPr>
                <a:defRPr/>
              </a:pPr>
              <a:t>4</a:t>
            </a:fld>
            <a:endParaRPr lang="en-US" altLang="en-US">
              <a:latin typeface="Arial" panose="020B0604020202020204" pitchFamily="34" charset="0"/>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D3B5418-FFB6-7D01-DA62-18C78706E4F6}"/>
              </a:ext>
            </a:extLst>
          </p:cNvPr>
          <p:cNvSpPr txBox="1">
            <a:spLocks noGrp="1"/>
          </p:cNvSpPr>
          <p:nvPr/>
        </p:nvSpPr>
        <p:spPr bwMode="auto">
          <a:xfrm>
            <a:off x="6248400" y="63246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96C6AA90-EB65-4DDC-A9BC-A5DCF3A7B9C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5</a:t>
            </a:fld>
            <a:endParaRPr lang="en-US" altLang="en-US" sz="1200">
              <a:effectLst>
                <a:outerShdw blurRad="38100" dist="38100" dir="2700000" algn="tl">
                  <a:srgbClr val="000000"/>
                </a:outerShdw>
              </a:effectLst>
            </a:endParaRPr>
          </a:p>
        </p:txBody>
      </p:sp>
      <p:sp>
        <p:nvSpPr>
          <p:cNvPr id="705538" name="Rectangle 2">
            <a:extLst>
              <a:ext uri="{FF2B5EF4-FFF2-40B4-BE49-F238E27FC236}">
                <a16:creationId xmlns:a16="http://schemas.microsoft.com/office/drawing/2014/main" id="{ECEA1E3B-5E6F-73E3-2294-4DFACAB76622}"/>
              </a:ext>
            </a:extLst>
          </p:cNvPr>
          <p:cNvSpPr>
            <a:spLocks noGrp="1" noChangeArrowheads="1"/>
          </p:cNvSpPr>
          <p:nvPr>
            <p:ph type="title" idx="4294967295"/>
          </p:nvPr>
        </p:nvSpPr>
        <p:spPr>
          <a:xfrm>
            <a:off x="457200" y="4343400"/>
            <a:ext cx="8229600" cy="1143000"/>
          </a:xfrm>
        </p:spPr>
        <p:txBody>
          <a:bodyPr/>
          <a:lstStyle/>
          <a:p>
            <a:pPr indent="-406400" algn="l" eaLnBrk="1" hangingPunct="1">
              <a:spcBef>
                <a:spcPct val="20000"/>
              </a:spcBef>
              <a:defRPr/>
            </a:pPr>
            <a:r>
              <a:rPr lang="en-US" sz="2000" i="1" dirty="0">
                <a:solidFill>
                  <a:schemeClr val="accent4">
                    <a:lumMod val="25000"/>
                  </a:schemeClr>
                </a:solidFill>
              </a:rPr>
              <a:t>"Today our duty is to destroy the myth of </a:t>
            </a:r>
            <a:r>
              <a:rPr lang="en-US" sz="2000" i="1" u="sng" dirty="0">
                <a:solidFill>
                  <a:schemeClr val="accent4">
                    <a:lumMod val="25000"/>
                  </a:schemeClr>
                </a:solidFill>
              </a:rPr>
              <a:t>evolution</a:t>
            </a:r>
            <a:r>
              <a:rPr lang="en-US" sz="2000" i="1" dirty="0">
                <a:solidFill>
                  <a:schemeClr val="accent4">
                    <a:lumMod val="25000"/>
                  </a:schemeClr>
                </a:solidFill>
              </a:rPr>
              <a:t>, considered as a simple, understood, and explained phenomenon which keeps rapidly unfolding before us. Biologists must be encouraged to think about the weaknesses and extrapolations that theoreticians put forward or lay down as established truths. </a:t>
            </a:r>
            <a:r>
              <a:rPr lang="en-US" sz="2000" i="1" dirty="0">
                <a:solidFill>
                  <a:schemeClr val="tx1"/>
                </a:solidFill>
              </a:rPr>
              <a:t>The </a:t>
            </a:r>
            <a:r>
              <a:rPr lang="en-US" sz="2000" i="1" u="sng" dirty="0">
                <a:solidFill>
                  <a:schemeClr val="tx1"/>
                </a:solidFill>
              </a:rPr>
              <a:t>deceit is sometimes unconscious, but not always</a:t>
            </a:r>
            <a:r>
              <a:rPr lang="en-US" sz="2000" i="1" dirty="0">
                <a:solidFill>
                  <a:schemeClr val="tx1"/>
                </a:solidFill>
              </a:rPr>
              <a:t>, since some people, owing to their sectarianism, </a:t>
            </a:r>
            <a:r>
              <a:rPr lang="en-US" sz="2000" i="1" u="sng" dirty="0">
                <a:solidFill>
                  <a:schemeClr val="tx1"/>
                </a:solidFill>
              </a:rPr>
              <a:t>purposely overlook reality and refuse to acknowledge the inadequacies and falsity of their beliefs</a:t>
            </a:r>
            <a:r>
              <a:rPr lang="en-US" sz="2000" i="1" dirty="0">
                <a:solidFill>
                  <a:schemeClr val="tx1"/>
                </a:solidFill>
              </a:rPr>
              <a:t>."</a:t>
            </a:r>
            <a:br>
              <a:rPr lang="en-US" sz="2000" dirty="0">
                <a:solidFill>
                  <a:schemeClr val="tx1"/>
                </a:solidFill>
              </a:rPr>
            </a:br>
            <a:r>
              <a:rPr lang="en-US" sz="1800" dirty="0">
                <a:solidFill>
                  <a:srgbClr val="FFCC00"/>
                </a:solidFill>
              </a:rPr>
              <a:t>    </a:t>
            </a:r>
            <a:r>
              <a:rPr lang="en-US" sz="1600" dirty="0">
                <a:solidFill>
                  <a:srgbClr val="FFCC00"/>
                </a:solidFill>
              </a:rPr>
              <a:t>- Dr. Pierre-Paul Grasse. 1977, </a:t>
            </a:r>
            <a:r>
              <a:rPr lang="en-US" sz="1600" u="sng" dirty="0">
                <a:solidFill>
                  <a:srgbClr val="FFCC00"/>
                </a:solidFill>
              </a:rPr>
              <a:t>The Evolution of Living Organisms</a:t>
            </a:r>
            <a:r>
              <a:rPr lang="en-US" sz="1600" dirty="0">
                <a:solidFill>
                  <a:srgbClr val="FFCC00"/>
                </a:solidFill>
              </a:rPr>
              <a:t>, p. 8 (French zoologist, past president of the French Academy of Sciences.  </a:t>
            </a:r>
            <a:r>
              <a:rPr lang="en-US" sz="1600" dirty="0" err="1">
                <a:solidFill>
                  <a:srgbClr val="FFCC00"/>
                </a:solidFill>
              </a:rPr>
              <a:t>Dobzhansky</a:t>
            </a:r>
            <a:r>
              <a:rPr lang="en-US" sz="1600" dirty="0">
                <a:solidFill>
                  <a:srgbClr val="FFCC00"/>
                </a:solidFill>
              </a:rPr>
              <a:t> said that Grasse’s </a:t>
            </a:r>
            <a:r>
              <a:rPr lang="en-US" sz="1600" i="1" dirty="0">
                <a:solidFill>
                  <a:srgbClr val="FFCC00"/>
                </a:solidFill>
              </a:rPr>
              <a:t>“knowledge of the living world is encyclopedic.”</a:t>
            </a:r>
            <a:r>
              <a:rPr lang="en-US" sz="1600" dirty="0">
                <a:solidFill>
                  <a:srgbClr val="FFCC00"/>
                </a:solidFill>
              </a:rPr>
              <a:t>) </a:t>
            </a:r>
            <a:br>
              <a:rPr lang="en-US" sz="1600" dirty="0">
                <a:solidFill>
                  <a:srgbClr val="FFCC00"/>
                </a:solidFill>
              </a:rPr>
            </a:br>
            <a:endParaRPr lang="en-US" sz="1600" dirty="0">
              <a:solidFill>
                <a:srgbClr val="FFCC00"/>
              </a:solidFill>
            </a:endParaRPr>
          </a:p>
        </p:txBody>
      </p:sp>
      <p:pic>
        <p:nvPicPr>
          <p:cNvPr id="13316" name="Picture 6">
            <a:extLst>
              <a:ext uri="{FF2B5EF4-FFF2-40B4-BE49-F238E27FC236}">
                <a16:creationId xmlns:a16="http://schemas.microsoft.com/office/drawing/2014/main" id="{AB8084AC-0832-1343-A715-7C63226C03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919163"/>
            <a:ext cx="20574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a:extLst>
              <a:ext uri="{FF2B5EF4-FFF2-40B4-BE49-F238E27FC236}">
                <a16:creationId xmlns:a16="http://schemas.microsoft.com/office/drawing/2014/main" id="{2B42CB84-5176-EC3E-5CB8-E9399DB602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157163"/>
            <a:ext cx="4114800"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4114" name="Rectangle 2">
            <a:extLst>
              <a:ext uri="{FF2B5EF4-FFF2-40B4-BE49-F238E27FC236}">
                <a16:creationId xmlns:a16="http://schemas.microsoft.com/office/drawing/2014/main" id="{A3C60AE1-8D0A-CE41-8846-C9426ABA2F2C}"/>
              </a:ext>
            </a:extLst>
          </p:cNvPr>
          <p:cNvSpPr>
            <a:spLocks noGrp="1" noChangeArrowheads="1"/>
          </p:cNvSpPr>
          <p:nvPr>
            <p:ph type="title"/>
          </p:nvPr>
        </p:nvSpPr>
        <p:spPr>
          <a:xfrm>
            <a:off x="457200" y="1412875"/>
            <a:ext cx="8229600" cy="1143000"/>
          </a:xfrm>
        </p:spPr>
        <p:txBody>
          <a:bodyPr/>
          <a:lstStyle/>
          <a:p>
            <a:pPr algn="l" eaLnBrk="1" hangingPunct="1">
              <a:defRPr/>
            </a:pPr>
            <a:r>
              <a:rPr lang="en-US" sz="2400" i="1" dirty="0"/>
              <a:t>“But we have renounced the hidden things of shame, </a:t>
            </a:r>
            <a:r>
              <a:rPr lang="en-US" sz="2400" i="1" u="sng" dirty="0">
                <a:solidFill>
                  <a:schemeClr val="tx1"/>
                </a:solidFill>
              </a:rPr>
              <a:t>not walking in craftiness nor handling the word of God deceitfully, but by manifestation of the truth </a:t>
            </a:r>
            <a:r>
              <a:rPr lang="en-US" sz="2400" i="1" dirty="0"/>
              <a:t>commending ourselves to every man's conscience in the sight of God.” </a:t>
            </a:r>
            <a:r>
              <a:rPr lang="en-US" sz="2400" dirty="0"/>
              <a:t>  </a:t>
            </a:r>
            <a:r>
              <a:rPr lang="en-US" sz="2400" dirty="0">
                <a:solidFill>
                  <a:srgbClr val="FFC000"/>
                </a:solidFill>
              </a:rPr>
              <a:t>- II Cor. 4:2</a:t>
            </a:r>
          </a:p>
        </p:txBody>
      </p:sp>
      <p:sp>
        <p:nvSpPr>
          <p:cNvPr id="474115" name="Rectangle 3">
            <a:extLst>
              <a:ext uri="{FF2B5EF4-FFF2-40B4-BE49-F238E27FC236}">
                <a16:creationId xmlns:a16="http://schemas.microsoft.com/office/drawing/2014/main" id="{7C7D6A25-0A5F-0D10-96D0-6A39CB0CC9DA}"/>
              </a:ext>
            </a:extLst>
          </p:cNvPr>
          <p:cNvSpPr>
            <a:spLocks noChangeArrowheads="1"/>
          </p:cNvSpPr>
          <p:nvPr/>
        </p:nvSpPr>
        <p:spPr bwMode="auto">
          <a:xfrm>
            <a:off x="609600" y="512763"/>
            <a:ext cx="8229600" cy="63500"/>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Christians Must Be Different</a:t>
            </a:r>
          </a:p>
        </p:txBody>
      </p:sp>
      <p:sp>
        <p:nvSpPr>
          <p:cNvPr id="3" name="Slide Number Placeholder 2">
            <a:extLst>
              <a:ext uri="{FF2B5EF4-FFF2-40B4-BE49-F238E27FC236}">
                <a16:creationId xmlns:a16="http://schemas.microsoft.com/office/drawing/2014/main" id="{87B0AE86-9F8D-B5ED-5A15-B7DA7355BDB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5E04D4D-40D4-4B07-B18F-20291C79DFEC}" type="slidenum">
              <a:rPr lang="en-US" altLang="en-US" smtClean="0">
                <a:latin typeface="Arial" panose="020B0604020202020204" pitchFamily="34" charset="0"/>
              </a:rPr>
              <a:pPr>
                <a:defRPr/>
              </a:pPr>
              <a:t>6</a:t>
            </a:fld>
            <a:endParaRPr lang="en-US" altLang="en-US">
              <a:latin typeface="Arial" panose="020B0604020202020204" pitchFamily="34" charset="0"/>
            </a:endParaRPr>
          </a:p>
        </p:txBody>
      </p:sp>
      <p:pic>
        <p:nvPicPr>
          <p:cNvPr id="15365" name="Picture 4" descr="A group of people sitting in a chair&#10;&#10;Description automatically generated">
            <a:extLst>
              <a:ext uri="{FF2B5EF4-FFF2-40B4-BE49-F238E27FC236}">
                <a16:creationId xmlns:a16="http://schemas.microsoft.com/office/drawing/2014/main" id="{A900B956-617A-7B88-BE85-1E94CD75F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76600"/>
            <a:ext cx="9144000"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C6463A31-DEBD-6445-426A-CC5B7464F473}"/>
              </a:ext>
            </a:extLst>
          </p:cNvPr>
          <p:cNvSpPr>
            <a:spLocks noChangeArrowheads="1"/>
          </p:cNvSpPr>
          <p:nvPr/>
        </p:nvSpPr>
        <p:spPr bwMode="auto">
          <a:xfrm>
            <a:off x="228600" y="1143000"/>
            <a:ext cx="83820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200" dirty="0">
                <a:solidFill>
                  <a:srgbClr val="FFC000"/>
                </a:solidFill>
                <a:effectLst>
                  <a:outerShdw blurRad="38100" dist="38100" dir="2700000" algn="tl">
                    <a:srgbClr val="000000"/>
                  </a:outerShdw>
                </a:effectLst>
                <a:latin typeface="Arial" charset="0"/>
              </a:rPr>
              <a:t>1912</a:t>
            </a:r>
            <a:r>
              <a:rPr lang="en-US" sz="2200" dirty="0">
                <a:effectLst>
                  <a:outerShdw blurRad="38100" dist="38100" dir="2700000" algn="tl">
                    <a:srgbClr val="000000"/>
                  </a:outerShdw>
                </a:effectLst>
                <a:latin typeface="Arial" charset="0"/>
              </a:rPr>
              <a:t>, </a:t>
            </a:r>
            <a:r>
              <a:rPr lang="en-US" sz="2200" u="sng" dirty="0">
                <a:effectLst>
                  <a:outerShdw blurRad="38100" dist="38100" dir="2700000" algn="tl">
                    <a:srgbClr val="000000"/>
                  </a:outerShdw>
                </a:effectLst>
                <a:latin typeface="Arial" charset="0"/>
              </a:rPr>
              <a:t>Piltdown </a:t>
            </a:r>
            <a:r>
              <a:rPr lang="en-US" sz="2200" dirty="0">
                <a:effectLst>
                  <a:outerShdw blurRad="38100" dist="38100" dir="2700000" algn="tl">
                    <a:srgbClr val="000000"/>
                  </a:outerShdw>
                </a:effectLst>
                <a:latin typeface="Arial" charset="0"/>
              </a:rPr>
              <a:t>Man Hoax</a:t>
            </a:r>
          </a:p>
          <a:p>
            <a:pPr marL="406400" indent="-406400" eaLnBrk="1" hangingPunct="1">
              <a:spcBef>
                <a:spcPct val="20000"/>
              </a:spcBef>
              <a:buClr>
                <a:schemeClr val="hlink"/>
              </a:buClr>
              <a:buSzPct val="90000"/>
              <a:buFont typeface="Wingdings" pitchFamily="2" charset="2"/>
              <a:buNone/>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800" dirty="0">
              <a:effectLst>
                <a:outerShdw blurRad="38100" dist="38100" dir="2700000" algn="tl">
                  <a:srgbClr val="000000"/>
                </a:outerShdw>
              </a:effectLst>
              <a:latin typeface="Arial" charset="0"/>
            </a:endParaRPr>
          </a:p>
        </p:txBody>
      </p:sp>
      <p:sp>
        <p:nvSpPr>
          <p:cNvPr id="472076" name="Rectangle 12">
            <a:extLst>
              <a:ext uri="{FF2B5EF4-FFF2-40B4-BE49-F238E27FC236}">
                <a16:creationId xmlns:a16="http://schemas.microsoft.com/office/drawing/2014/main" id="{DF206F36-32FC-E008-EF5A-1B35FFE1D042}"/>
              </a:ext>
            </a:extLst>
          </p:cNvPr>
          <p:cNvSpPr>
            <a:spLocks noChangeArrowheads="1"/>
          </p:cNvSpPr>
          <p:nvPr/>
        </p:nvSpPr>
        <p:spPr bwMode="auto">
          <a:xfrm>
            <a:off x="381000" y="762000"/>
            <a:ext cx="8229600" cy="304800"/>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Examples of Hoaxes by Evolutionists Have Been Perpetrated for Over 130 Year</a:t>
            </a:r>
          </a:p>
        </p:txBody>
      </p:sp>
      <p:pic>
        <p:nvPicPr>
          <p:cNvPr id="17412" name="Picture 9">
            <a:extLst>
              <a:ext uri="{FF2B5EF4-FFF2-40B4-BE49-F238E27FC236}">
                <a16:creationId xmlns:a16="http://schemas.microsoft.com/office/drawing/2014/main" id="{4E71F3A9-BC0A-4449-5907-0A2A63E6427F}"/>
              </a:ext>
            </a:extLst>
          </p:cNvPr>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0" y="2133600"/>
            <a:ext cx="6934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7">
            <a:extLst>
              <a:ext uri="{FF2B5EF4-FFF2-40B4-BE49-F238E27FC236}">
                <a16:creationId xmlns:a16="http://schemas.microsoft.com/office/drawing/2014/main" id="{B38EBC13-6C47-A84C-82C3-011069F33690}"/>
              </a:ext>
            </a:extLst>
          </p:cNvPr>
          <p:cNvPicPr>
            <a:picLocks noChangeAspect="1" noChangeArrowheads="1"/>
          </p:cNvPicPr>
          <p:nvPr/>
        </p:nvPicPr>
        <p:blipFill>
          <a:blip r:embed="rId5">
            <a:lum bright="20000"/>
            <a:extLst>
              <a:ext uri="{28A0092B-C50C-407E-A947-70E740481C1C}">
                <a14:useLocalDpi xmlns:a14="http://schemas.microsoft.com/office/drawing/2010/main" val="0"/>
              </a:ext>
            </a:extLst>
          </a:blip>
          <a:srcRect/>
          <a:stretch>
            <a:fillRect/>
          </a:stretch>
        </p:blipFill>
        <p:spPr bwMode="auto">
          <a:xfrm>
            <a:off x="5151438" y="2132013"/>
            <a:ext cx="3957637" cy="395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BE39A9D-3385-AE9D-DCFF-544174C8434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380EBF4-3070-4D4B-8890-6598F6A57542}" type="slidenum">
              <a:rPr lang="en-US" altLang="en-US" smtClean="0">
                <a:latin typeface="Arial" panose="020B0604020202020204" pitchFamily="34" charset="0"/>
              </a:rPr>
              <a:pPr>
                <a:defRPr/>
              </a:pPr>
              <a:t>7</a:t>
            </a:fld>
            <a:endParaRPr lang="en-US" altLang="en-US">
              <a:latin typeface="Arial" panose="020B0604020202020204" pitchFamily="34" charset="0"/>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B3074191-0089-C41D-0A76-A0147175F7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729138"/>
            <a:ext cx="7202488" cy="5399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489D745-207F-58F5-C35C-5C7A6574A42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A6712FB-D1A6-4DE0-A557-7FF523F5C4F8}" type="slidenum">
              <a:rPr lang="en-US" altLang="en-US" smtClean="0">
                <a:latin typeface="Arial" panose="020B0604020202020204" pitchFamily="34" charset="0"/>
              </a:rPr>
              <a:pPr>
                <a:defRPr/>
              </a:pPr>
              <a:t>8</a:t>
            </a:fld>
            <a:endParaRPr lang="en-US" altLang="en-US">
              <a:latin typeface="Arial" panose="020B0604020202020204" pitchFamily="34" charset="0"/>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679D0E02-7DF7-ABD8-7888-D1E7BC3586FE}"/>
              </a:ext>
            </a:extLst>
          </p:cNvPr>
          <p:cNvSpPr>
            <a:spLocks noChangeArrowheads="1"/>
          </p:cNvSpPr>
          <p:nvPr/>
        </p:nvSpPr>
        <p:spPr bwMode="auto">
          <a:xfrm>
            <a:off x="381000" y="1219200"/>
            <a:ext cx="46482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dirty="0">
                <a:effectLst>
                  <a:outerShdw blurRad="38100" dist="38100" dir="2700000" algn="tl">
                    <a:srgbClr val="000000"/>
                  </a:outerShdw>
                </a:effectLst>
                <a:latin typeface="Arial" charset="0"/>
              </a:rPr>
              <a:t>       </a:t>
            </a:r>
          </a:p>
          <a:p>
            <a:pPr marL="406400" indent="-406400" eaLnBrk="1" hangingPunct="1">
              <a:spcBef>
                <a:spcPct val="20000"/>
              </a:spcBef>
              <a:spcAft>
                <a:spcPts val="1200"/>
              </a:spcAft>
              <a:buClr>
                <a:schemeClr val="hlink"/>
              </a:buClr>
              <a:buSzPct val="90000"/>
              <a:buBlip>
                <a:blip r:embed="rId3"/>
              </a:buBlip>
              <a:defRPr/>
            </a:pPr>
            <a:r>
              <a:rPr lang="en-US" sz="2300" dirty="0">
                <a:solidFill>
                  <a:srgbClr val="FFC000"/>
                </a:solidFill>
                <a:effectLst>
                  <a:outerShdw blurRad="38100" dist="38100" dir="2700000" algn="tl">
                    <a:srgbClr val="000000"/>
                  </a:outerShdw>
                </a:effectLst>
                <a:latin typeface="Arial" charset="0"/>
              </a:rPr>
              <a:t>1922</a:t>
            </a:r>
            <a:r>
              <a:rPr lang="en-US" sz="2300" dirty="0">
                <a:effectLst>
                  <a:outerShdw blurRad="38100" dist="38100" dir="2700000" algn="tl">
                    <a:srgbClr val="000000"/>
                  </a:outerShdw>
                </a:effectLst>
                <a:latin typeface="Arial" charset="0"/>
              </a:rPr>
              <a:t>, </a:t>
            </a:r>
            <a:r>
              <a:rPr lang="en-US" sz="2300" u="sng" dirty="0">
                <a:effectLst>
                  <a:outerShdw blurRad="38100" dist="38100" dir="2700000" algn="tl">
                    <a:srgbClr val="000000"/>
                  </a:outerShdw>
                </a:effectLst>
                <a:latin typeface="Arial" charset="0"/>
              </a:rPr>
              <a:t>Nebraska Man</a:t>
            </a:r>
            <a:r>
              <a:rPr lang="en-US" sz="2300" dirty="0">
                <a:effectLst>
                  <a:outerShdw blurRad="38100" dist="38100" dir="2700000" algn="tl">
                    <a:srgbClr val="000000"/>
                  </a:outerShdw>
                </a:effectLst>
                <a:latin typeface="Arial" charset="0"/>
              </a:rPr>
              <a:t> – Found to be the tooth of a pig</a:t>
            </a:r>
          </a:p>
          <a:p>
            <a:pPr marL="406400" indent="-406400" eaLnBrk="1" hangingPunct="1">
              <a:spcBef>
                <a:spcPct val="20000"/>
              </a:spcBef>
              <a:spcAft>
                <a:spcPts val="1200"/>
              </a:spcAft>
              <a:buClr>
                <a:schemeClr val="hlink"/>
              </a:buClr>
              <a:buSzPct val="90000"/>
              <a:buBlip>
                <a:blip r:embed="rId3"/>
              </a:buBlip>
              <a:defRPr/>
            </a:pPr>
            <a:r>
              <a:rPr lang="en-US" sz="2300" dirty="0">
                <a:solidFill>
                  <a:srgbClr val="FFC000"/>
                </a:solidFill>
                <a:effectLst>
                  <a:outerShdw blurRad="38100" dist="38100" dir="2700000" algn="tl">
                    <a:srgbClr val="000000"/>
                  </a:outerShdw>
                </a:effectLst>
                <a:latin typeface="Arial" charset="0"/>
              </a:rPr>
              <a:t>1892</a:t>
            </a:r>
            <a:r>
              <a:rPr lang="en-US" sz="2300" dirty="0">
                <a:effectLst>
                  <a:outerShdw blurRad="38100" dist="38100" dir="2700000" algn="tl">
                    <a:srgbClr val="000000"/>
                  </a:outerShdw>
                </a:effectLst>
                <a:latin typeface="Arial" charset="0"/>
              </a:rPr>
              <a:t>, </a:t>
            </a:r>
            <a:r>
              <a:rPr lang="en-US" sz="2300" u="sng" dirty="0" err="1">
                <a:effectLst>
                  <a:outerShdw blurRad="38100" dist="38100" dir="2700000" algn="tl">
                    <a:srgbClr val="000000"/>
                  </a:outerShdw>
                </a:effectLst>
                <a:latin typeface="Arial" charset="0"/>
              </a:rPr>
              <a:t>Orce</a:t>
            </a:r>
            <a:r>
              <a:rPr lang="en-US" sz="2300" u="sng" dirty="0">
                <a:effectLst>
                  <a:outerShdw blurRad="38100" dist="38100" dir="2700000" algn="tl">
                    <a:srgbClr val="000000"/>
                  </a:outerShdw>
                </a:effectLst>
                <a:latin typeface="Arial" charset="0"/>
              </a:rPr>
              <a:t> Man</a:t>
            </a:r>
            <a:r>
              <a:rPr lang="en-US" sz="2300" dirty="0">
                <a:effectLst>
                  <a:outerShdw blurRad="38100" dist="38100" dir="2700000" algn="tl">
                    <a:srgbClr val="000000"/>
                  </a:outerShdw>
                </a:effectLst>
                <a:latin typeface="Arial" charset="0"/>
              </a:rPr>
              <a:t> – Found to be the             skull of a donkey</a:t>
            </a:r>
          </a:p>
          <a:p>
            <a:pPr marL="406400" indent="-406400" eaLnBrk="1" hangingPunct="1">
              <a:spcBef>
                <a:spcPct val="20000"/>
              </a:spcBef>
              <a:spcAft>
                <a:spcPts val="1200"/>
              </a:spcAft>
              <a:buClr>
                <a:schemeClr val="hlink"/>
              </a:buClr>
              <a:buSzPct val="90000"/>
              <a:buFontTx/>
              <a:buBlip>
                <a:blip r:embed="rId3"/>
              </a:buBlip>
              <a:defRPr/>
            </a:pPr>
            <a:r>
              <a:rPr lang="en-US" sz="2300" dirty="0">
                <a:solidFill>
                  <a:srgbClr val="FFC000"/>
                </a:solidFill>
                <a:effectLst>
                  <a:outerShdw blurRad="38100" dist="38100" dir="2700000" algn="tl">
                    <a:srgbClr val="000000"/>
                  </a:outerShdw>
                </a:effectLst>
                <a:latin typeface="Arial" charset="0"/>
              </a:rPr>
              <a:t>1891</a:t>
            </a:r>
            <a:r>
              <a:rPr lang="en-US" sz="2300" dirty="0">
                <a:effectLst>
                  <a:outerShdw blurRad="38100" dist="38100" dir="2700000" algn="tl">
                    <a:srgbClr val="000000"/>
                  </a:outerShdw>
                </a:effectLst>
                <a:latin typeface="Arial" charset="0"/>
              </a:rPr>
              <a:t>, </a:t>
            </a:r>
            <a:r>
              <a:rPr lang="en-US" sz="2300" u="sng" dirty="0">
                <a:effectLst>
                  <a:outerShdw blurRad="38100" dist="38100" dir="2700000" algn="tl">
                    <a:srgbClr val="000000"/>
                  </a:outerShdw>
                </a:effectLst>
                <a:latin typeface="Arial" charset="0"/>
              </a:rPr>
              <a:t>Java Man</a:t>
            </a:r>
            <a:r>
              <a:rPr lang="en-US" sz="2300" dirty="0">
                <a:effectLst>
                  <a:outerShdw blurRad="38100" dist="38100" dir="2700000" algn="tl">
                    <a:srgbClr val="000000"/>
                  </a:outerShdw>
                </a:effectLst>
                <a:latin typeface="Arial" charset="0"/>
              </a:rPr>
              <a:t> – Found to be the skullcap, three teeth and femur of human</a:t>
            </a:r>
          </a:p>
          <a:p>
            <a:pPr marL="406400" indent="-406400" eaLnBrk="1" hangingPunct="1">
              <a:spcBef>
                <a:spcPct val="20000"/>
              </a:spcBef>
              <a:spcAft>
                <a:spcPts val="1200"/>
              </a:spcAft>
              <a:buClr>
                <a:schemeClr val="hlink"/>
              </a:buClr>
              <a:buSzPct val="90000"/>
              <a:buFont typeface="Wingdings" pitchFamily="2" charset="2"/>
              <a:buBlip>
                <a:blip r:embed="rId3"/>
              </a:buBlip>
              <a:defRPr/>
            </a:pPr>
            <a:r>
              <a:rPr lang="en-US" sz="2300" dirty="0">
                <a:effectLst>
                  <a:outerShdw blurRad="38100" dist="38100" dir="2700000" algn="tl">
                    <a:srgbClr val="000000"/>
                  </a:outerShdw>
                </a:effectLst>
                <a:latin typeface="Arial" charset="0"/>
              </a:rPr>
              <a:t>The hypothesis that </a:t>
            </a:r>
            <a:r>
              <a:rPr lang="en-US" sz="2300" u="sng" dirty="0">
                <a:effectLst>
                  <a:outerShdw blurRad="38100" dist="38100" dir="2700000" algn="tl">
                    <a:srgbClr val="000000"/>
                  </a:outerShdw>
                </a:effectLst>
                <a:latin typeface="Arial" charset="0"/>
              </a:rPr>
              <a:t>life arose from non-life</a:t>
            </a:r>
            <a:r>
              <a:rPr lang="en-US" sz="2300" dirty="0">
                <a:effectLst>
                  <a:outerShdw blurRad="38100" dist="38100" dir="2700000" algn="tl">
                    <a:srgbClr val="000000"/>
                  </a:outerShdw>
                </a:effectLst>
                <a:latin typeface="Arial" charset="0"/>
              </a:rPr>
              <a:t> taught as a fact in public schools</a:t>
            </a:r>
          </a:p>
          <a:p>
            <a:pPr marL="406400" indent="-406400" eaLnBrk="1" hangingPunct="1">
              <a:spcBef>
                <a:spcPct val="20000"/>
              </a:spcBef>
              <a:buClr>
                <a:schemeClr val="hlink"/>
              </a:buClr>
              <a:buSzPct val="90000"/>
              <a:buFont typeface="Wingdings" pitchFamily="2" charset="2"/>
              <a:buNone/>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800" dirty="0">
              <a:effectLst>
                <a:outerShdw blurRad="38100" dist="38100" dir="2700000" algn="tl">
                  <a:srgbClr val="000000"/>
                </a:outerShdw>
              </a:effectLst>
              <a:latin typeface="Arial" charset="0"/>
            </a:endParaRPr>
          </a:p>
        </p:txBody>
      </p:sp>
      <p:sp>
        <p:nvSpPr>
          <p:cNvPr id="472076" name="Rectangle 12">
            <a:extLst>
              <a:ext uri="{FF2B5EF4-FFF2-40B4-BE49-F238E27FC236}">
                <a16:creationId xmlns:a16="http://schemas.microsoft.com/office/drawing/2014/main" id="{E7F170D4-A03B-9027-FFCC-729626E9EFC8}"/>
              </a:ext>
            </a:extLst>
          </p:cNvPr>
          <p:cNvSpPr>
            <a:spLocks noChangeArrowheads="1"/>
          </p:cNvSpPr>
          <p:nvPr/>
        </p:nvSpPr>
        <p:spPr bwMode="auto">
          <a:xfrm>
            <a:off x="381000" y="685800"/>
            <a:ext cx="8229600" cy="3048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Examples of Scientific Misrepresentations by Evolutionists</a:t>
            </a:r>
          </a:p>
        </p:txBody>
      </p:sp>
      <p:pic>
        <p:nvPicPr>
          <p:cNvPr id="20484" name="Picture 2">
            <a:extLst>
              <a:ext uri="{FF2B5EF4-FFF2-40B4-BE49-F238E27FC236}">
                <a16:creationId xmlns:a16="http://schemas.microsoft.com/office/drawing/2014/main" id="{5E7449F0-DCFF-918B-A107-239EC0661F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1309209"/>
            <a:ext cx="1871207" cy="328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4">
            <a:extLst>
              <a:ext uri="{FF2B5EF4-FFF2-40B4-BE49-F238E27FC236}">
                <a16:creationId xmlns:a16="http://schemas.microsoft.com/office/drawing/2014/main" id="{AF0F0499-7053-560D-AF15-09AD4584E5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1327473"/>
            <a:ext cx="16240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a:hlinkClick r:id="rId6"/>
            <a:extLst>
              <a:ext uri="{FF2B5EF4-FFF2-40B4-BE49-F238E27FC236}">
                <a16:creationId xmlns:a16="http://schemas.microsoft.com/office/drawing/2014/main" id="{FFBEEDB6-D516-C42B-746F-F5BEA5426C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7818" y="3130227"/>
            <a:ext cx="1624013" cy="192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8">
            <a:hlinkClick r:id="rId8"/>
            <a:extLst>
              <a:ext uri="{FF2B5EF4-FFF2-40B4-BE49-F238E27FC236}">
                <a16:creationId xmlns:a16="http://schemas.microsoft.com/office/drawing/2014/main" id="{B52AFE3E-4758-A93B-EE1A-B6731894D23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6160" y="4806437"/>
            <a:ext cx="1961472" cy="182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647E914-CCDD-E146-38EB-3EC310880555}"/>
              </a:ext>
            </a:extLst>
          </p:cNvPr>
          <p:cNvSpPr>
            <a:spLocks noGrp="1"/>
          </p:cNvSpPr>
          <p:nvPr>
            <p:ph type="sldNum" sz="quarter" idx="12"/>
          </p:nvPr>
        </p:nvSpPr>
        <p:spPr>
          <a:xfrm>
            <a:off x="6553200" y="66294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2583E89-741A-4F64-9543-0AD06FD01108}" type="slidenum">
              <a:rPr lang="en-US" altLang="en-US" smtClean="0">
                <a:latin typeface="Arial" panose="020B0604020202020204" pitchFamily="34" charset="0"/>
              </a:rPr>
              <a:pPr>
                <a:defRPr/>
              </a:pPr>
              <a:t>9</a:t>
            </a:fld>
            <a:endParaRPr lang="en-US" altLang="en-US">
              <a:latin typeface="Arial" panose="020B0604020202020204" pitchFamily="34" charset="0"/>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098F14BD-D47C-5F10-FFE9-053443D5C88C}"/>
              </a:ext>
            </a:extLst>
          </p:cNvPr>
          <p:cNvSpPr>
            <a:spLocks noGrp="1" noChangeArrowheads="1"/>
          </p:cNvSpPr>
          <p:nvPr>
            <p:ph type="title"/>
          </p:nvPr>
        </p:nvSpPr>
        <p:spPr>
          <a:xfrm>
            <a:off x="762000" y="2362200"/>
            <a:ext cx="7620000" cy="1384300"/>
          </a:xfrm>
        </p:spPr>
        <p:txBody>
          <a:bodyPr anchor="t">
            <a:noAutofit/>
          </a:bodyPr>
          <a:lstStyle/>
          <a:p>
            <a:pPr algn="l" eaLnBrk="1" hangingPunct="1">
              <a:defRPr/>
            </a:pPr>
            <a:r>
              <a:rPr lang="en-US" sz="2800" dirty="0"/>
              <a:t>The Bible tells us there will be deceivers who peddle lies and propaganda to supplant divine truth with lies</a:t>
            </a:r>
            <a:endParaRPr lang="en-US" sz="2800" dirty="0">
              <a:solidFill>
                <a:srgbClr val="FFCC00"/>
              </a:solidFill>
            </a:endParaRPr>
          </a:p>
        </p:txBody>
      </p:sp>
      <p:sp>
        <p:nvSpPr>
          <p:cNvPr id="376838" name="Rectangle 6">
            <a:extLst>
              <a:ext uri="{FF2B5EF4-FFF2-40B4-BE49-F238E27FC236}">
                <a16:creationId xmlns:a16="http://schemas.microsoft.com/office/drawing/2014/main" id="{342B1C37-C606-5733-1F67-4EC8E5913A0C}"/>
              </a:ext>
            </a:extLst>
          </p:cNvPr>
          <p:cNvSpPr>
            <a:spLocks noChangeArrowheads="1"/>
          </p:cNvSpPr>
          <p:nvPr/>
        </p:nvSpPr>
        <p:spPr bwMode="auto">
          <a:xfrm>
            <a:off x="609600" y="1460500"/>
            <a:ext cx="8229600" cy="63500"/>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We Shouldn’t Be Surprised at the Deceit.                 In Fact, We Should Be Prepared for It </a:t>
            </a:r>
          </a:p>
        </p:txBody>
      </p:sp>
      <p:sp>
        <p:nvSpPr>
          <p:cNvPr id="2" name="Slide Number Placeholder 1">
            <a:extLst>
              <a:ext uri="{FF2B5EF4-FFF2-40B4-BE49-F238E27FC236}">
                <a16:creationId xmlns:a16="http://schemas.microsoft.com/office/drawing/2014/main" id="{C80E911F-A7BD-FBFC-57EA-D6236817712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187C127-7A5C-4FFB-B3BD-BC68E44B3A47}" type="slidenum">
              <a:rPr lang="en-US" altLang="en-US" smtClean="0">
                <a:latin typeface="Arial" panose="020B0604020202020204" pitchFamily="34" charset="0"/>
              </a:rPr>
              <a:pPr>
                <a:defRPr/>
              </a:pPr>
              <a:t>10</a:t>
            </a:fld>
            <a:endParaRPr lang="en-US" altLang="en-US">
              <a:latin typeface="Arial" panose="020B0604020202020204" pitchFamily="34"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FCFDEE14-8715-8011-99F4-B79B70E009F6}"/>
              </a:ext>
            </a:extLst>
          </p:cNvPr>
          <p:cNvSpPr>
            <a:spLocks noGrp="1" noChangeArrowheads="1"/>
          </p:cNvSpPr>
          <p:nvPr>
            <p:ph type="title"/>
          </p:nvPr>
        </p:nvSpPr>
        <p:spPr>
          <a:xfrm>
            <a:off x="533400" y="2590800"/>
            <a:ext cx="8229600" cy="1143000"/>
          </a:xfrm>
        </p:spPr>
        <p:txBody>
          <a:bodyPr/>
          <a:lstStyle/>
          <a:p>
            <a:pPr algn="l" eaLnBrk="1" hangingPunct="1">
              <a:defRPr/>
            </a:pPr>
            <a:r>
              <a:rPr lang="en-US" sz="2800" i="1" dirty="0"/>
              <a:t>“Then Saul, who also is called Paul, filled with the Holy Spirit, looked intently at him and said, </a:t>
            </a:r>
            <a:r>
              <a:rPr lang="en-US" sz="2800" i="1" dirty="0">
                <a:solidFill>
                  <a:schemeClr val="tx1"/>
                </a:solidFill>
              </a:rPr>
              <a:t>‘</a:t>
            </a:r>
            <a:r>
              <a:rPr lang="en-US" sz="2800" i="1" dirty="0">
                <a:solidFill>
                  <a:srgbClr val="FFC000"/>
                </a:solidFill>
              </a:rPr>
              <a:t>O</a:t>
            </a:r>
            <a:r>
              <a:rPr lang="en-US" sz="2800" i="1" dirty="0">
                <a:solidFill>
                  <a:schemeClr val="tx1"/>
                </a:solidFill>
              </a:rPr>
              <a:t> </a:t>
            </a:r>
            <a:r>
              <a:rPr lang="en-US" sz="2800" i="1" dirty="0">
                <a:solidFill>
                  <a:srgbClr val="FFCC00"/>
                </a:solidFill>
              </a:rPr>
              <a:t>full of all deceit and all fraud</a:t>
            </a:r>
            <a:r>
              <a:rPr lang="en-US" sz="2800" i="1" dirty="0"/>
              <a:t>, you son of the devil, you enemy of all righteousness, </a:t>
            </a:r>
            <a:r>
              <a:rPr lang="en-US" sz="2800" i="1" dirty="0">
                <a:solidFill>
                  <a:srgbClr val="FFC000"/>
                </a:solidFill>
              </a:rPr>
              <a:t>will you not cease</a:t>
            </a:r>
            <a:r>
              <a:rPr lang="en-US" sz="2800" i="1" dirty="0"/>
              <a:t> </a:t>
            </a:r>
            <a:r>
              <a:rPr lang="en-US" sz="2800" i="1" dirty="0">
                <a:solidFill>
                  <a:srgbClr val="FFCC00"/>
                </a:solidFill>
              </a:rPr>
              <a:t>perverting the straight ways of the Lord?</a:t>
            </a:r>
            <a:r>
              <a:rPr lang="en-US" sz="2800" i="1" dirty="0"/>
              <a:t>  And now, indeed, the hand of the Lord is upon you, and you shall be blind, not seeing the sun for a time.’ And immediately a dark mist fell on him, and he went around seeking someone to lead him by the hand.”</a:t>
            </a:r>
            <a:r>
              <a:rPr lang="en-US" sz="2800" dirty="0"/>
              <a:t> </a:t>
            </a:r>
            <a:br>
              <a:rPr lang="en-US" sz="2800" dirty="0"/>
            </a:br>
            <a:r>
              <a:rPr lang="en-US" sz="2800" dirty="0"/>
              <a:t> </a:t>
            </a:r>
            <a:r>
              <a:rPr lang="en-US" sz="2800" dirty="0">
                <a:solidFill>
                  <a:srgbClr val="FFCC00"/>
                </a:solidFill>
              </a:rPr>
              <a:t>Acts 13:9-11</a:t>
            </a:r>
          </a:p>
        </p:txBody>
      </p:sp>
      <p:sp>
        <p:nvSpPr>
          <p:cNvPr id="376838" name="Rectangle 6">
            <a:extLst>
              <a:ext uri="{FF2B5EF4-FFF2-40B4-BE49-F238E27FC236}">
                <a16:creationId xmlns:a16="http://schemas.microsoft.com/office/drawing/2014/main" id="{66571F50-D670-2C81-7DBA-2A8E0C64F309}"/>
              </a:ext>
            </a:extLst>
          </p:cNvPr>
          <p:cNvSpPr>
            <a:spLocks noChangeArrowheads="1"/>
          </p:cNvSpPr>
          <p:nvPr/>
        </p:nvSpPr>
        <p:spPr bwMode="auto">
          <a:xfrm>
            <a:off x="609600" y="533400"/>
            <a:ext cx="8229600" cy="63500"/>
          </a:xfrm>
          <a:prstGeom prst="rect">
            <a:avLst/>
          </a:prstGeom>
          <a:noFill/>
          <a:ln w="9525">
            <a:noFill/>
            <a:miter lim="800000"/>
            <a:headEnd/>
            <a:tailEnd/>
          </a:ln>
          <a:effectLst/>
        </p:spPr>
        <p:txBody>
          <a:bodyPr anchor="ctr"/>
          <a:lstStyle/>
          <a:p>
            <a:pPr algn="ctr" eaLnBrk="1" hangingPunct="1">
              <a:defRPr/>
            </a:pPr>
            <a:r>
              <a:rPr lang="en-US" sz="4000" dirty="0" err="1">
                <a:solidFill>
                  <a:srgbClr val="FFCC00"/>
                </a:solidFill>
                <a:effectLst>
                  <a:outerShdw blurRad="38100" dist="38100" dir="2700000" algn="tl">
                    <a:srgbClr val="000000"/>
                  </a:outerShdw>
                </a:effectLst>
                <a:latin typeface="Arial" charset="0"/>
              </a:rPr>
              <a:t>Elymas</a:t>
            </a:r>
            <a:r>
              <a:rPr lang="en-US" sz="4000" dirty="0">
                <a:solidFill>
                  <a:srgbClr val="FFCC00"/>
                </a:solidFill>
                <a:effectLst>
                  <a:outerShdw blurRad="38100" dist="38100" dir="2700000" algn="tl">
                    <a:srgbClr val="000000"/>
                  </a:outerShdw>
                </a:effectLst>
                <a:latin typeface="Arial" charset="0"/>
              </a:rPr>
              <a:t> (Bar-Jesus)</a:t>
            </a:r>
          </a:p>
        </p:txBody>
      </p:sp>
      <p:pic>
        <p:nvPicPr>
          <p:cNvPr id="24580" name="Picture 7">
            <a:extLst>
              <a:ext uri="{FF2B5EF4-FFF2-40B4-BE49-F238E27FC236}">
                <a16:creationId xmlns:a16="http://schemas.microsoft.com/office/drawing/2014/main" id="{8C2031CE-2A36-7665-00B5-2E21EF9062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221038"/>
            <a:ext cx="5029200" cy="363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17E72E99-E1C6-44A1-9410-F03BBC3294FC}"/>
              </a:ext>
            </a:extLst>
          </p:cNvPr>
          <p:cNvCxnSpPr/>
          <p:nvPr/>
        </p:nvCxnSpPr>
        <p:spPr bwMode="auto">
          <a:xfrm>
            <a:off x="6172200" y="838200"/>
            <a:ext cx="1066800" cy="2514600"/>
          </a:xfrm>
          <a:prstGeom prst="straightConnector1">
            <a:avLst/>
          </a:prstGeom>
          <a:solidFill>
            <a:schemeClr val="accent1"/>
          </a:solidFill>
          <a:ln w="50800" cap="flat" cmpd="sng" algn="ctr">
            <a:solidFill>
              <a:srgbClr val="00FF00"/>
            </a:solidFill>
            <a:prstDash val="solid"/>
            <a:round/>
            <a:headEnd type="none" w="med" len="med"/>
            <a:tailEnd type="arrow"/>
          </a:ln>
          <a:effectLst>
            <a:outerShdw blurRad="50800" dist="50800" dir="5400000" algn="ctr" rotWithShape="0">
              <a:srgbClr val="000000"/>
            </a:outerShdw>
          </a:effectLst>
        </p:spPr>
      </p:cxnSp>
      <p:sp>
        <p:nvSpPr>
          <p:cNvPr id="2" name="Slide Number Placeholder 1">
            <a:extLst>
              <a:ext uri="{FF2B5EF4-FFF2-40B4-BE49-F238E27FC236}">
                <a16:creationId xmlns:a16="http://schemas.microsoft.com/office/drawing/2014/main" id="{0248FAE3-3CDB-7C23-BCC1-025292D20B7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FE7B29E-15A4-4979-895E-8C91420CE7D7}" type="slidenum">
              <a:rPr lang="en-US" altLang="en-US" smtClean="0">
                <a:latin typeface="Arial" panose="020B0604020202020204" pitchFamily="34" charset="0"/>
              </a:rPr>
              <a:pPr>
                <a:defRPr/>
              </a:pPr>
              <a:t>11</a:t>
            </a:fld>
            <a:endParaRPr lang="en-US" altLang="en-US">
              <a:latin typeface="Arial" panose="020B0604020202020204" pitchFamily="34" charset="0"/>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7186" name="Rectangle 2">
            <a:extLst>
              <a:ext uri="{FF2B5EF4-FFF2-40B4-BE49-F238E27FC236}">
                <a16:creationId xmlns:a16="http://schemas.microsoft.com/office/drawing/2014/main" id="{F49EAC1D-C5D2-1363-9F17-5A121255CF07}"/>
              </a:ext>
            </a:extLst>
          </p:cNvPr>
          <p:cNvSpPr>
            <a:spLocks noGrp="1" noChangeArrowheads="1"/>
          </p:cNvSpPr>
          <p:nvPr>
            <p:ph type="title"/>
          </p:nvPr>
        </p:nvSpPr>
        <p:spPr>
          <a:xfrm>
            <a:off x="609600" y="1203325"/>
            <a:ext cx="8229600" cy="1143000"/>
          </a:xfrm>
        </p:spPr>
        <p:txBody>
          <a:bodyPr/>
          <a:lstStyle/>
          <a:p>
            <a:pPr algn="l" eaLnBrk="1" hangingPunct="1">
              <a:defRPr/>
            </a:pPr>
            <a:r>
              <a:rPr lang="en-US" sz="2600" i="1" dirty="0">
                <a:solidFill>
                  <a:schemeClr val="tx1"/>
                </a:solidFill>
              </a:rPr>
              <a:t>“</a:t>
            </a:r>
            <a:r>
              <a:rPr lang="en-US" sz="2600" i="1" u="sng" dirty="0">
                <a:solidFill>
                  <a:schemeClr val="tx1"/>
                </a:solidFill>
              </a:rPr>
              <a:t>Beware lest anyone cheat you through philosophy and empty deceit</a:t>
            </a:r>
            <a:r>
              <a:rPr lang="en-US" sz="2600" i="1" dirty="0"/>
              <a:t>, according to the tradition of men, according to the basic principles of the world, and not according to Christ.”</a:t>
            </a:r>
            <a:br>
              <a:rPr lang="en-US" sz="2600" i="1" dirty="0"/>
            </a:br>
            <a:r>
              <a:rPr lang="en-US" sz="2600" i="1" dirty="0">
                <a:solidFill>
                  <a:srgbClr val="FFC000"/>
                </a:solidFill>
              </a:rPr>
              <a:t>- </a:t>
            </a:r>
            <a:r>
              <a:rPr lang="en-US" sz="2600" dirty="0">
                <a:solidFill>
                  <a:srgbClr val="FFC000"/>
                </a:solidFill>
              </a:rPr>
              <a:t>Col. </a:t>
            </a:r>
            <a:r>
              <a:rPr lang="en-US" sz="2600" dirty="0">
                <a:solidFill>
                  <a:srgbClr val="FFCC00"/>
                </a:solidFill>
              </a:rPr>
              <a:t>2:8</a:t>
            </a:r>
            <a:r>
              <a:rPr lang="en-US" sz="2600" dirty="0"/>
              <a:t> </a:t>
            </a:r>
          </a:p>
        </p:txBody>
      </p:sp>
      <p:sp>
        <p:nvSpPr>
          <p:cNvPr id="477187" name="Rectangle 3">
            <a:extLst>
              <a:ext uri="{FF2B5EF4-FFF2-40B4-BE49-F238E27FC236}">
                <a16:creationId xmlns:a16="http://schemas.microsoft.com/office/drawing/2014/main" id="{267AA5B3-2243-C7F0-4898-7D6B4A29119F}"/>
              </a:ext>
            </a:extLst>
          </p:cNvPr>
          <p:cNvSpPr>
            <a:spLocks noChangeArrowheads="1"/>
          </p:cNvSpPr>
          <p:nvPr/>
        </p:nvSpPr>
        <p:spPr bwMode="auto">
          <a:xfrm>
            <a:off x="609600" y="425656"/>
            <a:ext cx="8229600" cy="63500"/>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Beware</a:t>
            </a:r>
          </a:p>
        </p:txBody>
      </p:sp>
      <p:pic>
        <p:nvPicPr>
          <p:cNvPr id="26628" name="Picture 7">
            <a:extLst>
              <a:ext uri="{FF2B5EF4-FFF2-40B4-BE49-F238E27FC236}">
                <a16:creationId xmlns:a16="http://schemas.microsoft.com/office/drawing/2014/main" id="{2A90D67A-F4D1-CDB0-707C-488FFAEAF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528888"/>
            <a:ext cx="5562600"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2A9846A-9C52-2BF6-5DD4-FB44CEE2F19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5313F7B-1BEE-4FC5-B5EE-CD84BB5B5D2C}" type="slidenum">
              <a:rPr lang="en-US" altLang="en-US" smtClean="0">
                <a:latin typeface="Arial" panose="020B0604020202020204" pitchFamily="34" charset="0"/>
              </a:rPr>
              <a:pPr>
                <a:defRPr/>
              </a:pPr>
              <a:t>12</a:t>
            </a:fld>
            <a:endParaRPr lang="en-US" altLang="en-US">
              <a:latin typeface="Arial" panose="020B0604020202020204" pitchFamily="3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5554" name="Rectangle 2">
            <a:extLst>
              <a:ext uri="{FF2B5EF4-FFF2-40B4-BE49-F238E27FC236}">
                <a16:creationId xmlns:a16="http://schemas.microsoft.com/office/drawing/2014/main" id="{EF121F98-99E4-F790-879D-A4E0ED5D9BA1}"/>
              </a:ext>
            </a:extLst>
          </p:cNvPr>
          <p:cNvSpPr>
            <a:spLocks noGrp="1" noChangeArrowheads="1"/>
          </p:cNvSpPr>
          <p:nvPr>
            <p:ph type="title"/>
          </p:nvPr>
        </p:nvSpPr>
        <p:spPr>
          <a:xfrm>
            <a:off x="457200" y="228600"/>
            <a:ext cx="8229600" cy="1143000"/>
          </a:xfrm>
        </p:spPr>
        <p:txBody>
          <a:bodyPr/>
          <a:lstStyle/>
          <a:p>
            <a:pPr eaLnBrk="1" hangingPunct="1">
              <a:defRPr/>
            </a:pPr>
            <a:r>
              <a:rPr lang="en-US" sz="3200" dirty="0">
                <a:solidFill>
                  <a:srgbClr val="FFCC00"/>
                </a:solidFill>
              </a:rPr>
              <a:t>I. Animal Homology</a:t>
            </a:r>
            <a:br>
              <a:rPr lang="en-US" sz="3200" dirty="0">
                <a:solidFill>
                  <a:srgbClr val="FFCC00"/>
                </a:solidFill>
              </a:rPr>
            </a:br>
            <a:r>
              <a:rPr lang="en-US" sz="2600" dirty="0">
                <a:solidFill>
                  <a:srgbClr val="FFCC00"/>
                </a:solidFill>
              </a:rPr>
              <a:t>(Similarities in Animals, </a:t>
            </a:r>
            <a:r>
              <a:rPr lang="en-US" sz="2600" i="1" dirty="0">
                <a:solidFill>
                  <a:srgbClr val="FFCC00"/>
                </a:solidFill>
              </a:rPr>
              <a:t>Comparative Anatomy</a:t>
            </a:r>
            <a:r>
              <a:rPr lang="en-US" sz="2600" b="1" dirty="0">
                <a:solidFill>
                  <a:srgbClr val="FFCC00"/>
                </a:solidFill>
              </a:rPr>
              <a:t>)</a:t>
            </a:r>
          </a:p>
        </p:txBody>
      </p:sp>
      <p:sp>
        <p:nvSpPr>
          <p:cNvPr id="28675" name="Text Box 11">
            <a:extLst>
              <a:ext uri="{FF2B5EF4-FFF2-40B4-BE49-F238E27FC236}">
                <a16:creationId xmlns:a16="http://schemas.microsoft.com/office/drawing/2014/main" id="{F6041273-08A4-FA94-78F6-CCED0435C750}"/>
              </a:ext>
            </a:extLst>
          </p:cNvPr>
          <p:cNvSpPr txBox="1">
            <a:spLocks noChangeArrowheads="1"/>
          </p:cNvSpPr>
          <p:nvPr/>
        </p:nvSpPr>
        <p:spPr bwMode="auto">
          <a:xfrm>
            <a:off x="565356" y="1844469"/>
            <a:ext cx="36576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50000"/>
              </a:spcBef>
              <a:buClrTx/>
              <a:buSzTx/>
              <a:buFontTx/>
              <a:buNone/>
            </a:pPr>
            <a:r>
              <a:rPr lang="en-US" altLang="en-US" sz="2400" dirty="0"/>
              <a:t>Regarding homology, Charles Darwin Said:</a:t>
            </a:r>
          </a:p>
          <a:p>
            <a:pPr>
              <a:spcBef>
                <a:spcPct val="50000"/>
              </a:spcBef>
              <a:buClrTx/>
              <a:buSzTx/>
              <a:buFontTx/>
              <a:buNone/>
            </a:pPr>
            <a:r>
              <a:rPr lang="en-US" altLang="en-US" sz="2400" i="1" dirty="0"/>
              <a:t>"is it not powerfully suggestive of true relationship, of inheritance from a common ancestor?”</a:t>
            </a:r>
            <a:r>
              <a:rPr lang="en-US" altLang="en-US" sz="2400" dirty="0"/>
              <a:t> </a:t>
            </a:r>
          </a:p>
          <a:p>
            <a:pPr>
              <a:spcBef>
                <a:spcPct val="50000"/>
              </a:spcBef>
              <a:buClrTx/>
              <a:buSzTx/>
              <a:buFontTx/>
              <a:buNone/>
            </a:pPr>
            <a:r>
              <a:rPr lang="en-US" altLang="en-US" sz="2400" dirty="0">
                <a:solidFill>
                  <a:srgbClr val="FFCC00"/>
                </a:solidFill>
              </a:rPr>
              <a:t>- </a:t>
            </a:r>
            <a:r>
              <a:rPr lang="en-US" altLang="en-US" sz="2400" u="sng" dirty="0">
                <a:solidFill>
                  <a:srgbClr val="FFCC00"/>
                </a:solidFill>
              </a:rPr>
              <a:t>The Origin of Species</a:t>
            </a:r>
            <a:r>
              <a:rPr lang="en-US" altLang="en-US" sz="2400" dirty="0">
                <a:solidFill>
                  <a:srgbClr val="FFCC00"/>
                </a:solidFill>
              </a:rPr>
              <a:t>, 1872 ed.,</a:t>
            </a:r>
            <a:r>
              <a:rPr lang="en-US" altLang="en-US" sz="2400" i="1" dirty="0">
                <a:solidFill>
                  <a:srgbClr val="FFCC00"/>
                </a:solidFill>
              </a:rPr>
              <a:t> </a:t>
            </a:r>
            <a:r>
              <a:rPr lang="en-US" altLang="en-US" sz="2400" dirty="0">
                <a:solidFill>
                  <a:srgbClr val="FFCC00"/>
                </a:solidFill>
              </a:rPr>
              <a:t>p. 382</a:t>
            </a:r>
          </a:p>
        </p:txBody>
      </p:sp>
      <p:pic>
        <p:nvPicPr>
          <p:cNvPr id="28676" name="Picture 7">
            <a:extLst>
              <a:ext uri="{FF2B5EF4-FFF2-40B4-BE49-F238E27FC236}">
                <a16:creationId xmlns:a16="http://schemas.microsoft.com/office/drawing/2014/main" id="{CF56C2BC-910F-D3F2-71A3-1FB55C4F26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0556" y="1668257"/>
            <a:ext cx="44862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06D1FD9-50DA-9804-5754-369D40DC7EBE}"/>
              </a:ext>
            </a:extLst>
          </p:cNvPr>
          <p:cNvSpPr>
            <a:spLocks noGrp="1"/>
          </p:cNvSpPr>
          <p:nvPr>
            <p:ph type="sldNum" sz="quarter" idx="12"/>
          </p:nvPr>
        </p:nvSpPr>
        <p:spPr>
          <a:xfrm>
            <a:off x="6705600" y="60960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9B93FE0-A5D0-48A2-83EF-3AEF7275ED22}" type="slidenum">
              <a:rPr lang="en-US" altLang="en-US" b="1" smtClean="0">
                <a:latin typeface="Arial" panose="020B0604020202020204" pitchFamily="34" charset="0"/>
              </a:rPr>
              <a:pPr>
                <a:defRPr/>
              </a:pPr>
              <a:t>13</a:t>
            </a:fld>
            <a:endParaRPr lang="en-US" altLang="en-US" b="1">
              <a:latin typeface="Arial" panose="020B0604020202020204" pitchFamily="34" charset="0"/>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5906" name="Rectangle 2">
            <a:extLst>
              <a:ext uri="{FF2B5EF4-FFF2-40B4-BE49-F238E27FC236}">
                <a16:creationId xmlns:a16="http://schemas.microsoft.com/office/drawing/2014/main" id="{31EA0C14-4F21-DC39-B5CD-E18C3C81E9E9}"/>
              </a:ext>
            </a:extLst>
          </p:cNvPr>
          <p:cNvSpPr>
            <a:spLocks noGrp="1" noChangeArrowheads="1"/>
          </p:cNvSpPr>
          <p:nvPr>
            <p:ph type="body" sz="half" idx="1"/>
          </p:nvPr>
        </p:nvSpPr>
        <p:spPr>
          <a:xfrm>
            <a:off x="304800" y="685800"/>
            <a:ext cx="2971800" cy="533400"/>
          </a:xfrm>
        </p:spPr>
        <p:txBody>
          <a:bodyPr/>
          <a:lstStyle/>
          <a:p>
            <a:pPr eaLnBrk="1" hangingPunct="1">
              <a:lnSpc>
                <a:spcPct val="90000"/>
              </a:lnSpc>
              <a:buFont typeface="Wingdings" panose="05000000000000000000" pitchFamily="2" charset="2"/>
              <a:buNone/>
              <a:defRPr/>
            </a:pPr>
            <a:r>
              <a:rPr lang="en-US" sz="2000" dirty="0">
                <a:solidFill>
                  <a:srgbClr val="FFCC00"/>
                </a:solidFill>
              </a:rPr>
              <a:t>Homologous Limbs</a:t>
            </a:r>
          </a:p>
          <a:p>
            <a:pPr eaLnBrk="1" hangingPunct="1">
              <a:lnSpc>
                <a:spcPct val="90000"/>
              </a:lnSpc>
              <a:buFont typeface="Wingdings" panose="05000000000000000000" pitchFamily="2" charset="2"/>
              <a:buNone/>
              <a:defRPr/>
            </a:pPr>
            <a:endParaRPr lang="en-US" sz="2000" dirty="0">
              <a:solidFill>
                <a:srgbClr val="FFCC00"/>
              </a:solidFill>
            </a:endParaRPr>
          </a:p>
        </p:txBody>
      </p:sp>
      <p:sp>
        <p:nvSpPr>
          <p:cNvPr id="635908" name="Text Box 4">
            <a:extLst>
              <a:ext uri="{FF2B5EF4-FFF2-40B4-BE49-F238E27FC236}">
                <a16:creationId xmlns:a16="http://schemas.microsoft.com/office/drawing/2014/main" id="{7CDBF5C7-E0BF-0AF2-BB31-26F254411445}"/>
              </a:ext>
            </a:extLst>
          </p:cNvPr>
          <p:cNvSpPr txBox="1">
            <a:spLocks noChangeArrowheads="1"/>
          </p:cNvSpPr>
          <p:nvPr/>
        </p:nvSpPr>
        <p:spPr bwMode="auto">
          <a:xfrm>
            <a:off x="1945560" y="6518481"/>
            <a:ext cx="4876800" cy="244475"/>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rPr>
              <a:t>Rob Baker, Apologetics Press</a:t>
            </a:r>
          </a:p>
        </p:txBody>
      </p:sp>
      <p:pic>
        <p:nvPicPr>
          <p:cNvPr id="30724" name="Picture 6" descr="8-22 (Apologetics Press--Rob Baker)">
            <a:extLst>
              <a:ext uri="{FF2B5EF4-FFF2-40B4-BE49-F238E27FC236}">
                <a16:creationId xmlns:a16="http://schemas.microsoft.com/office/drawing/2014/main" id="{A0C07011-6801-CCBC-3AD5-038567D280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28600"/>
            <a:ext cx="3581400" cy="633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5AD91D3-88EE-2019-4174-C6EB320074D9}"/>
              </a:ext>
            </a:extLst>
          </p:cNvPr>
          <p:cNvSpPr>
            <a:spLocks noGrp="1"/>
          </p:cNvSpPr>
          <p:nvPr>
            <p:ph type="sldNum" sz="quarter" idx="12"/>
          </p:nvPr>
        </p:nvSpPr>
        <p:spPr>
          <a:xfrm>
            <a:off x="6553200" y="62436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6D4B230-8419-4CB7-957E-8413F0EB114A}" type="slidenum">
              <a:rPr lang="en-US" altLang="en-US" smtClean="0">
                <a:latin typeface="Arial" panose="020B0604020202020204" pitchFamily="34" charset="0"/>
              </a:rPr>
              <a:pPr>
                <a:defRPr/>
              </a:pPr>
              <a:t>14</a:t>
            </a:fld>
            <a:endParaRPr lang="en-US" altLang="en-US">
              <a:latin typeface="Arial" panose="020B0604020202020204" pitchFamily="34"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D605278-56D0-22D1-DD32-C5EDFF107537}"/>
              </a:ext>
            </a:extLst>
          </p:cNvPr>
          <p:cNvSpPr txBox="1">
            <a:spLocks noChangeArrowheads="1"/>
          </p:cNvSpPr>
          <p:nvPr/>
        </p:nvSpPr>
        <p:spPr>
          <a:xfrm>
            <a:off x="76200" y="4267200"/>
            <a:ext cx="4953000" cy="533400"/>
          </a:xfrm>
          <a:prstGeom prst="rect">
            <a:avLst/>
          </a:prstGeom>
        </p:spPr>
        <p:txBody>
          <a:bodyPr/>
          <a:lstStyle/>
          <a:p>
            <a:pPr algn="ctr" eaLnBrk="1" hangingPunct="1">
              <a:defRPr/>
            </a:pPr>
            <a:r>
              <a:rPr lang="en-US" sz="2800" kern="0" dirty="0">
                <a:solidFill>
                  <a:srgbClr val="FFCC00"/>
                </a:solidFill>
                <a:effectLst>
                  <a:outerShdw blurRad="38100" dist="38100" dir="2700000" algn="tl">
                    <a:srgbClr val="000000"/>
                  </a:outerShdw>
                </a:effectLst>
                <a:latin typeface="+mj-lt"/>
                <a:ea typeface="+mj-ea"/>
                <a:cs typeface="+mj-cs"/>
              </a:rPr>
              <a:t>Common Ancestor</a:t>
            </a:r>
          </a:p>
          <a:p>
            <a:pPr algn="ctr" eaLnBrk="1" hangingPunct="1">
              <a:defRPr/>
            </a:pPr>
            <a:r>
              <a:rPr lang="en-US" sz="2800" kern="0" dirty="0">
                <a:solidFill>
                  <a:srgbClr val="FFCC00"/>
                </a:solidFill>
                <a:effectLst>
                  <a:outerShdw blurRad="38100" dist="38100" dir="2700000" algn="tl">
                    <a:srgbClr val="000000"/>
                  </a:outerShdw>
                </a:effectLst>
                <a:latin typeface="+mj-lt"/>
                <a:ea typeface="+mj-ea"/>
                <a:cs typeface="+mj-cs"/>
              </a:rPr>
              <a:t>Or</a:t>
            </a:r>
          </a:p>
          <a:p>
            <a:pPr algn="ctr" eaLnBrk="1" hangingPunct="1">
              <a:defRPr/>
            </a:pPr>
            <a:r>
              <a:rPr lang="en-US" sz="3200" kern="0" dirty="0">
                <a:solidFill>
                  <a:srgbClr val="FFCC00"/>
                </a:solidFill>
                <a:effectLst>
                  <a:outerShdw blurRad="38100" dist="38100" dir="2700000" algn="tl">
                    <a:srgbClr val="000000"/>
                  </a:outerShdw>
                </a:effectLst>
                <a:latin typeface="+mj-lt"/>
                <a:ea typeface="+mj-ea"/>
                <a:cs typeface="+mj-cs"/>
              </a:rPr>
              <a:t>COMMON DESIGNER?</a:t>
            </a:r>
          </a:p>
        </p:txBody>
      </p:sp>
      <p:sp>
        <p:nvSpPr>
          <p:cNvPr id="2" name="Slide Number Placeholder 1">
            <a:extLst>
              <a:ext uri="{FF2B5EF4-FFF2-40B4-BE49-F238E27FC236}">
                <a16:creationId xmlns:a16="http://schemas.microsoft.com/office/drawing/2014/main" id="{F9EF5496-3689-D572-04CD-F3E99AE286C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819A3C2-07FC-4DC7-87D4-FAA0EDDACB8E}" type="slidenum">
              <a:rPr lang="en-US" altLang="en-US" smtClean="0">
                <a:latin typeface="Arial" panose="020B0604020202020204" pitchFamily="34" charset="0"/>
              </a:rPr>
              <a:pPr>
                <a:defRPr/>
              </a:pPr>
              <a:t>15</a:t>
            </a:fld>
            <a:endParaRPr lang="en-US" altLang="en-US">
              <a:latin typeface="Arial" panose="020B0604020202020204" pitchFamily="34" charset="0"/>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980ECFD1-187E-B455-0603-BECD5F507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4648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4">
            <a:extLst>
              <a:ext uri="{FF2B5EF4-FFF2-40B4-BE49-F238E27FC236}">
                <a16:creationId xmlns:a16="http://schemas.microsoft.com/office/drawing/2014/main" id="{F16902FF-946D-21EC-2FFA-11EE78E97F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81000"/>
            <a:ext cx="3886200" cy="58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33446C23-88E5-2756-C655-B300D465D44C}"/>
              </a:ext>
            </a:extLst>
          </p:cNvPr>
          <p:cNvSpPr txBox="1">
            <a:spLocks noChangeArrowheads="1"/>
          </p:cNvSpPr>
          <p:nvPr/>
        </p:nvSpPr>
        <p:spPr>
          <a:xfrm>
            <a:off x="76200" y="4267200"/>
            <a:ext cx="4953000" cy="533400"/>
          </a:xfrm>
          <a:prstGeom prst="rect">
            <a:avLst/>
          </a:prstGeom>
        </p:spPr>
        <p:txBody>
          <a:bodyPr/>
          <a:lstStyle/>
          <a:p>
            <a:pPr algn="ctr" eaLnBrk="1" hangingPunct="1">
              <a:defRPr/>
            </a:pPr>
            <a:r>
              <a:rPr lang="en-US" sz="2800" kern="0" dirty="0">
                <a:solidFill>
                  <a:srgbClr val="FFCC00"/>
                </a:solidFill>
                <a:effectLst>
                  <a:outerShdw blurRad="38100" dist="38100" dir="2700000" algn="tl">
                    <a:srgbClr val="000000"/>
                  </a:outerShdw>
                </a:effectLst>
                <a:latin typeface="+mj-lt"/>
                <a:ea typeface="+mj-ea"/>
                <a:cs typeface="+mj-cs"/>
              </a:rPr>
              <a:t>Common Ancestor</a:t>
            </a:r>
          </a:p>
          <a:p>
            <a:pPr algn="ctr" eaLnBrk="1" hangingPunct="1">
              <a:defRPr/>
            </a:pPr>
            <a:r>
              <a:rPr lang="en-US" sz="2800" kern="0" dirty="0">
                <a:solidFill>
                  <a:srgbClr val="FFCC00"/>
                </a:solidFill>
                <a:effectLst>
                  <a:outerShdw blurRad="38100" dist="38100" dir="2700000" algn="tl">
                    <a:srgbClr val="000000"/>
                  </a:outerShdw>
                </a:effectLst>
                <a:latin typeface="+mj-lt"/>
                <a:ea typeface="+mj-ea"/>
                <a:cs typeface="+mj-cs"/>
              </a:rPr>
              <a:t>Or</a:t>
            </a:r>
          </a:p>
          <a:p>
            <a:pPr algn="ctr" eaLnBrk="1" hangingPunct="1">
              <a:defRPr/>
            </a:pPr>
            <a:r>
              <a:rPr lang="en-US" sz="3200" kern="0" dirty="0">
                <a:solidFill>
                  <a:srgbClr val="FFCC00"/>
                </a:solidFill>
                <a:effectLst>
                  <a:outerShdw blurRad="38100" dist="38100" dir="2700000" algn="tl">
                    <a:srgbClr val="000000"/>
                  </a:outerShdw>
                </a:effectLst>
                <a:latin typeface="+mj-lt"/>
                <a:ea typeface="+mj-ea"/>
                <a:cs typeface="+mj-cs"/>
              </a:rPr>
              <a:t>COMMON DESIGNER?</a:t>
            </a:r>
          </a:p>
        </p:txBody>
      </p:sp>
      <p:sp>
        <p:nvSpPr>
          <p:cNvPr id="2" name="Slide Number Placeholder 1">
            <a:extLst>
              <a:ext uri="{FF2B5EF4-FFF2-40B4-BE49-F238E27FC236}">
                <a16:creationId xmlns:a16="http://schemas.microsoft.com/office/drawing/2014/main" id="{52881D1C-6724-2E8C-1368-4BC480FD691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7448825-3F9F-4E8C-8AD7-10596405A282}" type="slidenum">
              <a:rPr lang="en-US" altLang="en-US" smtClean="0">
                <a:latin typeface="Arial" panose="020B0604020202020204" pitchFamily="34" charset="0"/>
              </a:rPr>
              <a:pPr>
                <a:defRPr/>
              </a:pPr>
              <a:t>16</a:t>
            </a:fld>
            <a:endParaRPr lang="en-US" altLang="en-US">
              <a:latin typeface="Arial" panose="020B0604020202020204" pitchFamily="34" charset="0"/>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ED634-C07A-7C73-0A5C-928A39B2FF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32A007-3455-707D-B160-62DC2B7931D1}"/>
              </a:ext>
            </a:extLst>
          </p:cNvPr>
          <p:cNvSpPr txBox="1"/>
          <p:nvPr/>
        </p:nvSpPr>
        <p:spPr>
          <a:xfrm>
            <a:off x="-1828800" y="3923943"/>
            <a:ext cx="8839200" cy="2400657"/>
          </a:xfrm>
          <a:prstGeom prst="rect">
            <a:avLst/>
          </a:prstGeom>
          <a:noFill/>
        </p:spPr>
        <p:txBody>
          <a:bodyPr>
            <a:spAutoFit/>
          </a:bodyPr>
          <a:lstStyle/>
          <a:p>
            <a:pPr algn="ctr">
              <a:defRPr/>
            </a:pPr>
            <a:r>
              <a:rPr lang="en-US" sz="7500" b="1" dirty="0">
                <a:solidFill>
                  <a:srgbClr val="00FF00"/>
                </a:solidFill>
                <a:latin typeface="+mj-lt"/>
              </a:rPr>
              <a:t>Common     Designer</a:t>
            </a:r>
          </a:p>
        </p:txBody>
      </p:sp>
      <p:pic>
        <p:nvPicPr>
          <p:cNvPr id="33794" name="Picture 2">
            <a:extLst>
              <a:ext uri="{FF2B5EF4-FFF2-40B4-BE49-F238E27FC236}">
                <a16:creationId xmlns:a16="http://schemas.microsoft.com/office/drawing/2014/main" id="{BD74D330-3B0E-D05D-AC2D-6221DFAAA2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4648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4">
            <a:extLst>
              <a:ext uri="{FF2B5EF4-FFF2-40B4-BE49-F238E27FC236}">
                <a16:creationId xmlns:a16="http://schemas.microsoft.com/office/drawing/2014/main" id="{17C0F01C-2497-CF1B-FD8E-A32E3C5EA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81000"/>
            <a:ext cx="3886200" cy="58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E240AE4-7215-2FEC-B6B8-7C84C9601DE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7448825-3F9F-4E8C-8AD7-10596405A282}" type="slidenum">
              <a:rPr lang="en-US" altLang="en-US" smtClean="0">
                <a:latin typeface="Arial" panose="020B0604020202020204" pitchFamily="34" charset="0"/>
              </a:rPr>
              <a:pPr>
                <a:defRPr/>
              </a:pPr>
              <a:t>17</a:t>
            </a:fld>
            <a:endParaRPr lang="en-US" altLang="en-US">
              <a:latin typeface="Arial" panose="020B0604020202020204" pitchFamily="34" charset="0"/>
            </a:endParaRPr>
          </a:p>
        </p:txBody>
      </p:sp>
    </p:spTree>
    <p:extLst>
      <p:ext uri="{BB962C8B-B14F-4D97-AF65-F5344CB8AC3E}">
        <p14:creationId xmlns:p14="http://schemas.microsoft.com/office/powerpoint/2010/main" val="2330133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endCondLst>
                                    <p:cond evt="onNext" delay="0">
                                      <p:tgtEl>
                                        <p:sldTgt/>
                                      </p:tgtEl>
                                    </p:cond>
                                  </p:end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0" name="Rectangle 2">
            <a:extLst>
              <a:ext uri="{FF2B5EF4-FFF2-40B4-BE49-F238E27FC236}">
                <a16:creationId xmlns:a16="http://schemas.microsoft.com/office/drawing/2014/main" id="{E77CA043-863C-3D6E-6841-D2147F11353A}"/>
              </a:ext>
            </a:extLst>
          </p:cNvPr>
          <p:cNvSpPr>
            <a:spLocks noGrp="1" noChangeArrowheads="1"/>
          </p:cNvSpPr>
          <p:nvPr>
            <p:ph type="title"/>
          </p:nvPr>
        </p:nvSpPr>
        <p:spPr>
          <a:xfrm>
            <a:off x="533400" y="228600"/>
            <a:ext cx="8229600" cy="1066800"/>
          </a:xfrm>
        </p:spPr>
        <p:txBody>
          <a:bodyPr/>
          <a:lstStyle/>
          <a:p>
            <a:pPr eaLnBrk="1" hangingPunct="1">
              <a:defRPr/>
            </a:pPr>
            <a:r>
              <a:rPr lang="en-US" sz="2600" dirty="0">
                <a:solidFill>
                  <a:srgbClr val="FFCC00"/>
                </a:solidFill>
              </a:rPr>
              <a:t>What Would Discredit the Darwinian               Evolutionary Model of Homology?</a:t>
            </a:r>
          </a:p>
        </p:txBody>
      </p:sp>
      <p:pic>
        <p:nvPicPr>
          <p:cNvPr id="34819" name="Picture 7">
            <a:extLst>
              <a:ext uri="{FF2B5EF4-FFF2-40B4-BE49-F238E27FC236}">
                <a16:creationId xmlns:a16="http://schemas.microsoft.com/office/drawing/2014/main" id="{6C29B764-1E48-8703-46A8-AB75E1440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524000"/>
            <a:ext cx="44862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DF2BD7F-4590-AFF6-397C-D5CB77D432D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0BBE58-C743-47ED-8201-A83824CEB1FF}" type="slidenum">
              <a:rPr lang="en-US" altLang="en-US" smtClean="0">
                <a:latin typeface="Arial" panose="020B0604020202020204" pitchFamily="34" charset="0"/>
              </a:rPr>
              <a:pPr>
                <a:defRPr/>
              </a:pPr>
              <a:t>18</a:t>
            </a:fld>
            <a:endParaRPr lang="en-US" altLang="en-US">
              <a:latin typeface="Arial" panose="020B0604020202020204" pitchFamily="34" charset="0"/>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1" name="Rectangle 3">
            <a:extLst>
              <a:ext uri="{FF2B5EF4-FFF2-40B4-BE49-F238E27FC236}">
                <a16:creationId xmlns:a16="http://schemas.microsoft.com/office/drawing/2014/main" id="{A1DB0B3C-F826-761A-B661-9557BCD449D7}"/>
              </a:ext>
            </a:extLst>
          </p:cNvPr>
          <p:cNvSpPr>
            <a:spLocks noGrp="1" noChangeArrowheads="1"/>
          </p:cNvSpPr>
          <p:nvPr>
            <p:ph type="body" idx="1"/>
          </p:nvPr>
        </p:nvSpPr>
        <p:spPr>
          <a:xfrm>
            <a:off x="533400" y="1524000"/>
            <a:ext cx="3657600" cy="4530725"/>
          </a:xfrm>
        </p:spPr>
        <p:txBody>
          <a:bodyPr/>
          <a:lstStyle/>
          <a:p>
            <a:pPr marL="0" indent="-571500" eaLnBrk="1" hangingPunct="1">
              <a:lnSpc>
                <a:spcPct val="90000"/>
              </a:lnSpc>
              <a:buClr>
                <a:schemeClr val="tx1"/>
              </a:buClr>
              <a:buFont typeface="Wingdings" panose="05000000000000000000" pitchFamily="2" charset="2"/>
              <a:buNone/>
              <a:defRPr/>
            </a:pPr>
            <a:r>
              <a:rPr lang="en-US" sz="2300" dirty="0"/>
              <a:t>Answer: Identical (homologous) anatomical structures in animals that appear in </a:t>
            </a:r>
            <a:r>
              <a:rPr lang="en-US" sz="2300" i="1" u="sng" dirty="0"/>
              <a:t>different</a:t>
            </a:r>
            <a:r>
              <a:rPr lang="en-US" sz="2300" dirty="0"/>
              <a:t> evolutionary lines </a:t>
            </a:r>
            <a:r>
              <a:rPr lang="en-US" sz="2100" dirty="0"/>
              <a:t>(i.e., </a:t>
            </a:r>
            <a:r>
              <a:rPr lang="en-US" sz="2100" u="sng" dirty="0">
                <a:uFill>
                  <a:solidFill>
                    <a:srgbClr val="C00000"/>
                  </a:solidFill>
                </a:uFill>
              </a:rPr>
              <a:t>the same organs in animals that did not evolve from one another</a:t>
            </a:r>
            <a:r>
              <a:rPr lang="en-US" sz="2100" dirty="0"/>
              <a:t>). </a:t>
            </a:r>
          </a:p>
          <a:p>
            <a:pPr marL="0" indent="-571500" eaLnBrk="1" hangingPunct="1">
              <a:lnSpc>
                <a:spcPct val="90000"/>
              </a:lnSpc>
              <a:buClr>
                <a:schemeClr val="tx1"/>
              </a:buClr>
              <a:buFont typeface="Wingdings" panose="05000000000000000000" pitchFamily="2" charset="2"/>
              <a:buNone/>
              <a:defRPr/>
            </a:pPr>
            <a:r>
              <a:rPr lang="en-US" sz="100" dirty="0"/>
              <a:t> </a:t>
            </a:r>
          </a:p>
          <a:p>
            <a:pPr marL="0" indent="-571500" eaLnBrk="1" hangingPunct="1">
              <a:lnSpc>
                <a:spcPct val="90000"/>
              </a:lnSpc>
              <a:buClr>
                <a:schemeClr val="tx1"/>
              </a:buClr>
              <a:buFont typeface="Wingdings" panose="05000000000000000000" pitchFamily="2" charset="2"/>
              <a:buNone/>
              <a:defRPr/>
            </a:pPr>
            <a:r>
              <a:rPr lang="en-US" sz="2300" dirty="0">
                <a:solidFill>
                  <a:srgbClr val="FFC000"/>
                </a:solidFill>
              </a:rPr>
              <a:t>                      Or</a:t>
            </a:r>
          </a:p>
          <a:p>
            <a:pPr marL="0" indent="-571500" eaLnBrk="1" hangingPunct="1">
              <a:lnSpc>
                <a:spcPct val="90000"/>
              </a:lnSpc>
              <a:buClr>
                <a:schemeClr val="tx1"/>
              </a:buClr>
              <a:buFont typeface="Wingdings" panose="05000000000000000000" pitchFamily="2" charset="2"/>
              <a:buNone/>
              <a:defRPr/>
            </a:pPr>
            <a:r>
              <a:rPr lang="en-US" sz="100" dirty="0">
                <a:solidFill>
                  <a:srgbClr val="FFC000"/>
                </a:solidFill>
              </a:rPr>
              <a:t> </a:t>
            </a:r>
          </a:p>
          <a:p>
            <a:pPr marL="0" indent="-571500" algn="ctr" eaLnBrk="1" hangingPunct="1">
              <a:lnSpc>
                <a:spcPct val="90000"/>
              </a:lnSpc>
              <a:buClr>
                <a:schemeClr val="tx1"/>
              </a:buClr>
              <a:buFont typeface="Wingdings" panose="05000000000000000000" pitchFamily="2" charset="2"/>
              <a:buNone/>
              <a:defRPr/>
            </a:pPr>
            <a:r>
              <a:rPr lang="en-US" sz="2200" dirty="0"/>
              <a:t>  “Non-inherited similarities”</a:t>
            </a:r>
          </a:p>
          <a:p>
            <a:pPr marL="571500" indent="-571500" eaLnBrk="1" hangingPunct="1">
              <a:lnSpc>
                <a:spcPct val="90000"/>
              </a:lnSpc>
              <a:buFont typeface="Wingdings" panose="05000000000000000000" pitchFamily="2" charset="2"/>
              <a:buNone/>
              <a:defRPr/>
            </a:pPr>
            <a:r>
              <a:rPr lang="en-US" sz="1600" dirty="0"/>
              <a:t>  </a:t>
            </a:r>
          </a:p>
          <a:p>
            <a:pPr marL="571500" indent="-571500" eaLnBrk="1" hangingPunct="1">
              <a:lnSpc>
                <a:spcPct val="90000"/>
              </a:lnSpc>
              <a:buFont typeface="Wingdings" panose="05000000000000000000" pitchFamily="2" charset="2"/>
              <a:buNone/>
              <a:defRPr/>
            </a:pPr>
            <a:endParaRPr lang="en-US" dirty="0"/>
          </a:p>
        </p:txBody>
      </p:sp>
      <p:pic>
        <p:nvPicPr>
          <p:cNvPr id="36868" name="Picture 7">
            <a:extLst>
              <a:ext uri="{FF2B5EF4-FFF2-40B4-BE49-F238E27FC236}">
                <a16:creationId xmlns:a16="http://schemas.microsoft.com/office/drawing/2014/main" id="{C5B22F30-924D-DF11-B46C-EF4857A7CE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524000"/>
            <a:ext cx="44862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FACF376-0ED5-2C07-8137-CAEF68725C0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C36C4EC-DDB2-47AB-BF4D-36544F74FDBE}" type="slidenum">
              <a:rPr lang="en-US" altLang="en-US" smtClean="0">
                <a:latin typeface="Arial" panose="020B0604020202020204" pitchFamily="34" charset="0"/>
              </a:rPr>
              <a:pPr>
                <a:defRPr/>
              </a:pPr>
              <a:t>19</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F31E54D1-CCCF-6251-026C-1C241E867227}"/>
              </a:ext>
            </a:extLst>
          </p:cNvPr>
          <p:cNvSpPr txBox="1">
            <a:spLocks noChangeArrowheads="1"/>
          </p:cNvSpPr>
          <p:nvPr/>
        </p:nvSpPr>
        <p:spPr bwMode="auto">
          <a:xfrm>
            <a:off x="533400" y="228600"/>
            <a:ext cx="8229600" cy="1066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600" kern="0">
                <a:solidFill>
                  <a:srgbClr val="FFCC00"/>
                </a:solidFill>
              </a:rPr>
              <a:t>What Would Discredit the Darwinian               Evolutionary Model of Homology?</a:t>
            </a:r>
            <a:endParaRPr lang="en-US" sz="2600" kern="0" dirty="0">
              <a:solidFill>
                <a:srgbClr val="FFCC00"/>
              </a:solidFil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F7919121-3285-4EBB-3DE5-2A7964235E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28600"/>
            <a:ext cx="525780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FC5A724E-799C-5B74-074B-90DAD9F3AA98}"/>
              </a:ext>
            </a:extLst>
          </p:cNvPr>
          <p:cNvSpPr>
            <a:spLocks noChangeArrowheads="1"/>
          </p:cNvSpPr>
          <p:nvPr/>
        </p:nvSpPr>
        <p:spPr bwMode="auto">
          <a:xfrm>
            <a:off x="5486400" y="2316163"/>
            <a:ext cx="914400" cy="609600"/>
          </a:xfrm>
          <a:prstGeom prst="ellipse">
            <a:avLst/>
          </a:prstGeom>
          <a:noFill/>
          <a:ln w="69850" algn="ctr">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solidFill>
                <a:srgbClr val="FF0000"/>
              </a:solidFill>
              <a:latin typeface="Bookman Old Style" panose="02050604050505020204" pitchFamily="18" charset="0"/>
            </a:endParaRPr>
          </a:p>
        </p:txBody>
      </p:sp>
      <p:sp>
        <p:nvSpPr>
          <p:cNvPr id="6" name="Oval 5">
            <a:extLst>
              <a:ext uri="{FF2B5EF4-FFF2-40B4-BE49-F238E27FC236}">
                <a16:creationId xmlns:a16="http://schemas.microsoft.com/office/drawing/2014/main" id="{AFF4D466-E29C-0DA9-9745-CBE30F139429}"/>
              </a:ext>
            </a:extLst>
          </p:cNvPr>
          <p:cNvSpPr>
            <a:spLocks noChangeArrowheads="1"/>
          </p:cNvSpPr>
          <p:nvPr/>
        </p:nvSpPr>
        <p:spPr bwMode="auto">
          <a:xfrm>
            <a:off x="4267200" y="457200"/>
            <a:ext cx="914400" cy="609600"/>
          </a:xfrm>
          <a:prstGeom prst="ellipse">
            <a:avLst/>
          </a:prstGeom>
          <a:noFill/>
          <a:ln w="69850" algn="ctr">
            <a:solidFill>
              <a:srgbClr val="FF4F4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solidFill>
                <a:srgbClr val="FF0000"/>
              </a:solidFill>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6B80B1AB-C343-DB65-1983-35627158AC4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C2EE985-E26F-450C-9B73-DE778DBD7825}" type="slidenum">
              <a:rPr lang="en-US" altLang="en-US" smtClean="0">
                <a:latin typeface="Arial" panose="020B0604020202020204" pitchFamily="34" charset="0"/>
              </a:rPr>
              <a:pPr>
                <a:defRPr/>
              </a:pPr>
              <a:t>20</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3000" fill="hold"/>
                                        <p:tgtEl>
                                          <p:spTgt spid="5"/>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B6B7170B-AC46-B704-3947-FDA04E050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263" y="304800"/>
            <a:ext cx="513873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C5DBE0B-DCB2-5AFC-B168-AEF9563B455A}"/>
              </a:ext>
            </a:extLst>
          </p:cNvPr>
          <p:cNvSpPr txBox="1"/>
          <p:nvPr/>
        </p:nvSpPr>
        <p:spPr>
          <a:xfrm>
            <a:off x="3048000" y="6429375"/>
            <a:ext cx="3276600" cy="276225"/>
          </a:xfrm>
          <a:prstGeom prst="rect">
            <a:avLst/>
          </a:prstGeom>
          <a:noFill/>
        </p:spPr>
        <p:txBody>
          <a:bodyPr>
            <a:spAutoFit/>
          </a:bodyPr>
          <a:lstStyle/>
          <a:p>
            <a:pPr algn="ctr">
              <a:defRPr/>
            </a:pPr>
            <a:r>
              <a:rPr lang="en-US" sz="1200" b="1" dirty="0">
                <a:latin typeface="+mj-lt"/>
              </a:rPr>
              <a:t>Library.thinkquest.org</a:t>
            </a:r>
          </a:p>
        </p:txBody>
      </p:sp>
      <p:sp>
        <p:nvSpPr>
          <p:cNvPr id="9" name="Oval 8">
            <a:extLst>
              <a:ext uri="{FF2B5EF4-FFF2-40B4-BE49-F238E27FC236}">
                <a16:creationId xmlns:a16="http://schemas.microsoft.com/office/drawing/2014/main" id="{BDCA2C14-055D-5752-A195-529F990F5B76}"/>
              </a:ext>
            </a:extLst>
          </p:cNvPr>
          <p:cNvSpPr>
            <a:spLocks noChangeArrowheads="1"/>
          </p:cNvSpPr>
          <p:nvPr/>
        </p:nvSpPr>
        <p:spPr bwMode="auto">
          <a:xfrm>
            <a:off x="4038600" y="3429000"/>
            <a:ext cx="914400" cy="609600"/>
          </a:xfrm>
          <a:prstGeom prst="ellipse">
            <a:avLst/>
          </a:prstGeom>
          <a:noFill/>
          <a:ln w="69850" algn="ctr">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solidFill>
                <a:srgbClr val="FF0000"/>
              </a:solidFill>
              <a:latin typeface="Bookman Old Style" panose="02050604050505020204" pitchFamily="18" charset="0"/>
            </a:endParaRPr>
          </a:p>
        </p:txBody>
      </p:sp>
      <p:sp>
        <p:nvSpPr>
          <p:cNvPr id="10" name="Oval 9">
            <a:extLst>
              <a:ext uri="{FF2B5EF4-FFF2-40B4-BE49-F238E27FC236}">
                <a16:creationId xmlns:a16="http://schemas.microsoft.com/office/drawing/2014/main" id="{AC9F06DF-B8B2-1AF4-6D20-0741D10041EE}"/>
              </a:ext>
            </a:extLst>
          </p:cNvPr>
          <p:cNvSpPr>
            <a:spLocks noChangeArrowheads="1"/>
          </p:cNvSpPr>
          <p:nvPr/>
        </p:nvSpPr>
        <p:spPr bwMode="auto">
          <a:xfrm>
            <a:off x="3048000" y="4419600"/>
            <a:ext cx="914400" cy="609600"/>
          </a:xfrm>
          <a:prstGeom prst="ellipse">
            <a:avLst/>
          </a:prstGeom>
          <a:noFill/>
          <a:ln w="69850" algn="ctr">
            <a:solidFill>
              <a:srgbClr val="FF4F4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solidFill>
                <a:srgbClr val="FF0000"/>
              </a:solidFill>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AAFD99E4-3733-A14A-7F34-8E9239E048E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BDF19A2-C26E-4541-9EC9-FABE9F9C93CA}" type="slidenum">
              <a:rPr lang="en-US" altLang="en-US" smtClean="0">
                <a:latin typeface="Arial" panose="020B0604020202020204" pitchFamily="34" charset="0"/>
              </a:rPr>
              <a:pPr>
                <a:defRPr/>
              </a:pPr>
              <a:t>21</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2000" fill="hold"/>
                                        <p:tgtEl>
                                          <p:spTgt spid="9"/>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2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79234" name="Rectangle 2">
            <a:extLst>
              <a:ext uri="{FF2B5EF4-FFF2-40B4-BE49-F238E27FC236}">
                <a16:creationId xmlns:a16="http://schemas.microsoft.com/office/drawing/2014/main" id="{2A3ACE58-C7FB-5655-B7A6-31D822BA7F49}"/>
              </a:ext>
            </a:extLst>
          </p:cNvPr>
          <p:cNvSpPr>
            <a:spLocks noGrp="1" noChangeArrowheads="1"/>
          </p:cNvSpPr>
          <p:nvPr>
            <p:ph type="title"/>
          </p:nvPr>
        </p:nvSpPr>
        <p:spPr>
          <a:xfrm>
            <a:off x="381000" y="609600"/>
            <a:ext cx="8610600" cy="1143000"/>
          </a:xfrm>
        </p:spPr>
        <p:txBody>
          <a:bodyPr/>
          <a:lstStyle/>
          <a:p>
            <a:pPr eaLnBrk="1" hangingPunct="1">
              <a:defRPr/>
            </a:pPr>
            <a:r>
              <a:rPr lang="en-US" sz="2800" dirty="0">
                <a:solidFill>
                  <a:srgbClr val="FFCC00"/>
                </a:solidFill>
              </a:rPr>
              <a:t>No Common Ancestor With the Same Feature, But Identical Organizational and Structural Evolution</a:t>
            </a:r>
            <a:br>
              <a:rPr lang="en-US" sz="2800" dirty="0">
                <a:solidFill>
                  <a:srgbClr val="FFCC00"/>
                </a:solidFill>
              </a:rPr>
            </a:br>
            <a:r>
              <a:rPr lang="en-US" sz="800" dirty="0">
                <a:solidFill>
                  <a:srgbClr val="FFCC00"/>
                </a:solidFill>
              </a:rPr>
              <a:t> </a:t>
            </a:r>
            <a:br>
              <a:rPr lang="en-US" sz="2800" dirty="0">
                <a:solidFill>
                  <a:srgbClr val="FFCC00"/>
                </a:solidFill>
              </a:rPr>
            </a:br>
            <a:r>
              <a:rPr lang="en-US" sz="800" dirty="0">
                <a:solidFill>
                  <a:schemeClr val="tx1"/>
                </a:solidFill>
              </a:rPr>
              <a:t>       </a:t>
            </a:r>
          </a:p>
        </p:txBody>
      </p:sp>
      <p:sp>
        <p:nvSpPr>
          <p:cNvPr id="479235" name="Rectangle 3">
            <a:extLst>
              <a:ext uri="{FF2B5EF4-FFF2-40B4-BE49-F238E27FC236}">
                <a16:creationId xmlns:a16="http://schemas.microsoft.com/office/drawing/2014/main" id="{43A59234-1C63-185E-DEF7-67904D664420}"/>
              </a:ext>
            </a:extLst>
          </p:cNvPr>
          <p:cNvSpPr>
            <a:spLocks noGrp="1" noChangeArrowheads="1"/>
          </p:cNvSpPr>
          <p:nvPr>
            <p:ph type="body" sz="half" idx="1"/>
          </p:nvPr>
        </p:nvSpPr>
        <p:spPr>
          <a:xfrm>
            <a:off x="4648200" y="1905000"/>
            <a:ext cx="3048000" cy="533400"/>
          </a:xfrm>
        </p:spPr>
        <p:txBody>
          <a:bodyPr/>
          <a:lstStyle/>
          <a:p>
            <a:pPr eaLnBrk="1" hangingPunct="1">
              <a:buFont typeface="Wingdings" panose="05000000000000000000" pitchFamily="2" charset="2"/>
              <a:buNone/>
              <a:defRPr/>
            </a:pPr>
            <a:r>
              <a:rPr lang="en-US" dirty="0">
                <a:solidFill>
                  <a:srgbClr val="FFC000"/>
                </a:solidFill>
              </a:rPr>
              <a:t>Octopus Eye Eye</a:t>
            </a:r>
          </a:p>
          <a:p>
            <a:pPr eaLnBrk="1" hangingPunct="1">
              <a:buFont typeface="Wingdings" panose="05000000000000000000" pitchFamily="2" charset="2"/>
              <a:buNone/>
              <a:defRPr/>
            </a:pPr>
            <a:endParaRPr lang="en-US" sz="2800" dirty="0">
              <a:solidFill>
                <a:srgbClr val="FFC000"/>
              </a:solidFill>
            </a:endParaRPr>
          </a:p>
        </p:txBody>
      </p:sp>
      <p:sp>
        <p:nvSpPr>
          <p:cNvPr id="479236" name="Rectangle 4">
            <a:extLst>
              <a:ext uri="{FF2B5EF4-FFF2-40B4-BE49-F238E27FC236}">
                <a16:creationId xmlns:a16="http://schemas.microsoft.com/office/drawing/2014/main" id="{29C85684-67F1-16AF-2F69-D93D5478A40C}"/>
              </a:ext>
            </a:extLst>
          </p:cNvPr>
          <p:cNvSpPr>
            <a:spLocks noChangeArrowheads="1"/>
          </p:cNvSpPr>
          <p:nvPr/>
        </p:nvSpPr>
        <p:spPr bwMode="auto">
          <a:xfrm>
            <a:off x="1524000" y="1905000"/>
            <a:ext cx="2743200" cy="6096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90000"/>
              <a:buFont typeface="Wingdings" pitchFamily="2" charset="2"/>
              <a:buNone/>
              <a:defRPr/>
            </a:pPr>
            <a:r>
              <a:rPr lang="en-US" sz="3200" dirty="0">
                <a:solidFill>
                  <a:srgbClr val="FFC000"/>
                </a:solidFill>
                <a:effectLst>
                  <a:outerShdw blurRad="38100" dist="38100" dir="2700000" algn="tl">
                    <a:srgbClr val="000000"/>
                  </a:outerShdw>
                </a:effectLst>
                <a:latin typeface="Arial" charset="0"/>
              </a:rPr>
              <a:t>Human Eye</a:t>
            </a:r>
            <a:endParaRPr lang="en-US" sz="1600" dirty="0">
              <a:solidFill>
                <a:srgbClr val="FFC000"/>
              </a:solidFill>
              <a:effectLst>
                <a:outerShdw blurRad="38100" dist="38100" dir="2700000" algn="tl">
                  <a:srgbClr val="000000"/>
                </a:outerShdw>
              </a:effectLst>
              <a:latin typeface="Arial" charset="0"/>
            </a:endParaRPr>
          </a:p>
          <a:p>
            <a:pPr marL="342900" indent="-342900" eaLnBrk="1" hangingPunct="1">
              <a:spcBef>
                <a:spcPct val="20000"/>
              </a:spcBef>
              <a:buClr>
                <a:schemeClr val="hlink"/>
              </a:buClr>
              <a:buSzPct val="90000"/>
              <a:buFont typeface="Wingdings" pitchFamily="2" charset="2"/>
              <a:buNone/>
              <a:defRPr/>
            </a:pPr>
            <a:endParaRPr lang="en-US" sz="3200" dirty="0">
              <a:solidFill>
                <a:srgbClr val="FFC000"/>
              </a:solidFill>
              <a:effectLst>
                <a:outerShdw blurRad="38100" dist="38100" dir="2700000" algn="tl">
                  <a:srgbClr val="000000"/>
                </a:outerShdw>
              </a:effectLst>
              <a:latin typeface="Arial" charset="0"/>
            </a:endParaRPr>
          </a:p>
        </p:txBody>
      </p:sp>
      <p:pic>
        <p:nvPicPr>
          <p:cNvPr id="41989" name="Picture 8">
            <a:extLst>
              <a:ext uri="{FF2B5EF4-FFF2-40B4-BE49-F238E27FC236}">
                <a16:creationId xmlns:a16="http://schemas.microsoft.com/office/drawing/2014/main" id="{7A763E00-D419-F73C-066F-A70CB8A8453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524000" y="2473325"/>
            <a:ext cx="6096000" cy="3160713"/>
          </a:xfrm>
          <a:noFill/>
          <a:extLst>
            <a:ext uri="{909E8E84-426E-40DD-AFC4-6F175D3DCCD1}">
              <a14:hiddenFill xmlns:a14="http://schemas.microsoft.com/office/drawing/2010/main">
                <a:solidFill>
                  <a:srgbClr val="FFFFFF"/>
                </a:solidFill>
              </a14:hiddenFill>
            </a:ext>
          </a:extLst>
        </p:spPr>
      </p:pic>
      <p:sp>
        <p:nvSpPr>
          <p:cNvPr id="9" name="Text Box 4">
            <a:extLst>
              <a:ext uri="{FF2B5EF4-FFF2-40B4-BE49-F238E27FC236}">
                <a16:creationId xmlns:a16="http://schemas.microsoft.com/office/drawing/2014/main" id="{7A9275A2-7D7A-C722-9B02-E122F08AB56F}"/>
              </a:ext>
            </a:extLst>
          </p:cNvPr>
          <p:cNvSpPr txBox="1">
            <a:spLocks noChangeArrowheads="1"/>
          </p:cNvSpPr>
          <p:nvPr/>
        </p:nvSpPr>
        <p:spPr bwMode="auto">
          <a:xfrm>
            <a:off x="2133600" y="5595938"/>
            <a:ext cx="4876800" cy="215900"/>
          </a:xfrm>
          <a:prstGeom prst="rect">
            <a:avLst/>
          </a:prstGeom>
          <a:noFill/>
          <a:ln w="9525">
            <a:noFill/>
            <a:miter lim="800000"/>
            <a:headEnd/>
            <a:tailEnd/>
          </a:ln>
          <a:effectLst/>
        </p:spPr>
        <p:txBody>
          <a:bodyPr>
            <a:spAutoFit/>
          </a:bodyPr>
          <a:lstStyle/>
          <a:p>
            <a:pPr algn="ctr">
              <a:spcBef>
                <a:spcPct val="50000"/>
              </a:spcBef>
              <a:defRPr/>
            </a:pPr>
            <a:r>
              <a:rPr lang="en-US" sz="800" dirty="0">
                <a:effectLst>
                  <a:outerShdw blurRad="38100" dist="38100" dir="2700000" algn="tl">
                    <a:srgbClr val="000000"/>
                  </a:outerShdw>
                </a:effectLst>
              </a:rPr>
              <a:t>http://commons.wikimedia.org/wiki/File:Evolution_eye_numbered.png</a:t>
            </a:r>
          </a:p>
        </p:txBody>
      </p:sp>
      <p:sp>
        <p:nvSpPr>
          <p:cNvPr id="2" name="Slide Number Placeholder 1">
            <a:extLst>
              <a:ext uri="{FF2B5EF4-FFF2-40B4-BE49-F238E27FC236}">
                <a16:creationId xmlns:a16="http://schemas.microsoft.com/office/drawing/2014/main" id="{9CB5C95F-D6AD-09CB-499B-A83C479D53D6}"/>
              </a:ext>
            </a:extLst>
          </p:cNvPr>
          <p:cNvSpPr>
            <a:spLocks noGrp="1"/>
          </p:cNvSpPr>
          <p:nvPr>
            <p:ph type="sldNum" sz="quarter" idx="12"/>
          </p:nvPr>
        </p:nvSpPr>
        <p:spPr>
          <a:xfrm>
            <a:off x="6553200" y="593407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7AE4C83-D61D-41F5-820F-86FCEDC66731}" type="slidenum">
              <a:rPr lang="en-US" altLang="en-US" smtClean="0">
                <a:latin typeface="Arial" panose="020B0604020202020204" pitchFamily="34" charset="0"/>
              </a:rPr>
              <a:pPr>
                <a:defRPr/>
              </a:pPr>
              <a:t>22</a:t>
            </a:fld>
            <a:endParaRPr lang="en-US" altLang="en-US">
              <a:latin typeface="Arial" panose="020B0604020202020204" pitchFamily="34" charset="0"/>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9234" name="Rectangle 2">
            <a:extLst>
              <a:ext uri="{FF2B5EF4-FFF2-40B4-BE49-F238E27FC236}">
                <a16:creationId xmlns:a16="http://schemas.microsoft.com/office/drawing/2014/main" id="{340810BE-598A-0C60-3DDE-F60EBC2C4114}"/>
              </a:ext>
            </a:extLst>
          </p:cNvPr>
          <p:cNvSpPr>
            <a:spLocks noGrp="1" noChangeArrowheads="1"/>
          </p:cNvSpPr>
          <p:nvPr>
            <p:ph type="title"/>
          </p:nvPr>
        </p:nvSpPr>
        <p:spPr>
          <a:xfrm>
            <a:off x="457200" y="766762"/>
            <a:ext cx="8229600" cy="1143000"/>
          </a:xfrm>
        </p:spPr>
        <p:txBody>
          <a:bodyPr/>
          <a:lstStyle/>
          <a:p>
            <a:pPr eaLnBrk="1" hangingPunct="1">
              <a:defRPr/>
            </a:pPr>
            <a:r>
              <a:rPr lang="en-US" sz="2800" dirty="0">
                <a:solidFill>
                  <a:schemeClr val="tx1"/>
                </a:solidFill>
              </a:rPr>
              <a:t>No Common Ancestor for Eye, But Identical Organizational and Structural Evolution?</a:t>
            </a:r>
            <a:br>
              <a:rPr lang="en-US" sz="2800" dirty="0">
                <a:solidFill>
                  <a:srgbClr val="FFCC00"/>
                </a:solidFill>
              </a:rPr>
            </a:br>
            <a:r>
              <a:rPr lang="en-US" sz="2800" dirty="0">
                <a:solidFill>
                  <a:srgbClr val="FFCC00"/>
                </a:solidFill>
              </a:rPr>
              <a:t>Code Word: </a:t>
            </a:r>
            <a:r>
              <a:rPr lang="en-US" sz="2800" i="1" dirty="0">
                <a:solidFill>
                  <a:srgbClr val="FFCC00"/>
                </a:solidFill>
              </a:rPr>
              <a:t>“Convergent Evolution”</a:t>
            </a:r>
          </a:p>
        </p:txBody>
      </p:sp>
      <p:sp>
        <p:nvSpPr>
          <p:cNvPr id="479235" name="Rectangle 3">
            <a:extLst>
              <a:ext uri="{FF2B5EF4-FFF2-40B4-BE49-F238E27FC236}">
                <a16:creationId xmlns:a16="http://schemas.microsoft.com/office/drawing/2014/main" id="{F912DFA9-8CAA-C83C-8A11-C316C2C39DE0}"/>
              </a:ext>
            </a:extLst>
          </p:cNvPr>
          <p:cNvSpPr>
            <a:spLocks noGrp="1" noChangeArrowheads="1"/>
          </p:cNvSpPr>
          <p:nvPr>
            <p:ph type="body" sz="half" idx="1"/>
          </p:nvPr>
        </p:nvSpPr>
        <p:spPr>
          <a:xfrm>
            <a:off x="5181600" y="2062162"/>
            <a:ext cx="4114800" cy="533400"/>
          </a:xfrm>
        </p:spPr>
        <p:txBody>
          <a:bodyPr/>
          <a:lstStyle/>
          <a:p>
            <a:pPr eaLnBrk="1" hangingPunct="1">
              <a:buFont typeface="Wingdings" panose="05000000000000000000" pitchFamily="2" charset="2"/>
              <a:buNone/>
              <a:defRPr/>
            </a:pPr>
            <a:r>
              <a:rPr lang="en-US" dirty="0"/>
              <a:t>Octopus Eye</a:t>
            </a:r>
          </a:p>
          <a:p>
            <a:pPr eaLnBrk="1" hangingPunct="1">
              <a:buFont typeface="Wingdings" panose="05000000000000000000" pitchFamily="2" charset="2"/>
              <a:buNone/>
              <a:defRPr/>
            </a:pPr>
            <a:endParaRPr lang="en-US" sz="2800" dirty="0"/>
          </a:p>
        </p:txBody>
      </p:sp>
      <p:sp>
        <p:nvSpPr>
          <p:cNvPr id="479236" name="Rectangle 4">
            <a:extLst>
              <a:ext uri="{FF2B5EF4-FFF2-40B4-BE49-F238E27FC236}">
                <a16:creationId xmlns:a16="http://schemas.microsoft.com/office/drawing/2014/main" id="{835A527A-5863-0DEA-B7D4-865EAC1FBE5E}"/>
              </a:ext>
            </a:extLst>
          </p:cNvPr>
          <p:cNvSpPr>
            <a:spLocks noChangeArrowheads="1"/>
          </p:cNvSpPr>
          <p:nvPr/>
        </p:nvSpPr>
        <p:spPr bwMode="auto">
          <a:xfrm>
            <a:off x="1447800" y="2062162"/>
            <a:ext cx="2743200" cy="6096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90000"/>
              <a:buFont typeface="Wingdings" pitchFamily="2" charset="2"/>
              <a:buNone/>
              <a:defRPr/>
            </a:pPr>
            <a:r>
              <a:rPr lang="en-US" sz="3200" dirty="0">
                <a:effectLst>
                  <a:outerShdw blurRad="38100" dist="38100" dir="2700000" algn="tl">
                    <a:srgbClr val="000000"/>
                  </a:outerShdw>
                </a:effectLst>
                <a:latin typeface="Arial" charset="0"/>
              </a:rPr>
              <a:t>Human Eye</a:t>
            </a:r>
            <a:endParaRPr lang="en-US" sz="1600" dirty="0">
              <a:effectLst>
                <a:outerShdw blurRad="38100" dist="38100" dir="2700000" algn="tl">
                  <a:srgbClr val="000000"/>
                </a:outerShdw>
              </a:effectLst>
              <a:latin typeface="Arial" charset="0"/>
            </a:endParaRPr>
          </a:p>
          <a:p>
            <a:pPr marL="342900" indent="-342900" eaLnBrk="1" hangingPunct="1">
              <a:spcBef>
                <a:spcPct val="20000"/>
              </a:spcBef>
              <a:buClr>
                <a:schemeClr val="hlink"/>
              </a:buClr>
              <a:buSzPct val="90000"/>
              <a:buFont typeface="Wingdings" pitchFamily="2" charset="2"/>
              <a:buNone/>
              <a:defRPr/>
            </a:pPr>
            <a:endParaRPr lang="en-US" sz="3200" dirty="0">
              <a:effectLst>
                <a:outerShdw blurRad="38100" dist="38100" dir="2700000" algn="tl">
                  <a:srgbClr val="000000"/>
                </a:outerShdw>
              </a:effectLst>
              <a:latin typeface="Arial" charset="0"/>
            </a:endParaRPr>
          </a:p>
        </p:txBody>
      </p:sp>
      <p:sp>
        <p:nvSpPr>
          <p:cNvPr id="40967" name="Oval 9">
            <a:extLst>
              <a:ext uri="{FF2B5EF4-FFF2-40B4-BE49-F238E27FC236}">
                <a16:creationId xmlns:a16="http://schemas.microsoft.com/office/drawing/2014/main" id="{13303973-F5A2-B005-6F58-28BF6684D9DC}"/>
              </a:ext>
            </a:extLst>
          </p:cNvPr>
          <p:cNvSpPr>
            <a:spLocks noChangeArrowheads="1"/>
          </p:cNvSpPr>
          <p:nvPr/>
        </p:nvSpPr>
        <p:spPr bwMode="auto">
          <a:xfrm>
            <a:off x="3581400" y="1452562"/>
            <a:ext cx="4343400" cy="60960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solidFill>
                <a:srgbClr val="FF0000"/>
              </a:solidFill>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B9EBD679-4858-1EAC-BCBC-45D9F865C09E}"/>
              </a:ext>
            </a:extLst>
          </p:cNvPr>
          <p:cNvSpPr>
            <a:spLocks noGrp="1"/>
          </p:cNvSpPr>
          <p:nvPr>
            <p:ph type="sldNum" sz="quarter" idx="12"/>
          </p:nvPr>
        </p:nvSpPr>
        <p:spPr>
          <a:xfrm>
            <a:off x="6553200" y="65532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A569875-36D4-4F05-B65C-243D72E150B2}" type="slidenum">
              <a:rPr lang="en-US" altLang="en-US" smtClean="0">
                <a:latin typeface="Arial" panose="020B0604020202020204" pitchFamily="34" charset="0"/>
              </a:rPr>
              <a:pPr>
                <a:defRPr/>
              </a:pPr>
              <a:t>23</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0967"/>
                                        </p:tgtEl>
                                        <p:attrNameLst>
                                          <p:attrName>style.visibility</p:attrName>
                                        </p:attrNameLst>
                                      </p:cBhvr>
                                      <p:to>
                                        <p:strVal val="visible"/>
                                      </p:to>
                                    </p:set>
                                    <p:animEffect transition="in" filter="fade">
                                      <p:cBhvr>
                                        <p:cTn id="7" dur="7000"/>
                                        <p:tgtEl>
                                          <p:spTgt spid="40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9234" name="Rectangle 2">
            <a:extLst>
              <a:ext uri="{FF2B5EF4-FFF2-40B4-BE49-F238E27FC236}">
                <a16:creationId xmlns:a16="http://schemas.microsoft.com/office/drawing/2014/main" id="{66D4A855-D587-CABC-E318-336620273FA7}"/>
              </a:ext>
            </a:extLst>
          </p:cNvPr>
          <p:cNvSpPr>
            <a:spLocks noGrp="1" noChangeArrowheads="1"/>
          </p:cNvSpPr>
          <p:nvPr>
            <p:ph type="title"/>
          </p:nvPr>
        </p:nvSpPr>
        <p:spPr>
          <a:xfrm>
            <a:off x="457200" y="766762"/>
            <a:ext cx="8229600" cy="1143000"/>
          </a:xfrm>
        </p:spPr>
        <p:txBody>
          <a:bodyPr/>
          <a:lstStyle/>
          <a:p>
            <a:pPr eaLnBrk="1" hangingPunct="1">
              <a:defRPr/>
            </a:pPr>
            <a:r>
              <a:rPr lang="en-US" sz="2800" dirty="0">
                <a:solidFill>
                  <a:schemeClr val="tx1"/>
                </a:solidFill>
              </a:rPr>
              <a:t>No Common Ancestor for Eye, But Identical Organizational and Structural Evolution?</a:t>
            </a:r>
            <a:br>
              <a:rPr lang="en-US" sz="2800" dirty="0">
                <a:solidFill>
                  <a:srgbClr val="FFCC00"/>
                </a:solidFill>
              </a:rPr>
            </a:br>
            <a:r>
              <a:rPr lang="en-US" sz="2800" dirty="0">
                <a:solidFill>
                  <a:srgbClr val="FFCC00"/>
                </a:solidFill>
              </a:rPr>
              <a:t>Code Word: </a:t>
            </a:r>
            <a:r>
              <a:rPr lang="en-US" sz="2800" i="1" dirty="0">
                <a:solidFill>
                  <a:srgbClr val="FFCC00"/>
                </a:solidFill>
              </a:rPr>
              <a:t>“Convergent Evolution”</a:t>
            </a:r>
          </a:p>
        </p:txBody>
      </p:sp>
      <p:sp>
        <p:nvSpPr>
          <p:cNvPr id="479235" name="Rectangle 3">
            <a:extLst>
              <a:ext uri="{FF2B5EF4-FFF2-40B4-BE49-F238E27FC236}">
                <a16:creationId xmlns:a16="http://schemas.microsoft.com/office/drawing/2014/main" id="{91F56A4D-A3E2-3547-35BE-DA83B314096F}"/>
              </a:ext>
            </a:extLst>
          </p:cNvPr>
          <p:cNvSpPr>
            <a:spLocks noGrp="1" noChangeArrowheads="1"/>
          </p:cNvSpPr>
          <p:nvPr>
            <p:ph type="body" sz="half" idx="1"/>
          </p:nvPr>
        </p:nvSpPr>
        <p:spPr>
          <a:xfrm>
            <a:off x="5181600" y="2062162"/>
            <a:ext cx="4114800" cy="533400"/>
          </a:xfrm>
        </p:spPr>
        <p:txBody>
          <a:bodyPr/>
          <a:lstStyle/>
          <a:p>
            <a:pPr eaLnBrk="1" hangingPunct="1">
              <a:buFont typeface="Wingdings" panose="05000000000000000000" pitchFamily="2" charset="2"/>
              <a:buNone/>
              <a:defRPr/>
            </a:pPr>
            <a:r>
              <a:rPr lang="en-US" dirty="0"/>
              <a:t>Octopus Eye</a:t>
            </a:r>
          </a:p>
          <a:p>
            <a:pPr eaLnBrk="1" hangingPunct="1">
              <a:buFont typeface="Wingdings" panose="05000000000000000000" pitchFamily="2" charset="2"/>
              <a:buNone/>
              <a:defRPr/>
            </a:pPr>
            <a:endParaRPr lang="en-US" sz="2800" dirty="0"/>
          </a:p>
        </p:txBody>
      </p:sp>
      <p:sp>
        <p:nvSpPr>
          <p:cNvPr id="479236" name="Rectangle 4">
            <a:extLst>
              <a:ext uri="{FF2B5EF4-FFF2-40B4-BE49-F238E27FC236}">
                <a16:creationId xmlns:a16="http://schemas.microsoft.com/office/drawing/2014/main" id="{68A97174-7132-4C89-952B-6A54A43AF1A3}"/>
              </a:ext>
            </a:extLst>
          </p:cNvPr>
          <p:cNvSpPr>
            <a:spLocks noChangeArrowheads="1"/>
          </p:cNvSpPr>
          <p:nvPr/>
        </p:nvSpPr>
        <p:spPr bwMode="auto">
          <a:xfrm>
            <a:off x="1447800" y="2062162"/>
            <a:ext cx="2743200" cy="6096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90000"/>
              <a:buFont typeface="Wingdings" pitchFamily="2" charset="2"/>
              <a:buNone/>
              <a:defRPr/>
            </a:pPr>
            <a:r>
              <a:rPr lang="en-US" sz="3200" dirty="0">
                <a:effectLst>
                  <a:outerShdw blurRad="38100" dist="38100" dir="2700000" algn="tl">
                    <a:srgbClr val="000000"/>
                  </a:outerShdw>
                </a:effectLst>
                <a:latin typeface="Arial" charset="0"/>
              </a:rPr>
              <a:t>Human Eye</a:t>
            </a:r>
            <a:endParaRPr lang="en-US" sz="1600" dirty="0">
              <a:effectLst>
                <a:outerShdw blurRad="38100" dist="38100" dir="2700000" algn="tl">
                  <a:srgbClr val="000000"/>
                </a:outerShdw>
              </a:effectLst>
              <a:latin typeface="Arial" charset="0"/>
            </a:endParaRPr>
          </a:p>
          <a:p>
            <a:pPr marL="342900" indent="-342900" eaLnBrk="1" hangingPunct="1">
              <a:spcBef>
                <a:spcPct val="20000"/>
              </a:spcBef>
              <a:buClr>
                <a:schemeClr val="hlink"/>
              </a:buClr>
              <a:buSzPct val="90000"/>
              <a:buFont typeface="Wingdings" pitchFamily="2" charset="2"/>
              <a:buNone/>
              <a:defRPr/>
            </a:pPr>
            <a:endParaRPr lang="en-US" sz="3200" dirty="0">
              <a:effectLst>
                <a:outerShdw blurRad="38100" dist="38100" dir="2700000" algn="tl">
                  <a:srgbClr val="000000"/>
                </a:outerShdw>
              </a:effectLst>
              <a:latin typeface="Arial" charset="0"/>
            </a:endParaRPr>
          </a:p>
        </p:txBody>
      </p:sp>
      <p:pic>
        <p:nvPicPr>
          <p:cNvPr id="46085" name="Picture 2" descr="Figure 1">
            <a:hlinkClick r:id="rId3"/>
            <a:extLst>
              <a:ext uri="{FF2B5EF4-FFF2-40B4-BE49-F238E27FC236}">
                <a16:creationId xmlns:a16="http://schemas.microsoft.com/office/drawing/2014/main" id="{817BB5C3-2061-D757-AC3B-5CDF503A86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638" y="2895959"/>
            <a:ext cx="4920723"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a:extLst>
              <a:ext uri="{FF2B5EF4-FFF2-40B4-BE49-F238E27FC236}">
                <a16:creationId xmlns:a16="http://schemas.microsoft.com/office/drawing/2014/main" id="{957E3063-7000-61EE-4059-E13C9E88B43F}"/>
              </a:ext>
            </a:extLst>
          </p:cNvPr>
          <p:cNvSpPr txBox="1">
            <a:spLocks noChangeArrowheads="1"/>
          </p:cNvSpPr>
          <p:nvPr/>
        </p:nvSpPr>
        <p:spPr bwMode="auto">
          <a:xfrm>
            <a:off x="2200128" y="5723603"/>
            <a:ext cx="4876800" cy="215900"/>
          </a:xfrm>
          <a:prstGeom prst="rect">
            <a:avLst/>
          </a:prstGeom>
          <a:noFill/>
          <a:ln w="9525">
            <a:noFill/>
            <a:miter lim="800000"/>
            <a:headEnd/>
            <a:tailEnd/>
          </a:ln>
          <a:effectLst/>
        </p:spPr>
        <p:txBody>
          <a:bodyPr>
            <a:spAutoFit/>
          </a:bodyPr>
          <a:lstStyle/>
          <a:p>
            <a:pPr algn="ctr">
              <a:spcBef>
                <a:spcPct val="50000"/>
              </a:spcBef>
              <a:defRPr/>
            </a:pPr>
            <a:r>
              <a:rPr lang="en-US" sz="800" dirty="0">
                <a:effectLst>
                  <a:outerShdw blurRad="38100" dist="38100" dir="2700000" algn="tl">
                    <a:srgbClr val="000000"/>
                  </a:outerShdw>
                </a:effectLst>
              </a:rPr>
              <a:t>http://genome.cshlp.org/content/14/8/1555/F1.expansion</a:t>
            </a:r>
          </a:p>
        </p:txBody>
      </p:sp>
      <p:sp>
        <p:nvSpPr>
          <p:cNvPr id="2" name="Slide Number Placeholder 1">
            <a:extLst>
              <a:ext uri="{FF2B5EF4-FFF2-40B4-BE49-F238E27FC236}">
                <a16:creationId xmlns:a16="http://schemas.microsoft.com/office/drawing/2014/main" id="{22C804D6-D4D2-CEA1-EF68-AFC247FEFE69}"/>
              </a:ext>
            </a:extLst>
          </p:cNvPr>
          <p:cNvSpPr>
            <a:spLocks noGrp="1"/>
          </p:cNvSpPr>
          <p:nvPr>
            <p:ph type="sldNum" sz="quarter" idx="12"/>
          </p:nvPr>
        </p:nvSpPr>
        <p:spPr>
          <a:xfrm>
            <a:off x="6553200" y="65532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0B4CA7A-FC9F-4D41-88BB-7CA978D7702C}" type="slidenum">
              <a:rPr lang="en-US" altLang="en-US" smtClean="0">
                <a:latin typeface="Arial" panose="020B0604020202020204" pitchFamily="34" charset="0"/>
              </a:rPr>
              <a:pPr>
                <a:defRPr/>
              </a:pPr>
              <a:t>24</a:t>
            </a:fld>
            <a:endParaRPr lang="en-US" altLang="en-US">
              <a:latin typeface="Arial" panose="020B0604020202020204" pitchFamily="34" charset="0"/>
            </a:endParaRPr>
          </a:p>
        </p:txBody>
      </p:sp>
      <p:sp>
        <p:nvSpPr>
          <p:cNvPr id="3" name="Oval 9">
            <a:extLst>
              <a:ext uri="{FF2B5EF4-FFF2-40B4-BE49-F238E27FC236}">
                <a16:creationId xmlns:a16="http://schemas.microsoft.com/office/drawing/2014/main" id="{5F195847-1672-9C8F-8E6A-20044E4BDEE1}"/>
              </a:ext>
            </a:extLst>
          </p:cNvPr>
          <p:cNvSpPr>
            <a:spLocks noChangeArrowheads="1"/>
          </p:cNvSpPr>
          <p:nvPr/>
        </p:nvSpPr>
        <p:spPr bwMode="auto">
          <a:xfrm>
            <a:off x="3581400" y="1452562"/>
            <a:ext cx="4343400" cy="60960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solidFill>
                <a:srgbClr val="FF0000"/>
              </a:solidFill>
              <a:latin typeface="Bookman Old Style" panose="02050604050505020204" pitchFamily="18" charset="0"/>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Box 4">
            <a:extLst>
              <a:ext uri="{FF2B5EF4-FFF2-40B4-BE49-F238E27FC236}">
                <a16:creationId xmlns:a16="http://schemas.microsoft.com/office/drawing/2014/main" id="{4439C05B-F4E2-88CD-E0F8-D1002E270349}"/>
              </a:ext>
            </a:extLst>
          </p:cNvPr>
          <p:cNvSpPr txBox="1">
            <a:spLocks noChangeArrowheads="1"/>
          </p:cNvSpPr>
          <p:nvPr/>
        </p:nvSpPr>
        <p:spPr bwMode="auto">
          <a:xfrm>
            <a:off x="601817" y="5334000"/>
            <a:ext cx="3817783" cy="323165"/>
          </a:xfrm>
          <a:prstGeom prst="rect">
            <a:avLst/>
          </a:prstGeom>
          <a:noFill/>
          <a:ln w="9525">
            <a:noFill/>
            <a:miter lim="800000"/>
            <a:headEnd/>
            <a:tailEnd/>
          </a:ln>
          <a:effectLst/>
        </p:spPr>
        <p:txBody>
          <a:bodyPr wrap="square">
            <a:spAutoFit/>
          </a:bodyPr>
          <a:lstStyle/>
          <a:p>
            <a:pPr algn="ctr">
              <a:spcBef>
                <a:spcPct val="50000"/>
              </a:spcBef>
              <a:defRPr/>
            </a:pPr>
            <a:r>
              <a:rPr lang="en-US" sz="750" b="1" dirty="0">
                <a:effectLst>
                  <a:outerShdw blurRad="38100" dist="38100" dir="2700000" algn="tl">
                    <a:srgbClr val="000000"/>
                  </a:outerShdw>
                </a:effectLst>
              </a:rPr>
              <a:t>http://tangledwing.wordpress.com/2007/11/11/nason-creek-autumn-wallpaper-world-energy-needs-may-increase-by-50-octopus-eye/</a:t>
            </a:r>
          </a:p>
        </p:txBody>
      </p:sp>
      <p:pic>
        <p:nvPicPr>
          <p:cNvPr id="48134" name="Picture 2">
            <a:extLst>
              <a:ext uri="{FF2B5EF4-FFF2-40B4-BE49-F238E27FC236}">
                <a16:creationId xmlns:a16="http://schemas.microsoft.com/office/drawing/2014/main" id="{9F075E1E-E10A-8AFC-653C-9164EF7FF8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418" y="2711244"/>
            <a:ext cx="3533881" cy="265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a:extLst>
              <a:ext uri="{FF2B5EF4-FFF2-40B4-BE49-F238E27FC236}">
                <a16:creationId xmlns:a16="http://schemas.microsoft.com/office/drawing/2014/main" id="{2A2D96EE-5CB5-8149-2A20-D3551747A3A4}"/>
              </a:ext>
            </a:extLst>
          </p:cNvPr>
          <p:cNvSpPr txBox="1">
            <a:spLocks noChangeArrowheads="1"/>
          </p:cNvSpPr>
          <p:nvPr/>
        </p:nvSpPr>
        <p:spPr bwMode="auto">
          <a:xfrm>
            <a:off x="4800600" y="5391150"/>
            <a:ext cx="3581400" cy="338554"/>
          </a:xfrm>
          <a:prstGeom prst="rect">
            <a:avLst/>
          </a:prstGeom>
          <a:noFill/>
          <a:ln w="9525">
            <a:noFill/>
            <a:miter lim="800000"/>
            <a:headEnd/>
            <a:tailEnd/>
          </a:ln>
          <a:effectLst/>
        </p:spPr>
        <p:txBody>
          <a:bodyPr>
            <a:spAutoFit/>
          </a:bodyPr>
          <a:lstStyle/>
          <a:p>
            <a:pPr algn="ctr">
              <a:spcBef>
                <a:spcPts val="0"/>
              </a:spcBef>
              <a:defRPr/>
            </a:pPr>
            <a:r>
              <a:rPr lang="en-US" sz="800" b="1" dirty="0">
                <a:effectLst>
                  <a:outerShdw blurRad="38100" dist="38100" dir="2700000" algn="tl">
                    <a:srgbClr val="000000"/>
                  </a:outerShdw>
                </a:effectLst>
              </a:rPr>
              <a:t>http://www.topnews.in/human-eyeinspired-solution-provides-</a:t>
            </a:r>
          </a:p>
          <a:p>
            <a:pPr algn="ctr">
              <a:spcBef>
                <a:spcPts val="0"/>
              </a:spcBef>
              <a:defRPr/>
            </a:pPr>
            <a:r>
              <a:rPr lang="en-US" sz="800" b="1" dirty="0">
                <a:effectLst>
                  <a:outerShdw blurRad="38100" dist="38100" dir="2700000" algn="tl">
                    <a:srgbClr val="000000"/>
                  </a:outerShdw>
                </a:effectLst>
              </a:rPr>
              <a:t>10-times-better-vision-computers-2179347/</a:t>
            </a:r>
          </a:p>
        </p:txBody>
      </p:sp>
      <p:pic>
        <p:nvPicPr>
          <p:cNvPr id="48136" name="Picture 6">
            <a:extLst>
              <a:ext uri="{FF2B5EF4-FFF2-40B4-BE49-F238E27FC236}">
                <a16:creationId xmlns:a16="http://schemas.microsoft.com/office/drawing/2014/main" id="{EDA162FC-B5F9-3EDE-6F38-0DAEAD08F9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711244"/>
            <a:ext cx="4000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38123FA-61DB-2750-69E3-7981D89D0E1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AECD0F2-3FE7-4AA8-BF4F-F144E66A7E87}" type="slidenum">
              <a:rPr lang="en-US" altLang="en-US" smtClean="0">
                <a:latin typeface="Arial" panose="020B0604020202020204" pitchFamily="34" charset="0"/>
              </a:rPr>
              <a:pPr>
                <a:defRPr/>
              </a:pPr>
              <a:t>25</a:t>
            </a:fld>
            <a:endParaRPr lang="en-US" altLang="en-US">
              <a:latin typeface="Arial" panose="020B0604020202020204" pitchFamily="34" charset="0"/>
            </a:endParaRPr>
          </a:p>
        </p:txBody>
      </p:sp>
      <p:sp>
        <p:nvSpPr>
          <p:cNvPr id="8" name="Rectangle 3">
            <a:extLst>
              <a:ext uri="{FF2B5EF4-FFF2-40B4-BE49-F238E27FC236}">
                <a16:creationId xmlns:a16="http://schemas.microsoft.com/office/drawing/2014/main" id="{D08D6FB4-B989-CCD6-BC08-1CE553D3C8E3}"/>
              </a:ext>
            </a:extLst>
          </p:cNvPr>
          <p:cNvSpPr txBox="1">
            <a:spLocks noChangeArrowheads="1"/>
          </p:cNvSpPr>
          <p:nvPr/>
        </p:nvSpPr>
        <p:spPr bwMode="auto">
          <a:xfrm>
            <a:off x="1233949" y="2118852"/>
            <a:ext cx="4114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7"/>
              </a:buBlip>
              <a:defRPr sz="2000">
                <a:solidFill>
                  <a:schemeClr val="tx1"/>
                </a:solidFill>
                <a:effectLst>
                  <a:outerShdw blurRad="38100" dist="38100" dir="2700000" algn="tl">
                    <a:srgbClr val="000000"/>
                  </a:outerShdw>
                </a:effectLst>
                <a:latin typeface="+mn-lt"/>
              </a:defRPr>
            </a:lvl9pPr>
          </a:lstStyle>
          <a:p>
            <a:pPr eaLnBrk="1" hangingPunct="1">
              <a:buFont typeface="Wingdings" panose="05000000000000000000" pitchFamily="2" charset="2"/>
              <a:buNone/>
              <a:defRPr/>
            </a:pPr>
            <a:r>
              <a:rPr lang="en-US" kern="0" dirty="0"/>
              <a:t>Octopus Eye</a:t>
            </a:r>
          </a:p>
          <a:p>
            <a:pPr eaLnBrk="1" hangingPunct="1">
              <a:buFont typeface="Wingdings" panose="05000000000000000000" pitchFamily="2" charset="2"/>
              <a:buNone/>
              <a:defRPr/>
            </a:pPr>
            <a:endParaRPr lang="en-US" sz="2800" kern="0" dirty="0"/>
          </a:p>
        </p:txBody>
      </p:sp>
      <p:sp>
        <p:nvSpPr>
          <p:cNvPr id="11" name="Rectangle 4">
            <a:extLst>
              <a:ext uri="{FF2B5EF4-FFF2-40B4-BE49-F238E27FC236}">
                <a16:creationId xmlns:a16="http://schemas.microsoft.com/office/drawing/2014/main" id="{254B46EF-0D50-A281-0738-78709C28A2BF}"/>
              </a:ext>
            </a:extLst>
          </p:cNvPr>
          <p:cNvSpPr>
            <a:spLocks noChangeArrowheads="1"/>
          </p:cNvSpPr>
          <p:nvPr/>
        </p:nvSpPr>
        <p:spPr bwMode="auto">
          <a:xfrm>
            <a:off x="5663382" y="2131140"/>
            <a:ext cx="2743200" cy="6096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90000"/>
              <a:buFont typeface="Wingdings" pitchFamily="2" charset="2"/>
              <a:buNone/>
              <a:defRPr/>
            </a:pPr>
            <a:r>
              <a:rPr lang="en-US" sz="3200" dirty="0">
                <a:effectLst>
                  <a:outerShdw blurRad="38100" dist="38100" dir="2700000" algn="tl">
                    <a:srgbClr val="000000"/>
                  </a:outerShdw>
                </a:effectLst>
                <a:latin typeface="Arial" charset="0"/>
              </a:rPr>
              <a:t>Human Eye</a:t>
            </a:r>
            <a:endParaRPr lang="en-US" sz="1600" dirty="0">
              <a:effectLst>
                <a:outerShdw blurRad="38100" dist="38100" dir="2700000" algn="tl">
                  <a:srgbClr val="000000"/>
                </a:outerShdw>
              </a:effectLst>
              <a:latin typeface="Arial" charset="0"/>
            </a:endParaRPr>
          </a:p>
          <a:p>
            <a:pPr marL="342900" indent="-342900" eaLnBrk="1" hangingPunct="1">
              <a:spcBef>
                <a:spcPct val="20000"/>
              </a:spcBef>
              <a:buClr>
                <a:schemeClr val="hlink"/>
              </a:buClr>
              <a:buSzPct val="90000"/>
              <a:buFont typeface="Wingdings" pitchFamily="2" charset="2"/>
              <a:buNone/>
              <a:defRPr/>
            </a:pPr>
            <a:endParaRPr lang="en-US" sz="3200" dirty="0">
              <a:effectLst>
                <a:outerShdw blurRad="38100" dist="38100" dir="2700000" algn="tl">
                  <a:srgbClr val="000000"/>
                </a:outerShdw>
              </a:effectLst>
              <a:latin typeface="Arial" charset="0"/>
            </a:endParaRPr>
          </a:p>
        </p:txBody>
      </p:sp>
      <p:sp>
        <p:nvSpPr>
          <p:cNvPr id="12" name="Rectangle 2">
            <a:extLst>
              <a:ext uri="{FF2B5EF4-FFF2-40B4-BE49-F238E27FC236}">
                <a16:creationId xmlns:a16="http://schemas.microsoft.com/office/drawing/2014/main" id="{B6679E35-A16B-C401-B6B6-C8578AD1FFD9}"/>
              </a:ext>
            </a:extLst>
          </p:cNvPr>
          <p:cNvSpPr>
            <a:spLocks noGrp="1" noChangeArrowheads="1"/>
          </p:cNvSpPr>
          <p:nvPr>
            <p:ph type="title"/>
          </p:nvPr>
        </p:nvSpPr>
        <p:spPr>
          <a:xfrm>
            <a:off x="457200" y="766762"/>
            <a:ext cx="8229600" cy="1143000"/>
          </a:xfrm>
        </p:spPr>
        <p:txBody>
          <a:bodyPr/>
          <a:lstStyle/>
          <a:p>
            <a:pPr eaLnBrk="1" hangingPunct="1">
              <a:defRPr/>
            </a:pPr>
            <a:r>
              <a:rPr lang="en-US" sz="2800" dirty="0">
                <a:solidFill>
                  <a:schemeClr val="tx1"/>
                </a:solidFill>
              </a:rPr>
              <a:t>No Common Ancestor for Eye, But Identical Organizational and Structural Evolution?</a:t>
            </a:r>
            <a:br>
              <a:rPr lang="en-US" sz="2800" dirty="0">
                <a:solidFill>
                  <a:srgbClr val="FFCC00"/>
                </a:solidFill>
              </a:rPr>
            </a:br>
            <a:r>
              <a:rPr lang="en-US" sz="2800" dirty="0">
                <a:solidFill>
                  <a:srgbClr val="FFCC00"/>
                </a:solidFill>
              </a:rPr>
              <a:t>Code Word: </a:t>
            </a:r>
            <a:r>
              <a:rPr lang="en-US" sz="2800" i="1" dirty="0">
                <a:solidFill>
                  <a:srgbClr val="FFCC00"/>
                </a:solidFill>
              </a:rPr>
              <a:t>“Convergent Evolution”</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0" name="Rectangle 2">
            <a:extLst>
              <a:ext uri="{FF2B5EF4-FFF2-40B4-BE49-F238E27FC236}">
                <a16:creationId xmlns:a16="http://schemas.microsoft.com/office/drawing/2014/main" id="{45D5081A-66EB-EA16-D8E2-181518BBBEC2}"/>
              </a:ext>
            </a:extLst>
          </p:cNvPr>
          <p:cNvSpPr>
            <a:spLocks noGrp="1" noChangeArrowheads="1"/>
          </p:cNvSpPr>
          <p:nvPr>
            <p:ph type="title"/>
          </p:nvPr>
        </p:nvSpPr>
        <p:spPr>
          <a:xfrm>
            <a:off x="457200" y="2667000"/>
            <a:ext cx="3365500" cy="1143000"/>
          </a:xfrm>
        </p:spPr>
        <p:txBody>
          <a:bodyPr/>
          <a:lstStyle/>
          <a:p>
            <a:pPr eaLnBrk="1" hangingPunct="1">
              <a:defRPr/>
            </a:pPr>
            <a:r>
              <a:rPr lang="en-US" sz="2600" dirty="0">
                <a:solidFill>
                  <a:schemeClr val="tx1"/>
                </a:solidFill>
              </a:rPr>
              <a:t>Consider This: </a:t>
            </a:r>
            <a:r>
              <a:rPr lang="en-US" sz="2600" dirty="0">
                <a:solidFill>
                  <a:srgbClr val="FFCC00"/>
                </a:solidFill>
              </a:rPr>
              <a:t>If Similarities Indicate Common Ancestry, Then </a:t>
            </a:r>
            <a:r>
              <a:rPr lang="en-US" sz="2600" dirty="0">
                <a:solidFill>
                  <a:srgbClr val="00FF00"/>
                </a:solidFill>
              </a:rPr>
              <a:t>What Should We Find That Proves They Were Coded (Blueprinted) the Same?</a:t>
            </a:r>
          </a:p>
        </p:txBody>
      </p:sp>
      <p:pic>
        <p:nvPicPr>
          <p:cNvPr id="50179" name="Picture 7">
            <a:extLst>
              <a:ext uri="{FF2B5EF4-FFF2-40B4-BE49-F238E27FC236}">
                <a16:creationId xmlns:a16="http://schemas.microsoft.com/office/drawing/2014/main" id="{618A5E05-973F-D3F6-BEA5-77E32EF1F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181100"/>
            <a:ext cx="44862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852F4F3-86EC-3C7F-1E37-D3D4588D6FF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53A1580-E416-4E0B-A5CA-B642DB5A9B4C}" type="slidenum">
              <a:rPr lang="en-US" altLang="en-US" smtClean="0">
                <a:latin typeface="Arial" panose="020B0604020202020204" pitchFamily="34" charset="0"/>
              </a:rPr>
              <a:pPr>
                <a:defRPr/>
              </a:pPr>
              <a:t>26</a:t>
            </a:fld>
            <a:endParaRPr lang="en-US" altLang="en-US">
              <a:latin typeface="Arial" panose="020B0604020202020204" pitchFamily="34" charset="0"/>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0" name="Rectangle 2">
            <a:extLst>
              <a:ext uri="{FF2B5EF4-FFF2-40B4-BE49-F238E27FC236}">
                <a16:creationId xmlns:a16="http://schemas.microsoft.com/office/drawing/2014/main" id="{9FD59628-55EC-32D9-A93D-FC6399907C87}"/>
              </a:ext>
            </a:extLst>
          </p:cNvPr>
          <p:cNvSpPr>
            <a:spLocks noGrp="1" noChangeArrowheads="1"/>
          </p:cNvSpPr>
          <p:nvPr>
            <p:ph type="title"/>
          </p:nvPr>
        </p:nvSpPr>
        <p:spPr>
          <a:xfrm>
            <a:off x="762000" y="2857500"/>
            <a:ext cx="3657600" cy="1143000"/>
          </a:xfrm>
        </p:spPr>
        <p:txBody>
          <a:bodyPr/>
          <a:lstStyle/>
          <a:p>
            <a:pPr eaLnBrk="1" hangingPunct="1">
              <a:defRPr/>
            </a:pPr>
            <a:r>
              <a:rPr lang="en-US" sz="2600" dirty="0">
                <a:solidFill>
                  <a:srgbClr val="FFCC00"/>
                </a:solidFill>
              </a:rPr>
              <a:t>We Should Find the Corresponding </a:t>
            </a:r>
            <a:r>
              <a:rPr lang="en-US" sz="2600" dirty="0">
                <a:solidFill>
                  <a:srgbClr val="00FF00"/>
                </a:solidFill>
              </a:rPr>
              <a:t>Homologous </a:t>
            </a:r>
            <a:r>
              <a:rPr lang="en-US" sz="2600" u="sng" dirty="0">
                <a:solidFill>
                  <a:srgbClr val="00FF00"/>
                </a:solidFill>
              </a:rPr>
              <a:t>GENES</a:t>
            </a:r>
            <a:r>
              <a:rPr lang="en-US" sz="2600" dirty="0">
                <a:solidFill>
                  <a:srgbClr val="00FF00"/>
                </a:solidFill>
              </a:rPr>
              <a:t> (or “BLUEPRINTS”) in the </a:t>
            </a:r>
            <a:r>
              <a:rPr lang="en-US" sz="2600" u="sng" dirty="0">
                <a:solidFill>
                  <a:srgbClr val="00FF00"/>
                </a:solidFill>
              </a:rPr>
              <a:t>DNA</a:t>
            </a:r>
            <a:r>
              <a:rPr lang="en-US" sz="2600" dirty="0">
                <a:solidFill>
                  <a:srgbClr val="FFCC00"/>
                </a:solidFill>
              </a:rPr>
              <a:t> That </a:t>
            </a:r>
            <a:r>
              <a:rPr lang="en-US" sz="2600" u="sng" dirty="0">
                <a:solidFill>
                  <a:srgbClr val="FFCC00"/>
                </a:solidFill>
              </a:rPr>
              <a:t>Code</a:t>
            </a:r>
            <a:r>
              <a:rPr lang="en-US" sz="2600" dirty="0">
                <a:solidFill>
                  <a:srgbClr val="FFCC00"/>
                </a:solidFill>
              </a:rPr>
              <a:t> For These Similar Structures. Do we find them?  </a:t>
            </a:r>
            <a:br>
              <a:rPr lang="en-US" sz="2600" dirty="0">
                <a:solidFill>
                  <a:srgbClr val="FFCC00"/>
                </a:solidFill>
              </a:rPr>
            </a:br>
            <a:r>
              <a:rPr lang="en-US" sz="1200" dirty="0">
                <a:solidFill>
                  <a:srgbClr val="FFCC00"/>
                </a:solidFill>
              </a:rPr>
              <a:t>  </a:t>
            </a:r>
            <a:br>
              <a:rPr lang="en-US" sz="2600" dirty="0">
                <a:solidFill>
                  <a:srgbClr val="FFCC00"/>
                </a:solidFill>
              </a:rPr>
            </a:br>
            <a:r>
              <a:rPr lang="en-US" sz="2600" dirty="0">
                <a:solidFill>
                  <a:schemeClr val="tx1"/>
                </a:solidFill>
              </a:rPr>
              <a:t>NO</a:t>
            </a:r>
          </a:p>
        </p:txBody>
      </p:sp>
      <p:pic>
        <p:nvPicPr>
          <p:cNvPr id="52227" name="Picture 2">
            <a:extLst>
              <a:ext uri="{FF2B5EF4-FFF2-40B4-BE49-F238E27FC236}">
                <a16:creationId xmlns:a16="http://schemas.microsoft.com/office/drawing/2014/main" id="{48FA9C85-405D-28A3-0CBB-F15828405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84175"/>
            <a:ext cx="334168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9A6B9D1-9D47-BC7C-DAA4-B9164AF8508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B393883-F0A0-48CC-89CE-FDB035059F7D}" type="slidenum">
              <a:rPr lang="en-US" altLang="en-US" smtClean="0">
                <a:latin typeface="Arial" panose="020B0604020202020204" pitchFamily="34" charset="0"/>
              </a:rPr>
              <a:pPr>
                <a:defRPr/>
              </a:pPr>
              <a:t>27</a:t>
            </a:fld>
            <a:endParaRPr lang="en-US" altLang="en-US">
              <a:latin typeface="Arial" panose="020B0604020202020204" pitchFamily="34" charset="0"/>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0" name="Rectangle 2">
            <a:extLst>
              <a:ext uri="{FF2B5EF4-FFF2-40B4-BE49-F238E27FC236}">
                <a16:creationId xmlns:a16="http://schemas.microsoft.com/office/drawing/2014/main" id="{C7ABA0A6-1685-581D-E114-891AA4DA0C18}"/>
              </a:ext>
            </a:extLst>
          </p:cNvPr>
          <p:cNvSpPr>
            <a:spLocks noGrp="1" noChangeArrowheads="1"/>
          </p:cNvSpPr>
          <p:nvPr>
            <p:ph type="title"/>
          </p:nvPr>
        </p:nvSpPr>
        <p:spPr>
          <a:xfrm>
            <a:off x="496529" y="685800"/>
            <a:ext cx="4800600" cy="1143000"/>
          </a:xfrm>
        </p:spPr>
        <p:txBody>
          <a:bodyPr anchor="t" anchorCtr="0"/>
          <a:lstStyle/>
          <a:p>
            <a:pPr algn="l" eaLnBrk="1" hangingPunct="1">
              <a:defRPr/>
            </a:pPr>
            <a:r>
              <a:rPr lang="en-US" sz="2400" i="1" dirty="0">
                <a:solidFill>
                  <a:schemeClr val="accent4">
                    <a:lumMod val="25000"/>
                  </a:schemeClr>
                </a:solidFill>
              </a:rPr>
              <a:t>“What mechanism can it be that results in the production of </a:t>
            </a:r>
            <a:r>
              <a:rPr lang="en-US" sz="2400" b="1" i="1" u="sng" dirty="0">
                <a:solidFill>
                  <a:schemeClr val="accent4">
                    <a:lumMod val="25000"/>
                  </a:schemeClr>
                </a:solidFill>
              </a:rPr>
              <a:t>homologous organs, the same 'patterns</a:t>
            </a:r>
            <a:r>
              <a:rPr lang="en-US" sz="2400" b="1" i="1" dirty="0">
                <a:solidFill>
                  <a:schemeClr val="accent4">
                    <a:lumMod val="25000"/>
                  </a:schemeClr>
                </a:solidFill>
              </a:rPr>
              <a:t>', </a:t>
            </a:r>
            <a:r>
              <a:rPr lang="en-US" sz="2400" i="1" dirty="0">
                <a:solidFill>
                  <a:schemeClr val="accent4">
                    <a:lumMod val="25000"/>
                  </a:schemeClr>
                </a:solidFill>
              </a:rPr>
              <a:t>in spite of their not being controlled by the same genes? I asked this question in 1938, and it has not been answered.”</a:t>
            </a:r>
            <a:br>
              <a:rPr lang="en-US" sz="2400" dirty="0"/>
            </a:br>
            <a:br>
              <a:rPr lang="en-US" sz="800" dirty="0"/>
            </a:br>
            <a:r>
              <a:rPr lang="en-US" sz="2000" dirty="0">
                <a:solidFill>
                  <a:srgbClr val="FFC000"/>
                </a:solidFill>
              </a:rPr>
              <a:t> Dr. </a:t>
            </a:r>
            <a:r>
              <a:rPr lang="en-US" sz="2200" dirty="0">
                <a:solidFill>
                  <a:srgbClr val="FFC000"/>
                </a:solidFill>
              </a:rPr>
              <a:t>Gavin De Beer, </a:t>
            </a:r>
            <a:r>
              <a:rPr lang="en-US" sz="2200" u="sng" dirty="0">
                <a:solidFill>
                  <a:srgbClr val="FFC000"/>
                </a:solidFill>
              </a:rPr>
              <a:t>Homology: An Unsolved Problem</a:t>
            </a:r>
            <a:r>
              <a:rPr lang="en-US" sz="2200" dirty="0">
                <a:solidFill>
                  <a:srgbClr val="FFC000"/>
                </a:solidFill>
              </a:rPr>
              <a:t>, Oxford University Press, London, 1971, p. 16 .</a:t>
            </a:r>
            <a:br>
              <a:rPr lang="en-US" sz="2200" dirty="0">
                <a:solidFill>
                  <a:srgbClr val="FFC000"/>
                </a:solidFill>
              </a:rPr>
            </a:br>
            <a:br>
              <a:rPr lang="en-US" sz="800" dirty="0"/>
            </a:br>
            <a:r>
              <a:rPr lang="en-US" sz="1800" dirty="0"/>
              <a:t>(Director, British Museum of Natural History, President of Linnaean Society, Winner of the Royal Society’s “Darwin Medal.”)</a:t>
            </a:r>
            <a:endParaRPr lang="en-US" sz="1800" dirty="0">
              <a:solidFill>
                <a:schemeClr val="tx1"/>
              </a:solidFill>
            </a:endParaRPr>
          </a:p>
        </p:txBody>
      </p:sp>
      <p:pic>
        <p:nvPicPr>
          <p:cNvPr id="54275" name="Picture 5">
            <a:extLst>
              <a:ext uri="{FF2B5EF4-FFF2-40B4-BE49-F238E27FC236}">
                <a16:creationId xmlns:a16="http://schemas.microsoft.com/office/drawing/2014/main" id="{55B010FB-D10F-3094-8CB5-B5648C380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685800"/>
            <a:ext cx="33909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8">
            <a:extLst>
              <a:ext uri="{FF2B5EF4-FFF2-40B4-BE49-F238E27FC236}">
                <a16:creationId xmlns:a16="http://schemas.microsoft.com/office/drawing/2014/main" id="{B745C049-0478-08CE-65C9-EAB2BF7E93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3885"/>
          <a:stretch>
            <a:fillRect/>
          </a:stretch>
        </p:blipFill>
        <p:spPr bwMode="auto">
          <a:xfrm>
            <a:off x="5715000" y="2667000"/>
            <a:ext cx="2667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F4D3F16-E846-B1AF-E1BF-A66964321E9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7D68EA3-9AE6-4F9A-AA1E-C345CDF24313}" type="slidenum">
              <a:rPr lang="en-US" altLang="en-US" smtClean="0">
                <a:latin typeface="Arial" panose="020B0604020202020204" pitchFamily="34" charset="0"/>
              </a:rPr>
              <a:pPr>
                <a:defRPr/>
              </a:pPr>
              <a:t>28</a:t>
            </a:fld>
            <a:endParaRPr lang="en-US" altLang="en-US">
              <a:latin typeface="Arial" panose="020B0604020202020204" pitchFamily="34" charset="0"/>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3802ED-F802-4E75-8675-31F6ECAD46DE}"/>
            </a:ext>
          </a:extLst>
        </p:cNvPr>
        <p:cNvGrpSpPr/>
        <p:nvPr/>
      </p:nvGrpSpPr>
      <p:grpSpPr>
        <a:xfrm>
          <a:off x="0" y="0"/>
          <a:ext cx="0" cy="0"/>
          <a:chOff x="0" y="0"/>
          <a:chExt cx="0" cy="0"/>
        </a:xfrm>
      </p:grpSpPr>
      <p:sp>
        <p:nvSpPr>
          <p:cNvPr id="478210" name="Rectangle 2">
            <a:extLst>
              <a:ext uri="{FF2B5EF4-FFF2-40B4-BE49-F238E27FC236}">
                <a16:creationId xmlns:a16="http://schemas.microsoft.com/office/drawing/2014/main" id="{FA169C27-31BE-7EB8-59CF-D5D4918EA27E}"/>
              </a:ext>
            </a:extLst>
          </p:cNvPr>
          <p:cNvSpPr>
            <a:spLocks noGrp="1" noChangeArrowheads="1"/>
          </p:cNvSpPr>
          <p:nvPr>
            <p:ph type="title"/>
          </p:nvPr>
        </p:nvSpPr>
        <p:spPr>
          <a:xfrm>
            <a:off x="496529" y="685800"/>
            <a:ext cx="4800600" cy="1143000"/>
          </a:xfrm>
        </p:spPr>
        <p:txBody>
          <a:bodyPr anchor="t" anchorCtr="0"/>
          <a:lstStyle/>
          <a:p>
            <a:pPr algn="l" eaLnBrk="1" hangingPunct="1">
              <a:defRPr/>
            </a:pPr>
            <a:r>
              <a:rPr lang="en-US" sz="2400" i="1" dirty="0"/>
              <a:t>“What mechanism </a:t>
            </a:r>
            <a:r>
              <a:rPr lang="en-US" sz="2400" i="1" dirty="0">
                <a:solidFill>
                  <a:schemeClr val="tx1"/>
                </a:solidFill>
              </a:rPr>
              <a:t>can it be that results in the production of </a:t>
            </a:r>
            <a:r>
              <a:rPr lang="en-US" sz="2400" b="1" i="1" u="sng" dirty="0">
                <a:solidFill>
                  <a:schemeClr val="tx1"/>
                </a:solidFill>
              </a:rPr>
              <a:t>homologous organs, the same 'patterns</a:t>
            </a:r>
            <a:r>
              <a:rPr lang="en-US" sz="2400" i="1" dirty="0">
                <a:solidFill>
                  <a:schemeClr val="tx1"/>
                </a:solidFill>
              </a:rPr>
              <a:t>', in spite of their</a:t>
            </a:r>
            <a:r>
              <a:rPr lang="en-US" sz="2400" i="1" dirty="0"/>
              <a:t> not being controlled by the same genes? I asked this </a:t>
            </a:r>
            <a:r>
              <a:rPr lang="en-US" sz="2400" i="1" dirty="0">
                <a:solidFill>
                  <a:schemeClr val="tx1"/>
                </a:solidFill>
              </a:rPr>
              <a:t>question</a:t>
            </a:r>
            <a:r>
              <a:rPr lang="en-US" sz="2400" i="1" dirty="0"/>
              <a:t> in 1938, and it has not been answered.”</a:t>
            </a:r>
            <a:br>
              <a:rPr lang="en-US" sz="2400" dirty="0"/>
            </a:br>
            <a:br>
              <a:rPr lang="en-US" sz="800" dirty="0"/>
            </a:br>
            <a:r>
              <a:rPr lang="en-US" sz="2000" dirty="0">
                <a:solidFill>
                  <a:srgbClr val="FFC000"/>
                </a:solidFill>
              </a:rPr>
              <a:t> Dr. </a:t>
            </a:r>
            <a:r>
              <a:rPr lang="en-US" sz="2200" dirty="0">
                <a:solidFill>
                  <a:srgbClr val="FFC000"/>
                </a:solidFill>
              </a:rPr>
              <a:t>Gavin De Beer, </a:t>
            </a:r>
            <a:r>
              <a:rPr lang="en-US" sz="2200" u="sng" dirty="0">
                <a:solidFill>
                  <a:srgbClr val="FFC000"/>
                </a:solidFill>
              </a:rPr>
              <a:t>Homology: An Unsolved Problem</a:t>
            </a:r>
            <a:r>
              <a:rPr lang="en-US" sz="2200" dirty="0">
                <a:solidFill>
                  <a:srgbClr val="FFC000"/>
                </a:solidFill>
              </a:rPr>
              <a:t>, Oxford University Press, London, 1971, p. 16 .</a:t>
            </a:r>
            <a:br>
              <a:rPr lang="en-US" sz="2200" dirty="0">
                <a:solidFill>
                  <a:srgbClr val="FFC000"/>
                </a:solidFill>
              </a:rPr>
            </a:br>
            <a:br>
              <a:rPr lang="en-US" sz="800" dirty="0"/>
            </a:br>
            <a:r>
              <a:rPr lang="en-US" sz="1800" dirty="0"/>
              <a:t>(Director, British Museum of Natural History, President of Linnaean Society, Winner of the Royal Society’s “Darwin Medal.”)</a:t>
            </a:r>
            <a:endParaRPr lang="en-US" sz="1800" dirty="0">
              <a:solidFill>
                <a:schemeClr val="tx1"/>
              </a:solidFill>
            </a:endParaRPr>
          </a:p>
        </p:txBody>
      </p:sp>
      <p:pic>
        <p:nvPicPr>
          <p:cNvPr id="54275" name="Picture 5">
            <a:extLst>
              <a:ext uri="{FF2B5EF4-FFF2-40B4-BE49-F238E27FC236}">
                <a16:creationId xmlns:a16="http://schemas.microsoft.com/office/drawing/2014/main" id="{BB5F5174-D7F0-FFBE-0CE0-4392CAA45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685800"/>
            <a:ext cx="33909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8">
            <a:extLst>
              <a:ext uri="{FF2B5EF4-FFF2-40B4-BE49-F238E27FC236}">
                <a16:creationId xmlns:a16="http://schemas.microsoft.com/office/drawing/2014/main" id="{4764C8CC-ADB6-1CBE-993F-10715AE6AB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3885"/>
          <a:stretch>
            <a:fillRect/>
          </a:stretch>
        </p:blipFill>
        <p:spPr bwMode="auto">
          <a:xfrm>
            <a:off x="5715000" y="2667000"/>
            <a:ext cx="2667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4C53A7D-7267-D68C-4D85-441A3E039FE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7D68EA3-9AE6-4F9A-AA1E-C345CDF24313}" type="slidenum">
              <a:rPr lang="en-US" altLang="en-US" smtClean="0">
                <a:latin typeface="Arial" panose="020B0604020202020204" pitchFamily="34" charset="0"/>
              </a:rPr>
              <a:pPr>
                <a:defRPr/>
              </a:pPr>
              <a:t>29</a:t>
            </a:fld>
            <a:endParaRPr lang="en-US" altLang="en-US">
              <a:latin typeface="Arial" panose="020B0604020202020204" pitchFamily="34" charset="0"/>
            </a:endParaRPr>
          </a:p>
        </p:txBody>
      </p:sp>
    </p:spTree>
    <p:extLst>
      <p:ext uri="{BB962C8B-B14F-4D97-AF65-F5344CB8AC3E}">
        <p14:creationId xmlns:p14="http://schemas.microsoft.com/office/powerpoint/2010/main" val="296712952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D52F7D-5C35-EFC7-3DAC-10846F3317C5}"/>
            </a:ext>
          </a:extLst>
        </p:cNvPr>
        <p:cNvGrpSpPr/>
        <p:nvPr/>
      </p:nvGrpSpPr>
      <p:grpSpPr>
        <a:xfrm>
          <a:off x="0" y="0"/>
          <a:ext cx="0" cy="0"/>
          <a:chOff x="0" y="0"/>
          <a:chExt cx="0" cy="0"/>
        </a:xfrm>
      </p:grpSpPr>
      <p:sp>
        <p:nvSpPr>
          <p:cNvPr id="478210" name="Rectangle 2">
            <a:extLst>
              <a:ext uri="{FF2B5EF4-FFF2-40B4-BE49-F238E27FC236}">
                <a16:creationId xmlns:a16="http://schemas.microsoft.com/office/drawing/2014/main" id="{996C5D0B-E2B9-794D-5880-170F18C5B07A}"/>
              </a:ext>
            </a:extLst>
          </p:cNvPr>
          <p:cNvSpPr>
            <a:spLocks noGrp="1" noChangeArrowheads="1"/>
          </p:cNvSpPr>
          <p:nvPr>
            <p:ph type="title"/>
          </p:nvPr>
        </p:nvSpPr>
        <p:spPr>
          <a:xfrm>
            <a:off x="496529" y="685800"/>
            <a:ext cx="4800600" cy="1143000"/>
          </a:xfrm>
        </p:spPr>
        <p:txBody>
          <a:bodyPr anchor="t" anchorCtr="0"/>
          <a:lstStyle/>
          <a:p>
            <a:pPr algn="l" eaLnBrk="1" hangingPunct="1">
              <a:defRPr/>
            </a:pPr>
            <a:r>
              <a:rPr lang="en-US" sz="2400" i="1" dirty="0">
                <a:solidFill>
                  <a:schemeClr val="accent4">
                    <a:lumMod val="25000"/>
                  </a:schemeClr>
                </a:solidFill>
              </a:rPr>
              <a:t>“What mechanism can it be that results in the production of </a:t>
            </a:r>
            <a:r>
              <a:rPr lang="en-US" sz="2400" b="1" i="1" u="sng" dirty="0">
                <a:solidFill>
                  <a:schemeClr val="accent4">
                    <a:lumMod val="25000"/>
                  </a:schemeClr>
                </a:solidFill>
              </a:rPr>
              <a:t>homologous organs, the same 'patterns</a:t>
            </a:r>
            <a:r>
              <a:rPr lang="en-US" sz="2400" i="1" dirty="0">
                <a:solidFill>
                  <a:schemeClr val="accent4">
                    <a:lumMod val="25000"/>
                  </a:schemeClr>
                </a:solidFill>
              </a:rPr>
              <a:t>', in spite of their not being controlled by the same genes? I asked this question in 1938, and it has not been answered.”</a:t>
            </a:r>
            <a:br>
              <a:rPr lang="en-US" sz="2400" dirty="0"/>
            </a:br>
            <a:br>
              <a:rPr lang="en-US" sz="800" dirty="0"/>
            </a:br>
            <a:r>
              <a:rPr lang="en-US" sz="2000" dirty="0">
                <a:solidFill>
                  <a:srgbClr val="FFC000"/>
                </a:solidFill>
              </a:rPr>
              <a:t> Dr. </a:t>
            </a:r>
            <a:r>
              <a:rPr lang="en-US" sz="2200" dirty="0">
                <a:solidFill>
                  <a:srgbClr val="FFC000"/>
                </a:solidFill>
              </a:rPr>
              <a:t>Gavin De Beer, </a:t>
            </a:r>
            <a:r>
              <a:rPr lang="en-US" sz="2200" u="sng" dirty="0">
                <a:solidFill>
                  <a:srgbClr val="FFC000"/>
                </a:solidFill>
              </a:rPr>
              <a:t>Homology: An Unsolved Problem</a:t>
            </a:r>
            <a:r>
              <a:rPr lang="en-US" sz="2200" dirty="0">
                <a:solidFill>
                  <a:srgbClr val="FFC000"/>
                </a:solidFill>
              </a:rPr>
              <a:t>, Oxford University Press, London, 1971, p. 16 .</a:t>
            </a:r>
            <a:br>
              <a:rPr lang="en-US" sz="2200" dirty="0">
                <a:solidFill>
                  <a:srgbClr val="FFC000"/>
                </a:solidFill>
              </a:rPr>
            </a:br>
            <a:br>
              <a:rPr lang="en-US" sz="800" dirty="0"/>
            </a:br>
            <a:r>
              <a:rPr lang="en-US" sz="1800" dirty="0"/>
              <a:t>(Director, British Museum of Natural History, President of Linnaean Society, Winner of the Royal Society’s “Darwin Medal.”)</a:t>
            </a:r>
            <a:endParaRPr lang="en-US" sz="1800" dirty="0">
              <a:solidFill>
                <a:schemeClr val="tx1"/>
              </a:solidFill>
            </a:endParaRPr>
          </a:p>
        </p:txBody>
      </p:sp>
      <p:sp>
        <p:nvSpPr>
          <p:cNvPr id="4" name="TextBox 3">
            <a:extLst>
              <a:ext uri="{FF2B5EF4-FFF2-40B4-BE49-F238E27FC236}">
                <a16:creationId xmlns:a16="http://schemas.microsoft.com/office/drawing/2014/main" id="{58143358-66EB-1BA2-3E1F-B284D781A669}"/>
              </a:ext>
            </a:extLst>
          </p:cNvPr>
          <p:cNvSpPr txBox="1"/>
          <p:nvPr/>
        </p:nvSpPr>
        <p:spPr>
          <a:xfrm>
            <a:off x="-1522771" y="429905"/>
            <a:ext cx="8839200" cy="1246495"/>
          </a:xfrm>
          <a:prstGeom prst="rect">
            <a:avLst/>
          </a:prstGeom>
          <a:noFill/>
        </p:spPr>
        <p:txBody>
          <a:bodyPr>
            <a:spAutoFit/>
          </a:bodyPr>
          <a:lstStyle/>
          <a:p>
            <a:pPr algn="ctr">
              <a:defRPr/>
            </a:pPr>
            <a:r>
              <a:rPr lang="en-US" sz="7500" b="1" dirty="0">
                <a:solidFill>
                  <a:srgbClr val="00FF00"/>
                </a:solidFill>
                <a:latin typeface="+mj-lt"/>
              </a:rPr>
              <a:t>Answer?</a:t>
            </a:r>
          </a:p>
        </p:txBody>
      </p:sp>
      <p:pic>
        <p:nvPicPr>
          <p:cNvPr id="54275" name="Picture 5">
            <a:extLst>
              <a:ext uri="{FF2B5EF4-FFF2-40B4-BE49-F238E27FC236}">
                <a16:creationId xmlns:a16="http://schemas.microsoft.com/office/drawing/2014/main" id="{3D1FED48-6D3E-3BC9-2256-383E5E3B9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685800"/>
            <a:ext cx="33909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8">
            <a:extLst>
              <a:ext uri="{FF2B5EF4-FFF2-40B4-BE49-F238E27FC236}">
                <a16:creationId xmlns:a16="http://schemas.microsoft.com/office/drawing/2014/main" id="{C83F0137-8E55-A22E-20D1-9C85C66911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3885"/>
          <a:stretch>
            <a:fillRect/>
          </a:stretch>
        </p:blipFill>
        <p:spPr bwMode="auto">
          <a:xfrm>
            <a:off x="5715000" y="2667000"/>
            <a:ext cx="2667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EB7EC244-B0E8-E248-D5AC-770FEB8BA5F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7D68EA3-9AE6-4F9A-AA1E-C345CDF24313}" type="slidenum">
              <a:rPr lang="en-US" altLang="en-US" smtClean="0">
                <a:latin typeface="Arial" panose="020B0604020202020204" pitchFamily="34" charset="0"/>
              </a:rPr>
              <a:pPr>
                <a:defRPr/>
              </a:pPr>
              <a:t>30</a:t>
            </a:fld>
            <a:endParaRPr lang="en-US" altLang="en-US">
              <a:latin typeface="Arial" panose="020B0604020202020204" pitchFamily="34" charset="0"/>
            </a:endParaRPr>
          </a:p>
        </p:txBody>
      </p:sp>
      <p:sp>
        <p:nvSpPr>
          <p:cNvPr id="3" name="TextBox 2">
            <a:extLst>
              <a:ext uri="{FF2B5EF4-FFF2-40B4-BE49-F238E27FC236}">
                <a16:creationId xmlns:a16="http://schemas.microsoft.com/office/drawing/2014/main" id="{72A28CD3-5395-8C87-29F7-773270816932}"/>
              </a:ext>
            </a:extLst>
          </p:cNvPr>
          <p:cNvSpPr txBox="1"/>
          <p:nvPr/>
        </p:nvSpPr>
        <p:spPr>
          <a:xfrm>
            <a:off x="-1676400" y="1561743"/>
            <a:ext cx="8839200" cy="2400657"/>
          </a:xfrm>
          <a:prstGeom prst="rect">
            <a:avLst/>
          </a:prstGeom>
          <a:noFill/>
        </p:spPr>
        <p:txBody>
          <a:bodyPr>
            <a:spAutoFit/>
          </a:bodyPr>
          <a:lstStyle/>
          <a:p>
            <a:pPr algn="ctr">
              <a:defRPr/>
            </a:pPr>
            <a:r>
              <a:rPr lang="en-US" sz="7500" b="1" dirty="0">
                <a:solidFill>
                  <a:srgbClr val="00FF00"/>
                </a:solidFill>
                <a:latin typeface="+mj-lt"/>
              </a:rPr>
              <a:t>Common     Designer</a:t>
            </a:r>
          </a:p>
        </p:txBody>
      </p:sp>
    </p:spTree>
    <p:extLst>
      <p:ext uri="{BB962C8B-B14F-4D97-AF65-F5344CB8AC3E}">
        <p14:creationId xmlns:p14="http://schemas.microsoft.com/office/powerpoint/2010/main" val="874090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endCondLst>
                                    <p:cond evt="onNext" delay="0">
                                      <p:tgtEl>
                                        <p:sldTgt/>
                                      </p:tgtEl>
                                    </p:cond>
                                  </p:end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00A35478-84FC-7951-F719-87874A47E050}"/>
              </a:ext>
            </a:extLst>
          </p:cNvPr>
          <p:cNvSpPr>
            <a:spLocks noGrp="1" noChangeArrowheads="1"/>
          </p:cNvSpPr>
          <p:nvPr>
            <p:ph type="title"/>
          </p:nvPr>
        </p:nvSpPr>
        <p:spPr>
          <a:xfrm>
            <a:off x="457200" y="3048000"/>
            <a:ext cx="8229600" cy="1143000"/>
          </a:xfrm>
        </p:spPr>
        <p:txBody>
          <a:bodyPr/>
          <a:lstStyle/>
          <a:p>
            <a:pPr eaLnBrk="1" hangingPunct="1">
              <a:defRPr/>
            </a:pPr>
            <a:r>
              <a:rPr lang="en-US" sz="3200" dirty="0">
                <a:solidFill>
                  <a:schemeClr val="tx1"/>
                </a:solidFill>
              </a:rPr>
              <a:t>Point I Take Home Message</a:t>
            </a:r>
            <a:br>
              <a:rPr lang="en-US" sz="3200" dirty="0">
                <a:solidFill>
                  <a:schemeClr val="tx1"/>
                </a:solidFill>
              </a:rPr>
            </a:br>
            <a:r>
              <a:rPr lang="en-US" sz="2800" dirty="0">
                <a:solidFill>
                  <a:schemeClr val="tx1"/>
                </a:solidFill>
              </a:rPr>
              <a:t> </a:t>
            </a:r>
            <a:br>
              <a:rPr lang="en-US" sz="3000" dirty="0">
                <a:solidFill>
                  <a:srgbClr val="FFCC00"/>
                </a:solidFill>
              </a:rPr>
            </a:br>
            <a:r>
              <a:rPr lang="en-US" sz="2600" dirty="0">
                <a:solidFill>
                  <a:srgbClr val="FFCC00"/>
                </a:solidFill>
              </a:rPr>
              <a:t>Similarities Suggest a Common Designer                      And Not A Common Ancestor</a:t>
            </a:r>
            <a:br>
              <a:rPr lang="en-US" sz="4000" dirty="0">
                <a:solidFill>
                  <a:srgbClr val="FFCC00"/>
                </a:solidFill>
              </a:rPr>
            </a:br>
            <a:br>
              <a:rPr lang="en-US" sz="3200" dirty="0">
                <a:solidFill>
                  <a:srgbClr val="FFCC00"/>
                </a:solidFill>
              </a:rPr>
            </a:br>
            <a:br>
              <a:rPr lang="en-US" sz="2000" dirty="0">
                <a:solidFill>
                  <a:srgbClr val="FFCC00"/>
                </a:solidFill>
              </a:rPr>
            </a:br>
            <a:r>
              <a:rPr lang="en-US" sz="2500" dirty="0">
                <a:effectLst/>
              </a:rPr>
              <a:t> </a:t>
            </a:r>
            <a:br>
              <a:rPr lang="en-US" sz="4000" dirty="0">
                <a:solidFill>
                  <a:srgbClr val="FFCC00"/>
                </a:solidFill>
              </a:rPr>
            </a:br>
            <a:endParaRPr lang="el-GR" sz="4000" dirty="0">
              <a:solidFill>
                <a:srgbClr val="FFCC00"/>
              </a:solidFill>
            </a:endParaRPr>
          </a:p>
        </p:txBody>
      </p:sp>
      <p:sp>
        <p:nvSpPr>
          <p:cNvPr id="2" name="Slide Number Placeholder 1">
            <a:extLst>
              <a:ext uri="{FF2B5EF4-FFF2-40B4-BE49-F238E27FC236}">
                <a16:creationId xmlns:a16="http://schemas.microsoft.com/office/drawing/2014/main" id="{AB220E1D-F1D6-9660-5E9D-FA2FC8030FC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790E1FE-DB14-4ED3-A090-4DDF27C6A090}" type="slidenum">
              <a:rPr lang="en-US" altLang="en-US" smtClean="0">
                <a:latin typeface="Arial" panose="020B0604020202020204" pitchFamily="34" charset="0"/>
              </a:rPr>
              <a:pPr>
                <a:defRPr/>
              </a:pPr>
              <a:t>31</a:t>
            </a:fld>
            <a:endParaRPr lang="en-US" altLang="en-US">
              <a:latin typeface="Arial" panose="020B0604020202020204" pitchFamily="34" charset="0"/>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4354" name="Rectangle 2">
            <a:extLst>
              <a:ext uri="{FF2B5EF4-FFF2-40B4-BE49-F238E27FC236}">
                <a16:creationId xmlns:a16="http://schemas.microsoft.com/office/drawing/2014/main" id="{CB42657D-5C9F-5D06-A98A-A444D6884FA2}"/>
              </a:ext>
            </a:extLst>
          </p:cNvPr>
          <p:cNvSpPr>
            <a:spLocks noGrp="1" noChangeArrowheads="1"/>
          </p:cNvSpPr>
          <p:nvPr>
            <p:ph type="title"/>
          </p:nvPr>
        </p:nvSpPr>
        <p:spPr>
          <a:xfrm>
            <a:off x="457200" y="228600"/>
            <a:ext cx="8229600" cy="1143000"/>
          </a:xfrm>
        </p:spPr>
        <p:txBody>
          <a:bodyPr/>
          <a:lstStyle/>
          <a:p>
            <a:pPr eaLnBrk="1" hangingPunct="1">
              <a:defRPr/>
            </a:pPr>
            <a:r>
              <a:rPr lang="en-US" sz="3200" dirty="0">
                <a:solidFill>
                  <a:srgbClr val="FFCC00"/>
                </a:solidFill>
              </a:rPr>
              <a:t>II. Embryology </a:t>
            </a:r>
            <a:br>
              <a:rPr lang="en-US" sz="2800" dirty="0">
                <a:solidFill>
                  <a:srgbClr val="FFCC00"/>
                </a:solidFill>
              </a:rPr>
            </a:br>
            <a:r>
              <a:rPr lang="en-US" sz="2600" dirty="0">
                <a:solidFill>
                  <a:srgbClr val="FFCC00"/>
                </a:solidFill>
              </a:rPr>
              <a:t>(Haeckel’s Embryos)</a:t>
            </a:r>
            <a:endParaRPr lang="el-GR" sz="2600" dirty="0">
              <a:solidFill>
                <a:srgbClr val="FFCC00"/>
              </a:solidFill>
              <a:cs typeface="Times New Roman" pitchFamily="18" charset="0"/>
            </a:endParaRPr>
          </a:p>
        </p:txBody>
      </p:sp>
      <p:sp>
        <p:nvSpPr>
          <p:cNvPr id="484361" name="Rectangle 9">
            <a:extLst>
              <a:ext uri="{FF2B5EF4-FFF2-40B4-BE49-F238E27FC236}">
                <a16:creationId xmlns:a16="http://schemas.microsoft.com/office/drawing/2014/main" id="{0BE741DD-F6AB-5DBA-06B2-1B5224C905B5}"/>
              </a:ext>
            </a:extLst>
          </p:cNvPr>
          <p:cNvSpPr>
            <a:spLocks noChangeArrowheads="1"/>
          </p:cNvSpPr>
          <p:nvPr/>
        </p:nvSpPr>
        <p:spPr bwMode="auto">
          <a:xfrm>
            <a:off x="609600" y="1376363"/>
            <a:ext cx="8229600" cy="1143000"/>
          </a:xfrm>
          <a:prstGeom prst="rect">
            <a:avLst/>
          </a:prstGeom>
          <a:noFill/>
          <a:ln w="9525">
            <a:noFill/>
            <a:miter lim="800000"/>
            <a:headEnd/>
            <a:tailEnd/>
          </a:ln>
          <a:effectLst/>
        </p:spPr>
        <p:txBody>
          <a:bodyPr anchor="ctr"/>
          <a:lstStyle/>
          <a:p>
            <a:pPr eaLnBrk="1" hangingPunct="1">
              <a:defRPr/>
            </a:pPr>
            <a:r>
              <a:rPr lang="en-US" sz="2400" i="1" dirty="0">
                <a:solidFill>
                  <a:schemeClr val="tx2"/>
                </a:solidFill>
                <a:effectLst>
                  <a:outerShdw blurRad="38100" dist="38100" dir="2700000" algn="tl">
                    <a:srgbClr val="000000"/>
                  </a:outerShdw>
                </a:effectLst>
                <a:latin typeface="Arial" charset="0"/>
              </a:rPr>
              <a:t>"Embryology is </a:t>
            </a:r>
            <a:r>
              <a:rPr lang="en-US" sz="2400" i="1" u="sng" dirty="0">
                <a:effectLst>
                  <a:outerShdw blurRad="38100" dist="38100" dir="2700000" algn="tl">
                    <a:srgbClr val="000000"/>
                  </a:outerShdw>
                </a:effectLst>
                <a:latin typeface="Arial" charset="0"/>
              </a:rPr>
              <a:t>to me by far the strongest</a:t>
            </a:r>
            <a:r>
              <a:rPr lang="en-US" sz="2400" i="1" dirty="0">
                <a:solidFill>
                  <a:schemeClr val="tx2"/>
                </a:solidFill>
                <a:effectLst>
                  <a:outerShdw blurRad="38100" dist="38100" dir="2700000" algn="tl">
                    <a:srgbClr val="000000"/>
                  </a:outerShdw>
                </a:effectLst>
                <a:latin typeface="Arial" charset="0"/>
              </a:rPr>
              <a:t> </a:t>
            </a:r>
            <a:r>
              <a:rPr lang="en-US" sz="2400" i="1" dirty="0">
                <a:effectLst>
                  <a:outerShdw blurRad="38100" dist="38100" dir="2700000" algn="tl">
                    <a:srgbClr val="000000"/>
                  </a:outerShdw>
                </a:effectLst>
                <a:latin typeface="Arial" charset="0"/>
              </a:rPr>
              <a:t>single</a:t>
            </a:r>
            <a:r>
              <a:rPr lang="en-US" sz="2400" i="1" dirty="0">
                <a:solidFill>
                  <a:schemeClr val="tx2"/>
                </a:solidFill>
                <a:effectLst>
                  <a:outerShdw blurRad="38100" dist="38100" dir="2700000" algn="tl">
                    <a:srgbClr val="000000"/>
                  </a:outerShdw>
                </a:effectLst>
                <a:latin typeface="Arial" charset="0"/>
              </a:rPr>
              <a:t> class of facts in favor of change of forms</a:t>
            </a:r>
            <a:r>
              <a:rPr lang="en-US" sz="2400" dirty="0">
                <a:solidFill>
                  <a:schemeClr val="tx2"/>
                </a:solidFill>
                <a:effectLst>
                  <a:outerShdw blurRad="38100" dist="38100" dir="2700000" algn="tl">
                    <a:srgbClr val="000000"/>
                  </a:outerShdw>
                </a:effectLst>
                <a:latin typeface="Arial" charset="0"/>
              </a:rPr>
              <a:t>" </a:t>
            </a:r>
            <a:br>
              <a:rPr lang="en-US" sz="2400" dirty="0">
                <a:solidFill>
                  <a:schemeClr val="tx2"/>
                </a:solidFill>
                <a:effectLst>
                  <a:outerShdw blurRad="38100" dist="38100" dir="2700000" algn="tl">
                    <a:srgbClr val="000000"/>
                  </a:outerShdw>
                </a:effectLst>
                <a:latin typeface="Arial" charset="0"/>
              </a:rPr>
            </a:br>
            <a:r>
              <a:rPr lang="en-US" sz="2400" dirty="0">
                <a:solidFill>
                  <a:srgbClr val="FFCC00"/>
                </a:solidFill>
                <a:effectLst>
                  <a:outerShdw blurRad="38100" dist="38100" dir="2700000" algn="tl">
                    <a:srgbClr val="000000"/>
                  </a:outerShdw>
                </a:effectLst>
                <a:latin typeface="Arial" charset="0"/>
              </a:rPr>
              <a:t>- Charles Darwin, letter to Asa Gray, Sept. 10, 1860</a:t>
            </a:r>
          </a:p>
        </p:txBody>
      </p:sp>
      <p:pic>
        <p:nvPicPr>
          <p:cNvPr id="62468" name="Picture 7">
            <a:extLst>
              <a:ext uri="{FF2B5EF4-FFF2-40B4-BE49-F238E27FC236}">
                <a16:creationId xmlns:a16="http://schemas.microsoft.com/office/drawing/2014/main" id="{FCD485B0-DF12-3A01-6C99-0374AD079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5225" y="2601913"/>
            <a:ext cx="383222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9">
            <a:extLst>
              <a:ext uri="{FF2B5EF4-FFF2-40B4-BE49-F238E27FC236}">
                <a16:creationId xmlns:a16="http://schemas.microsoft.com/office/drawing/2014/main" id="{B182442F-6C63-23A1-8D90-883672EF029F}"/>
              </a:ext>
            </a:extLst>
          </p:cNvPr>
          <p:cNvSpPr>
            <a:spLocks noChangeArrowheads="1"/>
          </p:cNvSpPr>
          <p:nvPr/>
        </p:nvSpPr>
        <p:spPr bwMode="auto">
          <a:xfrm>
            <a:off x="2630488" y="5486400"/>
            <a:ext cx="3883025" cy="1143000"/>
          </a:xfrm>
          <a:prstGeom prst="rect">
            <a:avLst/>
          </a:prstGeom>
          <a:noFill/>
          <a:ln w="9525">
            <a:noFill/>
            <a:miter lim="800000"/>
            <a:headEnd/>
            <a:tailEnd/>
          </a:ln>
          <a:effectLst/>
        </p:spPr>
        <p:txBody>
          <a:bodyPr anchor="ctr"/>
          <a:lstStyle/>
          <a:p>
            <a:pPr>
              <a:defRPr/>
            </a:pPr>
            <a:r>
              <a:rPr lang="en-US" sz="1400" dirty="0">
                <a:solidFill>
                  <a:srgbClr val="FFC000"/>
                </a:solidFill>
                <a:effectLst>
                  <a:outerShdw blurRad="38100" dist="38100" dir="2700000" algn="tl">
                    <a:srgbClr val="000000">
                      <a:alpha val="43137"/>
                    </a:srgbClr>
                  </a:outerShdw>
                </a:effectLst>
                <a:latin typeface="+mn-lt"/>
              </a:rPr>
              <a:t>Textbook: </a:t>
            </a:r>
            <a:r>
              <a:rPr lang="en-US" sz="1400" i="1" dirty="0">
                <a:solidFill>
                  <a:srgbClr val="FFC000"/>
                </a:solidFill>
                <a:effectLst>
                  <a:outerShdw blurRad="38100" dist="38100" dir="2700000" algn="tl">
                    <a:srgbClr val="000000">
                      <a:alpha val="43137"/>
                    </a:srgbClr>
                  </a:outerShdw>
                </a:effectLst>
                <a:latin typeface="+mn-lt"/>
              </a:rPr>
              <a:t>Biology</a:t>
            </a:r>
            <a:r>
              <a:rPr lang="en-US" sz="1400" dirty="0">
                <a:solidFill>
                  <a:srgbClr val="FFC000"/>
                </a:solidFill>
                <a:effectLst>
                  <a:outerShdw blurRad="38100" dist="38100" dir="2700000" algn="tl">
                    <a:srgbClr val="000000">
                      <a:alpha val="43137"/>
                    </a:srgbClr>
                  </a:outerShdw>
                </a:effectLst>
                <a:latin typeface="+mn-lt"/>
              </a:rPr>
              <a:t>. By Peter H. Raven &amp; George B. Johnson. Fifth edition (customized). McGraw-Hill, 1999. Page 416.</a:t>
            </a:r>
          </a:p>
        </p:txBody>
      </p:sp>
      <p:sp>
        <p:nvSpPr>
          <p:cNvPr id="2" name="Slide Number Placeholder 1">
            <a:extLst>
              <a:ext uri="{FF2B5EF4-FFF2-40B4-BE49-F238E27FC236}">
                <a16:creationId xmlns:a16="http://schemas.microsoft.com/office/drawing/2014/main" id="{BB8E1F89-073C-6C43-958F-7E30B6F2A53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A4B64EE-A888-4636-8F59-028137E114B6}" type="slidenum">
              <a:rPr lang="en-US" altLang="en-US" smtClean="0">
                <a:latin typeface="Arial" panose="020B0604020202020204" pitchFamily="34" charset="0"/>
              </a:rPr>
              <a:pPr>
                <a:defRPr/>
              </a:pPr>
              <a:t>32</a:t>
            </a:fld>
            <a:endParaRPr lang="en-US" altLang="en-US">
              <a:latin typeface="Arial" panose="020B0604020202020204" pitchFamily="34" charset="0"/>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5" name="Picture 3" descr="Fig 7-3">
            <a:extLst>
              <a:ext uri="{FF2B5EF4-FFF2-40B4-BE49-F238E27FC236}">
                <a16:creationId xmlns:a16="http://schemas.microsoft.com/office/drawing/2014/main" id="{EC41ADD4-B15A-6E95-FC0C-97610B427F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95400" y="1505334"/>
            <a:ext cx="3016250" cy="3987800"/>
          </a:xfrm>
          <a:noFill/>
          <a:extLst>
            <a:ext uri="{909E8E84-426E-40DD-AFC4-6F175D3DCCD1}">
              <a14:hiddenFill xmlns:a14="http://schemas.microsoft.com/office/drawing/2010/main">
                <a:solidFill>
                  <a:srgbClr val="FFFFFF"/>
                </a:solidFill>
              </a14:hiddenFill>
            </a:ext>
          </a:extLst>
        </p:spPr>
      </p:pic>
      <p:sp>
        <p:nvSpPr>
          <p:cNvPr id="489476" name="Text Box 4">
            <a:extLst>
              <a:ext uri="{FF2B5EF4-FFF2-40B4-BE49-F238E27FC236}">
                <a16:creationId xmlns:a16="http://schemas.microsoft.com/office/drawing/2014/main" id="{AA75AD5F-E7F7-C307-09B2-8E96CEBBD31C}"/>
              </a:ext>
            </a:extLst>
          </p:cNvPr>
          <p:cNvSpPr txBox="1">
            <a:spLocks noChangeArrowheads="1"/>
          </p:cNvSpPr>
          <p:nvPr/>
        </p:nvSpPr>
        <p:spPr bwMode="auto">
          <a:xfrm>
            <a:off x="2133600" y="5414659"/>
            <a:ext cx="4876800" cy="366713"/>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rPr>
              <a:t>Ernst Heinrich Haeckel, ca. 1874</a:t>
            </a:r>
          </a:p>
        </p:txBody>
      </p:sp>
      <p:pic>
        <p:nvPicPr>
          <p:cNvPr id="64517" name="Picture 8">
            <a:extLst>
              <a:ext uri="{FF2B5EF4-FFF2-40B4-BE49-F238E27FC236}">
                <a16:creationId xmlns:a16="http://schemas.microsoft.com/office/drawing/2014/main" id="{83B77055-9AB0-19E9-E839-2EEBEE7CE189}"/>
              </a:ext>
            </a:extLst>
          </p:cNvPr>
          <p:cNvPicPr>
            <a:picLocks noChangeAspect="1" noChangeArrowheads="1"/>
          </p:cNvPicPr>
          <p:nvPr/>
        </p:nvPicPr>
        <p:blipFill>
          <a:blip r:embed="rId4">
            <a:lum bright="10000"/>
            <a:extLst>
              <a:ext uri="{28A0092B-C50C-407E-A947-70E740481C1C}">
                <a14:useLocalDpi xmlns:a14="http://schemas.microsoft.com/office/drawing/2010/main" val="0"/>
              </a:ext>
            </a:extLst>
          </a:blip>
          <a:srcRect/>
          <a:stretch>
            <a:fillRect/>
          </a:stretch>
        </p:blipFill>
        <p:spPr bwMode="auto">
          <a:xfrm>
            <a:off x="4630122" y="1502876"/>
            <a:ext cx="2970213"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E0D9432-9B0E-BB86-75F3-3DAB940CB22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AC6E034-B848-412E-87CD-B3410B1957FD}" type="slidenum">
              <a:rPr lang="en-US" altLang="en-US" smtClean="0">
                <a:latin typeface="Arial" panose="020B0604020202020204" pitchFamily="34" charset="0"/>
              </a:rPr>
              <a:pPr>
                <a:defRPr/>
              </a:pPr>
              <a:t>33</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AAD0398E-B28B-45BD-A785-D82EF23A4C32}"/>
              </a:ext>
            </a:extLst>
          </p:cNvPr>
          <p:cNvSpPr txBox="1">
            <a:spLocks noChangeArrowheads="1"/>
          </p:cNvSpPr>
          <p:nvPr/>
        </p:nvSpPr>
        <p:spPr bwMode="auto">
          <a:xfrm>
            <a:off x="457200" y="2286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200" kern="0">
                <a:solidFill>
                  <a:srgbClr val="FFCC00"/>
                </a:solidFill>
              </a:rPr>
              <a:t>II. Embryology </a:t>
            </a:r>
            <a:br>
              <a:rPr lang="en-US" sz="2800" kern="0">
                <a:solidFill>
                  <a:srgbClr val="FFCC00"/>
                </a:solidFill>
              </a:rPr>
            </a:br>
            <a:r>
              <a:rPr lang="en-US" sz="2600" kern="0">
                <a:solidFill>
                  <a:srgbClr val="FFCC00"/>
                </a:solidFill>
              </a:rPr>
              <a:t>(Haeckel’s Embryos)</a:t>
            </a:r>
            <a:endParaRPr lang="el-GR" sz="2600" kern="0" dirty="0">
              <a:solidFill>
                <a:srgbClr val="FFCC00"/>
              </a:solidFill>
              <a:cs typeface="Times New Roman" pitchFamily="18" charset="0"/>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Picture 4" descr="Fig 7-4">
            <a:extLst>
              <a:ext uri="{FF2B5EF4-FFF2-40B4-BE49-F238E27FC236}">
                <a16:creationId xmlns:a16="http://schemas.microsoft.com/office/drawing/2014/main" id="{04C26B0E-C0E9-ABC9-BCA5-6A654D6E558B}"/>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634621" y="893762"/>
            <a:ext cx="5874757" cy="5070475"/>
          </a:xfr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837759C-BA50-0904-AD32-5F2C91169F4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8CF26EB-EDD4-4574-BB77-76B1B40FD093}" type="slidenum">
              <a:rPr lang="en-US" altLang="en-US" smtClean="0">
                <a:latin typeface="Arial" panose="020B0604020202020204" pitchFamily="34" charset="0"/>
              </a:rPr>
              <a:pPr>
                <a:defRPr/>
              </a:pPr>
              <a:t>34</a:t>
            </a:fld>
            <a:endParaRPr lang="en-US" altLang="en-US">
              <a:latin typeface="Arial" panose="020B0604020202020204" pitchFamily="34" charset="0"/>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5" descr="Haeckel-2">
            <a:extLst>
              <a:ext uri="{FF2B5EF4-FFF2-40B4-BE49-F238E27FC236}">
                <a16:creationId xmlns:a16="http://schemas.microsoft.com/office/drawing/2014/main" id="{B9798ECE-75AD-31F8-8755-59AF0267CE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8857"/>
          <a:stretch/>
        </p:blipFill>
        <p:spPr bwMode="auto">
          <a:xfrm>
            <a:off x="1724025" y="1600200"/>
            <a:ext cx="56959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E224F8A-3081-DCD8-0C24-DF22DA510FE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DBD7854-7E83-43EE-A777-9886DCE3D7E6}" type="slidenum">
              <a:rPr lang="en-US" altLang="en-US" smtClean="0">
                <a:latin typeface="Arial" panose="020B0604020202020204" pitchFamily="34" charset="0"/>
              </a:rPr>
              <a:pPr>
                <a:defRPr/>
              </a:pPr>
              <a:t>35</a:t>
            </a:fld>
            <a:endParaRPr lang="en-US" altLang="en-US">
              <a:latin typeface="Arial" panose="020B0604020202020204" pitchFamily="34" charset="0"/>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5" descr="Haeckel-2">
            <a:extLst>
              <a:ext uri="{FF2B5EF4-FFF2-40B4-BE49-F238E27FC236}">
                <a16:creationId xmlns:a16="http://schemas.microsoft.com/office/drawing/2014/main" id="{B9798ECE-75AD-31F8-8755-59AF0267C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1600200"/>
            <a:ext cx="569595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E224F8A-3081-DCD8-0C24-DF22DA510FE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DBD7854-7E83-43EE-A777-9886DCE3D7E6}" type="slidenum">
              <a:rPr lang="en-US" altLang="en-US" smtClean="0">
                <a:latin typeface="Arial" panose="020B0604020202020204" pitchFamily="34" charset="0"/>
              </a:rPr>
              <a:pPr>
                <a:defRPr/>
              </a:pPr>
              <a:t>36</a:t>
            </a:fld>
            <a:endParaRPr lang="en-US" altLang="en-US">
              <a:latin typeface="Arial" panose="020B0604020202020204" pitchFamily="34" charset="0"/>
            </a:endParaRPr>
          </a:p>
        </p:txBody>
      </p:sp>
    </p:spTree>
    <p:extLst>
      <p:ext uri="{BB962C8B-B14F-4D97-AF65-F5344CB8AC3E}">
        <p14:creationId xmlns:p14="http://schemas.microsoft.com/office/powerpoint/2010/main" val="158308132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68610" name="Picture 5" descr="Haeckel-2">
            <a:extLst>
              <a:ext uri="{FF2B5EF4-FFF2-40B4-BE49-F238E27FC236}">
                <a16:creationId xmlns:a16="http://schemas.microsoft.com/office/drawing/2014/main" id="{B9798ECE-75AD-31F8-8755-59AF0267C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609600"/>
            <a:ext cx="569595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Picture 6" descr="embryo3">
            <a:extLst>
              <a:ext uri="{FF2B5EF4-FFF2-40B4-BE49-F238E27FC236}">
                <a16:creationId xmlns:a16="http://schemas.microsoft.com/office/drawing/2014/main" id="{52B5CB37-CF1A-530E-28F8-30497308E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4094163"/>
            <a:ext cx="6934200" cy="192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E224F8A-3081-DCD8-0C24-DF22DA510FE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DBD7854-7E83-43EE-A777-9886DCE3D7E6}" type="slidenum">
              <a:rPr lang="en-US" altLang="en-US" smtClean="0">
                <a:latin typeface="Arial" panose="020B0604020202020204" pitchFamily="34" charset="0"/>
              </a:rPr>
              <a:pPr>
                <a:defRPr/>
              </a:pPr>
              <a:t>37</a:t>
            </a:fld>
            <a:endParaRPr lang="en-US" altLang="en-US">
              <a:latin typeface="Arial" panose="020B0604020202020204" pitchFamily="34" charset="0"/>
            </a:endParaRPr>
          </a:p>
        </p:txBody>
      </p:sp>
    </p:spTree>
    <p:extLst>
      <p:ext uri="{BB962C8B-B14F-4D97-AF65-F5344CB8AC3E}">
        <p14:creationId xmlns:p14="http://schemas.microsoft.com/office/powerpoint/2010/main" val="358917082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1715" name="Rectangle 3">
            <a:extLst>
              <a:ext uri="{FF2B5EF4-FFF2-40B4-BE49-F238E27FC236}">
                <a16:creationId xmlns:a16="http://schemas.microsoft.com/office/drawing/2014/main" id="{E6CC851B-44FE-F65C-C4DE-FC8CC3387486}"/>
              </a:ext>
            </a:extLst>
          </p:cNvPr>
          <p:cNvSpPr>
            <a:spLocks noGrp="1" noChangeArrowheads="1"/>
          </p:cNvSpPr>
          <p:nvPr>
            <p:ph type="body" sz="half" idx="1"/>
          </p:nvPr>
        </p:nvSpPr>
        <p:spPr>
          <a:xfrm>
            <a:off x="457200" y="457200"/>
            <a:ext cx="8229600" cy="3276600"/>
          </a:xfrm>
        </p:spPr>
        <p:txBody>
          <a:bodyPr/>
          <a:lstStyle/>
          <a:p>
            <a:pPr marL="0" indent="0" eaLnBrk="1" hangingPunct="1">
              <a:buFont typeface="Wingdings" panose="05000000000000000000" pitchFamily="2" charset="2"/>
              <a:buNone/>
              <a:defRPr/>
            </a:pPr>
            <a:r>
              <a:rPr lang="en-US" sz="2200" i="1" dirty="0"/>
              <a:t>“Haeckel had exaggerated the similarities</a:t>
            </a:r>
            <a:r>
              <a:rPr lang="en-US" sz="2200" dirty="0"/>
              <a:t>. . . </a:t>
            </a:r>
            <a:r>
              <a:rPr lang="en-US" sz="2200" i="1" dirty="0"/>
              <a:t>in a procedure that can only be called fraudulent</a:t>
            </a:r>
            <a:r>
              <a:rPr lang="en-US" sz="2200" i="1" dirty="0">
                <a:solidFill>
                  <a:schemeClr val="accent4">
                    <a:lumMod val="25000"/>
                  </a:schemeClr>
                </a:solidFill>
              </a:rPr>
              <a:t>—simply copied the same figure over and over again. . . </a:t>
            </a:r>
            <a:r>
              <a:rPr lang="en-US" sz="2200" i="1" dirty="0"/>
              <a:t>we do, I think, have the right to be both astonished and ashamed by the century of mindless recycling that has led to the persistence of these drawings in a large number, </a:t>
            </a:r>
            <a:r>
              <a:rPr lang="en-US" sz="2200" i="1" u="sng" dirty="0"/>
              <a:t>if not a majority</a:t>
            </a:r>
            <a:r>
              <a:rPr lang="en-US" sz="2200" i="1" dirty="0"/>
              <a:t>, of modern textbooks”</a:t>
            </a:r>
            <a:r>
              <a:rPr lang="en-US" sz="2200" dirty="0"/>
              <a:t> </a:t>
            </a:r>
          </a:p>
          <a:p>
            <a:pPr marL="0" indent="0" eaLnBrk="1" hangingPunct="1">
              <a:buFontTx/>
              <a:buChar char="-"/>
              <a:defRPr/>
            </a:pPr>
            <a:r>
              <a:rPr lang="en-US" sz="1900" dirty="0">
                <a:solidFill>
                  <a:srgbClr val="FFCC00"/>
                </a:solidFill>
              </a:rPr>
              <a:t>Stephen J. Gould, 2000, </a:t>
            </a:r>
            <a:r>
              <a:rPr lang="en-US" sz="1900" i="1" dirty="0">
                <a:solidFill>
                  <a:srgbClr val="FFCC00"/>
                </a:solidFill>
              </a:rPr>
              <a:t>Natural History, </a:t>
            </a:r>
            <a:r>
              <a:rPr lang="en-US" sz="1900" dirty="0">
                <a:solidFill>
                  <a:srgbClr val="FFCC00"/>
                </a:solidFill>
              </a:rPr>
              <a:t>86:42-48. (Reprinted in the New York Times)</a:t>
            </a:r>
            <a:endParaRPr lang="en-US" sz="1900" i="1" dirty="0">
              <a:solidFill>
                <a:srgbClr val="FFCC00"/>
              </a:solidFill>
            </a:endParaRPr>
          </a:p>
        </p:txBody>
      </p:sp>
      <p:pic>
        <p:nvPicPr>
          <p:cNvPr id="70659" name="Picture 14">
            <a:extLst>
              <a:ext uri="{FF2B5EF4-FFF2-40B4-BE49-F238E27FC236}">
                <a16:creationId xmlns:a16="http://schemas.microsoft.com/office/drawing/2014/main" id="{F95449E6-9053-D5D8-F26E-8B5C7196D51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69418" y="3352799"/>
            <a:ext cx="4605163" cy="3013693"/>
          </a:xfr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68C18DF-D23E-CF2C-E7A9-FC7C83EFAC6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5A2AAA4-E7B4-4D90-AE59-BA00698ACAFA}" type="slidenum">
              <a:rPr lang="en-US" altLang="en-US" smtClean="0">
                <a:latin typeface="Arial" panose="020B0604020202020204" pitchFamily="34" charset="0"/>
              </a:rPr>
              <a:pPr>
                <a:defRPr/>
              </a:pPr>
              <a:t>38</a:t>
            </a:fld>
            <a:endParaRPr lang="en-US" altLang="en-US">
              <a:latin typeface="Arial" panose="020B0604020202020204" pitchFamily="34" charset="0"/>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22" name="Rectangle 2">
            <a:extLst>
              <a:ext uri="{FF2B5EF4-FFF2-40B4-BE49-F238E27FC236}">
                <a16:creationId xmlns:a16="http://schemas.microsoft.com/office/drawing/2014/main" id="{CD10F607-D735-7A25-A396-71E975219D33}"/>
              </a:ext>
            </a:extLst>
          </p:cNvPr>
          <p:cNvSpPr>
            <a:spLocks noGrp="1" noChangeArrowheads="1"/>
          </p:cNvSpPr>
          <p:nvPr>
            <p:ph type="body" sz="half" idx="1"/>
          </p:nvPr>
        </p:nvSpPr>
        <p:spPr>
          <a:xfrm>
            <a:off x="1143000" y="650875"/>
            <a:ext cx="7391400" cy="4530725"/>
          </a:xfrm>
        </p:spPr>
        <p:txBody>
          <a:bodyPr/>
          <a:lstStyle/>
          <a:p>
            <a:pPr marL="0" indent="0" eaLnBrk="1" hangingPunct="1">
              <a:buFont typeface="Wingdings" panose="05000000000000000000" pitchFamily="2" charset="2"/>
              <a:buNone/>
              <a:defRPr/>
            </a:pPr>
            <a:r>
              <a:rPr lang="en-US" sz="2300" i="1" dirty="0"/>
              <a:t>“It looks like it’s turning out to be one of the most famous fakes in biology”</a:t>
            </a:r>
            <a:r>
              <a:rPr lang="en-US" sz="2300" dirty="0"/>
              <a:t>  </a:t>
            </a:r>
          </a:p>
          <a:p>
            <a:pPr marL="0" indent="0" eaLnBrk="1" hangingPunct="1">
              <a:buFont typeface="Wingdings" panose="05000000000000000000" pitchFamily="2" charset="2"/>
              <a:buNone/>
              <a:defRPr/>
            </a:pPr>
            <a:r>
              <a:rPr lang="en-US" sz="2200" dirty="0">
                <a:solidFill>
                  <a:srgbClr val="FFCC00"/>
                </a:solidFill>
              </a:rPr>
              <a:t>- Michael Richardson, 2000, </a:t>
            </a:r>
            <a:r>
              <a:rPr lang="en-US" sz="2200" i="1" dirty="0">
                <a:solidFill>
                  <a:srgbClr val="FFCC00"/>
                </a:solidFill>
              </a:rPr>
              <a:t>Science, </a:t>
            </a:r>
            <a:r>
              <a:rPr lang="en-US" sz="2200" dirty="0">
                <a:solidFill>
                  <a:srgbClr val="FFCC00"/>
                </a:solidFill>
              </a:rPr>
              <a:t>277:1435 </a:t>
            </a:r>
          </a:p>
          <a:p>
            <a:pPr marL="0" indent="0" eaLnBrk="1" hangingPunct="1">
              <a:buFont typeface="Wingdings" panose="05000000000000000000" pitchFamily="2" charset="2"/>
              <a:buNone/>
              <a:defRPr/>
            </a:pPr>
            <a:r>
              <a:rPr lang="en-US" sz="2000" dirty="0">
                <a:solidFill>
                  <a:srgbClr val="FFC000"/>
                </a:solidFill>
              </a:rPr>
              <a:t>(Evolutionary Embryologist, Leiden University, Netherlands: Richardson along with an international team of experts re-examined Haeckel’s carvings and found them to be fraudulent.)</a:t>
            </a:r>
            <a:endParaRPr lang="en-US" sz="2000" i="1" dirty="0">
              <a:solidFill>
                <a:srgbClr val="FFC000"/>
              </a:solidFill>
            </a:endParaRPr>
          </a:p>
        </p:txBody>
      </p:sp>
      <p:pic>
        <p:nvPicPr>
          <p:cNvPr id="72707" name="Picture 7">
            <a:extLst>
              <a:ext uri="{FF2B5EF4-FFF2-40B4-BE49-F238E27FC236}">
                <a16:creationId xmlns:a16="http://schemas.microsoft.com/office/drawing/2014/main" id="{5535F7D1-9C8C-9E34-C1A3-BBE0E3101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350" y="3271838"/>
            <a:ext cx="320040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5">
            <a:extLst>
              <a:ext uri="{FF2B5EF4-FFF2-40B4-BE49-F238E27FC236}">
                <a16:creationId xmlns:a16="http://schemas.microsoft.com/office/drawing/2014/main" id="{AEAD0B03-078E-6A65-4DDA-FAFB339C1F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3271838"/>
            <a:ext cx="168116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8">
            <a:extLst>
              <a:ext uri="{FF2B5EF4-FFF2-40B4-BE49-F238E27FC236}">
                <a16:creationId xmlns:a16="http://schemas.microsoft.com/office/drawing/2014/main" id="{CFDD0265-94A0-BCB1-93E8-C055DCB5F3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879" t="2243" r="2879" b="897"/>
          <a:stretch>
            <a:fillRect/>
          </a:stretch>
        </p:blipFill>
        <p:spPr bwMode="auto">
          <a:xfrm>
            <a:off x="4121150" y="3271838"/>
            <a:ext cx="244157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3CD0F6F-E12F-BEB1-EC91-EB1DA2E939B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61566D4-A701-482A-831B-3D5BC641FDF8}" type="slidenum">
              <a:rPr lang="en-US" altLang="en-US" smtClean="0">
                <a:latin typeface="Arial" panose="020B0604020202020204" pitchFamily="34" charset="0"/>
              </a:rPr>
              <a:pPr>
                <a:defRPr/>
              </a:pPr>
              <a:t>39</a:t>
            </a:fld>
            <a:endParaRPr lang="en-US" altLang="en-US">
              <a:latin typeface="Arial" panose="020B0604020202020204" pitchFamily="34" charset="0"/>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82" name="Rectangle 2">
            <a:extLst>
              <a:ext uri="{FF2B5EF4-FFF2-40B4-BE49-F238E27FC236}">
                <a16:creationId xmlns:a16="http://schemas.microsoft.com/office/drawing/2014/main" id="{19855365-D0DC-91F8-E4FF-D73EB493854D}"/>
              </a:ext>
            </a:extLst>
          </p:cNvPr>
          <p:cNvSpPr>
            <a:spLocks noGrp="1" noChangeArrowheads="1"/>
          </p:cNvSpPr>
          <p:nvPr>
            <p:ph type="title"/>
          </p:nvPr>
        </p:nvSpPr>
        <p:spPr>
          <a:xfrm>
            <a:off x="1905000" y="2133600"/>
            <a:ext cx="5334000" cy="1143000"/>
          </a:xfrm>
        </p:spPr>
        <p:txBody>
          <a:bodyPr/>
          <a:lstStyle/>
          <a:p>
            <a:pPr eaLnBrk="1" hangingPunct="1">
              <a:defRPr/>
            </a:pPr>
            <a:r>
              <a:rPr lang="en-US" sz="3200" dirty="0">
                <a:solidFill>
                  <a:schemeClr val="tx1"/>
                </a:solidFill>
              </a:rPr>
              <a:t>Point II Take Home Message</a:t>
            </a:r>
            <a:br>
              <a:rPr lang="en-US" sz="4000" dirty="0">
                <a:solidFill>
                  <a:schemeClr val="tx1"/>
                </a:solidFill>
              </a:rPr>
            </a:br>
            <a:r>
              <a:rPr lang="en-US" sz="2600" dirty="0">
                <a:solidFill>
                  <a:schemeClr val="tx1"/>
                </a:solidFill>
              </a:rPr>
              <a:t> </a:t>
            </a:r>
            <a:br>
              <a:rPr lang="en-US" sz="4000" dirty="0">
                <a:solidFill>
                  <a:srgbClr val="FFCC00"/>
                </a:solidFill>
              </a:rPr>
            </a:br>
            <a:r>
              <a:rPr lang="en-US" sz="2600" dirty="0">
                <a:solidFill>
                  <a:srgbClr val="FFCC00"/>
                </a:solidFill>
              </a:rPr>
              <a:t>Darwinists admit Haeckel’s Embryo’s are Frauds</a:t>
            </a:r>
            <a:br>
              <a:rPr lang="en-US" sz="2600" dirty="0">
                <a:solidFill>
                  <a:srgbClr val="FFCC00"/>
                </a:solidFill>
              </a:rPr>
            </a:br>
            <a:br>
              <a:rPr lang="en-US" sz="2600" dirty="0">
                <a:solidFill>
                  <a:srgbClr val="FFCC00"/>
                </a:solidFill>
              </a:rPr>
            </a:br>
            <a:r>
              <a:rPr lang="en-US" sz="2600" dirty="0">
                <a:solidFill>
                  <a:srgbClr val="00FF00"/>
                </a:solidFill>
              </a:rPr>
              <a:t>Embryology Proves </a:t>
            </a:r>
            <a:r>
              <a:rPr lang="en-US" sz="2600" i="1" u="sng" dirty="0">
                <a:solidFill>
                  <a:srgbClr val="00FF00"/>
                </a:solidFill>
              </a:rPr>
              <a:t>Nothing</a:t>
            </a:r>
            <a:r>
              <a:rPr lang="en-US" sz="2600" dirty="0">
                <a:solidFill>
                  <a:srgbClr val="00FF00"/>
                </a:solidFill>
              </a:rPr>
              <a:t>           about our Origin</a:t>
            </a:r>
            <a:endParaRPr lang="el-GR" sz="2600" dirty="0">
              <a:solidFill>
                <a:srgbClr val="00FF00"/>
              </a:solidFill>
              <a:cs typeface="Times New Roman" pitchFamily="18" charset="0"/>
            </a:endParaRPr>
          </a:p>
        </p:txBody>
      </p:sp>
      <p:sp>
        <p:nvSpPr>
          <p:cNvPr id="2" name="Slide Number Placeholder 1">
            <a:extLst>
              <a:ext uri="{FF2B5EF4-FFF2-40B4-BE49-F238E27FC236}">
                <a16:creationId xmlns:a16="http://schemas.microsoft.com/office/drawing/2014/main" id="{8E3E36B7-EC3C-C399-2688-3AEAA40E842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F5FC656-80A4-42A5-A9D5-56A825C20C0F}" type="slidenum">
              <a:rPr lang="en-US" altLang="en-US" smtClean="0">
                <a:latin typeface="Arial" panose="020B0604020202020204" pitchFamily="34" charset="0"/>
              </a:rPr>
              <a:pPr>
                <a:defRPr/>
              </a:pPr>
              <a:t>40</a:t>
            </a:fld>
            <a:endParaRPr lang="en-US" altLang="en-US">
              <a:latin typeface="Arial" panose="020B0604020202020204" pitchFamily="34" charset="0"/>
            </a:endParaRP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2546" name="Rectangle 2">
            <a:extLst>
              <a:ext uri="{FF2B5EF4-FFF2-40B4-BE49-F238E27FC236}">
                <a16:creationId xmlns:a16="http://schemas.microsoft.com/office/drawing/2014/main" id="{00AC8CCA-7764-0025-6F09-BAFDE9B3AF78}"/>
              </a:ext>
            </a:extLst>
          </p:cNvPr>
          <p:cNvSpPr>
            <a:spLocks noGrp="1" noChangeArrowheads="1"/>
          </p:cNvSpPr>
          <p:nvPr>
            <p:ph type="title"/>
          </p:nvPr>
        </p:nvSpPr>
        <p:spPr>
          <a:xfrm>
            <a:off x="533400" y="533400"/>
            <a:ext cx="8229600" cy="1143000"/>
          </a:xfrm>
        </p:spPr>
        <p:txBody>
          <a:bodyPr/>
          <a:lstStyle/>
          <a:p>
            <a:pPr eaLnBrk="1" hangingPunct="1">
              <a:defRPr/>
            </a:pPr>
            <a:r>
              <a:rPr lang="en-US" sz="3200" dirty="0">
                <a:solidFill>
                  <a:srgbClr val="FFCC00"/>
                </a:solidFill>
              </a:rPr>
              <a:t>III. The English Peppered Moth</a:t>
            </a:r>
            <a:endParaRPr lang="el-GR" sz="3200" dirty="0">
              <a:solidFill>
                <a:srgbClr val="FFCC00"/>
              </a:solidFill>
              <a:cs typeface="Times New Roman" pitchFamily="18" charset="0"/>
            </a:endParaRPr>
          </a:p>
        </p:txBody>
      </p:sp>
      <p:pic>
        <p:nvPicPr>
          <p:cNvPr id="76803" name="Picture 12" descr="Peppered%20moth">
            <a:extLst>
              <a:ext uri="{FF2B5EF4-FFF2-40B4-BE49-F238E27FC236}">
                <a16:creationId xmlns:a16="http://schemas.microsoft.com/office/drawing/2014/main" id="{B313D740-20CC-CA76-E6AD-66E44540CC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524000"/>
            <a:ext cx="65627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 Box 13">
            <a:extLst>
              <a:ext uri="{FF2B5EF4-FFF2-40B4-BE49-F238E27FC236}">
                <a16:creationId xmlns:a16="http://schemas.microsoft.com/office/drawing/2014/main" id="{BA6F13AF-C957-A77A-31AE-ACAB8667F44E}"/>
              </a:ext>
            </a:extLst>
          </p:cNvPr>
          <p:cNvSpPr txBox="1">
            <a:spLocks noChangeArrowheads="1"/>
          </p:cNvSpPr>
          <p:nvPr/>
        </p:nvSpPr>
        <p:spPr bwMode="auto">
          <a:xfrm>
            <a:off x="2895600" y="5454444"/>
            <a:ext cx="3429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dirty="0"/>
              <a:t>Photo courtesy of Roy Cripps</a:t>
            </a:r>
          </a:p>
        </p:txBody>
      </p:sp>
      <p:sp>
        <p:nvSpPr>
          <p:cNvPr id="2" name="Slide Number Placeholder 1">
            <a:extLst>
              <a:ext uri="{FF2B5EF4-FFF2-40B4-BE49-F238E27FC236}">
                <a16:creationId xmlns:a16="http://schemas.microsoft.com/office/drawing/2014/main" id="{58D2A75A-CA08-78F9-1ACA-182E19A8EE1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8D69092-3675-49FE-80E5-2F43C3B97A3B}" type="slidenum">
              <a:rPr lang="en-US" altLang="en-US" smtClean="0">
                <a:latin typeface="Arial" panose="020B0604020202020204" pitchFamily="34" charset="0"/>
              </a:rPr>
              <a:pPr>
                <a:defRPr/>
              </a:pPr>
              <a:t>41</a:t>
            </a:fld>
            <a:endParaRPr lang="en-US" altLang="en-US">
              <a:latin typeface="Arial" panose="020B0604020202020204" pitchFamily="34" charset="0"/>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3" name="Picture 13">
            <a:extLst>
              <a:ext uri="{FF2B5EF4-FFF2-40B4-BE49-F238E27FC236}">
                <a16:creationId xmlns:a16="http://schemas.microsoft.com/office/drawing/2014/main" id="{20AE850E-78E3-79F7-609E-F0589339F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9"/>
          <a:stretch>
            <a:fillRect/>
          </a:stretch>
        </p:blipFill>
        <p:spPr bwMode="auto">
          <a:xfrm>
            <a:off x="5895973" y="3456781"/>
            <a:ext cx="2781301" cy="194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2">
            <a:extLst>
              <a:ext uri="{FF2B5EF4-FFF2-40B4-BE49-F238E27FC236}">
                <a16:creationId xmlns:a16="http://schemas.microsoft.com/office/drawing/2014/main" id="{12A77121-6BB5-7FF1-33BA-C0E5A7B5D4E8}"/>
              </a:ext>
            </a:extLst>
          </p:cNvPr>
          <p:cNvSpPr>
            <a:spLocks noGrp="1" noChangeArrowheads="1"/>
          </p:cNvSpPr>
          <p:nvPr>
            <p:ph type="title"/>
          </p:nvPr>
        </p:nvSpPr>
        <p:spPr>
          <a:xfrm>
            <a:off x="414045" y="3581400"/>
            <a:ext cx="4929187" cy="1143000"/>
          </a:xfrm>
        </p:spPr>
        <p:txBody>
          <a:bodyPr/>
          <a:lstStyle/>
          <a:p>
            <a:pPr algn="l" eaLnBrk="1" hangingPunct="1"/>
            <a:br>
              <a:rPr lang="en-US" altLang="en-US" sz="2300" b="1" dirty="0">
                <a:solidFill>
                  <a:srgbClr val="FFCC00"/>
                </a:solidFill>
              </a:rPr>
            </a:br>
            <a:r>
              <a:rPr lang="en-US" altLang="en-US" sz="2300" dirty="0">
                <a:solidFill>
                  <a:schemeClr val="tx1"/>
                </a:solidFill>
              </a:rPr>
              <a:t>The philosophy that all life on earth </a:t>
            </a:r>
            <a:r>
              <a:rPr lang="en-US" altLang="en-US" sz="2300" u="sng" dirty="0">
                <a:solidFill>
                  <a:schemeClr val="tx1"/>
                </a:solidFill>
              </a:rPr>
              <a:t>gradually</a:t>
            </a:r>
            <a:r>
              <a:rPr lang="en-US" altLang="en-US" sz="2300" dirty="0">
                <a:solidFill>
                  <a:schemeClr val="tx1"/>
                </a:solidFill>
              </a:rPr>
              <a:t> evolved from a single-celled organism by means of                        (1) </a:t>
            </a:r>
            <a:r>
              <a:rPr lang="en-US" altLang="en-US" sz="2300" u="sng" dirty="0">
                <a:solidFill>
                  <a:srgbClr val="00FF00"/>
                </a:solidFill>
              </a:rPr>
              <a:t>random mutations</a:t>
            </a:r>
            <a:r>
              <a:rPr lang="en-US" altLang="en-US" sz="2300" dirty="0">
                <a:solidFill>
                  <a:srgbClr val="00FF00"/>
                </a:solidFill>
              </a:rPr>
              <a:t> </a:t>
            </a:r>
            <a:r>
              <a:rPr lang="en-US" altLang="en-US" sz="2300" dirty="0">
                <a:solidFill>
                  <a:schemeClr val="tx1"/>
                </a:solidFill>
              </a:rPr>
              <a:t>(purely accidental) and  (2) </a:t>
            </a:r>
            <a:r>
              <a:rPr lang="en-US" altLang="en-US" sz="2300" u="sng" dirty="0">
                <a:solidFill>
                  <a:srgbClr val="00FF00"/>
                </a:solidFill>
              </a:rPr>
              <a:t>natural selection</a:t>
            </a:r>
            <a:r>
              <a:rPr lang="en-US" altLang="en-US" sz="2300" dirty="0">
                <a:solidFill>
                  <a:srgbClr val="00FF00"/>
                </a:solidFill>
              </a:rPr>
              <a:t> </a:t>
            </a:r>
            <a:r>
              <a:rPr lang="en-US" altLang="en-US" sz="2300" dirty="0">
                <a:solidFill>
                  <a:schemeClr val="tx1"/>
                </a:solidFill>
              </a:rPr>
              <a:t>(i.e., survival of the fittest).  AKA, “particles to people” or “molecules to man.”</a:t>
            </a:r>
            <a:br>
              <a:rPr lang="en-US" altLang="en-US" sz="2300" dirty="0">
                <a:solidFill>
                  <a:srgbClr val="FFCC00"/>
                </a:solidFill>
              </a:rPr>
            </a:br>
            <a:endParaRPr lang="en-US" altLang="en-US" sz="2300" dirty="0">
              <a:solidFill>
                <a:srgbClr val="FFCC00"/>
              </a:solidFill>
            </a:endParaRPr>
          </a:p>
        </p:txBody>
      </p:sp>
      <p:sp>
        <p:nvSpPr>
          <p:cNvPr id="711683" name="Rectangle 3">
            <a:extLst>
              <a:ext uri="{FF2B5EF4-FFF2-40B4-BE49-F238E27FC236}">
                <a16:creationId xmlns:a16="http://schemas.microsoft.com/office/drawing/2014/main" id="{4C6E3DE6-F8E8-26A3-9598-798F77160D98}"/>
              </a:ext>
            </a:extLst>
          </p:cNvPr>
          <p:cNvSpPr>
            <a:spLocks noChangeArrowheads="1"/>
          </p:cNvSpPr>
          <p:nvPr/>
        </p:nvSpPr>
        <p:spPr bwMode="auto">
          <a:xfrm>
            <a:off x="261938" y="1668171"/>
            <a:ext cx="5300662" cy="7493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What is Evolution?</a:t>
            </a:r>
          </a:p>
          <a:p>
            <a:pPr algn="ctr" eaLnBrk="1" hangingPunct="1">
              <a:defRPr/>
            </a:pPr>
            <a:r>
              <a:rPr lang="en-US" sz="2600" dirty="0">
                <a:solidFill>
                  <a:srgbClr val="FFCC00"/>
                </a:solidFill>
                <a:effectLst>
                  <a:outerShdw blurRad="38100" dist="38100" dir="2700000" algn="tl">
                    <a:srgbClr val="000000"/>
                  </a:outerShdw>
                </a:effectLst>
                <a:latin typeface="Arial" charset="0"/>
              </a:rPr>
              <a:t>(AKA, Macroevolution,                      Neo-Darwinism or The General Theory of Evolution)</a:t>
            </a:r>
          </a:p>
          <a:p>
            <a:pPr algn="ctr" eaLnBrk="1" hangingPunct="1">
              <a:defRPr/>
            </a:pPr>
            <a:br>
              <a:rPr lang="en-US" sz="2600" b="1" dirty="0">
                <a:solidFill>
                  <a:srgbClr val="FFCC00"/>
                </a:solidFill>
                <a:effectLst>
                  <a:outerShdw blurRad="38100" dist="38100" dir="2700000" algn="tl">
                    <a:srgbClr val="000000"/>
                  </a:outerShdw>
                </a:effectLst>
                <a:latin typeface="Arial" charset="0"/>
              </a:rPr>
            </a:br>
            <a:endParaRPr lang="en-US" sz="2600" b="1" dirty="0">
              <a:solidFill>
                <a:srgbClr val="FFCC00"/>
              </a:solidFill>
              <a:effectLst>
                <a:outerShdw blurRad="38100" dist="38100" dir="2700000" algn="tl">
                  <a:srgbClr val="000000"/>
                </a:outerShdw>
              </a:effectLst>
              <a:latin typeface="Arial" charset="0"/>
            </a:endParaRPr>
          </a:p>
        </p:txBody>
      </p:sp>
      <p:pic>
        <p:nvPicPr>
          <p:cNvPr id="66565" name="Picture 8">
            <a:extLst>
              <a:ext uri="{FF2B5EF4-FFF2-40B4-BE49-F238E27FC236}">
                <a16:creationId xmlns:a16="http://schemas.microsoft.com/office/drawing/2014/main" id="{FD104644-DF04-2709-CD1A-34FC4E6AC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975" y="601663"/>
            <a:ext cx="27813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6E94B5B2-5309-D9CE-C6E0-2B767B218D95}"/>
              </a:ext>
            </a:extLst>
          </p:cNvPr>
          <p:cNvCxnSpPr>
            <a:cxnSpLocks noChangeShapeType="1"/>
          </p:cNvCxnSpPr>
          <p:nvPr/>
        </p:nvCxnSpPr>
        <p:spPr bwMode="auto">
          <a:xfrm flipV="1">
            <a:off x="4724400" y="2116893"/>
            <a:ext cx="2562223" cy="1497200"/>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B09ADAD8-438F-0F7E-1A72-180CEF163D34}"/>
              </a:ext>
            </a:extLst>
          </p:cNvPr>
          <p:cNvCxnSpPr>
            <a:cxnSpLocks noChangeShapeType="1"/>
            <a:endCxn id="30733" idx="1"/>
          </p:cNvCxnSpPr>
          <p:nvPr/>
        </p:nvCxnSpPr>
        <p:spPr bwMode="auto">
          <a:xfrm>
            <a:off x="5257800" y="4427886"/>
            <a:ext cx="638173" cy="1"/>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9" descr="kettlewell-peppered-moth">
            <a:extLst>
              <a:ext uri="{FF2B5EF4-FFF2-40B4-BE49-F238E27FC236}">
                <a16:creationId xmlns:a16="http://schemas.microsoft.com/office/drawing/2014/main" id="{C994EF5F-8678-5E10-A123-8B514B4621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210" r="33158"/>
          <a:stretch/>
        </p:blipFill>
        <p:spPr bwMode="auto">
          <a:xfrm>
            <a:off x="3429000" y="609600"/>
            <a:ext cx="2362200"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12" descr="Peppered%20moth">
            <a:extLst>
              <a:ext uri="{FF2B5EF4-FFF2-40B4-BE49-F238E27FC236}">
                <a16:creationId xmlns:a16="http://schemas.microsoft.com/office/drawing/2014/main" id="{C5F1E080-08DF-87B2-2902-0E67FF74D5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9825" y="4175125"/>
            <a:ext cx="3241675"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8281E3C-BA56-2D6F-FB9A-0E662F3F28A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F7FFBED-21F6-4388-9D66-3F11C32B2213}" type="slidenum">
              <a:rPr lang="en-US" altLang="en-US" smtClean="0">
                <a:latin typeface="Arial" panose="020B0604020202020204" pitchFamily="34" charset="0"/>
              </a:rPr>
              <a:pPr>
                <a:defRPr/>
              </a:pPr>
              <a:t>43</a:t>
            </a:fld>
            <a:endParaRPr lang="en-US" altLang="en-US">
              <a:latin typeface="Arial" panose="020B0604020202020204" pitchFamily="34" charset="0"/>
            </a:endParaRPr>
          </a:p>
        </p:txBody>
      </p:sp>
      <p:sp>
        <p:nvSpPr>
          <p:cNvPr id="80902" name="TextBox 2">
            <a:extLst>
              <a:ext uri="{FF2B5EF4-FFF2-40B4-BE49-F238E27FC236}">
                <a16:creationId xmlns:a16="http://schemas.microsoft.com/office/drawing/2014/main" id="{B4D4CC5F-96E7-AD3A-067F-4C47C8DAD8A6}"/>
              </a:ext>
            </a:extLst>
          </p:cNvPr>
          <p:cNvSpPr txBox="1">
            <a:spLocks noChangeArrowheads="1"/>
          </p:cNvSpPr>
          <p:nvPr/>
        </p:nvSpPr>
        <p:spPr bwMode="auto">
          <a:xfrm>
            <a:off x="1273175" y="7191375"/>
            <a:ext cx="37814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pPr>
            <a:r>
              <a:rPr lang="en-US" altLang="en-US" sz="1800">
                <a:solidFill>
                  <a:srgbClr val="000000"/>
                </a:solidFill>
                <a:latin typeface="Agency FB" panose="020B0503020202020204" pitchFamily="34" charset="0"/>
              </a:rPr>
              <a:t>Birmingham, Manchester, Liverpool</a:t>
            </a: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21092-8A5B-888C-5175-2E654C1E77B1}"/>
            </a:ext>
          </a:extLst>
        </p:cNvPr>
        <p:cNvGrpSpPr/>
        <p:nvPr/>
      </p:nvGrpSpPr>
      <p:grpSpPr>
        <a:xfrm>
          <a:off x="0" y="0"/>
          <a:ext cx="0" cy="0"/>
          <a:chOff x="0" y="0"/>
          <a:chExt cx="0" cy="0"/>
        </a:xfrm>
      </p:grpSpPr>
      <p:pic>
        <p:nvPicPr>
          <p:cNvPr id="80898" name="Picture 9" descr="kettlewell-peppered-moth">
            <a:extLst>
              <a:ext uri="{FF2B5EF4-FFF2-40B4-BE49-F238E27FC236}">
                <a16:creationId xmlns:a16="http://schemas.microsoft.com/office/drawing/2014/main" id="{1D2EB19E-6592-6152-06D5-0244FAF91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609600"/>
            <a:ext cx="7239000"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12" descr="Peppered%20moth">
            <a:extLst>
              <a:ext uri="{FF2B5EF4-FFF2-40B4-BE49-F238E27FC236}">
                <a16:creationId xmlns:a16="http://schemas.microsoft.com/office/drawing/2014/main" id="{96B58339-F82A-4F35-5EE4-BE58BACC23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9825" y="4175125"/>
            <a:ext cx="3241675"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753D1B6-9484-3281-7400-DA9A99F8221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F7FFBED-21F6-4388-9D66-3F11C32B2213}" type="slidenum">
              <a:rPr lang="en-US" altLang="en-US" smtClean="0">
                <a:latin typeface="Arial" panose="020B0604020202020204" pitchFamily="34" charset="0"/>
              </a:rPr>
              <a:pPr>
                <a:defRPr/>
              </a:pPr>
              <a:t>44</a:t>
            </a:fld>
            <a:endParaRPr lang="en-US" altLang="en-US">
              <a:latin typeface="Arial" panose="020B0604020202020204" pitchFamily="34" charset="0"/>
            </a:endParaRPr>
          </a:p>
        </p:txBody>
      </p:sp>
      <p:pic>
        <p:nvPicPr>
          <p:cNvPr id="80901" name="Picture 1">
            <a:extLst>
              <a:ext uri="{FF2B5EF4-FFF2-40B4-BE49-F238E27FC236}">
                <a16:creationId xmlns:a16="http://schemas.microsoft.com/office/drawing/2014/main" id="{6A297CC7-B75F-0B8E-F560-413AFAE318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2500" y="4175125"/>
            <a:ext cx="372586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extBox 2">
            <a:extLst>
              <a:ext uri="{FF2B5EF4-FFF2-40B4-BE49-F238E27FC236}">
                <a16:creationId xmlns:a16="http://schemas.microsoft.com/office/drawing/2014/main" id="{0F5A4948-7ACD-C7C7-016B-5545D440BE06}"/>
              </a:ext>
            </a:extLst>
          </p:cNvPr>
          <p:cNvSpPr txBox="1">
            <a:spLocks noChangeArrowheads="1"/>
          </p:cNvSpPr>
          <p:nvPr/>
        </p:nvSpPr>
        <p:spPr bwMode="auto">
          <a:xfrm>
            <a:off x="1273175" y="7191375"/>
            <a:ext cx="37814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pPr>
            <a:r>
              <a:rPr lang="en-US" altLang="en-US" sz="1800">
                <a:solidFill>
                  <a:srgbClr val="000000"/>
                </a:solidFill>
                <a:latin typeface="Agency FB" panose="020B0503020202020204" pitchFamily="34" charset="0"/>
              </a:rPr>
              <a:t>Birmingham, Manchester, Liverpool</a:t>
            </a:r>
          </a:p>
        </p:txBody>
      </p:sp>
      <p:sp>
        <p:nvSpPr>
          <p:cNvPr id="5" name="TextBox 2">
            <a:extLst>
              <a:ext uri="{FF2B5EF4-FFF2-40B4-BE49-F238E27FC236}">
                <a16:creationId xmlns:a16="http://schemas.microsoft.com/office/drawing/2014/main" id="{C4B1F069-8371-4376-356B-44827E42CF4E}"/>
              </a:ext>
            </a:extLst>
          </p:cNvPr>
          <p:cNvSpPr txBox="1">
            <a:spLocks noChangeArrowheads="1"/>
          </p:cNvSpPr>
          <p:nvPr/>
        </p:nvSpPr>
        <p:spPr bwMode="auto">
          <a:xfrm>
            <a:off x="869950" y="6124575"/>
            <a:ext cx="3781425" cy="323850"/>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defRPr/>
            </a:pPr>
            <a:r>
              <a:rPr lang="en-US" altLang="en-US" sz="1500" dirty="0">
                <a:latin typeface="+mj-lt"/>
              </a:rPr>
              <a:t>Birmingham, Manchester, Liverpool</a:t>
            </a:r>
          </a:p>
        </p:txBody>
      </p:sp>
    </p:spTree>
    <p:extLst>
      <p:ext uri="{BB962C8B-B14F-4D97-AF65-F5344CB8AC3E}">
        <p14:creationId xmlns:p14="http://schemas.microsoft.com/office/powerpoint/2010/main" val="384534750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7172" name="Rectangle 4">
            <a:extLst>
              <a:ext uri="{FF2B5EF4-FFF2-40B4-BE49-F238E27FC236}">
                <a16:creationId xmlns:a16="http://schemas.microsoft.com/office/drawing/2014/main" id="{EA5228E7-6FC9-7F78-E547-AC047F0BDF97}"/>
              </a:ext>
            </a:extLst>
          </p:cNvPr>
          <p:cNvSpPr>
            <a:spLocks noGrp="1" noChangeArrowheads="1"/>
          </p:cNvSpPr>
          <p:nvPr>
            <p:ph type="title"/>
          </p:nvPr>
        </p:nvSpPr>
        <p:spPr>
          <a:xfrm>
            <a:off x="457200" y="228600"/>
            <a:ext cx="8229600" cy="2743200"/>
          </a:xfrm>
        </p:spPr>
        <p:txBody>
          <a:bodyPr/>
          <a:lstStyle/>
          <a:p>
            <a:pPr eaLnBrk="1" hangingPunct="1">
              <a:defRPr/>
            </a:pPr>
            <a:r>
              <a:rPr lang="en-US" sz="2800" dirty="0">
                <a:solidFill>
                  <a:srgbClr val="FFCC00"/>
                </a:solidFill>
              </a:rPr>
              <a:t>Problems with the Moth Hypothesis</a:t>
            </a:r>
            <a:br>
              <a:rPr lang="en-US" sz="2800" dirty="0">
                <a:solidFill>
                  <a:srgbClr val="FFCC00"/>
                </a:solidFill>
              </a:rPr>
            </a:br>
            <a:r>
              <a:rPr lang="en-US" sz="1400" dirty="0">
                <a:solidFill>
                  <a:srgbClr val="FFCC00"/>
                </a:solidFill>
              </a:rPr>
              <a:t> </a:t>
            </a:r>
            <a:br>
              <a:rPr lang="en-US" sz="2800" dirty="0">
                <a:solidFill>
                  <a:srgbClr val="FFCC00"/>
                </a:solidFill>
              </a:rPr>
            </a:br>
            <a:r>
              <a:rPr lang="en-US" sz="2400" dirty="0">
                <a:solidFill>
                  <a:schemeClr val="tx1"/>
                </a:solidFill>
              </a:rPr>
              <a:t>#1: Only Proves Variation Within a Kind </a:t>
            </a:r>
            <a:br>
              <a:rPr lang="en-US" sz="2400" dirty="0">
                <a:solidFill>
                  <a:schemeClr val="tx1"/>
                </a:solidFill>
              </a:rPr>
            </a:br>
            <a:r>
              <a:rPr lang="en-US" sz="2400" dirty="0">
                <a:solidFill>
                  <a:schemeClr val="tx1"/>
                </a:solidFill>
              </a:rPr>
              <a:t>(aka </a:t>
            </a:r>
            <a:r>
              <a:rPr lang="en-US" sz="2400" dirty="0">
                <a:solidFill>
                  <a:srgbClr val="00FF00"/>
                </a:solidFill>
              </a:rPr>
              <a:t>“Microevolution”</a:t>
            </a:r>
            <a:r>
              <a:rPr lang="en-US" sz="2400" dirty="0">
                <a:solidFill>
                  <a:schemeClr val="tx1"/>
                </a:solidFill>
              </a:rPr>
              <a:t>)</a:t>
            </a:r>
            <a:br>
              <a:rPr lang="en-US" sz="2800" dirty="0">
                <a:solidFill>
                  <a:srgbClr val="FFCC00"/>
                </a:solidFill>
              </a:rPr>
            </a:br>
            <a:br>
              <a:rPr lang="en-US" sz="2800" dirty="0">
                <a:solidFill>
                  <a:srgbClr val="FFCC00"/>
                </a:solidFill>
              </a:rPr>
            </a:br>
            <a:endParaRPr lang="el-GR" sz="2800" dirty="0">
              <a:solidFill>
                <a:srgbClr val="FFCC00"/>
              </a:solidFill>
            </a:endParaRPr>
          </a:p>
        </p:txBody>
      </p:sp>
      <p:pic>
        <p:nvPicPr>
          <p:cNvPr id="82947" name="Picture 12" descr="Peppered%20moth">
            <a:extLst>
              <a:ext uri="{FF2B5EF4-FFF2-40B4-BE49-F238E27FC236}">
                <a16:creationId xmlns:a16="http://schemas.microsoft.com/office/drawing/2014/main" id="{7D2D83C7-730C-7549-8910-C13A62445A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011363"/>
            <a:ext cx="65627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13">
            <a:extLst>
              <a:ext uri="{FF2B5EF4-FFF2-40B4-BE49-F238E27FC236}">
                <a16:creationId xmlns:a16="http://schemas.microsoft.com/office/drawing/2014/main" id="{72D1976C-66E0-AC13-2A3F-353F5308CB16}"/>
              </a:ext>
            </a:extLst>
          </p:cNvPr>
          <p:cNvSpPr txBox="1">
            <a:spLocks noChangeArrowheads="1"/>
          </p:cNvSpPr>
          <p:nvPr/>
        </p:nvSpPr>
        <p:spPr bwMode="auto">
          <a:xfrm>
            <a:off x="2671763" y="5961475"/>
            <a:ext cx="3429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100" dirty="0"/>
              <a:t>Photo courtesy of Roy Cripps</a:t>
            </a:r>
          </a:p>
        </p:txBody>
      </p:sp>
      <p:sp>
        <p:nvSpPr>
          <p:cNvPr id="2" name="TextBox 1">
            <a:extLst>
              <a:ext uri="{FF2B5EF4-FFF2-40B4-BE49-F238E27FC236}">
                <a16:creationId xmlns:a16="http://schemas.microsoft.com/office/drawing/2014/main" id="{26B5C26C-43AF-426F-1FC8-80F7025CDBA6}"/>
              </a:ext>
            </a:extLst>
          </p:cNvPr>
          <p:cNvSpPr txBox="1">
            <a:spLocks noChangeArrowheads="1"/>
          </p:cNvSpPr>
          <p:nvPr/>
        </p:nvSpPr>
        <p:spPr bwMode="auto">
          <a:xfrm>
            <a:off x="309562" y="2480676"/>
            <a:ext cx="82296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4500" b="1" dirty="0">
                <a:solidFill>
                  <a:srgbClr val="FF0000"/>
                </a:solidFill>
                <a:latin typeface="Bookman Old Style" panose="02050604050505020204" pitchFamily="18" charset="0"/>
              </a:rPr>
              <a:t>No New Genetic Information is Being Added</a:t>
            </a:r>
          </a:p>
        </p:txBody>
      </p:sp>
      <p:sp>
        <p:nvSpPr>
          <p:cNvPr id="3" name="Slide Number Placeholder 2">
            <a:extLst>
              <a:ext uri="{FF2B5EF4-FFF2-40B4-BE49-F238E27FC236}">
                <a16:creationId xmlns:a16="http://schemas.microsoft.com/office/drawing/2014/main" id="{41024F63-69C7-9EFB-17AC-382EA8A0C26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283BFF-7D9E-4502-80C3-E7D6B26D0DB6}" type="slidenum">
              <a:rPr lang="en-US" altLang="en-US" smtClean="0">
                <a:latin typeface="Arial" panose="020B0604020202020204" pitchFamily="34" charset="0"/>
              </a:rPr>
              <a:pPr>
                <a:defRPr/>
              </a:pPr>
              <a:t>45</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2914" name="Picture 12" descr="Student Raising Hand (1829-3350 / 42-15523332 © Flirt)">
            <a:extLst>
              <a:ext uri="{FF2B5EF4-FFF2-40B4-BE49-F238E27FC236}">
                <a16:creationId xmlns:a16="http://schemas.microsoft.com/office/drawing/2014/main" id="{3BF07DBD-C7F6-C40D-ECF9-6D3BB634D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285" r="20000"/>
          <a:stretch>
            <a:fillRect/>
          </a:stretch>
        </p:blipFill>
        <p:spPr bwMode="auto">
          <a:xfrm>
            <a:off x="5788025" y="3703638"/>
            <a:ext cx="33528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485C9EF-F08F-4AAC-6C87-DC1B3329F22E}"/>
              </a:ext>
            </a:extLst>
          </p:cNvPr>
          <p:cNvSpPr>
            <a:spLocks noGrp="1"/>
          </p:cNvSpPr>
          <p:nvPr>
            <p:ph type="title"/>
          </p:nvPr>
        </p:nvSpPr>
        <p:spPr>
          <a:xfrm>
            <a:off x="260350" y="2598738"/>
            <a:ext cx="2952750" cy="1143000"/>
          </a:xfrm>
        </p:spPr>
        <p:txBody>
          <a:bodyPr/>
          <a:lstStyle/>
          <a:p>
            <a:pPr>
              <a:defRPr/>
            </a:pPr>
            <a:r>
              <a:rPr lang="en-US" sz="3200" i="1" dirty="0">
                <a:solidFill>
                  <a:srgbClr val="FFCC00"/>
                </a:solidFill>
              </a:rPr>
              <a:t>What You Should Ask Your Teacher about Peppered Moth “Evolution?”</a:t>
            </a:r>
          </a:p>
        </p:txBody>
      </p:sp>
      <p:sp>
        <p:nvSpPr>
          <p:cNvPr id="4" name="Slide Number Placeholder 3">
            <a:extLst>
              <a:ext uri="{FF2B5EF4-FFF2-40B4-BE49-F238E27FC236}">
                <a16:creationId xmlns:a16="http://schemas.microsoft.com/office/drawing/2014/main" id="{41040F16-F464-5E58-2601-A92E323EB6D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4DA3580-2DDF-4127-A056-40FCD72C9007}" type="slidenum">
              <a:rPr lang="en-US" altLang="en-US" smtClean="0">
                <a:latin typeface="Arial" panose="020B0604020202020204" pitchFamily="34" charset="0"/>
              </a:rPr>
              <a:pPr>
                <a:defRPr/>
              </a:pPr>
              <a:t>46</a:t>
            </a:fld>
            <a:endParaRPr lang="en-US" altLang="en-US">
              <a:latin typeface="Arial" panose="020B0604020202020204" pitchFamily="34" charset="0"/>
            </a:endParaRPr>
          </a:p>
        </p:txBody>
      </p:sp>
      <p:pic>
        <p:nvPicPr>
          <p:cNvPr id="84997" name="Picture 7" descr="Student Raising Hand Pictures | Download Free Images on Unsplash">
            <a:extLst>
              <a:ext uri="{FF2B5EF4-FFF2-40B4-BE49-F238E27FC236}">
                <a16:creationId xmlns:a16="http://schemas.microsoft.com/office/drawing/2014/main" id="{99E50B5C-937C-6742-78D1-736E21A36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644900"/>
            <a:ext cx="48482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2917" name="AutoShape 2">
            <a:extLst>
              <a:ext uri="{FF2B5EF4-FFF2-40B4-BE49-F238E27FC236}">
                <a16:creationId xmlns:a16="http://schemas.microsoft.com/office/drawing/2014/main" id="{1EDD74BE-2F8B-01CE-D1CE-F6F0D9459292}"/>
              </a:ext>
            </a:extLst>
          </p:cNvPr>
          <p:cNvSpPr>
            <a:spLocks noChangeArrowheads="1"/>
          </p:cNvSpPr>
          <p:nvPr/>
        </p:nvSpPr>
        <p:spPr bwMode="auto">
          <a:xfrm>
            <a:off x="3179763" y="168275"/>
            <a:ext cx="4114800" cy="3794125"/>
          </a:xfrm>
          <a:prstGeom prst="wedgeEllipseCallout">
            <a:avLst>
              <a:gd name="adj1" fmla="val 40662"/>
              <a:gd name="adj2" fmla="val 51667"/>
            </a:avLst>
          </a:prstGeom>
          <a:solidFill>
            <a:schemeClr val="tx1"/>
          </a:solidFill>
          <a:ln w="15875">
            <a:solidFill>
              <a:srgbClr val="000000"/>
            </a:solidFill>
            <a:miter lim="800000"/>
            <a:headEnd/>
            <a:tailEnd/>
          </a:ln>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2400" dirty="0">
                <a:solidFill>
                  <a:srgbClr val="000000"/>
                </a:solidFill>
                <a:latin typeface="Comic Sans MS" panose="030F0702030302020204" pitchFamily="66" charset="0"/>
              </a:rPr>
              <a:t>If the peppered moth demonstrates macroevolution, then </a:t>
            </a:r>
            <a:r>
              <a:rPr lang="en-US" altLang="en-US" sz="2400" u="sng" dirty="0">
                <a:solidFill>
                  <a:srgbClr val="000000"/>
                </a:solidFill>
                <a:latin typeface="Comic Sans MS" panose="030F0702030302020204" pitchFamily="66" charset="0"/>
              </a:rPr>
              <a:t>what new genes</a:t>
            </a:r>
            <a:r>
              <a:rPr lang="en-US" altLang="en-US" sz="2400" dirty="0">
                <a:solidFill>
                  <a:srgbClr val="000000"/>
                </a:solidFill>
                <a:latin typeface="Comic Sans MS" panose="030F0702030302020204" pitchFamily="66" charset="0"/>
              </a:rPr>
              <a:t> have been added to the moth genome?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2291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422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7"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8690" name="Rectangle 2">
            <a:extLst>
              <a:ext uri="{FF2B5EF4-FFF2-40B4-BE49-F238E27FC236}">
                <a16:creationId xmlns:a16="http://schemas.microsoft.com/office/drawing/2014/main" id="{582EE682-7403-607B-C083-749A6CC18D85}"/>
              </a:ext>
            </a:extLst>
          </p:cNvPr>
          <p:cNvSpPr>
            <a:spLocks noGrp="1" noChangeArrowheads="1"/>
          </p:cNvSpPr>
          <p:nvPr>
            <p:ph type="body" sz="half" idx="1"/>
          </p:nvPr>
        </p:nvSpPr>
        <p:spPr>
          <a:xfrm>
            <a:off x="457200" y="3810000"/>
            <a:ext cx="8458200" cy="2667000"/>
          </a:xfrm>
        </p:spPr>
        <p:txBody>
          <a:bodyPr/>
          <a:lstStyle/>
          <a:p>
            <a:pPr marL="0">
              <a:spcBef>
                <a:spcPct val="0"/>
              </a:spcBef>
              <a:buFont typeface="Wingdings" panose="05000000000000000000" pitchFamily="2" charset="2"/>
              <a:buNone/>
              <a:defRPr/>
            </a:pPr>
            <a:r>
              <a:rPr lang="en-US" sz="900" i="1" dirty="0"/>
              <a:t> </a:t>
            </a:r>
          </a:p>
          <a:p>
            <a:pPr marL="0">
              <a:spcBef>
                <a:spcPct val="0"/>
              </a:spcBef>
              <a:buFont typeface="Wingdings" panose="05000000000000000000" pitchFamily="2" charset="2"/>
              <a:buNone/>
              <a:defRPr/>
            </a:pPr>
            <a:r>
              <a:rPr lang="en-US" sz="2400" i="1" dirty="0"/>
              <a:t>“these examples represent the loss of traits, rather than the origin of evolutionary novelties”</a:t>
            </a:r>
            <a:r>
              <a:rPr lang="en-US" sz="2400" i="1" dirty="0">
                <a:solidFill>
                  <a:srgbClr val="FFC000"/>
                </a:solidFill>
              </a:rPr>
              <a:t> </a:t>
            </a:r>
          </a:p>
          <a:p>
            <a:pPr marL="0">
              <a:spcBef>
                <a:spcPct val="0"/>
              </a:spcBef>
              <a:buFont typeface="Wingdings" panose="05000000000000000000" pitchFamily="2" charset="2"/>
              <a:buNone/>
              <a:defRPr/>
            </a:pPr>
            <a:r>
              <a:rPr lang="en-US" sz="400" i="1" dirty="0">
                <a:solidFill>
                  <a:srgbClr val="FFC000"/>
                </a:solidFill>
              </a:rPr>
              <a:t> </a:t>
            </a:r>
          </a:p>
          <a:p>
            <a:pPr marL="0">
              <a:spcBef>
                <a:spcPct val="0"/>
              </a:spcBef>
              <a:buFont typeface="Wingdings" panose="05000000000000000000" pitchFamily="2" charset="2"/>
              <a:buNone/>
              <a:defRPr/>
            </a:pPr>
            <a:r>
              <a:rPr lang="en-US" sz="2000" i="1" dirty="0">
                <a:solidFill>
                  <a:srgbClr val="FFC000"/>
                </a:solidFill>
              </a:rPr>
              <a:t>- Coyne, J.A., Switching on evolution—how does evo-devo explain the huge diversity of life on Earth? Nature 435(7045):1029–1030, 2005. </a:t>
            </a:r>
            <a:endParaRPr lang="en-US" sz="2000" dirty="0">
              <a:solidFill>
                <a:srgbClr val="FFC000"/>
              </a:solidFill>
            </a:endParaRPr>
          </a:p>
        </p:txBody>
      </p:sp>
      <p:pic>
        <p:nvPicPr>
          <p:cNvPr id="88067" name="Picture 7">
            <a:extLst>
              <a:ext uri="{FF2B5EF4-FFF2-40B4-BE49-F238E27FC236}">
                <a16:creationId xmlns:a16="http://schemas.microsoft.com/office/drawing/2014/main" id="{53428691-F540-343D-CDD3-CF97457CC7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11" t="30284" r="20000"/>
          <a:stretch/>
        </p:blipFill>
        <p:spPr bwMode="auto">
          <a:xfrm>
            <a:off x="2797968" y="381000"/>
            <a:ext cx="3548063" cy="337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0A3E013-8B49-9455-8D76-BAEBCFD65C5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0E3B906-52BF-49FE-A043-C7BFD8820D0D}" type="slidenum">
              <a:rPr lang="en-US" altLang="en-US" smtClean="0">
                <a:latin typeface="Arial" panose="020B0604020202020204" pitchFamily="34" charset="0"/>
              </a:rPr>
              <a:pPr>
                <a:defRPr/>
              </a:pPr>
              <a:t>47</a:t>
            </a:fld>
            <a:endParaRPr lang="en-US" altLang="en-US">
              <a:latin typeface="Arial" panose="020B0604020202020204" pitchFamily="34" charset="0"/>
            </a:endParaRP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8690" name="Rectangle 2">
            <a:extLst>
              <a:ext uri="{FF2B5EF4-FFF2-40B4-BE49-F238E27FC236}">
                <a16:creationId xmlns:a16="http://schemas.microsoft.com/office/drawing/2014/main" id="{582EE682-7403-607B-C083-749A6CC18D85}"/>
              </a:ext>
            </a:extLst>
          </p:cNvPr>
          <p:cNvSpPr>
            <a:spLocks noGrp="1" noChangeArrowheads="1"/>
          </p:cNvSpPr>
          <p:nvPr>
            <p:ph type="body" sz="half" idx="1"/>
          </p:nvPr>
        </p:nvSpPr>
        <p:spPr>
          <a:xfrm>
            <a:off x="457200" y="3810000"/>
            <a:ext cx="8458200" cy="2667000"/>
          </a:xfrm>
        </p:spPr>
        <p:txBody>
          <a:bodyPr/>
          <a:lstStyle/>
          <a:p>
            <a:pPr marL="0">
              <a:spcBef>
                <a:spcPct val="0"/>
              </a:spcBef>
              <a:buFont typeface="Wingdings" panose="05000000000000000000" pitchFamily="2" charset="2"/>
              <a:buNone/>
              <a:defRPr/>
            </a:pPr>
            <a:r>
              <a:rPr lang="en-US" sz="900" i="1" dirty="0"/>
              <a:t> </a:t>
            </a:r>
          </a:p>
          <a:p>
            <a:pPr marL="0">
              <a:spcBef>
                <a:spcPct val="0"/>
              </a:spcBef>
              <a:buFont typeface="Wingdings" panose="05000000000000000000" pitchFamily="2" charset="2"/>
              <a:buNone/>
              <a:defRPr/>
            </a:pPr>
            <a:r>
              <a:rPr lang="en-US" sz="2400" i="1" dirty="0"/>
              <a:t>“these examples represent the loss of traits, rather than the origin of evolutionary novelties”</a:t>
            </a:r>
            <a:r>
              <a:rPr lang="en-US" sz="2400" i="1" dirty="0">
                <a:solidFill>
                  <a:srgbClr val="FFC000"/>
                </a:solidFill>
              </a:rPr>
              <a:t> </a:t>
            </a:r>
          </a:p>
          <a:p>
            <a:pPr marL="0">
              <a:spcBef>
                <a:spcPct val="0"/>
              </a:spcBef>
              <a:buFont typeface="Wingdings" panose="05000000000000000000" pitchFamily="2" charset="2"/>
              <a:buNone/>
              <a:defRPr/>
            </a:pPr>
            <a:r>
              <a:rPr lang="en-US" sz="400" i="1" dirty="0">
                <a:solidFill>
                  <a:srgbClr val="FFC000"/>
                </a:solidFill>
              </a:rPr>
              <a:t> </a:t>
            </a:r>
          </a:p>
          <a:p>
            <a:pPr marL="0">
              <a:spcBef>
                <a:spcPct val="0"/>
              </a:spcBef>
              <a:buFont typeface="Wingdings" panose="05000000000000000000" pitchFamily="2" charset="2"/>
              <a:buNone/>
              <a:defRPr/>
            </a:pPr>
            <a:r>
              <a:rPr lang="en-US" sz="2000" i="1" dirty="0">
                <a:solidFill>
                  <a:srgbClr val="FFC000"/>
                </a:solidFill>
              </a:rPr>
              <a:t>- Coyne, J.A., Switching on evolution—how does evo-devo explain the huge diversity of life on Earth? Nature 435(7045):1029–1030, 2005. </a:t>
            </a:r>
            <a:endParaRPr lang="en-US" sz="2000" dirty="0">
              <a:solidFill>
                <a:srgbClr val="FFC000"/>
              </a:solidFill>
            </a:endParaRPr>
          </a:p>
        </p:txBody>
      </p:sp>
      <p:pic>
        <p:nvPicPr>
          <p:cNvPr id="88067" name="Picture 7">
            <a:extLst>
              <a:ext uri="{FF2B5EF4-FFF2-40B4-BE49-F238E27FC236}">
                <a16:creationId xmlns:a16="http://schemas.microsoft.com/office/drawing/2014/main" id="{53428691-F540-343D-CDD3-CF97457CC7E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31111" t="30284" r="20000"/>
          <a:stretch/>
        </p:blipFill>
        <p:spPr bwMode="auto">
          <a:xfrm>
            <a:off x="2797968" y="381000"/>
            <a:ext cx="3548063" cy="337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0A3E013-8B49-9455-8D76-BAEBCFD65C5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0E3B906-52BF-49FE-A043-C7BFD8820D0D}" type="slidenum">
              <a:rPr lang="en-US" altLang="en-US" smtClean="0">
                <a:latin typeface="Arial" panose="020B0604020202020204" pitchFamily="34" charset="0"/>
              </a:rPr>
              <a:pPr>
                <a:defRPr/>
              </a:pPr>
              <a:t>48</a:t>
            </a:fld>
            <a:endParaRPr lang="en-US" altLang="en-US">
              <a:latin typeface="Arial" panose="020B0604020202020204" pitchFamily="34" charset="0"/>
            </a:endParaRPr>
          </a:p>
        </p:txBody>
      </p:sp>
      <p:sp>
        <p:nvSpPr>
          <p:cNvPr id="3" name="TextBox 2">
            <a:extLst>
              <a:ext uri="{FF2B5EF4-FFF2-40B4-BE49-F238E27FC236}">
                <a16:creationId xmlns:a16="http://schemas.microsoft.com/office/drawing/2014/main" id="{ED93A2A7-C1B6-F9C8-9B0A-C7FFB246BA3D}"/>
              </a:ext>
            </a:extLst>
          </p:cNvPr>
          <p:cNvSpPr txBox="1"/>
          <p:nvPr/>
        </p:nvSpPr>
        <p:spPr>
          <a:xfrm>
            <a:off x="-4916" y="2477046"/>
            <a:ext cx="8839200" cy="1631216"/>
          </a:xfrm>
          <a:prstGeom prst="rect">
            <a:avLst/>
          </a:prstGeom>
          <a:noFill/>
        </p:spPr>
        <p:txBody>
          <a:bodyPr>
            <a:spAutoFit/>
          </a:bodyPr>
          <a:lstStyle/>
          <a:p>
            <a:pPr algn="ctr">
              <a:defRPr/>
            </a:pPr>
            <a:r>
              <a:rPr lang="en-US" sz="10000" dirty="0">
                <a:solidFill>
                  <a:srgbClr val="00FF00"/>
                </a:solidFill>
                <a:latin typeface="+mj-lt"/>
              </a:rPr>
              <a:t>Devolution</a:t>
            </a:r>
          </a:p>
        </p:txBody>
      </p:sp>
    </p:spTree>
    <p:extLst>
      <p:ext uri="{BB962C8B-B14F-4D97-AF65-F5344CB8AC3E}">
        <p14:creationId xmlns:p14="http://schemas.microsoft.com/office/powerpoint/2010/main" val="159700062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98690" name="Rectangle 2">
            <a:extLst>
              <a:ext uri="{FF2B5EF4-FFF2-40B4-BE49-F238E27FC236}">
                <a16:creationId xmlns:a16="http://schemas.microsoft.com/office/drawing/2014/main" id="{582EE682-7403-607B-C083-749A6CC18D85}"/>
              </a:ext>
            </a:extLst>
          </p:cNvPr>
          <p:cNvSpPr>
            <a:spLocks noGrp="1" noChangeArrowheads="1"/>
          </p:cNvSpPr>
          <p:nvPr>
            <p:ph type="body" sz="half" idx="1"/>
          </p:nvPr>
        </p:nvSpPr>
        <p:spPr>
          <a:xfrm>
            <a:off x="457200" y="3810000"/>
            <a:ext cx="8458200" cy="2667000"/>
          </a:xfrm>
        </p:spPr>
        <p:txBody>
          <a:bodyPr/>
          <a:lstStyle/>
          <a:p>
            <a:pPr marL="0">
              <a:spcBef>
                <a:spcPct val="0"/>
              </a:spcBef>
              <a:buFont typeface="Wingdings" panose="05000000000000000000" pitchFamily="2" charset="2"/>
              <a:buNone/>
              <a:defRPr/>
            </a:pPr>
            <a:r>
              <a:rPr lang="en-US" sz="900" i="1" dirty="0"/>
              <a:t> </a:t>
            </a:r>
          </a:p>
          <a:p>
            <a:pPr marL="0">
              <a:spcBef>
                <a:spcPct val="0"/>
              </a:spcBef>
              <a:buFont typeface="Wingdings" panose="05000000000000000000" pitchFamily="2" charset="2"/>
              <a:buNone/>
              <a:defRPr/>
            </a:pPr>
            <a:r>
              <a:rPr lang="en-US" sz="2400" i="1" dirty="0"/>
              <a:t>“these examples represent the loss of traits, rather than the origin of evolutionary novelties”</a:t>
            </a:r>
            <a:r>
              <a:rPr lang="en-US" sz="2400" i="1" dirty="0">
                <a:solidFill>
                  <a:srgbClr val="FFC000"/>
                </a:solidFill>
              </a:rPr>
              <a:t> </a:t>
            </a:r>
          </a:p>
          <a:p>
            <a:pPr marL="0">
              <a:spcBef>
                <a:spcPct val="0"/>
              </a:spcBef>
              <a:buFont typeface="Wingdings" panose="05000000000000000000" pitchFamily="2" charset="2"/>
              <a:buNone/>
              <a:defRPr/>
            </a:pPr>
            <a:r>
              <a:rPr lang="en-US" sz="400" i="1" dirty="0">
                <a:solidFill>
                  <a:srgbClr val="FFC000"/>
                </a:solidFill>
              </a:rPr>
              <a:t> </a:t>
            </a:r>
          </a:p>
          <a:p>
            <a:pPr marL="0">
              <a:spcBef>
                <a:spcPct val="0"/>
              </a:spcBef>
              <a:buFont typeface="Wingdings" panose="05000000000000000000" pitchFamily="2" charset="2"/>
              <a:buNone/>
              <a:defRPr/>
            </a:pPr>
            <a:r>
              <a:rPr lang="en-US" sz="2000" i="1" dirty="0">
                <a:solidFill>
                  <a:srgbClr val="FFC000"/>
                </a:solidFill>
              </a:rPr>
              <a:t>- Coyne, J.A., Switching on evolution—how does evo-devo explain the huge diversity of life on Earth? Nature 435(7045):1029–1030, 2005. </a:t>
            </a:r>
            <a:endParaRPr lang="en-US" sz="2000" dirty="0">
              <a:solidFill>
                <a:srgbClr val="FFC000"/>
              </a:solidFill>
            </a:endParaRPr>
          </a:p>
        </p:txBody>
      </p:sp>
      <p:pic>
        <p:nvPicPr>
          <p:cNvPr id="88067" name="Picture 7">
            <a:extLst>
              <a:ext uri="{FF2B5EF4-FFF2-40B4-BE49-F238E27FC236}">
                <a16:creationId xmlns:a16="http://schemas.microsoft.com/office/drawing/2014/main" id="{53428691-F540-343D-CDD3-CF97457CC7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11" t="30284" r="20000"/>
          <a:stretch/>
        </p:blipFill>
        <p:spPr bwMode="auto">
          <a:xfrm>
            <a:off x="2797968" y="381000"/>
            <a:ext cx="3548063" cy="337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6">
            <a:extLst>
              <a:ext uri="{FF2B5EF4-FFF2-40B4-BE49-F238E27FC236}">
                <a16:creationId xmlns:a16="http://schemas.microsoft.com/office/drawing/2014/main" id="{56FFAED9-9F83-E096-641E-EF2330D1CB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080977"/>
            <a:ext cx="19127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8">
            <a:extLst>
              <a:ext uri="{FF2B5EF4-FFF2-40B4-BE49-F238E27FC236}">
                <a16:creationId xmlns:a16="http://schemas.microsoft.com/office/drawing/2014/main" id="{F149787C-ADAE-331F-C99B-6021ADB7E5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398713"/>
            <a:ext cx="2133600" cy="17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0A3E013-8B49-9455-8D76-BAEBCFD65C5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0E3B906-52BF-49FE-A043-C7BFD8820D0D}" type="slidenum">
              <a:rPr lang="en-US" altLang="en-US" smtClean="0">
                <a:latin typeface="Arial" panose="020B0604020202020204" pitchFamily="34" charset="0"/>
              </a:rPr>
              <a:pPr>
                <a:defRPr/>
              </a:pPr>
              <a:t>49</a:t>
            </a:fld>
            <a:endParaRPr lang="en-US" altLang="en-US">
              <a:latin typeface="Arial" panose="020B0604020202020204" pitchFamily="34" charset="0"/>
            </a:endParaRPr>
          </a:p>
        </p:txBody>
      </p:sp>
    </p:spTree>
    <p:extLst>
      <p:ext uri="{BB962C8B-B14F-4D97-AF65-F5344CB8AC3E}">
        <p14:creationId xmlns:p14="http://schemas.microsoft.com/office/powerpoint/2010/main" val="4013831322"/>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0002" name="Rectangle 2">
            <a:extLst>
              <a:ext uri="{FF2B5EF4-FFF2-40B4-BE49-F238E27FC236}">
                <a16:creationId xmlns:a16="http://schemas.microsoft.com/office/drawing/2014/main" id="{03EB57A6-B93F-459A-DEDF-C62ACAD8A04B}"/>
              </a:ext>
            </a:extLst>
          </p:cNvPr>
          <p:cNvSpPr>
            <a:spLocks noGrp="1" noChangeArrowheads="1"/>
          </p:cNvSpPr>
          <p:nvPr>
            <p:ph type="body" sz="half" idx="1"/>
          </p:nvPr>
        </p:nvSpPr>
        <p:spPr>
          <a:xfrm>
            <a:off x="762000" y="609600"/>
            <a:ext cx="7924800" cy="4572000"/>
          </a:xfrm>
        </p:spPr>
        <p:txBody>
          <a:bodyPr/>
          <a:lstStyle/>
          <a:p>
            <a:pPr marL="457200" indent="-457200" eaLnBrk="1" hangingPunct="1">
              <a:buFont typeface="Wingdings" panose="05000000000000000000" pitchFamily="2" charset="2"/>
              <a:buNone/>
              <a:defRPr/>
            </a:pPr>
            <a:r>
              <a:rPr lang="en-US" sz="2800" dirty="0">
                <a:solidFill>
                  <a:srgbClr val="FFCC00"/>
                </a:solidFill>
              </a:rPr>
              <a:t>         Problems with the Moth Hypothesis</a:t>
            </a:r>
            <a:endParaRPr lang="en-US" sz="3000" dirty="0">
              <a:solidFill>
                <a:srgbClr val="FFCC00"/>
              </a:solidFill>
            </a:endParaRPr>
          </a:p>
          <a:p>
            <a:pPr marL="457200" indent="-457200" eaLnBrk="1" hangingPunct="1">
              <a:buFont typeface="Wingdings" panose="05000000000000000000" pitchFamily="2" charset="2"/>
              <a:buNone/>
              <a:defRPr/>
            </a:pPr>
            <a:r>
              <a:rPr lang="en-US" sz="2600" dirty="0">
                <a:solidFill>
                  <a:srgbClr val="FFCC00"/>
                </a:solidFill>
              </a:rPr>
              <a:t>#3: Discrepancies in the moth studies</a:t>
            </a:r>
          </a:p>
          <a:p>
            <a:pPr marL="457200" indent="-457200" eaLnBrk="1" hangingPunct="1">
              <a:buFont typeface="Wingdings" panose="05000000000000000000" pitchFamily="2" charset="2"/>
              <a:buNone/>
              <a:defRPr/>
            </a:pPr>
            <a:r>
              <a:rPr lang="en-US" sz="900" dirty="0">
                <a:solidFill>
                  <a:srgbClr val="FFCC00"/>
                </a:solidFill>
              </a:rPr>
              <a:t> </a:t>
            </a:r>
          </a:p>
          <a:p>
            <a:pPr marL="457200" indent="-457200" eaLnBrk="1" hangingPunct="1">
              <a:buClr>
                <a:schemeClr val="tx1"/>
              </a:buClr>
              <a:buFont typeface="+mj-lt"/>
              <a:buAutoNum type="alphaUcPeriod"/>
              <a:defRPr/>
            </a:pPr>
            <a:r>
              <a:rPr lang="en-US" sz="2300" dirty="0">
                <a:solidFill>
                  <a:schemeClr val="accent4">
                    <a:lumMod val="25000"/>
                  </a:schemeClr>
                </a:solidFill>
              </a:rPr>
              <a:t>Dark moths in unpolluted areas increased just as in polluted areas.</a:t>
            </a:r>
          </a:p>
          <a:p>
            <a:pPr marL="457200" indent="-457200" eaLnBrk="1" hangingPunct="1">
              <a:buClr>
                <a:schemeClr val="tx1"/>
              </a:buClr>
              <a:buFont typeface="+mj-lt"/>
              <a:buAutoNum type="alphaUcPeriod"/>
              <a:defRPr/>
            </a:pPr>
            <a:r>
              <a:rPr lang="en-US" sz="2300" dirty="0">
                <a:solidFill>
                  <a:schemeClr val="accent4">
                    <a:lumMod val="25000"/>
                  </a:schemeClr>
                </a:solidFill>
              </a:rPr>
              <a:t>Dark moths continued to increase after light colored camouflage returned to the trees.</a:t>
            </a:r>
          </a:p>
          <a:p>
            <a:pPr marL="457200" indent="-457200" eaLnBrk="1" hangingPunct="1">
              <a:buClr>
                <a:schemeClr val="tx1"/>
              </a:buClr>
              <a:buFont typeface="+mj-lt"/>
              <a:buAutoNum type="alphaUcPeriod"/>
              <a:defRPr/>
            </a:pPr>
            <a:r>
              <a:rPr lang="en-US" sz="2300" dirty="0">
                <a:solidFill>
                  <a:schemeClr val="accent4">
                    <a:lumMod val="25000"/>
                  </a:schemeClr>
                </a:solidFill>
              </a:rPr>
              <a:t>In one area, light colored moths began to increase in proportion before the light colored lichen returned to the trees. </a:t>
            </a:r>
          </a:p>
          <a:p>
            <a:pPr marL="457200" indent="-457200" eaLnBrk="1" hangingPunct="1">
              <a:buClr>
                <a:schemeClr val="tx1"/>
              </a:buClr>
              <a:buFont typeface="+mj-lt"/>
              <a:buAutoNum type="alphaUcPeriod"/>
              <a:defRPr/>
            </a:pPr>
            <a:r>
              <a:rPr lang="en-US" sz="2300" dirty="0"/>
              <a:t>Staged photographs</a:t>
            </a:r>
          </a:p>
        </p:txBody>
      </p:sp>
      <p:pic>
        <p:nvPicPr>
          <p:cNvPr id="92163" name="Picture 9" descr="kettlewell-peppered-moth">
            <a:extLst>
              <a:ext uri="{FF2B5EF4-FFF2-40B4-BE49-F238E27FC236}">
                <a16:creationId xmlns:a16="http://schemas.microsoft.com/office/drawing/2014/main" id="{65AD7D7E-DD9D-D69C-58B7-EBDFCFCEA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267200"/>
            <a:ext cx="38862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C0A1CCD-54DD-6EE0-49DD-7EB5B92B182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C1CD9BB-BA1F-4BB8-B511-B6ADD9FC7132}" type="slidenum">
              <a:rPr lang="en-US" altLang="en-US" smtClean="0">
                <a:latin typeface="Arial" panose="020B0604020202020204" pitchFamily="34" charset="0"/>
              </a:rPr>
              <a:pPr>
                <a:defRPr/>
              </a:pPr>
              <a:t>50</a:t>
            </a:fld>
            <a:endParaRPr lang="en-US" altLang="en-US">
              <a:latin typeface="Arial" panose="020B0604020202020204" pitchFamily="34" charset="0"/>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C9D22-9A3D-63C6-F21D-A82949A388F3}"/>
            </a:ext>
          </a:extLst>
        </p:cNvPr>
        <p:cNvGrpSpPr/>
        <p:nvPr/>
      </p:nvGrpSpPr>
      <p:grpSpPr>
        <a:xfrm>
          <a:off x="0" y="0"/>
          <a:ext cx="0" cy="0"/>
          <a:chOff x="0" y="0"/>
          <a:chExt cx="0" cy="0"/>
        </a:xfrm>
      </p:grpSpPr>
      <p:pic>
        <p:nvPicPr>
          <p:cNvPr id="86018" name="Picture 6">
            <a:extLst>
              <a:ext uri="{FF2B5EF4-FFF2-40B4-BE49-F238E27FC236}">
                <a16:creationId xmlns:a16="http://schemas.microsoft.com/office/drawing/2014/main" id="{7CF0C912-5FD4-2CD0-2153-5F41F70F3F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3" y="3276600"/>
            <a:ext cx="317658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5778" name="Rectangle 2">
            <a:extLst>
              <a:ext uri="{FF2B5EF4-FFF2-40B4-BE49-F238E27FC236}">
                <a16:creationId xmlns:a16="http://schemas.microsoft.com/office/drawing/2014/main" id="{63409DAC-23B7-C228-B35B-5BCF10A3F58D}"/>
              </a:ext>
            </a:extLst>
          </p:cNvPr>
          <p:cNvSpPr>
            <a:spLocks noGrp="1" noChangeArrowheads="1"/>
          </p:cNvSpPr>
          <p:nvPr>
            <p:ph type="title"/>
          </p:nvPr>
        </p:nvSpPr>
        <p:spPr>
          <a:xfrm>
            <a:off x="4191000" y="1981200"/>
            <a:ext cx="4495800" cy="1143000"/>
          </a:xfrm>
        </p:spPr>
        <p:txBody>
          <a:bodyPr/>
          <a:lstStyle/>
          <a:p>
            <a:pPr algn="l" eaLnBrk="1" hangingPunct="1">
              <a:defRPr/>
            </a:pPr>
            <a:br>
              <a:rPr lang="en-US" sz="2400" dirty="0">
                <a:solidFill>
                  <a:srgbClr val="FFCC00"/>
                </a:solidFill>
              </a:rPr>
            </a:br>
            <a:br>
              <a:rPr lang="en-US" sz="1100" dirty="0">
                <a:solidFill>
                  <a:srgbClr val="FFCC00"/>
                </a:solidFill>
              </a:rPr>
            </a:br>
            <a:br>
              <a:rPr lang="en-US" sz="2400" dirty="0">
                <a:solidFill>
                  <a:srgbClr val="FFCC00"/>
                </a:solidFill>
              </a:rPr>
            </a:br>
            <a:r>
              <a:rPr lang="en-US" sz="800" dirty="0">
                <a:solidFill>
                  <a:srgbClr val="FFCC00"/>
                </a:solidFill>
              </a:rPr>
              <a:t> </a:t>
            </a:r>
            <a:br>
              <a:rPr lang="en-US" sz="2400" dirty="0">
                <a:solidFill>
                  <a:srgbClr val="FFCC00"/>
                </a:solidFill>
              </a:rPr>
            </a:br>
            <a:r>
              <a:rPr lang="en-US" sz="2400" dirty="0">
                <a:solidFill>
                  <a:srgbClr val="FFCC00"/>
                </a:solidFill>
              </a:rPr>
              <a:t>       </a:t>
            </a:r>
            <a:r>
              <a:rPr lang="en-US" sz="2800" dirty="0">
                <a:solidFill>
                  <a:srgbClr val="FFFF66"/>
                </a:solidFill>
              </a:rPr>
              <a:t>54 YEARS AGO</a:t>
            </a:r>
            <a:br>
              <a:rPr lang="en-US" sz="3200" dirty="0">
                <a:solidFill>
                  <a:srgbClr val="FFFF66"/>
                </a:solidFill>
              </a:rPr>
            </a:br>
            <a:br>
              <a:rPr lang="en-US" sz="1050" dirty="0">
                <a:solidFill>
                  <a:srgbClr val="FFCC00"/>
                </a:solidFill>
              </a:rPr>
            </a:br>
            <a:r>
              <a:rPr lang="en-US" sz="2300" i="1" dirty="0"/>
              <a:t>“The peppered moth experiments </a:t>
            </a:r>
            <a:r>
              <a:rPr lang="en-US" sz="2300" dirty="0"/>
              <a:t>[show] </a:t>
            </a:r>
            <a:r>
              <a:rPr lang="en-US" sz="2300" i="1" dirty="0"/>
              <a:t>survival of the fittest. But </a:t>
            </a:r>
            <a:r>
              <a:rPr lang="en-US" sz="2300" i="1" u="sng" dirty="0"/>
              <a:t>they do not</a:t>
            </a:r>
            <a:r>
              <a:rPr lang="en-US" sz="2300" i="1" dirty="0"/>
              <a:t> show evolution in progress.”</a:t>
            </a:r>
            <a:br>
              <a:rPr lang="en-US" sz="2400" i="1" dirty="0"/>
            </a:br>
            <a:br>
              <a:rPr lang="en-US" sz="200" dirty="0">
                <a:solidFill>
                  <a:srgbClr val="FFCC00"/>
                </a:solidFill>
              </a:rPr>
            </a:br>
            <a:br>
              <a:rPr lang="en-US" sz="200" dirty="0">
                <a:solidFill>
                  <a:srgbClr val="FFCC00"/>
                </a:solidFill>
              </a:rPr>
            </a:br>
            <a:br>
              <a:rPr lang="en-US" sz="200" dirty="0">
                <a:solidFill>
                  <a:srgbClr val="FFCC00"/>
                </a:solidFill>
              </a:rPr>
            </a:br>
            <a:r>
              <a:rPr lang="en-US" sz="200" dirty="0">
                <a:solidFill>
                  <a:srgbClr val="FFCC00"/>
                </a:solidFill>
              </a:rPr>
              <a:t> </a:t>
            </a:r>
            <a:r>
              <a:rPr lang="en-US" sz="2400" dirty="0">
                <a:solidFill>
                  <a:srgbClr val="FFCC00"/>
                </a:solidFill>
              </a:rPr>
              <a:t>- </a:t>
            </a:r>
            <a:r>
              <a:rPr lang="en-US" sz="1800" dirty="0">
                <a:solidFill>
                  <a:srgbClr val="FFCC00"/>
                </a:solidFill>
              </a:rPr>
              <a:t>L. Harrison Matthews, </a:t>
            </a:r>
            <a:r>
              <a:rPr lang="en-US" sz="1800" dirty="0">
                <a:solidFill>
                  <a:srgbClr val="00FF00"/>
                </a:solidFill>
              </a:rPr>
              <a:t>(Professor, Bristol University; Scientific Director of the Zoological Society of London, Fellow of the Royal Society),</a:t>
            </a:r>
            <a:r>
              <a:rPr lang="en-US" sz="1800" dirty="0">
                <a:solidFill>
                  <a:srgbClr val="FFCC00"/>
                </a:solidFill>
              </a:rPr>
              <a:t> Forward to </a:t>
            </a:r>
            <a:r>
              <a:rPr lang="en-US" sz="1800" u="sng" dirty="0">
                <a:solidFill>
                  <a:srgbClr val="FFCC00"/>
                </a:solidFill>
              </a:rPr>
              <a:t>On The Origin of Species,</a:t>
            </a:r>
            <a:r>
              <a:rPr lang="en-US" sz="1800" dirty="0">
                <a:solidFill>
                  <a:srgbClr val="FFCC00"/>
                </a:solidFill>
              </a:rPr>
              <a:t> (London: J. M. Dent &amp; Sons, Ltd., 1971).</a:t>
            </a:r>
          </a:p>
        </p:txBody>
      </p:sp>
      <p:pic>
        <p:nvPicPr>
          <p:cNvPr id="86020" name="Picture 5">
            <a:extLst>
              <a:ext uri="{FF2B5EF4-FFF2-40B4-BE49-F238E27FC236}">
                <a16:creationId xmlns:a16="http://schemas.microsoft.com/office/drawing/2014/main" id="{57377F80-3684-12AE-34EA-F98B9B8E14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
            <a:ext cx="2286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6C73B21-F96E-0A09-80D0-DF848482478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2B6A563-DDE4-4548-A428-DA6923074A18}" type="slidenum">
              <a:rPr lang="en-US" altLang="en-US" smtClean="0">
                <a:latin typeface="Arial" panose="020B0604020202020204" pitchFamily="34" charset="0"/>
              </a:rPr>
              <a:pPr>
                <a:defRPr/>
              </a:pPr>
              <a:t>51</a:t>
            </a:fld>
            <a:endParaRPr lang="en-US" altLang="en-US">
              <a:latin typeface="Arial" panose="020B0604020202020204" pitchFamily="34" charset="0"/>
            </a:endParaRPr>
          </a:p>
        </p:txBody>
      </p:sp>
    </p:spTree>
    <p:extLst>
      <p:ext uri="{BB962C8B-B14F-4D97-AF65-F5344CB8AC3E}">
        <p14:creationId xmlns:p14="http://schemas.microsoft.com/office/powerpoint/2010/main" val="400196920"/>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9714" name="Rectangle 2">
            <a:extLst>
              <a:ext uri="{FF2B5EF4-FFF2-40B4-BE49-F238E27FC236}">
                <a16:creationId xmlns:a16="http://schemas.microsoft.com/office/drawing/2014/main" id="{A3217F8E-D286-D0CC-55D5-85DACBC5CF1A}"/>
              </a:ext>
            </a:extLst>
          </p:cNvPr>
          <p:cNvSpPr>
            <a:spLocks noGrp="1" noChangeArrowheads="1"/>
          </p:cNvSpPr>
          <p:nvPr>
            <p:ph type="body" sz="half" idx="1"/>
          </p:nvPr>
        </p:nvSpPr>
        <p:spPr>
          <a:xfrm>
            <a:off x="762000" y="1600200"/>
            <a:ext cx="7620000" cy="3124200"/>
          </a:xfrm>
        </p:spPr>
        <p:txBody>
          <a:bodyPr/>
          <a:lstStyle/>
          <a:p>
            <a:pPr marL="0" indent="0" algn="ctr" eaLnBrk="1" hangingPunct="1">
              <a:buFont typeface="Wingdings" panose="05000000000000000000" pitchFamily="2" charset="2"/>
              <a:buNone/>
              <a:defRPr/>
            </a:pPr>
            <a:r>
              <a:rPr lang="en-US" sz="2800" dirty="0"/>
              <a:t>Then Why Is the Peppered Moth Myth Still Used in Evolutionary Textbooks in 2025?</a:t>
            </a:r>
          </a:p>
        </p:txBody>
      </p:sp>
      <p:sp>
        <p:nvSpPr>
          <p:cNvPr id="2" name="Slide Number Placeholder 1">
            <a:extLst>
              <a:ext uri="{FF2B5EF4-FFF2-40B4-BE49-F238E27FC236}">
                <a16:creationId xmlns:a16="http://schemas.microsoft.com/office/drawing/2014/main" id="{B9876FF9-C0A1-4B54-254A-41C942D9BE4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ctr">
              <a:defRPr/>
            </a:pPr>
            <a:fld id="{3E7EDC61-677A-4513-BF51-8C39B29F04A8}" type="slidenum">
              <a:rPr lang="en-US" altLang="en-US" smtClean="0">
                <a:latin typeface="Arial" panose="020B0604020202020204" pitchFamily="34" charset="0"/>
              </a:rPr>
              <a:pPr algn="ctr">
                <a:defRPr/>
              </a:pPr>
              <a:t>52</a:t>
            </a:fld>
            <a:endParaRPr lang="en-US" altLang="en-US">
              <a:latin typeface="Arial" panose="020B0604020202020204" pitchFamily="34" charset="0"/>
            </a:endParaRP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37FA2-341A-93C7-44EA-CAD2EF2EBD3E}"/>
            </a:ext>
          </a:extLst>
        </p:cNvPr>
        <p:cNvGrpSpPr/>
        <p:nvPr/>
      </p:nvGrpSpPr>
      <p:grpSpPr>
        <a:xfrm>
          <a:off x="0" y="0"/>
          <a:ext cx="0" cy="0"/>
          <a:chOff x="0" y="0"/>
          <a:chExt cx="0" cy="0"/>
        </a:xfrm>
      </p:grpSpPr>
      <p:sp>
        <p:nvSpPr>
          <p:cNvPr id="499714" name="Rectangle 2">
            <a:extLst>
              <a:ext uri="{FF2B5EF4-FFF2-40B4-BE49-F238E27FC236}">
                <a16:creationId xmlns:a16="http://schemas.microsoft.com/office/drawing/2014/main" id="{BF472335-58C9-7B2E-1C14-B74C416440EA}"/>
              </a:ext>
            </a:extLst>
          </p:cNvPr>
          <p:cNvSpPr>
            <a:spLocks noGrp="1" noChangeArrowheads="1"/>
          </p:cNvSpPr>
          <p:nvPr>
            <p:ph type="body" sz="half" idx="1"/>
          </p:nvPr>
        </p:nvSpPr>
        <p:spPr>
          <a:xfrm>
            <a:off x="762000" y="1600200"/>
            <a:ext cx="7620000" cy="3124200"/>
          </a:xfrm>
        </p:spPr>
        <p:txBody>
          <a:bodyPr/>
          <a:lstStyle/>
          <a:p>
            <a:pPr marL="0" indent="0" algn="ctr" eaLnBrk="1" hangingPunct="1">
              <a:buFont typeface="Wingdings" panose="05000000000000000000" pitchFamily="2" charset="2"/>
              <a:buNone/>
              <a:defRPr/>
            </a:pPr>
            <a:r>
              <a:rPr lang="en-US" sz="2800" dirty="0"/>
              <a:t>Then Why Is the Peppered Moth Myth Still Used in Evolutionary Textbooks in 2025?</a:t>
            </a:r>
          </a:p>
          <a:p>
            <a:pPr marL="0" indent="0" algn="ctr" eaLnBrk="1" hangingPunct="1">
              <a:buFont typeface="Wingdings" panose="05000000000000000000" pitchFamily="2" charset="2"/>
              <a:buNone/>
              <a:defRPr/>
            </a:pPr>
            <a:endParaRPr lang="en-US" sz="2800" dirty="0"/>
          </a:p>
          <a:p>
            <a:pPr marL="0" indent="0" algn="ctr" eaLnBrk="1" hangingPunct="1">
              <a:buFont typeface="Wingdings" panose="05000000000000000000" pitchFamily="2" charset="2"/>
              <a:buNone/>
              <a:defRPr/>
            </a:pPr>
            <a:r>
              <a:rPr lang="en-US" sz="2800" dirty="0">
                <a:solidFill>
                  <a:srgbClr val="00FF00"/>
                </a:solidFill>
              </a:rPr>
              <a:t>Because They Have Nothing Better to Present</a:t>
            </a:r>
          </a:p>
        </p:txBody>
      </p:sp>
      <p:sp>
        <p:nvSpPr>
          <p:cNvPr id="2" name="Slide Number Placeholder 1">
            <a:extLst>
              <a:ext uri="{FF2B5EF4-FFF2-40B4-BE49-F238E27FC236}">
                <a16:creationId xmlns:a16="http://schemas.microsoft.com/office/drawing/2014/main" id="{4358E198-1656-A567-7C30-58CF939B600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ctr">
              <a:defRPr/>
            </a:pPr>
            <a:fld id="{3E7EDC61-677A-4513-BF51-8C39B29F04A8}" type="slidenum">
              <a:rPr lang="en-US" altLang="en-US" smtClean="0">
                <a:latin typeface="Arial" panose="020B0604020202020204" pitchFamily="34" charset="0"/>
              </a:rPr>
              <a:pPr algn="ctr">
                <a:defRPr/>
              </a:pPr>
              <a:t>53</a:t>
            </a:fld>
            <a:endParaRPr lang="en-US" altLang="en-US">
              <a:latin typeface="Arial" panose="020B0604020202020204" pitchFamily="34" charset="0"/>
            </a:endParaRPr>
          </a:p>
        </p:txBody>
      </p:sp>
    </p:spTree>
    <p:extLst>
      <p:ext uri="{BB962C8B-B14F-4D97-AF65-F5344CB8AC3E}">
        <p14:creationId xmlns:p14="http://schemas.microsoft.com/office/powerpoint/2010/main" val="1784860708"/>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8306" name="Picture 2">
            <a:extLst>
              <a:ext uri="{FF2B5EF4-FFF2-40B4-BE49-F238E27FC236}">
                <a16:creationId xmlns:a16="http://schemas.microsoft.com/office/drawing/2014/main" id="{D1A61DDC-E43E-0C7C-B443-B142822ECC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2975" y="23813"/>
            <a:ext cx="725805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3">
            <a:extLst>
              <a:ext uri="{FF2B5EF4-FFF2-40B4-BE49-F238E27FC236}">
                <a16:creationId xmlns:a16="http://schemas.microsoft.com/office/drawing/2014/main" id="{82D123D7-928F-EB7E-6CEC-B96D1D5E82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5157788"/>
            <a:ext cx="45720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853B35DE-17C0-A6D8-9F4A-C3EB6ADE223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5384F05-0EC6-45C1-8DB0-2B29F360E807}" type="slidenum">
              <a:rPr lang="en-US" altLang="en-US" smtClean="0">
                <a:latin typeface="Arial" panose="020B0604020202020204" pitchFamily="34" charset="0"/>
              </a:rPr>
              <a:pPr>
                <a:defRPr/>
              </a:pPr>
              <a:t>54</a:t>
            </a:fld>
            <a:endParaRPr lang="en-US" altLang="en-US">
              <a:latin typeface="Arial" panose="020B0604020202020204" pitchFamily="34" charset="0"/>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9330" name="Picture 2">
            <a:extLst>
              <a:ext uri="{FF2B5EF4-FFF2-40B4-BE49-F238E27FC236}">
                <a16:creationId xmlns:a16="http://schemas.microsoft.com/office/drawing/2014/main" id="{50932F4D-F637-9D40-3FC8-A0E87724A1C6}"/>
              </a:ext>
            </a:extLst>
          </p:cNvPr>
          <p:cNvPicPr>
            <a:picLocks noChangeAspect="1"/>
          </p:cNvPicPr>
          <p:nvPr/>
        </p:nvPicPr>
        <p:blipFill>
          <a:blip r:embed="rId2">
            <a:extLst>
              <a:ext uri="{28A0092B-C50C-407E-A947-70E740481C1C}">
                <a14:useLocalDpi xmlns:a14="http://schemas.microsoft.com/office/drawing/2010/main" val="0"/>
              </a:ext>
            </a:extLst>
          </a:blip>
          <a:srcRect l="3130" r="2333"/>
          <a:stretch>
            <a:fillRect/>
          </a:stretch>
        </p:blipFill>
        <p:spPr bwMode="auto">
          <a:xfrm>
            <a:off x="38100" y="909638"/>
            <a:ext cx="906780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Box 1">
            <a:extLst>
              <a:ext uri="{FF2B5EF4-FFF2-40B4-BE49-F238E27FC236}">
                <a16:creationId xmlns:a16="http://schemas.microsoft.com/office/drawing/2014/main" id="{72EAD4F3-1AC2-90BF-F97E-7F76C76F7A41}"/>
              </a:ext>
            </a:extLst>
          </p:cNvPr>
          <p:cNvSpPr txBox="1">
            <a:spLocks noChangeArrowheads="1"/>
          </p:cNvSpPr>
          <p:nvPr/>
        </p:nvSpPr>
        <p:spPr bwMode="auto">
          <a:xfrm>
            <a:off x="2209800" y="3206750"/>
            <a:ext cx="5562600" cy="336550"/>
          </a:xfrm>
          <a:prstGeom prst="rect">
            <a:avLst/>
          </a:prstGeom>
          <a:solidFill>
            <a:srgbClr val="FFFF66">
              <a:alpha val="20000"/>
            </a:srgbClr>
          </a:solidFill>
          <a:ln w="31750">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2804B3B0-F770-0918-D716-AA151A8C4FC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6A9AD15-D68E-4ED1-A8EB-ACE08F996088}" type="slidenum">
              <a:rPr lang="en-US" altLang="en-US" smtClean="0">
                <a:latin typeface="Arial" panose="020B0604020202020204" pitchFamily="34" charset="0"/>
              </a:rPr>
              <a:pPr>
                <a:defRPr/>
              </a:pPr>
              <a:t>55</a:t>
            </a:fld>
            <a:endParaRPr lang="en-US" altLang="en-US">
              <a:latin typeface="Arial" panose="020B0604020202020204" pitchFamily="34" charset="0"/>
            </a:endParaRP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82FA551B-23F7-3EC9-CDE6-410B32F48785}"/>
              </a:ext>
            </a:extLst>
          </p:cNvPr>
          <p:cNvSpPr>
            <a:spLocks noGrp="1" noChangeArrowheads="1"/>
          </p:cNvSpPr>
          <p:nvPr>
            <p:ph type="title"/>
          </p:nvPr>
        </p:nvSpPr>
        <p:spPr>
          <a:xfrm>
            <a:off x="228600" y="175435"/>
            <a:ext cx="8686800" cy="533400"/>
          </a:xfrm>
        </p:spPr>
        <p:txBody>
          <a:bodyPr/>
          <a:lstStyle/>
          <a:p>
            <a:pPr eaLnBrk="1" hangingPunct="1">
              <a:defRPr/>
            </a:pPr>
            <a:r>
              <a:rPr lang="en-US" sz="3000" dirty="0">
                <a:solidFill>
                  <a:schemeClr val="tx1"/>
                </a:solidFill>
              </a:rPr>
              <a:t>Denver Museum of Nature and Science</a:t>
            </a:r>
            <a:endParaRPr lang="en-US" sz="3000" dirty="0">
              <a:solidFill>
                <a:srgbClr val="FFCC00"/>
              </a:solidFill>
              <a:cs typeface="Arial" charset="0"/>
            </a:endParaRPr>
          </a:p>
        </p:txBody>
      </p:sp>
      <p:pic>
        <p:nvPicPr>
          <p:cNvPr id="96259" name="Picture 6">
            <a:extLst>
              <a:ext uri="{FF2B5EF4-FFF2-40B4-BE49-F238E27FC236}">
                <a16:creationId xmlns:a16="http://schemas.microsoft.com/office/drawing/2014/main" id="{A2464CE9-33B2-F28E-AC14-A1FB6FAAB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6858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0" name="TextBox 1">
            <a:extLst>
              <a:ext uri="{FF2B5EF4-FFF2-40B4-BE49-F238E27FC236}">
                <a16:creationId xmlns:a16="http://schemas.microsoft.com/office/drawing/2014/main" id="{FFCF4AC3-81A7-4B08-2324-F8F7E0B2CAA5}"/>
              </a:ext>
            </a:extLst>
          </p:cNvPr>
          <p:cNvSpPr txBox="1">
            <a:spLocks noChangeArrowheads="1"/>
          </p:cNvSpPr>
          <p:nvPr/>
        </p:nvSpPr>
        <p:spPr bwMode="auto">
          <a:xfrm>
            <a:off x="1100138" y="3571875"/>
            <a:ext cx="3200400" cy="368300"/>
          </a:xfrm>
          <a:prstGeom prst="rect">
            <a:avLst/>
          </a:prstGeom>
          <a:solidFill>
            <a:srgbClr val="FFFF66">
              <a:alpha val="20000"/>
            </a:srgbClr>
          </a:solidFill>
          <a:ln w="31750">
            <a:solidFill>
              <a:srgbClr val="000000"/>
            </a:solidFill>
            <a:miter lim="800000"/>
            <a:headEnd/>
            <a:tailEnd/>
          </a:ln>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8" name="Oval 7">
            <a:extLst>
              <a:ext uri="{FF2B5EF4-FFF2-40B4-BE49-F238E27FC236}">
                <a16:creationId xmlns:a16="http://schemas.microsoft.com/office/drawing/2014/main" id="{B41C7C52-6637-B11C-72E2-0BC6219E72CA}"/>
              </a:ext>
            </a:extLst>
          </p:cNvPr>
          <p:cNvSpPr>
            <a:spLocks noChangeArrowheads="1"/>
          </p:cNvSpPr>
          <p:nvPr/>
        </p:nvSpPr>
        <p:spPr bwMode="auto">
          <a:xfrm rot="-1523062">
            <a:off x="-177800" y="5175250"/>
            <a:ext cx="2794000" cy="1576388"/>
          </a:xfrm>
          <a:prstGeom prst="ellipse">
            <a:avLst/>
          </a:prstGeom>
          <a:noFill/>
          <a:ln w="317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3" name="TextBox 2">
            <a:extLst>
              <a:ext uri="{FF2B5EF4-FFF2-40B4-BE49-F238E27FC236}">
                <a16:creationId xmlns:a16="http://schemas.microsoft.com/office/drawing/2014/main" id="{972FABA3-E466-D403-439F-154CB24FE5CD}"/>
              </a:ext>
            </a:extLst>
          </p:cNvPr>
          <p:cNvSpPr txBox="1">
            <a:spLocks noChangeArrowheads="1"/>
          </p:cNvSpPr>
          <p:nvPr/>
        </p:nvSpPr>
        <p:spPr bwMode="auto">
          <a:xfrm>
            <a:off x="3352800" y="5440363"/>
            <a:ext cx="41910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9600">
                <a:solidFill>
                  <a:srgbClr val="FF0000"/>
                </a:solidFill>
                <a:latin typeface="Chiller" panose="04020404031007020602" pitchFamily="82" charset="0"/>
              </a:rPr>
              <a:t>Wrong</a:t>
            </a:r>
          </a:p>
        </p:txBody>
      </p:sp>
      <p:sp>
        <p:nvSpPr>
          <p:cNvPr id="6" name="Right Arrow 5">
            <a:extLst>
              <a:ext uri="{FF2B5EF4-FFF2-40B4-BE49-F238E27FC236}">
                <a16:creationId xmlns:a16="http://schemas.microsoft.com/office/drawing/2014/main" id="{89ECBD52-3DC7-8F4A-39D5-68685CF1BB32}"/>
              </a:ext>
            </a:extLst>
          </p:cNvPr>
          <p:cNvSpPr>
            <a:spLocks noChangeArrowheads="1"/>
          </p:cNvSpPr>
          <p:nvPr/>
        </p:nvSpPr>
        <p:spPr bwMode="auto">
          <a:xfrm rot="10800000">
            <a:off x="2057400" y="5807075"/>
            <a:ext cx="1295400" cy="582613"/>
          </a:xfrm>
          <a:prstGeom prst="rightArrow">
            <a:avLst>
              <a:gd name="adj1" fmla="val 50000"/>
              <a:gd name="adj2" fmla="val 50099"/>
            </a:avLst>
          </a:prstGeom>
          <a:solidFill>
            <a:schemeClr val="accent1"/>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605D11DA-CC05-1E3E-CC33-880E38D90EC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321B129-2FA9-45D4-87FD-01C868BCC87A}" type="slidenum">
              <a:rPr lang="en-US" altLang="en-US" smtClean="0">
                <a:latin typeface="Arial" panose="020B0604020202020204" pitchFamily="34" charset="0"/>
              </a:rPr>
              <a:pPr>
                <a:defRPr/>
              </a:pPr>
              <a:t>56</a:t>
            </a:fld>
            <a:endParaRPr lang="en-US" altLang="en-US">
              <a:latin typeface="Arial" panose="020B0604020202020204" pitchFamily="34" charset="0"/>
            </a:endParaRPr>
          </a:p>
        </p:txBody>
      </p:sp>
    </p:spTree>
    <p:extLst>
      <p:ext uri="{BB962C8B-B14F-4D97-AF65-F5344CB8AC3E}">
        <p14:creationId xmlns:p14="http://schemas.microsoft.com/office/powerpoint/2010/main" val="343715401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43200000">
                                      <p:cBhvr>
                                        <p:cTn id="6" dur="5000" fill="hold"/>
                                        <p:tgtEl>
                                          <p:spTgt spid="8"/>
                                        </p:tgtEl>
                                        <p:attrNameLst>
                                          <p:attrName>r</p:attrName>
                                        </p:attrNameLst>
                                      </p:cBhvr>
                                    </p:animRot>
                                  </p:childTnLst>
                                </p:cTn>
                              </p:par>
                              <p:par>
                                <p:cTn id="7" presetID="26" presetClass="emph" presetSubtype="0" repeatCount="indefinite" fill="hold" nodeType="withEffect">
                                  <p:stCondLst>
                                    <p:cond delay="0"/>
                                  </p:stCondLst>
                                  <p:endCondLst>
                                    <p:cond evt="onNext" delay="0">
                                      <p:tgtEl>
                                        <p:sldTgt/>
                                      </p:tgtEl>
                                    </p:cond>
                                  </p:endCondLst>
                                  <p:childTnLst>
                                    <p:animEffect transition="out" filter="fade">
                                      <p:cBhvr>
                                        <p:cTn id="8" dur="1000" tmFilter="0, 0; .2, .5; .8, .5; 1, 0"/>
                                        <p:tgtEl>
                                          <p:spTgt spid="3"/>
                                        </p:tgtEl>
                                      </p:cBhvr>
                                    </p:animEffect>
                                    <p:animScale>
                                      <p:cBhvr>
                                        <p:cTn id="9" dur="500" autoRev="1" fill="hold"/>
                                        <p:tgtEl>
                                          <p:spTgt spid="3"/>
                                        </p:tgtEl>
                                      </p:cBhvr>
                                      <p:by x="105000" y="105000"/>
                                    </p:animScale>
                                  </p:childTnLst>
                                </p:cTn>
                              </p:par>
                              <p:par>
                                <p:cTn id="10" presetID="26" presetClass="emph" presetSubtype="0" repeatCount="indefinite" fill="hold" nodeType="withEffect">
                                  <p:stCondLst>
                                    <p:cond delay="0"/>
                                  </p:stCondLst>
                                  <p:endCondLst>
                                    <p:cond evt="onNext" delay="0">
                                      <p:tgtEl>
                                        <p:sldTgt/>
                                      </p:tgtEl>
                                    </p:cond>
                                  </p:endCondLst>
                                  <p:childTnLst>
                                    <p:animEffect transition="out" filter="fade">
                                      <p:cBhvr>
                                        <p:cTn id="11" dur="1000" tmFilter="0, 0; .2, .5; .8, .5; 1, 0"/>
                                        <p:tgtEl>
                                          <p:spTgt spid="6"/>
                                        </p:tgtEl>
                                      </p:cBhvr>
                                    </p:animEffect>
                                    <p:animScale>
                                      <p:cBhvr>
                                        <p:cTn id="12" dur="50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421E8E6E-AAE1-89D5-E7E4-14765D42D112}"/>
              </a:ext>
            </a:extLst>
          </p:cNvPr>
          <p:cNvSpPr>
            <a:spLocks noGrp="1" noChangeArrowheads="1"/>
          </p:cNvSpPr>
          <p:nvPr>
            <p:ph type="title"/>
          </p:nvPr>
        </p:nvSpPr>
        <p:spPr>
          <a:xfrm>
            <a:off x="1695450" y="2057400"/>
            <a:ext cx="5753100" cy="1143000"/>
          </a:xfrm>
        </p:spPr>
        <p:txBody>
          <a:bodyPr/>
          <a:lstStyle/>
          <a:p>
            <a:pPr eaLnBrk="1" hangingPunct="1">
              <a:defRPr/>
            </a:pPr>
            <a:r>
              <a:rPr lang="en-US" sz="3200" dirty="0">
                <a:solidFill>
                  <a:schemeClr val="tx1"/>
                </a:solidFill>
              </a:rPr>
              <a:t>Point III Take Home Message</a:t>
            </a:r>
            <a:r>
              <a:rPr lang="en-US" sz="3200" dirty="0">
                <a:solidFill>
                  <a:srgbClr val="FFCC00"/>
                </a:solidFill>
              </a:rPr>
              <a:t> </a:t>
            </a:r>
            <a:br>
              <a:rPr lang="en-US" sz="4000" dirty="0">
                <a:solidFill>
                  <a:srgbClr val="FFCC00"/>
                </a:solidFill>
              </a:rPr>
            </a:br>
            <a:r>
              <a:rPr lang="en-US" sz="1400" dirty="0">
                <a:solidFill>
                  <a:srgbClr val="FFCC00"/>
                </a:solidFill>
              </a:rPr>
              <a:t> </a:t>
            </a:r>
            <a:br>
              <a:rPr lang="en-US" sz="4000" dirty="0">
                <a:solidFill>
                  <a:srgbClr val="FFCC00"/>
                </a:solidFill>
              </a:rPr>
            </a:br>
            <a:r>
              <a:rPr lang="en-US" sz="2800" dirty="0">
                <a:solidFill>
                  <a:srgbClr val="FFCC00"/>
                </a:solidFill>
              </a:rPr>
              <a:t>The Peppered Moth Demonstrates                       Microevolution, Not Macroevolution</a:t>
            </a:r>
            <a:endParaRPr lang="en-US" sz="2800" dirty="0">
              <a:solidFill>
                <a:srgbClr val="FFCC00"/>
              </a:solidFill>
              <a:cs typeface="Arial" charset="0"/>
            </a:endParaRPr>
          </a:p>
        </p:txBody>
      </p:sp>
      <p:sp>
        <p:nvSpPr>
          <p:cNvPr id="2" name="Slide Number Placeholder 1">
            <a:extLst>
              <a:ext uri="{FF2B5EF4-FFF2-40B4-BE49-F238E27FC236}">
                <a16:creationId xmlns:a16="http://schemas.microsoft.com/office/drawing/2014/main" id="{6025DFD4-9046-980E-DBFE-70EF2511080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5AFCA44-B904-4CB1-9F90-AA0435908636}" type="slidenum">
              <a:rPr lang="en-US" altLang="en-US" smtClean="0">
                <a:latin typeface="Arial" panose="020B0604020202020204" pitchFamily="34" charset="0"/>
              </a:rPr>
              <a:pPr>
                <a:defRPr/>
              </a:pPr>
              <a:t>57</a:t>
            </a:fld>
            <a:endParaRPr lang="en-US" altLang="en-US">
              <a:latin typeface="Arial" panose="020B0604020202020204" pitchFamily="34" charset="0"/>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2546" name="Rectangle 2">
            <a:extLst>
              <a:ext uri="{FF2B5EF4-FFF2-40B4-BE49-F238E27FC236}">
                <a16:creationId xmlns:a16="http://schemas.microsoft.com/office/drawing/2014/main" id="{5935B4E4-76C3-567E-C4C2-F3B3F798CD72}"/>
              </a:ext>
            </a:extLst>
          </p:cNvPr>
          <p:cNvSpPr>
            <a:spLocks noGrp="1" noChangeArrowheads="1"/>
          </p:cNvSpPr>
          <p:nvPr>
            <p:ph type="title"/>
          </p:nvPr>
        </p:nvSpPr>
        <p:spPr>
          <a:xfrm>
            <a:off x="457200" y="942975"/>
            <a:ext cx="8229600" cy="1143000"/>
          </a:xfrm>
        </p:spPr>
        <p:txBody>
          <a:bodyPr/>
          <a:lstStyle/>
          <a:p>
            <a:pPr eaLnBrk="1" hangingPunct="1">
              <a:defRPr/>
            </a:pPr>
            <a:r>
              <a:rPr lang="en-US" sz="3200" dirty="0">
                <a:solidFill>
                  <a:srgbClr val="FFCC00"/>
                </a:solidFill>
              </a:rPr>
              <a:t>IV. Alleged Horse Evolution</a:t>
            </a:r>
            <a:endParaRPr lang="el-GR" sz="3200" dirty="0">
              <a:solidFill>
                <a:srgbClr val="FFCC00"/>
              </a:solidFill>
              <a:cs typeface="Times New Roman" pitchFamily="18" charset="0"/>
            </a:endParaRPr>
          </a:p>
        </p:txBody>
      </p:sp>
      <p:pic>
        <p:nvPicPr>
          <p:cNvPr id="102403" name="Picture 2">
            <a:extLst>
              <a:ext uri="{FF2B5EF4-FFF2-40B4-BE49-F238E27FC236}">
                <a16:creationId xmlns:a16="http://schemas.microsoft.com/office/drawing/2014/main" id="{AEA15554-5E11-7986-9EFD-CB15635B9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0" y="1933575"/>
            <a:ext cx="89868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93646DF-9BB8-163A-7E60-00DD4C153FF6}"/>
              </a:ext>
            </a:extLst>
          </p:cNvPr>
          <p:cNvSpPr txBox="1"/>
          <p:nvPr/>
        </p:nvSpPr>
        <p:spPr>
          <a:xfrm>
            <a:off x="1752600" y="4266279"/>
            <a:ext cx="5562600" cy="276225"/>
          </a:xfrm>
          <a:prstGeom prst="rect">
            <a:avLst/>
          </a:prstGeom>
          <a:noFill/>
        </p:spPr>
        <p:txBody>
          <a:bodyPr>
            <a:spAutoFit/>
          </a:bodyPr>
          <a:lstStyle/>
          <a:p>
            <a:pPr algn="ctr">
              <a:defRPr/>
            </a:pPr>
            <a:r>
              <a:rPr lang="en-US" sz="1200" dirty="0">
                <a:latin typeface="+mn-lt"/>
              </a:rPr>
              <a:t>http://horsejumper.edublogs.org</a:t>
            </a:r>
          </a:p>
        </p:txBody>
      </p:sp>
      <p:sp>
        <p:nvSpPr>
          <p:cNvPr id="2" name="Slide Number Placeholder 1">
            <a:extLst>
              <a:ext uri="{FF2B5EF4-FFF2-40B4-BE49-F238E27FC236}">
                <a16:creationId xmlns:a16="http://schemas.microsoft.com/office/drawing/2014/main" id="{497FA082-0869-320C-A81C-BF3874A1DDC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DC29B66-4C02-4D0F-9CA6-B214E8439454}" type="slidenum">
              <a:rPr lang="en-US" altLang="en-US" smtClean="0">
                <a:latin typeface="Arial" panose="020B0604020202020204" pitchFamily="34" charset="0"/>
              </a:rPr>
              <a:pPr>
                <a:defRPr/>
              </a:pPr>
              <a:t>58</a:t>
            </a:fld>
            <a:endParaRPr lang="en-US" altLang="en-US">
              <a:latin typeface="Arial" panose="020B0604020202020204" pitchFamily="34" charset="0"/>
            </a:endParaRP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04450" name="Picture 2">
            <a:extLst>
              <a:ext uri="{FF2B5EF4-FFF2-40B4-BE49-F238E27FC236}">
                <a16:creationId xmlns:a16="http://schemas.microsoft.com/office/drawing/2014/main" id="{32FA7534-0EBD-3B1B-C219-BA854B702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457200"/>
            <a:ext cx="485775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0EF9096-99F3-EE73-6036-8EF014AF6EF4}"/>
              </a:ext>
            </a:extLst>
          </p:cNvPr>
          <p:cNvSpPr txBox="1"/>
          <p:nvPr/>
        </p:nvSpPr>
        <p:spPr>
          <a:xfrm>
            <a:off x="5638800" y="762000"/>
            <a:ext cx="3124200" cy="3293209"/>
          </a:xfrm>
          <a:prstGeom prst="rect">
            <a:avLst/>
          </a:prstGeom>
          <a:noFill/>
        </p:spPr>
        <p:txBody>
          <a:bodyPr>
            <a:spAutoFit/>
          </a:bodyPr>
          <a:lstStyle/>
          <a:p>
            <a:pPr algn="ctr">
              <a:defRPr/>
            </a:pPr>
            <a:r>
              <a:rPr lang="en-US" sz="2800" dirty="0">
                <a:solidFill>
                  <a:srgbClr val="FFC000"/>
                </a:solidFill>
                <a:effectLst>
                  <a:outerShdw blurRad="38100" dist="38100" dir="2700000" algn="tl">
                    <a:srgbClr val="000000">
                      <a:alpha val="43137"/>
                    </a:srgbClr>
                  </a:outerShdw>
                </a:effectLst>
                <a:latin typeface="+mn-lt"/>
              </a:rPr>
              <a:t>Evolutionists admit the horse history is better represented as a “bush” rather than a “tree”</a:t>
            </a:r>
          </a:p>
          <a:p>
            <a:pPr algn="ctr">
              <a:defRPr/>
            </a:pPr>
            <a:r>
              <a:rPr lang="en-US" sz="1200" dirty="0">
                <a:solidFill>
                  <a:srgbClr val="FFC000"/>
                </a:solidFill>
                <a:effectLst>
                  <a:outerShdw blurRad="38100" dist="38100" dir="2700000" algn="tl">
                    <a:srgbClr val="000000">
                      <a:alpha val="43137"/>
                    </a:srgbClr>
                  </a:outerShdw>
                </a:effectLst>
                <a:latin typeface="+mn-lt"/>
              </a:rPr>
              <a:t> </a:t>
            </a:r>
          </a:p>
          <a:p>
            <a:pPr algn="ctr">
              <a:defRPr/>
            </a:pPr>
            <a:r>
              <a:rPr lang="en-US" sz="2800" dirty="0">
                <a:effectLst>
                  <a:outerShdw blurRad="38100" dist="38100" dir="2700000" algn="tl">
                    <a:srgbClr val="000000">
                      <a:alpha val="43137"/>
                    </a:srgbClr>
                  </a:outerShdw>
                </a:effectLst>
                <a:latin typeface="+mn-lt"/>
              </a:rPr>
              <a:t>WHY? </a:t>
            </a:r>
          </a:p>
        </p:txBody>
      </p:sp>
      <p:sp>
        <p:nvSpPr>
          <p:cNvPr id="2" name="Slide Number Placeholder 1">
            <a:extLst>
              <a:ext uri="{FF2B5EF4-FFF2-40B4-BE49-F238E27FC236}">
                <a16:creationId xmlns:a16="http://schemas.microsoft.com/office/drawing/2014/main" id="{BDA51C52-F74E-1397-4F2A-751649E4708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02740F6-7077-4DDB-AC38-BFA53AE86026}" type="slidenum">
              <a:rPr lang="en-US" altLang="en-US" smtClean="0">
                <a:latin typeface="Arial" panose="020B0604020202020204" pitchFamily="34" charset="0"/>
              </a:rPr>
              <a:pPr>
                <a:defRPr/>
              </a:pPr>
              <a:t>59</a:t>
            </a:fld>
            <a:endParaRPr lang="en-US" altLang="en-US">
              <a:latin typeface="Arial" panose="020B0604020202020204" pitchFamily="34" charset="0"/>
            </a:endParaRPr>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7E7771-8CF3-F3ED-34B2-42BE2E609771}"/>
              </a:ext>
            </a:extLst>
          </p:cNvPr>
          <p:cNvSpPr txBox="1"/>
          <p:nvPr/>
        </p:nvSpPr>
        <p:spPr>
          <a:xfrm>
            <a:off x="5991177" y="1419234"/>
            <a:ext cx="2973387" cy="3462486"/>
          </a:xfrm>
          <a:prstGeom prst="rect">
            <a:avLst/>
          </a:prstGeom>
          <a:noFill/>
        </p:spPr>
        <p:txBody>
          <a:bodyPr wrap="square">
            <a:spAutoFit/>
          </a:bodyPr>
          <a:lstStyle/>
          <a:p>
            <a:pPr>
              <a:defRPr/>
            </a:pPr>
            <a:r>
              <a:rPr lang="en-US" sz="2300" dirty="0">
                <a:solidFill>
                  <a:srgbClr val="FFC000"/>
                </a:solidFill>
                <a:effectLst>
                  <a:outerShdw blurRad="38100" dist="38100" dir="2700000" algn="tl">
                    <a:srgbClr val="000000">
                      <a:alpha val="43137"/>
                    </a:srgbClr>
                  </a:outerShdw>
                </a:effectLst>
                <a:latin typeface="+mn-lt"/>
              </a:rPr>
              <a:t>Evolutionists admit that all but </a:t>
            </a:r>
            <a:r>
              <a:rPr lang="en-US" sz="2300" i="1" dirty="0">
                <a:solidFill>
                  <a:srgbClr val="FFC000"/>
                </a:solidFill>
                <a:effectLst>
                  <a:outerShdw blurRad="38100" dist="38100" dir="2700000" algn="tl">
                    <a:srgbClr val="000000">
                      <a:alpha val="43137"/>
                    </a:srgbClr>
                  </a:outerShdw>
                </a:effectLst>
                <a:latin typeface="+mn-lt"/>
              </a:rPr>
              <a:t>Hyracotherium </a:t>
            </a:r>
            <a:r>
              <a:rPr lang="en-US" sz="2300" dirty="0">
                <a:solidFill>
                  <a:srgbClr val="FFC000"/>
                </a:solidFill>
                <a:effectLst>
                  <a:outerShdw blurRad="38100" dist="38100" dir="2700000" algn="tl">
                    <a:srgbClr val="000000">
                      <a:alpha val="43137"/>
                    </a:srgbClr>
                  </a:outerShdw>
                </a:effectLst>
                <a:latin typeface="+mn-lt"/>
              </a:rPr>
              <a:t>were contemporaries</a:t>
            </a:r>
          </a:p>
          <a:p>
            <a:pPr>
              <a:defRPr/>
            </a:pPr>
            <a:r>
              <a:rPr lang="en-US" sz="1200" dirty="0">
                <a:solidFill>
                  <a:srgbClr val="FFC000"/>
                </a:solidFill>
                <a:effectLst>
                  <a:outerShdw blurRad="38100" dist="38100" dir="2700000" algn="tl">
                    <a:srgbClr val="000000">
                      <a:alpha val="43137"/>
                    </a:srgbClr>
                  </a:outerShdw>
                </a:effectLst>
                <a:latin typeface="+mn-lt"/>
              </a:rPr>
              <a:t> </a:t>
            </a:r>
          </a:p>
          <a:p>
            <a:pPr>
              <a:defRPr/>
            </a:pPr>
            <a:r>
              <a:rPr lang="en-US" sz="2300" dirty="0">
                <a:solidFill>
                  <a:srgbClr val="FFC000"/>
                </a:solidFill>
                <a:effectLst>
                  <a:outerShdw blurRad="38100" dist="38100" dir="2700000" algn="tl">
                    <a:srgbClr val="000000">
                      <a:alpha val="43137"/>
                    </a:srgbClr>
                  </a:outerShdw>
                </a:effectLst>
                <a:latin typeface="+mn-lt"/>
              </a:rPr>
              <a:t>- If all three lived contemporaneously, then they did not evolve from one another</a:t>
            </a:r>
          </a:p>
        </p:txBody>
      </p:sp>
      <p:pic>
        <p:nvPicPr>
          <p:cNvPr id="105475" name="Picture 2">
            <a:extLst>
              <a:ext uri="{FF2B5EF4-FFF2-40B4-BE49-F238E27FC236}">
                <a16:creationId xmlns:a16="http://schemas.microsoft.com/office/drawing/2014/main" id="{651B0F7B-4AC8-BC40-9A53-71C1E9752C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200"/>
            <a:ext cx="485775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6" name="Right Brace 4">
            <a:extLst>
              <a:ext uri="{FF2B5EF4-FFF2-40B4-BE49-F238E27FC236}">
                <a16:creationId xmlns:a16="http://schemas.microsoft.com/office/drawing/2014/main" id="{68445678-2F29-4B3C-379C-8AB624550D47}"/>
              </a:ext>
            </a:extLst>
          </p:cNvPr>
          <p:cNvSpPr>
            <a:spLocks/>
          </p:cNvSpPr>
          <p:nvPr/>
        </p:nvSpPr>
        <p:spPr bwMode="auto">
          <a:xfrm>
            <a:off x="5334000" y="914400"/>
            <a:ext cx="685800" cy="4038600"/>
          </a:xfrm>
          <a:prstGeom prst="rightBrace">
            <a:avLst>
              <a:gd name="adj1" fmla="val 8343"/>
              <a:gd name="adj2" fmla="val 50000"/>
            </a:avLst>
          </a:prstGeom>
          <a:solidFill>
            <a:schemeClr val="accent1">
              <a:alpha val="0"/>
            </a:schemeClr>
          </a:solidFill>
          <a:ln w="38100"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4000" b="1">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B85C91E9-2D24-FBB7-9912-BA07E744567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6B83737-EC9E-4C15-929F-F1E0FA6D91D8}" type="slidenum">
              <a:rPr lang="en-US" altLang="en-US" smtClean="0">
                <a:latin typeface="Arial" panose="020B0604020202020204" pitchFamily="34" charset="0"/>
              </a:rPr>
              <a:pPr>
                <a:defRPr/>
              </a:pPr>
              <a:t>60</a:t>
            </a:fld>
            <a:endParaRPr lang="en-US" altLang="en-US">
              <a:latin typeface="Arial" panose="020B0604020202020204" pitchFamily="34" charset="0"/>
            </a:endParaRP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3CF36-5207-CC00-75CC-24159BAD6958}"/>
              </a:ext>
            </a:extLst>
          </p:cNvPr>
          <p:cNvSpPr>
            <a:spLocks noGrp="1"/>
          </p:cNvSpPr>
          <p:nvPr>
            <p:ph type="ctrTitle" sz="quarter"/>
          </p:nvPr>
        </p:nvSpPr>
        <p:spPr>
          <a:xfrm>
            <a:off x="647355" y="2460165"/>
            <a:ext cx="4717256" cy="1828800"/>
          </a:xfrm>
        </p:spPr>
        <p:txBody>
          <a:bodyPr/>
          <a:lstStyle/>
          <a:p>
            <a:pPr algn="l">
              <a:defRPr/>
            </a:pPr>
            <a:r>
              <a:rPr lang="en-US" sz="2400" dirty="0">
                <a:solidFill>
                  <a:srgbClr val="FFC000"/>
                </a:solidFill>
              </a:rPr>
              <a:t>             </a:t>
            </a:r>
            <a:r>
              <a:rPr lang="en-US" sz="2800" dirty="0">
                <a:solidFill>
                  <a:srgbClr val="FFC000"/>
                </a:solidFill>
              </a:rPr>
              <a:t>32 Years Ago</a:t>
            </a:r>
            <a:br>
              <a:rPr lang="en-US" sz="2400" i="1" dirty="0">
                <a:solidFill>
                  <a:srgbClr val="0033CC"/>
                </a:solidFill>
              </a:rPr>
            </a:br>
            <a:r>
              <a:rPr lang="en-US" sz="2400" i="1" dirty="0">
                <a:solidFill>
                  <a:schemeClr val="accent4">
                    <a:lumMod val="25000"/>
                  </a:schemeClr>
                </a:solidFill>
              </a:rPr>
              <a:t>“Prothero and Shubin conclude: </a:t>
            </a:r>
            <a:r>
              <a:rPr lang="en-US" sz="2400" i="1" dirty="0">
                <a:solidFill>
                  <a:schemeClr val="tx1"/>
                </a:solidFill>
              </a:rPr>
              <a:t>‘Throughout the history of horses, the species are well-marked and static over millions of years. </a:t>
            </a:r>
            <a:r>
              <a:rPr lang="en-US" sz="2400" i="1" dirty="0">
                <a:solidFill>
                  <a:schemeClr val="accent4">
                    <a:lumMod val="25000"/>
                  </a:schemeClr>
                </a:solidFill>
              </a:rPr>
              <a:t>At high resolution, </a:t>
            </a:r>
            <a:r>
              <a:rPr lang="en-US" sz="2400" i="1" dirty="0">
                <a:solidFill>
                  <a:schemeClr val="tx1"/>
                </a:solidFill>
              </a:rPr>
              <a:t>the </a:t>
            </a:r>
            <a:r>
              <a:rPr lang="en-US" sz="2400" i="1" dirty="0" err="1">
                <a:solidFill>
                  <a:schemeClr val="tx1"/>
                </a:solidFill>
              </a:rPr>
              <a:t>gradualistic</a:t>
            </a:r>
            <a:r>
              <a:rPr lang="en-US" sz="2400" i="1" dirty="0">
                <a:solidFill>
                  <a:schemeClr val="tx1"/>
                </a:solidFill>
              </a:rPr>
              <a:t> picture of horse evolution becomes a complex</a:t>
            </a:r>
            <a:r>
              <a:rPr lang="en-US" sz="2400" i="1" dirty="0">
                <a:solidFill>
                  <a:srgbClr val="0033CC"/>
                </a:solidFill>
              </a:rPr>
              <a:t> </a:t>
            </a:r>
            <a:r>
              <a:rPr lang="en-US" sz="2400" i="1" dirty="0">
                <a:solidFill>
                  <a:schemeClr val="tx1"/>
                </a:solidFill>
              </a:rPr>
              <a:t>bush of overlapping, closely related species.’”</a:t>
            </a:r>
            <a:br>
              <a:rPr lang="en-US" sz="2200" dirty="0">
                <a:solidFill>
                  <a:srgbClr val="FFC000"/>
                </a:solidFill>
              </a:rPr>
            </a:br>
            <a:r>
              <a:rPr lang="en-US" sz="2200" dirty="0">
                <a:solidFill>
                  <a:srgbClr val="FFC000"/>
                </a:solidFill>
              </a:rPr>
              <a:t>-Stephen Jay Gould and Niles </a:t>
            </a:r>
            <a:r>
              <a:rPr lang="en-US" sz="2200" dirty="0" err="1">
                <a:solidFill>
                  <a:srgbClr val="FFC000"/>
                </a:solidFill>
              </a:rPr>
              <a:t>Eldredge</a:t>
            </a:r>
            <a:r>
              <a:rPr lang="en-US" sz="2200" dirty="0">
                <a:solidFill>
                  <a:srgbClr val="FFC000"/>
                </a:solidFill>
              </a:rPr>
              <a:t>, “Punctuated Equilibrium Comes of Age,” </a:t>
            </a:r>
            <a:r>
              <a:rPr lang="en-US" sz="2200" i="1" dirty="0">
                <a:solidFill>
                  <a:srgbClr val="FFC000"/>
                </a:solidFill>
              </a:rPr>
              <a:t>Nature</a:t>
            </a:r>
            <a:r>
              <a:rPr lang="en-US" sz="2200" dirty="0">
                <a:solidFill>
                  <a:srgbClr val="FFC000"/>
                </a:solidFill>
              </a:rPr>
              <a:t>, Vol. 336 (18 November 1993), p. 226</a:t>
            </a:r>
          </a:p>
        </p:txBody>
      </p:sp>
      <p:pic>
        <p:nvPicPr>
          <p:cNvPr id="106499" name="Picture 2">
            <a:extLst>
              <a:ext uri="{FF2B5EF4-FFF2-40B4-BE49-F238E27FC236}">
                <a16:creationId xmlns:a16="http://schemas.microsoft.com/office/drawing/2014/main" id="{D0248E81-D7D1-06A5-23A5-FF9AC5E3D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117850"/>
            <a:ext cx="2209800" cy="33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8">
            <a:extLst>
              <a:ext uri="{FF2B5EF4-FFF2-40B4-BE49-F238E27FC236}">
                <a16:creationId xmlns:a16="http://schemas.microsoft.com/office/drawing/2014/main" id="{18297BC5-C301-D816-6FD8-0B06DA3D0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25" t="30170" r="46512" b="1949"/>
          <a:stretch>
            <a:fillRect/>
          </a:stretch>
        </p:blipFill>
        <p:spPr bwMode="auto">
          <a:xfrm>
            <a:off x="5867400" y="304800"/>
            <a:ext cx="2213932" cy="271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D757CE55-E0A4-BF1D-0079-885D4480A19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8E36133-1D1A-4F37-81F8-47C53DE1B4E8}" type="slidenum">
              <a:rPr lang="en-US" altLang="en-US" smtClean="0">
                <a:latin typeface="Arial" panose="020B0604020202020204" pitchFamily="34" charset="0"/>
              </a:rPr>
              <a:pPr>
                <a:defRPr/>
              </a:pPr>
              <a:t>61</a:t>
            </a:fld>
            <a:endParaRPr lang="en-US" altLang="en-US">
              <a:latin typeface="Arial" panose="020B0604020202020204" pitchFamily="34" charset="0"/>
            </a:endParaRP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DE32-D52D-B7D5-11F4-6C252A8B9890}"/>
              </a:ext>
            </a:extLst>
          </p:cNvPr>
          <p:cNvSpPr>
            <a:spLocks noGrp="1"/>
          </p:cNvSpPr>
          <p:nvPr>
            <p:ph type="ctrTitle" sz="quarter"/>
          </p:nvPr>
        </p:nvSpPr>
        <p:spPr>
          <a:xfrm>
            <a:off x="520700" y="2423652"/>
            <a:ext cx="5575300" cy="1828800"/>
          </a:xfrm>
        </p:spPr>
        <p:txBody>
          <a:bodyPr/>
          <a:lstStyle/>
          <a:p>
            <a:pPr algn="l">
              <a:defRPr/>
            </a:pPr>
            <a:r>
              <a:rPr lang="en-US" sz="2800" dirty="0">
                <a:solidFill>
                  <a:srgbClr val="FFC000"/>
                </a:solidFill>
              </a:rPr>
              <a:t>                   39 Years Ago</a:t>
            </a:r>
            <a:br>
              <a:rPr lang="en-US" sz="2300" i="1" dirty="0"/>
            </a:br>
            <a:r>
              <a:rPr lang="en-US" sz="2300" i="1" dirty="0"/>
              <a:t>“The horse is…the classic story of one genus turning into another, </a:t>
            </a:r>
            <a:r>
              <a:rPr lang="en-US" sz="2300" i="1" dirty="0">
                <a:solidFill>
                  <a:schemeClr val="tx1"/>
                </a:solidFill>
              </a:rPr>
              <a:t>turning into another. </a:t>
            </a:r>
            <a:r>
              <a:rPr lang="en-US" sz="2300" i="1" dirty="0"/>
              <a:t>Now it’s becoming apparent </a:t>
            </a:r>
            <a:r>
              <a:rPr lang="en-US" sz="2300" i="1" dirty="0">
                <a:solidFill>
                  <a:schemeClr val="tx1"/>
                </a:solidFill>
              </a:rPr>
              <a:t>that</a:t>
            </a:r>
            <a:r>
              <a:rPr lang="en-US" sz="2300" i="1" dirty="0"/>
              <a:t> there’s </a:t>
            </a:r>
            <a:r>
              <a:rPr lang="en-US" sz="2300" i="1" u="sng" dirty="0">
                <a:solidFill>
                  <a:schemeClr val="tx1"/>
                </a:solidFill>
              </a:rPr>
              <a:t>an overlap</a:t>
            </a:r>
            <a:r>
              <a:rPr lang="en-US" sz="2300" i="1" dirty="0"/>
              <a:t> of these genera, </a:t>
            </a:r>
            <a:r>
              <a:rPr lang="en-US" sz="2300" i="1" dirty="0">
                <a:solidFill>
                  <a:schemeClr val="accent4">
                    <a:lumMod val="25000"/>
                  </a:schemeClr>
                </a:solidFill>
              </a:rPr>
              <a:t>and that there were many species belonging to each one. It’s a very </a:t>
            </a:r>
            <a:r>
              <a:rPr lang="en-US" sz="2300" i="1" u="sng" dirty="0">
                <a:solidFill>
                  <a:schemeClr val="accent4">
                    <a:lumMod val="25000"/>
                  </a:schemeClr>
                </a:solidFill>
              </a:rPr>
              <a:t>bushy sort of pattern</a:t>
            </a:r>
            <a:r>
              <a:rPr lang="en-US" sz="2300" i="1" dirty="0">
                <a:solidFill>
                  <a:schemeClr val="accent4">
                    <a:lumMod val="25000"/>
                  </a:schemeClr>
                </a:solidFill>
              </a:rPr>
              <a:t> that is, I think, much more in line with the punctuational model;</a:t>
            </a:r>
            <a:r>
              <a:rPr lang="en-US" sz="2300" i="1" dirty="0">
                <a:solidFill>
                  <a:schemeClr val="accent1">
                    <a:lumMod val="50000"/>
                  </a:schemeClr>
                </a:solidFill>
              </a:rPr>
              <a:t> </a:t>
            </a:r>
            <a:r>
              <a:rPr lang="en-US" sz="2300" i="1" dirty="0"/>
              <a:t>there isn’t </a:t>
            </a:r>
            <a:r>
              <a:rPr lang="en-US" sz="2300" i="1" dirty="0">
                <a:solidFill>
                  <a:schemeClr val="tx1"/>
                </a:solidFill>
              </a:rPr>
              <a:t>just a simple, </a:t>
            </a:r>
            <a:r>
              <a:rPr lang="en-US" sz="2300" i="1" dirty="0"/>
              <a:t>gradual transition from one horse to another. </a:t>
            </a:r>
            <a:r>
              <a:rPr lang="en-US" sz="2300" i="1" dirty="0">
                <a:solidFill>
                  <a:schemeClr val="accent4">
                    <a:lumMod val="25000"/>
                  </a:schemeClr>
                </a:solidFill>
              </a:rPr>
              <a:t>This is now becoming fairly well known.”</a:t>
            </a:r>
            <a:br>
              <a:rPr lang="en-US" sz="2200" dirty="0"/>
            </a:br>
            <a:r>
              <a:rPr lang="en-US" sz="2000" dirty="0">
                <a:solidFill>
                  <a:srgbClr val="FFCC00"/>
                </a:solidFill>
              </a:rPr>
              <a:t>- Steven Stanley, “Resetting the Evolutionary Timetable,” Interview by Neil A. Campbell, </a:t>
            </a:r>
            <a:r>
              <a:rPr lang="en-US" sz="2000" i="1" dirty="0">
                <a:solidFill>
                  <a:srgbClr val="FFCC00"/>
                </a:solidFill>
              </a:rPr>
              <a:t>Bioscience, </a:t>
            </a:r>
            <a:r>
              <a:rPr lang="en-US" sz="2000" dirty="0">
                <a:solidFill>
                  <a:srgbClr val="FFCC00"/>
                </a:solidFill>
              </a:rPr>
              <a:t>vol. 36 (December 1986) p. 726</a:t>
            </a:r>
          </a:p>
        </p:txBody>
      </p:sp>
      <p:pic>
        <p:nvPicPr>
          <p:cNvPr id="107523" name="Picture 2">
            <a:extLst>
              <a:ext uri="{FF2B5EF4-FFF2-40B4-BE49-F238E27FC236}">
                <a16:creationId xmlns:a16="http://schemas.microsoft.com/office/drawing/2014/main" id="{560B1659-E5CD-67D2-CBB8-21AA78E8F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752600"/>
            <a:ext cx="2386124" cy="290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A71E37AF-86CE-6FBD-043C-58773B8AB76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1906CF3-7F02-44A3-B29B-7D46BA2EA26E}" type="slidenum">
              <a:rPr lang="en-US" altLang="en-US" smtClean="0">
                <a:latin typeface="Arial" panose="020B0604020202020204" pitchFamily="34" charset="0"/>
              </a:rPr>
              <a:pPr>
                <a:defRPr/>
              </a:pPr>
              <a:t>62</a:t>
            </a:fld>
            <a:endParaRPr lang="en-US" altLang="en-US">
              <a:latin typeface="Arial" panose="020B0604020202020204" pitchFamily="34" charset="0"/>
            </a:endParaRP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83B4-80C4-11A4-D91E-96F37B33E9EA}"/>
              </a:ext>
            </a:extLst>
          </p:cNvPr>
          <p:cNvSpPr>
            <a:spLocks noGrp="1"/>
          </p:cNvSpPr>
          <p:nvPr>
            <p:ph type="ctrTitle" sz="quarter"/>
          </p:nvPr>
        </p:nvSpPr>
        <p:spPr>
          <a:xfrm>
            <a:off x="533400" y="2438400"/>
            <a:ext cx="4495800" cy="1828800"/>
          </a:xfrm>
        </p:spPr>
        <p:txBody>
          <a:bodyPr/>
          <a:lstStyle/>
          <a:p>
            <a:pPr algn="l">
              <a:defRPr/>
            </a:pPr>
            <a:r>
              <a:rPr lang="en-US" sz="2400" dirty="0">
                <a:solidFill>
                  <a:srgbClr val="FFC000"/>
                </a:solidFill>
              </a:rPr>
              <a:t>             </a:t>
            </a:r>
            <a:r>
              <a:rPr lang="en-US" sz="2800" dirty="0">
                <a:solidFill>
                  <a:srgbClr val="FFC000"/>
                </a:solidFill>
              </a:rPr>
              <a:t>71 Years Ago</a:t>
            </a:r>
            <a:br>
              <a:rPr lang="en-US" sz="2400" i="1" dirty="0"/>
            </a:br>
            <a:r>
              <a:rPr lang="en-US" sz="2400" i="1" dirty="0"/>
              <a:t>“The family tree of the horse is </a:t>
            </a:r>
            <a:r>
              <a:rPr lang="en-US" sz="2400" i="1" dirty="0">
                <a:solidFill>
                  <a:schemeClr val="tx1"/>
                </a:solidFill>
              </a:rPr>
              <a:t>beautiful and continuous only in the textbooks. . . . The construction of the horse is therefore a very artificial one,</a:t>
            </a:r>
            <a:r>
              <a:rPr lang="en-US" sz="2400" i="1" dirty="0"/>
              <a:t> </a:t>
            </a:r>
            <a:r>
              <a:rPr lang="en-US" sz="2400" i="1" dirty="0">
                <a:solidFill>
                  <a:schemeClr val="accent4">
                    <a:lumMod val="25000"/>
                  </a:schemeClr>
                </a:solidFill>
              </a:rPr>
              <a:t>since it is put together from non-equivalent parts, </a:t>
            </a:r>
            <a:r>
              <a:rPr lang="en-US" sz="2400" i="1" dirty="0"/>
              <a:t>and cannot </a:t>
            </a:r>
            <a:r>
              <a:rPr lang="en-US" sz="2400" i="1" dirty="0">
                <a:solidFill>
                  <a:schemeClr val="tx1"/>
                </a:solidFill>
              </a:rPr>
              <a:t>therefore</a:t>
            </a:r>
            <a:r>
              <a:rPr lang="en-US" sz="2400" i="1" dirty="0"/>
              <a:t> be a continuous transformation series.</a:t>
            </a:r>
            <a:r>
              <a:rPr lang="en-US" sz="2200" i="1" dirty="0"/>
              <a:t>”</a:t>
            </a:r>
            <a:br>
              <a:rPr lang="en-US" sz="2200" i="1" dirty="0"/>
            </a:br>
            <a:r>
              <a:rPr lang="en-US" sz="400" i="1" dirty="0"/>
              <a:t> </a:t>
            </a:r>
            <a:br>
              <a:rPr lang="en-US" sz="2200" dirty="0"/>
            </a:br>
            <a:r>
              <a:rPr lang="en-US" sz="2200" dirty="0">
                <a:solidFill>
                  <a:srgbClr val="FFC000"/>
                </a:solidFill>
              </a:rPr>
              <a:t>-Dr. Nils </a:t>
            </a:r>
            <a:r>
              <a:rPr lang="en-US" sz="2200" dirty="0" err="1">
                <a:solidFill>
                  <a:srgbClr val="FFC000"/>
                </a:solidFill>
              </a:rPr>
              <a:t>Heribert</a:t>
            </a:r>
            <a:r>
              <a:rPr lang="en-US" sz="2200" dirty="0">
                <a:solidFill>
                  <a:srgbClr val="FFC000"/>
                </a:solidFill>
              </a:rPr>
              <a:t> Nilsson, </a:t>
            </a:r>
            <a:r>
              <a:rPr lang="en-US" sz="2200" i="1" dirty="0" err="1">
                <a:solidFill>
                  <a:srgbClr val="FFC000"/>
                </a:solidFill>
              </a:rPr>
              <a:t>Synthetische</a:t>
            </a:r>
            <a:r>
              <a:rPr lang="en-US" sz="2200" i="1" dirty="0">
                <a:solidFill>
                  <a:srgbClr val="FFC000"/>
                </a:solidFill>
              </a:rPr>
              <a:t> </a:t>
            </a:r>
            <a:r>
              <a:rPr lang="en-US" sz="2200" i="1" dirty="0" err="1">
                <a:solidFill>
                  <a:srgbClr val="FFC000"/>
                </a:solidFill>
              </a:rPr>
              <a:t>Artbildung</a:t>
            </a:r>
            <a:r>
              <a:rPr lang="en-US" sz="2200" dirty="0">
                <a:solidFill>
                  <a:srgbClr val="FFC000"/>
                </a:solidFill>
              </a:rPr>
              <a:t>, </a:t>
            </a:r>
            <a:r>
              <a:rPr lang="en-US" sz="2200" dirty="0" err="1">
                <a:solidFill>
                  <a:srgbClr val="FFC000"/>
                </a:solidFill>
              </a:rPr>
              <a:t>Verlag</a:t>
            </a:r>
            <a:r>
              <a:rPr lang="en-US" sz="2200" dirty="0">
                <a:solidFill>
                  <a:srgbClr val="FFC000"/>
                </a:solidFill>
              </a:rPr>
              <a:t> CWE </a:t>
            </a:r>
            <a:r>
              <a:rPr lang="en-US" sz="2200" dirty="0" err="1">
                <a:solidFill>
                  <a:srgbClr val="FFC000"/>
                </a:solidFill>
              </a:rPr>
              <a:t>Gleerup</a:t>
            </a:r>
            <a:r>
              <a:rPr lang="en-US" sz="2200" dirty="0">
                <a:solidFill>
                  <a:srgbClr val="FFC000"/>
                </a:solidFill>
              </a:rPr>
              <a:t>, Sweden, 1954, pp. 551-552. (Swedish geneticist, University of Lund)</a:t>
            </a:r>
          </a:p>
        </p:txBody>
      </p:sp>
      <p:pic>
        <p:nvPicPr>
          <p:cNvPr id="108547" name="Picture 2">
            <a:extLst>
              <a:ext uri="{FF2B5EF4-FFF2-40B4-BE49-F238E27FC236}">
                <a16:creationId xmlns:a16="http://schemas.microsoft.com/office/drawing/2014/main" id="{79E6559D-C0DB-2832-1D98-81D2432DD4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7076" y="1219200"/>
            <a:ext cx="322738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BE7EBD9C-C1E9-7CE4-B247-10308F72EBB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D5DB552-7015-46F2-B83C-53FA5AA35529}" type="slidenum">
              <a:rPr lang="en-US" altLang="en-US" smtClean="0">
                <a:latin typeface="Arial" panose="020B0604020202020204" pitchFamily="34" charset="0"/>
              </a:rPr>
              <a:pPr>
                <a:defRPr/>
              </a:pPr>
              <a:t>63</a:t>
            </a:fld>
            <a:endParaRPr lang="en-US" altLang="en-US">
              <a:latin typeface="Arial" panose="020B0604020202020204" pitchFamily="34" charset="0"/>
            </a:endParaRP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ABD45C-2097-EE20-59B5-41A5F9EE54E2}"/>
              </a:ext>
            </a:extLst>
          </p:cNvPr>
          <p:cNvSpPr txBox="1"/>
          <p:nvPr/>
        </p:nvSpPr>
        <p:spPr>
          <a:xfrm>
            <a:off x="1036637" y="1143000"/>
            <a:ext cx="4175126" cy="3877985"/>
          </a:xfrm>
          <a:prstGeom prst="rect">
            <a:avLst/>
          </a:prstGeom>
          <a:noFill/>
        </p:spPr>
        <p:txBody>
          <a:bodyPr wrap="square">
            <a:spAutoFit/>
          </a:bodyPr>
          <a:lstStyle/>
          <a:p>
            <a:pPr>
              <a:defRPr/>
            </a:pPr>
            <a:r>
              <a:rPr lang="en-US" sz="2800" dirty="0">
                <a:solidFill>
                  <a:srgbClr val="FFC000"/>
                </a:solidFill>
                <a:effectLst>
                  <a:outerShdw blurRad="38100" dist="38100" dir="2700000" algn="tl">
                    <a:srgbClr val="000000"/>
                  </a:outerShdw>
                </a:effectLst>
                <a:latin typeface="Arial" charset="0"/>
              </a:rPr>
              <a:t>          72 Years Ago</a:t>
            </a:r>
          </a:p>
          <a:p>
            <a:pPr>
              <a:defRPr/>
            </a:pPr>
            <a:r>
              <a:rPr lang="en-US" sz="2400" i="1" dirty="0">
                <a:effectLst>
                  <a:outerShdw blurRad="38100" dist="38100" dir="2700000" algn="tl">
                    <a:srgbClr val="000000"/>
                  </a:outerShdw>
                </a:effectLst>
                <a:latin typeface="Arial" charset="0"/>
              </a:rPr>
              <a:t>"The uniform, continuous transformation of Hyracotherium into Equus, so dear to the hearts of generations of textbook writers </a:t>
            </a:r>
            <a:r>
              <a:rPr lang="en-US" sz="2400" i="1" u="sng" dirty="0">
                <a:effectLst>
                  <a:outerShdw blurRad="38100" dist="38100" dir="2700000" algn="tl">
                    <a:srgbClr val="000000"/>
                  </a:outerShdw>
                </a:effectLst>
                <a:latin typeface="Arial" charset="0"/>
              </a:rPr>
              <a:t>never happened in nature</a:t>
            </a:r>
            <a:r>
              <a:rPr lang="en-US" sz="2400" i="1" dirty="0">
                <a:effectLst>
                  <a:outerShdw blurRad="38100" dist="38100" dir="2700000" algn="tl">
                    <a:srgbClr val="000000"/>
                  </a:outerShdw>
                </a:effectLst>
                <a:latin typeface="Arial" charset="0"/>
              </a:rPr>
              <a:t>.”</a:t>
            </a:r>
          </a:p>
          <a:p>
            <a:pPr>
              <a:defRPr/>
            </a:pPr>
            <a:r>
              <a:rPr lang="en-US" sz="600" i="1" dirty="0">
                <a:effectLst>
                  <a:outerShdw blurRad="38100" dist="38100" dir="2700000" algn="tl">
                    <a:srgbClr val="000000"/>
                  </a:outerShdw>
                </a:effectLst>
                <a:latin typeface="Arial" charset="0"/>
              </a:rPr>
              <a:t> </a:t>
            </a:r>
          </a:p>
          <a:p>
            <a:pPr>
              <a:defRPr/>
            </a:pPr>
            <a:r>
              <a:rPr lang="en-US" sz="2200" dirty="0">
                <a:solidFill>
                  <a:srgbClr val="FFCC00"/>
                </a:solidFill>
                <a:effectLst>
                  <a:outerShdw blurRad="38100" dist="38100" dir="2700000" algn="tl">
                    <a:srgbClr val="000000"/>
                  </a:outerShdw>
                </a:effectLst>
                <a:latin typeface="Arial" charset="0"/>
              </a:rPr>
              <a:t>- George Gaylord Simpson, </a:t>
            </a:r>
            <a:r>
              <a:rPr lang="en-US" sz="2200" u="sng" dirty="0">
                <a:solidFill>
                  <a:srgbClr val="FFCC00"/>
                </a:solidFill>
                <a:effectLst>
                  <a:outerShdw blurRad="38100" dist="38100" dir="2700000" algn="tl">
                    <a:srgbClr val="000000"/>
                  </a:outerShdw>
                </a:effectLst>
                <a:latin typeface="Arial" charset="0"/>
              </a:rPr>
              <a:t>Life               of the Past</a:t>
            </a:r>
            <a:r>
              <a:rPr lang="en-US" sz="2200" dirty="0">
                <a:solidFill>
                  <a:srgbClr val="FFCC00"/>
                </a:solidFill>
                <a:effectLst>
                  <a:outerShdw blurRad="38100" dist="38100" dir="2700000" algn="tl">
                    <a:srgbClr val="000000"/>
                  </a:outerShdw>
                </a:effectLst>
                <a:latin typeface="Arial" charset="0"/>
              </a:rPr>
              <a:t>, 1953, p. 119.</a:t>
            </a:r>
          </a:p>
        </p:txBody>
      </p:sp>
      <p:pic>
        <p:nvPicPr>
          <p:cNvPr id="109571" name="Picture 3">
            <a:extLst>
              <a:ext uri="{FF2B5EF4-FFF2-40B4-BE49-F238E27FC236}">
                <a16:creationId xmlns:a16="http://schemas.microsoft.com/office/drawing/2014/main" id="{49866261-E77D-3E7C-16EE-A4C5D3E48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81000"/>
            <a:ext cx="2270125" cy="30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7">
            <a:extLst>
              <a:ext uri="{FF2B5EF4-FFF2-40B4-BE49-F238E27FC236}">
                <a16:creationId xmlns:a16="http://schemas.microsoft.com/office/drawing/2014/main" id="{90C59E08-D77F-86E5-4A61-31F30DA367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559492"/>
            <a:ext cx="2270125" cy="27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6A26960-A1E8-8131-8A3E-10836A6024C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DD70C90-02A7-45DF-8211-4B9D1108E7F1}" type="slidenum">
              <a:rPr lang="en-US" altLang="en-US" smtClean="0">
                <a:latin typeface="Arial" panose="020B0604020202020204" pitchFamily="34" charset="0"/>
              </a:rPr>
              <a:pPr>
                <a:defRPr/>
              </a:pPr>
              <a:t>64</a:t>
            </a:fld>
            <a:endParaRPr lang="en-US" altLang="en-US">
              <a:latin typeface="Arial" panose="020B0604020202020204" pitchFamily="34" charset="0"/>
            </a:endParaRP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0D75FB3F-47CF-0890-1714-DB8182B0F15F}"/>
              </a:ext>
            </a:extLst>
          </p:cNvPr>
          <p:cNvSpPr>
            <a:spLocks noGrp="1" noChangeArrowheads="1"/>
          </p:cNvSpPr>
          <p:nvPr>
            <p:ph type="title"/>
          </p:nvPr>
        </p:nvSpPr>
        <p:spPr>
          <a:xfrm>
            <a:off x="457200" y="1981200"/>
            <a:ext cx="8229600" cy="1143000"/>
          </a:xfrm>
        </p:spPr>
        <p:txBody>
          <a:bodyPr/>
          <a:lstStyle/>
          <a:p>
            <a:pPr eaLnBrk="1" hangingPunct="1">
              <a:defRPr/>
            </a:pPr>
            <a:r>
              <a:rPr lang="en-US" sz="3200" dirty="0">
                <a:solidFill>
                  <a:schemeClr val="tx1"/>
                </a:solidFill>
              </a:rPr>
              <a:t>Point IV Take Home Message</a:t>
            </a:r>
            <a:r>
              <a:rPr lang="en-US" sz="3200" dirty="0">
                <a:solidFill>
                  <a:srgbClr val="FFCC00"/>
                </a:solidFill>
              </a:rPr>
              <a:t>  </a:t>
            </a:r>
            <a:br>
              <a:rPr lang="en-US" sz="3200" dirty="0">
                <a:solidFill>
                  <a:srgbClr val="FFCC00"/>
                </a:solidFill>
              </a:rPr>
            </a:br>
            <a:r>
              <a:rPr lang="en-US" sz="1400" dirty="0">
                <a:solidFill>
                  <a:srgbClr val="FFCC00"/>
                </a:solidFill>
              </a:rPr>
              <a:t>  </a:t>
            </a:r>
            <a:br>
              <a:rPr lang="en-US" sz="4000" dirty="0">
                <a:solidFill>
                  <a:srgbClr val="FFCC00"/>
                </a:solidFill>
              </a:rPr>
            </a:br>
            <a:r>
              <a:rPr lang="en-US" sz="2800" dirty="0">
                <a:solidFill>
                  <a:srgbClr val="FFCC00"/>
                </a:solidFill>
              </a:rPr>
              <a:t>Horse Evolution Never Occurred</a:t>
            </a:r>
            <a:endParaRPr lang="en-US" sz="2800" dirty="0">
              <a:solidFill>
                <a:srgbClr val="FFCC00"/>
              </a:solidFill>
              <a:cs typeface="Arial" charset="0"/>
            </a:endParaRPr>
          </a:p>
        </p:txBody>
      </p:sp>
      <p:sp>
        <p:nvSpPr>
          <p:cNvPr id="2" name="Slide Number Placeholder 1">
            <a:extLst>
              <a:ext uri="{FF2B5EF4-FFF2-40B4-BE49-F238E27FC236}">
                <a16:creationId xmlns:a16="http://schemas.microsoft.com/office/drawing/2014/main" id="{82129D8A-5560-EBA3-1350-5DF90DA3192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5E182AD-52E7-465B-BFF6-3BC5D638ED3A}" type="slidenum">
              <a:rPr lang="en-US" altLang="en-US" smtClean="0">
                <a:latin typeface="Arial" panose="020B0604020202020204" pitchFamily="34" charset="0"/>
              </a:rPr>
              <a:pPr>
                <a:defRPr/>
              </a:pPr>
              <a:t>65</a:t>
            </a:fld>
            <a:endParaRPr lang="en-US" altLang="en-US">
              <a:latin typeface="Arial" panose="020B0604020202020204" pitchFamily="34" charset="0"/>
            </a:endParaRPr>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0738" name="Rectangle 2">
            <a:extLst>
              <a:ext uri="{FF2B5EF4-FFF2-40B4-BE49-F238E27FC236}">
                <a16:creationId xmlns:a16="http://schemas.microsoft.com/office/drawing/2014/main" id="{D1F2879E-49FB-67A0-8E53-2693BAC84B15}"/>
              </a:ext>
            </a:extLst>
          </p:cNvPr>
          <p:cNvSpPr>
            <a:spLocks noGrp="1" noChangeArrowheads="1"/>
          </p:cNvSpPr>
          <p:nvPr>
            <p:ph type="title"/>
          </p:nvPr>
        </p:nvSpPr>
        <p:spPr>
          <a:xfrm>
            <a:off x="457200" y="152400"/>
            <a:ext cx="8229600" cy="1143000"/>
          </a:xfrm>
        </p:spPr>
        <p:txBody>
          <a:bodyPr/>
          <a:lstStyle/>
          <a:p>
            <a:pPr eaLnBrk="1" hangingPunct="1">
              <a:defRPr/>
            </a:pPr>
            <a:r>
              <a:rPr lang="en-US" sz="3200" dirty="0">
                <a:solidFill>
                  <a:srgbClr val="FFCC00"/>
                </a:solidFill>
              </a:rPr>
              <a:t>V. Darwin’s Finches</a:t>
            </a:r>
            <a:endParaRPr lang="el-GR" sz="3200" dirty="0">
              <a:solidFill>
                <a:srgbClr val="FFCC00"/>
              </a:solidFill>
              <a:cs typeface="Times New Roman" pitchFamily="18" charset="0"/>
            </a:endParaRPr>
          </a:p>
        </p:txBody>
      </p:sp>
      <p:pic>
        <p:nvPicPr>
          <p:cNvPr id="112643" name="Picture 7" descr="FinchTypes">
            <a:extLst>
              <a:ext uri="{FF2B5EF4-FFF2-40B4-BE49-F238E27FC236}">
                <a16:creationId xmlns:a16="http://schemas.microsoft.com/office/drawing/2014/main" id="{AD46BB3B-B460-AE03-D3FA-F9F13F5CE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7975" y="1219200"/>
            <a:ext cx="34480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B57528D-749E-4AF8-390F-0FD5A754A6AD}"/>
              </a:ext>
            </a:extLst>
          </p:cNvPr>
          <p:cNvSpPr>
            <a:spLocks noGrp="1"/>
          </p:cNvSpPr>
          <p:nvPr>
            <p:ph type="sldNum" sz="quarter" idx="12"/>
          </p:nvPr>
        </p:nvSpPr>
        <p:spPr>
          <a:xfrm>
            <a:off x="6553200" y="611822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1227DEA-ED3E-4E8A-A1B7-13384B219AEC}" type="slidenum">
              <a:rPr lang="en-US" altLang="en-US" smtClean="0">
                <a:latin typeface="Arial" panose="020B0604020202020204" pitchFamily="34" charset="0"/>
              </a:rPr>
              <a:pPr>
                <a:defRPr/>
              </a:pPr>
              <a:t>66</a:t>
            </a:fld>
            <a:endParaRPr lang="en-US" altLang="en-US">
              <a:latin typeface="Arial" panose="020B0604020202020204" pitchFamily="34" charset="0"/>
            </a:endParaRPr>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5" descr="galapagos-islands">
            <a:extLst>
              <a:ext uri="{FF2B5EF4-FFF2-40B4-BE49-F238E27FC236}">
                <a16:creationId xmlns:a16="http://schemas.microsoft.com/office/drawing/2014/main" id="{1511E694-F4F2-A8DC-36F0-62F9B8401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0762" y="1343025"/>
            <a:ext cx="45624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8B123F4-A9F9-B7F4-EBA7-27CEB811DDA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0B96CEF-8B7C-4EB2-9139-B479377F789A}" type="slidenum">
              <a:rPr lang="en-US" altLang="en-US" smtClean="0">
                <a:latin typeface="Arial" panose="020B0604020202020204" pitchFamily="34" charset="0"/>
              </a:rPr>
              <a:pPr>
                <a:defRPr/>
              </a:pPr>
              <a:t>67</a:t>
            </a:fld>
            <a:endParaRPr lang="en-US" altLang="en-US">
              <a:latin typeface="Arial" panose="020B0604020202020204" pitchFamily="34" charset="0"/>
            </a:endParaRPr>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6738" name="Picture 11" descr="galapmap10002">
            <a:extLst>
              <a:ext uri="{FF2B5EF4-FFF2-40B4-BE49-F238E27FC236}">
                <a16:creationId xmlns:a16="http://schemas.microsoft.com/office/drawing/2014/main" id="{7CC4DFAD-6DFC-685A-8EA4-08DDA7ED39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609600"/>
            <a:ext cx="61722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9726A97-7F83-CCB5-E826-302D1752E1B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C21ECA9-E622-4D93-9A7C-3B1F6195C465}" type="slidenum">
              <a:rPr lang="en-US" altLang="en-US" smtClean="0">
                <a:latin typeface="Arial" panose="020B0604020202020204" pitchFamily="34" charset="0"/>
              </a:rPr>
              <a:pPr>
                <a:defRPr/>
              </a:pPr>
              <a:t>68</a:t>
            </a:fld>
            <a:endParaRPr lang="en-US" altLang="en-US">
              <a:latin typeface="Arial" panose="020B0604020202020204" pitchFamily="34" charset="0"/>
            </a:endParaRPr>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4834" name="Rectangle 2">
            <a:extLst>
              <a:ext uri="{FF2B5EF4-FFF2-40B4-BE49-F238E27FC236}">
                <a16:creationId xmlns:a16="http://schemas.microsoft.com/office/drawing/2014/main" id="{58FE67EE-1C11-FA35-F5BA-6B0FD8F8ACCF}"/>
              </a:ext>
            </a:extLst>
          </p:cNvPr>
          <p:cNvSpPr>
            <a:spLocks noGrp="1" noChangeArrowheads="1"/>
          </p:cNvSpPr>
          <p:nvPr>
            <p:ph type="body" sz="half" idx="1"/>
          </p:nvPr>
        </p:nvSpPr>
        <p:spPr>
          <a:xfrm>
            <a:off x="762000" y="609600"/>
            <a:ext cx="7924800" cy="1143000"/>
          </a:xfrm>
        </p:spPr>
        <p:txBody>
          <a:bodyPr/>
          <a:lstStyle/>
          <a:p>
            <a:pPr marL="0" indent="0" algn="ctr" eaLnBrk="1" hangingPunct="1">
              <a:buFont typeface="Wingdings" panose="05000000000000000000" pitchFamily="2" charset="2"/>
              <a:buNone/>
              <a:defRPr/>
            </a:pPr>
            <a:r>
              <a:rPr lang="en-US" sz="2800" dirty="0">
                <a:solidFill>
                  <a:srgbClr val="FFCC00"/>
                </a:solidFill>
              </a:rPr>
              <a:t>Charles Darwin Discovered Nine Species of Finches on the Galapagos Islands</a:t>
            </a:r>
            <a:r>
              <a:rPr lang="en-US" sz="2800" dirty="0"/>
              <a:t>  </a:t>
            </a:r>
          </a:p>
        </p:txBody>
      </p:sp>
      <p:pic>
        <p:nvPicPr>
          <p:cNvPr id="118787" name="Picture 3" descr="Fig 8-1">
            <a:extLst>
              <a:ext uri="{FF2B5EF4-FFF2-40B4-BE49-F238E27FC236}">
                <a16:creationId xmlns:a16="http://schemas.microsoft.com/office/drawing/2014/main" id="{BA0B6424-5A36-4D6E-2D76-D81D4F0AE71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09800" y="1673225"/>
            <a:ext cx="4343400" cy="4041775"/>
          </a:xfrm>
        </p:spPr>
      </p:pic>
      <p:sp>
        <p:nvSpPr>
          <p:cNvPr id="2" name="Slide Number Placeholder 1">
            <a:extLst>
              <a:ext uri="{FF2B5EF4-FFF2-40B4-BE49-F238E27FC236}">
                <a16:creationId xmlns:a16="http://schemas.microsoft.com/office/drawing/2014/main" id="{1A8A35BF-80B7-A577-A6F1-1EBFC5E43CC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7D6C590-891F-4256-836C-B2CCBB7DE495}" type="slidenum">
              <a:rPr lang="en-US" altLang="en-US" smtClean="0">
                <a:latin typeface="Arial" panose="020B0604020202020204" pitchFamily="34" charset="0"/>
              </a:rPr>
              <a:pPr>
                <a:defRPr/>
              </a:pPr>
              <a:t>69</a:t>
            </a:fld>
            <a:endParaRPr lang="en-US" altLang="en-US">
              <a:latin typeface="Arial" panose="020B0604020202020204" pitchFamily="34" charset="0"/>
            </a:endParaRP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0834" name="Picture 4">
            <a:extLst>
              <a:ext uri="{FF2B5EF4-FFF2-40B4-BE49-F238E27FC236}">
                <a16:creationId xmlns:a16="http://schemas.microsoft.com/office/drawing/2014/main" id="{CBB0F68C-D5C0-CC5B-FDF4-DC8B78AB3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609600"/>
            <a:ext cx="7162800" cy="54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C3E254C3-AD4E-D5C4-F552-87458B23C4E1}"/>
              </a:ext>
            </a:extLst>
          </p:cNvPr>
          <p:cNvSpPr>
            <a:spLocks noChangeArrowheads="1"/>
          </p:cNvSpPr>
          <p:nvPr/>
        </p:nvSpPr>
        <p:spPr bwMode="auto">
          <a:xfrm>
            <a:off x="6096000" y="5181600"/>
            <a:ext cx="1295400" cy="990600"/>
          </a:xfrm>
          <a:prstGeom prst="ellipse">
            <a:avLst/>
          </a:prstGeom>
          <a:noFill/>
          <a:ln w="2857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6ED6D171-A643-68D3-BB5C-B5AA5B16671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736A845-DE02-4B2D-89E4-36F568BD37DE}" type="slidenum">
              <a:rPr lang="en-US" altLang="en-US" smtClean="0">
                <a:latin typeface="Arial" panose="020B0604020202020204" pitchFamily="34" charset="0"/>
              </a:rPr>
              <a:pPr>
                <a:defRPr/>
              </a:pPr>
              <a:t>70</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7000000">
                                      <p:cBhvr>
                                        <p:cTn id="6" dur="5000" fill="hold"/>
                                        <p:tgtEl>
                                          <p:spTgt spid="4"/>
                                        </p:tgtEl>
                                        <p:attrNameLst>
                                          <p:attrName>r</p:attrName>
                                        </p:attrNameLst>
                                      </p:cBhvr>
                                    </p:animRot>
                                  </p:childTnLst>
                                </p:cTn>
                              </p:par>
                              <p:par>
                                <p:cTn id="7" presetID="8" presetClass="emph" presetSubtype="0" repeatCount="indefinite" fill="hold" nodeType="withEffect">
                                  <p:stCondLst>
                                    <p:cond delay="0"/>
                                  </p:stCondLst>
                                  <p:childTnLst>
                                    <p:animRot by="27000000">
                                      <p:cBhvr>
                                        <p:cTn id="8" dur="5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0738" name="Rectangle 2">
            <a:extLst>
              <a:ext uri="{FF2B5EF4-FFF2-40B4-BE49-F238E27FC236}">
                <a16:creationId xmlns:a16="http://schemas.microsoft.com/office/drawing/2014/main" id="{DA6AEFA3-4DD1-CCAD-B50C-8D600C1D8C86}"/>
              </a:ext>
            </a:extLst>
          </p:cNvPr>
          <p:cNvSpPr>
            <a:spLocks noChangeArrowheads="1"/>
          </p:cNvSpPr>
          <p:nvPr/>
        </p:nvSpPr>
        <p:spPr bwMode="auto">
          <a:xfrm>
            <a:off x="638175" y="-382192"/>
            <a:ext cx="7867650" cy="2389188"/>
          </a:xfrm>
          <a:prstGeom prst="rect">
            <a:avLst/>
          </a:prstGeom>
          <a:noFill/>
          <a:ln w="9525">
            <a:noFill/>
            <a:miter lim="800000"/>
            <a:headEnd/>
            <a:tailEnd/>
          </a:ln>
        </p:spPr>
        <p:txBody>
          <a:bodyPr anchor="ctr"/>
          <a:lstStyle/>
          <a:p>
            <a:pPr algn="ctr" eaLnBrk="1" hangingPunct="1">
              <a:defRPr/>
            </a:pPr>
            <a:r>
              <a:rPr lang="en-US" sz="3200" b="1" dirty="0">
                <a:solidFill>
                  <a:srgbClr val="FFCC00"/>
                </a:solidFill>
                <a:effectLst>
                  <a:outerShdw blurRad="38100" dist="38100" dir="2700000" algn="tl">
                    <a:srgbClr val="000000"/>
                  </a:outerShdw>
                </a:effectLst>
                <a:latin typeface="Arial" charset="0"/>
              </a:rPr>
              <a:t>Darwin’s Original Finch Drawings</a:t>
            </a:r>
            <a:endParaRPr lang="el-GR" sz="3200" b="1" dirty="0">
              <a:solidFill>
                <a:srgbClr val="FFCC00"/>
              </a:solidFill>
              <a:effectLst>
                <a:outerShdw blurRad="38100" dist="38100" dir="2700000" algn="tl">
                  <a:srgbClr val="000000"/>
                </a:outerShdw>
              </a:effectLst>
              <a:latin typeface="Arial" charset="0"/>
              <a:cs typeface="Times New Roman" pitchFamily="18" charset="0"/>
            </a:endParaRPr>
          </a:p>
        </p:txBody>
      </p:sp>
      <p:sp>
        <p:nvSpPr>
          <p:cNvPr id="44037" name="TextBox 5">
            <a:extLst>
              <a:ext uri="{FF2B5EF4-FFF2-40B4-BE49-F238E27FC236}">
                <a16:creationId xmlns:a16="http://schemas.microsoft.com/office/drawing/2014/main" id="{A678EC1F-93CC-0658-AEB0-2535A8B033A2}"/>
              </a:ext>
            </a:extLst>
          </p:cNvPr>
          <p:cNvSpPr txBox="1">
            <a:spLocks noChangeArrowheads="1"/>
          </p:cNvSpPr>
          <p:nvPr/>
        </p:nvSpPr>
        <p:spPr bwMode="auto">
          <a:xfrm>
            <a:off x="6553200" y="2089942"/>
            <a:ext cx="2133600" cy="2678113"/>
          </a:xfrm>
          <a:prstGeom prst="rect">
            <a:avLst/>
          </a:prstGeom>
          <a:noFill/>
          <a:ln>
            <a:noFill/>
          </a:ln>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2800" dirty="0">
                <a:effectLst>
                  <a:outerShdw blurRad="38100" dist="38100" dir="2700000" algn="tl">
                    <a:srgbClr val="000000">
                      <a:alpha val="43137"/>
                    </a:srgbClr>
                  </a:outerShdw>
                </a:effectLst>
                <a:cs typeface="Arial" panose="020B0604020202020204" pitchFamily="34" charset="0"/>
              </a:rPr>
              <a:t>What did Darwin prove?  </a:t>
            </a:r>
            <a:r>
              <a:rPr lang="en-US" altLang="en-US" sz="2800" dirty="0">
                <a:solidFill>
                  <a:srgbClr val="00FF00"/>
                </a:solidFill>
                <a:effectLst>
                  <a:outerShdw blurRad="38100" dist="38100" dir="2700000" algn="tl">
                    <a:srgbClr val="000000">
                      <a:alpha val="43137"/>
                    </a:srgbClr>
                  </a:outerShdw>
                </a:effectLst>
                <a:cs typeface="Arial" panose="020B0604020202020204" pitchFamily="34" charset="0"/>
              </a:rPr>
              <a:t>Variation within a KIND</a:t>
            </a:r>
          </a:p>
        </p:txBody>
      </p:sp>
      <p:pic>
        <p:nvPicPr>
          <p:cNvPr id="122884" name="Picture 2">
            <a:extLst>
              <a:ext uri="{FF2B5EF4-FFF2-40B4-BE49-F238E27FC236}">
                <a16:creationId xmlns:a16="http://schemas.microsoft.com/office/drawing/2014/main" id="{5FFC873E-F3B5-1A62-0EF3-1A9E3B1087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2944" y="1550193"/>
            <a:ext cx="4955636"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718D737-EE42-3B6A-7C1E-F49E6377E59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8D38505-F1B9-45E3-BE07-B3D8B6703F5A}" type="slidenum">
              <a:rPr lang="en-US" altLang="en-US" smtClean="0">
                <a:latin typeface="Arial" panose="020B0604020202020204" pitchFamily="34" charset="0"/>
              </a:rPr>
              <a:pPr>
                <a:defRPr/>
              </a:pPr>
              <a:t>71</a:t>
            </a:fld>
            <a:endParaRPr lang="en-US" altLang="en-US">
              <a:latin typeface="Arial" panose="020B0604020202020204" pitchFamily="34" charset="0"/>
            </a:endParaRPr>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23906" name="Picture 2">
            <a:extLst>
              <a:ext uri="{FF2B5EF4-FFF2-40B4-BE49-F238E27FC236}">
                <a16:creationId xmlns:a16="http://schemas.microsoft.com/office/drawing/2014/main" id="{E5F29193-9D18-ADED-FE9A-D150F83903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28600"/>
            <a:ext cx="4038600" cy="630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123907" name="Rectangle 3">
            <a:extLst>
              <a:ext uri="{FF2B5EF4-FFF2-40B4-BE49-F238E27FC236}">
                <a16:creationId xmlns:a16="http://schemas.microsoft.com/office/drawing/2014/main" id="{1792007F-3924-C3C3-3FDD-106241899A7B}"/>
              </a:ext>
            </a:extLst>
          </p:cNvPr>
          <p:cNvSpPr>
            <a:spLocks noChangeArrowheads="1"/>
          </p:cNvSpPr>
          <p:nvPr/>
        </p:nvSpPr>
        <p:spPr bwMode="auto">
          <a:xfrm>
            <a:off x="4741863" y="4208463"/>
            <a:ext cx="1752600" cy="2362200"/>
          </a:xfrm>
          <a:prstGeom prst="rect">
            <a:avLst/>
          </a:prstGeom>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5" name="TextBox 4">
            <a:extLst>
              <a:ext uri="{FF2B5EF4-FFF2-40B4-BE49-F238E27FC236}">
                <a16:creationId xmlns:a16="http://schemas.microsoft.com/office/drawing/2014/main" id="{7D47BB30-5D87-18DF-108B-8D7AFFBE11AE}"/>
              </a:ext>
            </a:extLst>
          </p:cNvPr>
          <p:cNvSpPr txBox="1"/>
          <p:nvPr/>
        </p:nvSpPr>
        <p:spPr>
          <a:xfrm>
            <a:off x="4267200" y="6324600"/>
            <a:ext cx="2743200" cy="276225"/>
          </a:xfrm>
          <a:prstGeom prst="rect">
            <a:avLst/>
          </a:prstGeom>
          <a:noFill/>
        </p:spPr>
        <p:txBody>
          <a:bodyPr>
            <a:spAutoFit/>
          </a:bodyPr>
          <a:lstStyle/>
          <a:p>
            <a:pPr algn="ctr">
              <a:defRPr/>
            </a:pPr>
            <a:r>
              <a:rPr lang="en-US" sz="1200" b="1" dirty="0">
                <a:latin typeface="+mn-lt"/>
              </a:rPr>
              <a:t>Chestofbooks.com</a:t>
            </a:r>
          </a:p>
        </p:txBody>
      </p:sp>
      <p:sp>
        <p:nvSpPr>
          <p:cNvPr id="2" name="Slide Number Placeholder 1">
            <a:extLst>
              <a:ext uri="{FF2B5EF4-FFF2-40B4-BE49-F238E27FC236}">
                <a16:creationId xmlns:a16="http://schemas.microsoft.com/office/drawing/2014/main" id="{C1C77979-F1A7-6008-8AC6-4A54151E968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661F1BD-0BBB-4BB0-81C3-5D2651996A52}" type="slidenum">
              <a:rPr lang="en-US" altLang="en-US" smtClean="0">
                <a:latin typeface="Arial" panose="020B0604020202020204" pitchFamily="34" charset="0"/>
              </a:rPr>
              <a:pPr>
                <a:defRPr/>
              </a:pPr>
              <a:t>72</a:t>
            </a:fld>
            <a:endParaRPr lang="en-US" altLang="en-US">
              <a:latin typeface="Arial" panose="020B0604020202020204" pitchFamily="34" charset="0"/>
            </a:endParaRPr>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24930" name="Picture 2">
            <a:extLst>
              <a:ext uri="{FF2B5EF4-FFF2-40B4-BE49-F238E27FC236}">
                <a16:creationId xmlns:a16="http://schemas.microsoft.com/office/drawing/2014/main" id="{11FD2EC1-3648-76FC-6430-50AD2E8747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6201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172AAF71-6D7E-C0C8-5DCF-1A993018A1FD}"/>
              </a:ext>
            </a:extLst>
          </p:cNvPr>
          <p:cNvSpPr/>
          <p:nvPr/>
        </p:nvSpPr>
        <p:spPr bwMode="auto">
          <a:xfrm>
            <a:off x="2400300" y="1209675"/>
            <a:ext cx="685800" cy="762000"/>
          </a:xfrm>
          <a:prstGeom prst="ellipse">
            <a:avLst/>
          </a:prstGeom>
          <a:solidFill>
            <a:schemeClr val="accent1">
              <a:alpha val="0"/>
            </a:schemeClr>
          </a:solidFill>
          <a:ln w="34925" cap="flat" cmpd="sng" algn="ctr">
            <a:solidFill>
              <a:schemeClr val="accent5">
                <a:lumMod val="50000"/>
              </a:schemeClr>
            </a:solidFill>
            <a:prstDash val="solid"/>
            <a:round/>
            <a:headEnd type="none" w="med" len="med"/>
            <a:tailEnd type="none" w="med" len="med"/>
          </a:ln>
          <a:effectLst/>
        </p:spPr>
        <p:txBody>
          <a:bodyPr/>
          <a:lstStyle/>
          <a:p>
            <a:pPr algn="ctr">
              <a:defRPr/>
            </a:pPr>
            <a:endParaRPr lang="en-US"/>
          </a:p>
        </p:txBody>
      </p:sp>
      <p:sp>
        <p:nvSpPr>
          <p:cNvPr id="8" name="Oval 7">
            <a:extLst>
              <a:ext uri="{FF2B5EF4-FFF2-40B4-BE49-F238E27FC236}">
                <a16:creationId xmlns:a16="http://schemas.microsoft.com/office/drawing/2014/main" id="{928B6400-91E2-D343-0AF3-4BEA017F603A}"/>
              </a:ext>
            </a:extLst>
          </p:cNvPr>
          <p:cNvSpPr/>
          <p:nvPr/>
        </p:nvSpPr>
        <p:spPr bwMode="auto">
          <a:xfrm>
            <a:off x="5486400" y="4724400"/>
            <a:ext cx="685800" cy="762000"/>
          </a:xfrm>
          <a:prstGeom prst="ellipse">
            <a:avLst/>
          </a:prstGeom>
          <a:solidFill>
            <a:schemeClr val="accent1">
              <a:alpha val="0"/>
            </a:schemeClr>
          </a:solidFill>
          <a:ln w="34925" cap="flat" cmpd="sng" algn="ctr">
            <a:solidFill>
              <a:schemeClr val="accent5">
                <a:lumMod val="50000"/>
              </a:schemeClr>
            </a:solidFill>
            <a:prstDash val="solid"/>
            <a:round/>
            <a:headEnd type="none" w="med" len="med"/>
            <a:tailEnd type="none" w="med" len="med"/>
          </a:ln>
          <a:effectLst/>
        </p:spPr>
        <p:txBody>
          <a:bodyPr/>
          <a:lstStyle/>
          <a:p>
            <a:pPr algn="ctr">
              <a:defRPr/>
            </a:pPr>
            <a:endParaRPr lang="en-US"/>
          </a:p>
        </p:txBody>
      </p:sp>
      <p:sp>
        <p:nvSpPr>
          <p:cNvPr id="9" name="Oval 8">
            <a:extLst>
              <a:ext uri="{FF2B5EF4-FFF2-40B4-BE49-F238E27FC236}">
                <a16:creationId xmlns:a16="http://schemas.microsoft.com/office/drawing/2014/main" id="{9404F644-016E-26E6-FD6A-F0C647117CF5}"/>
              </a:ext>
            </a:extLst>
          </p:cNvPr>
          <p:cNvSpPr/>
          <p:nvPr/>
        </p:nvSpPr>
        <p:spPr bwMode="auto">
          <a:xfrm>
            <a:off x="4876800" y="1295400"/>
            <a:ext cx="685800" cy="762000"/>
          </a:xfrm>
          <a:prstGeom prst="ellipse">
            <a:avLst/>
          </a:prstGeom>
          <a:solidFill>
            <a:schemeClr val="accent1">
              <a:alpha val="0"/>
            </a:schemeClr>
          </a:solidFill>
          <a:ln w="34925" cap="flat" cmpd="sng" algn="ctr">
            <a:solidFill>
              <a:schemeClr val="accent5">
                <a:lumMod val="50000"/>
              </a:schemeClr>
            </a:solidFill>
            <a:prstDash val="solid"/>
            <a:round/>
            <a:headEnd type="none" w="med" len="med"/>
            <a:tailEnd type="none" w="med" len="med"/>
          </a:ln>
          <a:effectLst/>
        </p:spPr>
        <p:txBody>
          <a:bodyPr/>
          <a:lstStyle/>
          <a:p>
            <a:pPr algn="ctr">
              <a:defRPr/>
            </a:pPr>
            <a:endParaRPr lang="en-US"/>
          </a:p>
        </p:txBody>
      </p:sp>
      <p:sp>
        <p:nvSpPr>
          <p:cNvPr id="10" name="Oval 9">
            <a:extLst>
              <a:ext uri="{FF2B5EF4-FFF2-40B4-BE49-F238E27FC236}">
                <a16:creationId xmlns:a16="http://schemas.microsoft.com/office/drawing/2014/main" id="{422A6CD2-7077-131E-7CA7-7912177F35FA}"/>
              </a:ext>
            </a:extLst>
          </p:cNvPr>
          <p:cNvSpPr/>
          <p:nvPr/>
        </p:nvSpPr>
        <p:spPr bwMode="auto">
          <a:xfrm>
            <a:off x="533400" y="1219200"/>
            <a:ext cx="685800" cy="762000"/>
          </a:xfrm>
          <a:prstGeom prst="ellipse">
            <a:avLst/>
          </a:prstGeom>
          <a:solidFill>
            <a:schemeClr val="accent1">
              <a:alpha val="0"/>
            </a:schemeClr>
          </a:solidFill>
          <a:ln w="34925" cap="flat" cmpd="sng" algn="ctr">
            <a:solidFill>
              <a:schemeClr val="accent5">
                <a:lumMod val="50000"/>
              </a:schemeClr>
            </a:solidFill>
            <a:prstDash val="solid"/>
            <a:round/>
            <a:headEnd type="none" w="med" len="med"/>
            <a:tailEnd type="none" w="med" len="med"/>
          </a:ln>
          <a:effectLst/>
        </p:spPr>
        <p:txBody>
          <a:bodyPr/>
          <a:lstStyle/>
          <a:p>
            <a:pPr algn="ctr">
              <a:defRPr/>
            </a:pPr>
            <a:endParaRPr lang="en-US"/>
          </a:p>
        </p:txBody>
      </p:sp>
      <p:sp>
        <p:nvSpPr>
          <p:cNvPr id="11" name="Oval 10">
            <a:extLst>
              <a:ext uri="{FF2B5EF4-FFF2-40B4-BE49-F238E27FC236}">
                <a16:creationId xmlns:a16="http://schemas.microsoft.com/office/drawing/2014/main" id="{9C5F1B40-1135-ECF3-C741-70F03FB12EB8}"/>
              </a:ext>
            </a:extLst>
          </p:cNvPr>
          <p:cNvSpPr/>
          <p:nvPr/>
        </p:nvSpPr>
        <p:spPr bwMode="auto">
          <a:xfrm>
            <a:off x="6705600" y="1295400"/>
            <a:ext cx="685800" cy="762000"/>
          </a:xfrm>
          <a:prstGeom prst="ellipse">
            <a:avLst/>
          </a:prstGeom>
          <a:solidFill>
            <a:schemeClr val="accent1">
              <a:alpha val="0"/>
            </a:schemeClr>
          </a:solidFill>
          <a:ln w="34925" cap="flat" cmpd="sng" algn="ctr">
            <a:solidFill>
              <a:schemeClr val="accent5">
                <a:lumMod val="50000"/>
              </a:schemeClr>
            </a:solidFill>
            <a:prstDash val="solid"/>
            <a:round/>
            <a:headEnd type="none" w="med" len="med"/>
            <a:tailEnd type="none" w="med" len="med"/>
          </a:ln>
          <a:effectLst/>
        </p:spPr>
        <p:txBody>
          <a:bodyPr/>
          <a:lstStyle/>
          <a:p>
            <a:pPr algn="ctr">
              <a:defRPr/>
            </a:pPr>
            <a:endParaRPr lang="en-US"/>
          </a:p>
        </p:txBody>
      </p:sp>
      <p:sp>
        <p:nvSpPr>
          <p:cNvPr id="12" name="Oval 11">
            <a:extLst>
              <a:ext uri="{FF2B5EF4-FFF2-40B4-BE49-F238E27FC236}">
                <a16:creationId xmlns:a16="http://schemas.microsoft.com/office/drawing/2014/main" id="{8A8967BB-7BE8-4B7C-7C45-27C9ED454C2D}"/>
              </a:ext>
            </a:extLst>
          </p:cNvPr>
          <p:cNvSpPr/>
          <p:nvPr/>
        </p:nvSpPr>
        <p:spPr bwMode="auto">
          <a:xfrm>
            <a:off x="7358063" y="1295400"/>
            <a:ext cx="685800" cy="762000"/>
          </a:xfrm>
          <a:prstGeom prst="ellipse">
            <a:avLst/>
          </a:prstGeom>
          <a:solidFill>
            <a:schemeClr val="accent1">
              <a:alpha val="0"/>
            </a:schemeClr>
          </a:solidFill>
          <a:ln w="34925" cap="flat" cmpd="sng" algn="ctr">
            <a:solidFill>
              <a:schemeClr val="accent5">
                <a:lumMod val="50000"/>
              </a:schemeClr>
            </a:solidFill>
            <a:prstDash val="solid"/>
            <a:round/>
            <a:headEnd type="none" w="med" len="med"/>
            <a:tailEnd type="none" w="med" len="med"/>
          </a:ln>
          <a:effectLst/>
        </p:spPr>
        <p:txBody>
          <a:bodyPr/>
          <a:lstStyle/>
          <a:p>
            <a:pPr algn="ctr">
              <a:defRPr/>
            </a:pPr>
            <a:endParaRPr lang="en-US"/>
          </a:p>
        </p:txBody>
      </p:sp>
      <p:sp>
        <p:nvSpPr>
          <p:cNvPr id="2" name="Slide Number Placeholder 1">
            <a:extLst>
              <a:ext uri="{FF2B5EF4-FFF2-40B4-BE49-F238E27FC236}">
                <a16:creationId xmlns:a16="http://schemas.microsoft.com/office/drawing/2014/main" id="{1114ACC2-3248-8DFB-D468-50758369045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5E4F885-C9B0-46E9-914E-3E38D7F53464}" type="slidenum">
              <a:rPr lang="en-US" altLang="en-US" smtClean="0">
                <a:latin typeface="Arial" panose="020B0604020202020204" pitchFamily="34" charset="0"/>
              </a:rPr>
              <a:pPr>
                <a:defRPr/>
              </a:pPr>
              <a:t>73</a:t>
            </a:fld>
            <a:endParaRPr lang="en-US" altLang="en-US">
              <a:latin typeface="Arial" panose="020B0604020202020204" pitchFamily="34" charset="0"/>
            </a:endParaRPr>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26978" name="Picture 2" descr="greek nose, roman nose, celestial nose, the greek nose">
            <a:extLst>
              <a:ext uri="{FF2B5EF4-FFF2-40B4-BE49-F238E27FC236}">
                <a16:creationId xmlns:a16="http://schemas.microsoft.com/office/drawing/2014/main" id="{520A96B5-64D8-7C85-3920-34F67F3EB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075" y="1371600"/>
            <a:ext cx="85693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39A9D6B-B405-A2BE-379E-AC19C152CA27}"/>
              </a:ext>
            </a:extLst>
          </p:cNvPr>
          <p:cNvSpPr txBox="1"/>
          <p:nvPr/>
        </p:nvSpPr>
        <p:spPr>
          <a:xfrm>
            <a:off x="2819400" y="5029200"/>
            <a:ext cx="4114800" cy="276225"/>
          </a:xfrm>
          <a:prstGeom prst="rect">
            <a:avLst/>
          </a:prstGeom>
          <a:noFill/>
        </p:spPr>
        <p:txBody>
          <a:bodyPr>
            <a:spAutoFit/>
          </a:bodyPr>
          <a:lstStyle/>
          <a:p>
            <a:pPr algn="ctr">
              <a:defRPr/>
            </a:pPr>
            <a:r>
              <a:rPr lang="en-US" sz="1200" b="1" dirty="0">
                <a:latin typeface="+mn-lt"/>
              </a:rPr>
              <a:t>Imageshack.US</a:t>
            </a:r>
          </a:p>
        </p:txBody>
      </p:sp>
      <p:sp>
        <p:nvSpPr>
          <p:cNvPr id="2" name="Slide Number Placeholder 1">
            <a:extLst>
              <a:ext uri="{FF2B5EF4-FFF2-40B4-BE49-F238E27FC236}">
                <a16:creationId xmlns:a16="http://schemas.microsoft.com/office/drawing/2014/main" id="{0E0AA5DF-A803-D5AE-E211-BECC3FA2E92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4C67673-1EC3-4730-9B72-01A49C71E54B}" type="slidenum">
              <a:rPr lang="en-US" altLang="en-US" smtClean="0">
                <a:latin typeface="Arial" panose="020B0604020202020204" pitchFamily="34" charset="0"/>
              </a:rPr>
              <a:pPr>
                <a:defRPr/>
              </a:pPr>
              <a:t>74</a:t>
            </a:fld>
            <a:endParaRPr lang="en-US" altLang="en-US">
              <a:latin typeface="Arial" panose="020B0604020202020204" pitchFamily="34" charset="0"/>
            </a:endParaRPr>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5" name="Picture 7" descr="FinchTypes">
            <a:extLst>
              <a:ext uri="{FF2B5EF4-FFF2-40B4-BE49-F238E27FC236}">
                <a16:creationId xmlns:a16="http://schemas.microsoft.com/office/drawing/2014/main" id="{81B909DC-47BA-501D-D1BE-4B68228A8A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25717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4">
            <a:extLst>
              <a:ext uri="{FF2B5EF4-FFF2-40B4-BE49-F238E27FC236}">
                <a16:creationId xmlns:a16="http://schemas.microsoft.com/office/drawing/2014/main" id="{CDD12F88-7932-8B1D-679B-DD8823C93D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10" t="3099" r="2020" b="1364"/>
          <a:stretch>
            <a:fillRect/>
          </a:stretch>
        </p:blipFill>
        <p:spPr bwMode="auto">
          <a:xfrm>
            <a:off x="2455863" y="914400"/>
            <a:ext cx="6688137"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EF65463C-39F7-146E-1C80-4D6CDDB2BDA5}"/>
              </a:ext>
            </a:extLst>
          </p:cNvPr>
          <p:cNvSpPr>
            <a:spLocks noChangeArrowheads="1"/>
          </p:cNvSpPr>
          <p:nvPr/>
        </p:nvSpPr>
        <p:spPr bwMode="auto">
          <a:xfrm>
            <a:off x="2286000" y="228600"/>
            <a:ext cx="7010400" cy="457200"/>
          </a:xfrm>
          <a:prstGeom prst="rect">
            <a:avLst/>
          </a:prstGeom>
          <a:noFill/>
          <a:ln w="9525">
            <a:noFill/>
            <a:miter lim="800000"/>
            <a:headEnd/>
            <a:tailEnd/>
          </a:ln>
          <a:effectLst/>
        </p:spPr>
        <p:txBody>
          <a:bodyPr anchor="ctr"/>
          <a:lstStyle/>
          <a:p>
            <a:pPr algn="ctr" eaLnBrk="1" hangingPunct="1">
              <a:defRPr/>
            </a:pPr>
            <a:r>
              <a:rPr lang="en-US" sz="3200" dirty="0">
                <a:solidFill>
                  <a:srgbClr val="FFCC00"/>
                </a:solidFill>
                <a:effectLst>
                  <a:outerShdw blurRad="38100" dist="38100" dir="2700000" algn="tl">
                    <a:srgbClr val="000000"/>
                  </a:outerShdw>
                </a:effectLst>
                <a:latin typeface="Arial" charset="0"/>
              </a:rPr>
              <a:t>Great Dane vs. Chihuahua</a:t>
            </a:r>
          </a:p>
        </p:txBody>
      </p:sp>
      <p:sp>
        <p:nvSpPr>
          <p:cNvPr id="129027" name="Text Box 9">
            <a:extLst>
              <a:ext uri="{FF2B5EF4-FFF2-40B4-BE49-F238E27FC236}">
                <a16:creationId xmlns:a16="http://schemas.microsoft.com/office/drawing/2014/main" id="{300EA24C-BBAD-B166-C7C0-8761887DDF6B}"/>
              </a:ext>
            </a:extLst>
          </p:cNvPr>
          <p:cNvSpPr txBox="1">
            <a:spLocks noChangeArrowheads="1"/>
          </p:cNvSpPr>
          <p:nvPr/>
        </p:nvSpPr>
        <p:spPr bwMode="auto">
          <a:xfrm>
            <a:off x="2362200" y="5849938"/>
            <a:ext cx="6781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http://chweetpics.com/wp-content/uploads/2009/07/Great-Dane-and-Chihuahua-small.jpg</a:t>
            </a:r>
          </a:p>
        </p:txBody>
      </p:sp>
      <p:sp>
        <p:nvSpPr>
          <p:cNvPr id="50184" name="TextBox 1">
            <a:extLst>
              <a:ext uri="{FF2B5EF4-FFF2-40B4-BE49-F238E27FC236}">
                <a16:creationId xmlns:a16="http://schemas.microsoft.com/office/drawing/2014/main" id="{0DE3EFF6-98BA-6FA8-8092-1166FE621231}"/>
              </a:ext>
            </a:extLst>
          </p:cNvPr>
          <p:cNvSpPr txBox="1">
            <a:spLocks noChangeArrowheads="1"/>
          </p:cNvSpPr>
          <p:nvPr/>
        </p:nvSpPr>
        <p:spPr bwMode="auto">
          <a:xfrm>
            <a:off x="76200" y="3768566"/>
            <a:ext cx="2419350" cy="2708434"/>
          </a:xfrm>
          <a:prstGeom prst="rect">
            <a:avLst/>
          </a:prstGeom>
          <a:noFill/>
          <a:ln>
            <a:noFill/>
          </a:ln>
        </p:spPr>
        <p:txBody>
          <a:bodyPr>
            <a:spAutoFit/>
          </a:bodyPr>
          <a:lstStyle>
            <a:lvl1pPr>
              <a:defRPr sz="1600">
                <a:solidFill>
                  <a:schemeClr val="tx1"/>
                </a:solidFill>
                <a:latin typeface="Bookman Old Style" panose="02050604050505020204" pitchFamily="18" charset="0"/>
                <a:ea typeface="Dotum" panose="020B0600000101010101" pitchFamily="34" charset="-127"/>
              </a:defRPr>
            </a:lvl1pPr>
            <a:lvl2pPr marL="742950" indent="-285750">
              <a:defRPr sz="1600">
                <a:solidFill>
                  <a:schemeClr val="tx1"/>
                </a:solidFill>
                <a:latin typeface="Bookman Old Style" panose="02050604050505020204" pitchFamily="18" charset="0"/>
                <a:ea typeface="Dotum" panose="020B0600000101010101" pitchFamily="34" charset="-127"/>
              </a:defRPr>
            </a:lvl2pPr>
            <a:lvl3pPr marL="1143000" indent="-228600">
              <a:defRPr sz="1600">
                <a:solidFill>
                  <a:schemeClr val="tx1"/>
                </a:solidFill>
                <a:latin typeface="Bookman Old Style" panose="02050604050505020204" pitchFamily="18" charset="0"/>
                <a:ea typeface="Dotum" panose="020B0600000101010101" pitchFamily="34" charset="-127"/>
              </a:defRPr>
            </a:lvl3pPr>
            <a:lvl4pPr marL="1600200" indent="-228600">
              <a:defRPr sz="1600">
                <a:solidFill>
                  <a:schemeClr val="tx1"/>
                </a:solidFill>
                <a:latin typeface="Bookman Old Style" panose="02050604050505020204" pitchFamily="18" charset="0"/>
                <a:ea typeface="Dotum" panose="020B0600000101010101" pitchFamily="34" charset="-127"/>
              </a:defRPr>
            </a:lvl4pPr>
            <a:lvl5pPr marL="2057400" indent="-228600">
              <a:defRPr sz="1600">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sz="1600">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sz="1600">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sz="1600">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sz="1600">
                <a:solidFill>
                  <a:schemeClr val="tx1"/>
                </a:solidFill>
                <a:latin typeface="Bookman Old Style" panose="02050604050505020204" pitchFamily="18" charset="0"/>
                <a:ea typeface="Dotum" panose="020B0600000101010101" pitchFamily="34" charset="-127"/>
              </a:defRPr>
            </a:lvl9pPr>
          </a:lstStyle>
          <a:p>
            <a:pPr eaLnBrk="1" hangingPunct="1">
              <a:defRPr/>
            </a:pPr>
            <a:r>
              <a:rPr lang="en-US" altLang="en-US" sz="1700" dirty="0">
                <a:solidFill>
                  <a:srgbClr val="FFC000"/>
                </a:solidFill>
                <a:effectLst>
                  <a:outerShdw blurRad="38100" dist="38100" dir="2700000" algn="tl">
                    <a:srgbClr val="000000">
                      <a:alpha val="43137"/>
                    </a:srgbClr>
                  </a:outerShdw>
                </a:effectLst>
                <a:latin typeface="Microsoft New Tai Lue" panose="020B0502040204020203" pitchFamily="34" charset="0"/>
                <a:cs typeface="Microsoft New Tai Lue" panose="020B0502040204020203" pitchFamily="34" charset="0"/>
              </a:rPr>
              <a:t>There are fewer differences in Darwin’s finches than in the 360 breeds of dogs in the world, yet no one says these dogs are different species. </a:t>
            </a:r>
            <a:r>
              <a:rPr lang="en-US" altLang="en-US" sz="1700" dirty="0">
                <a:effectLst>
                  <a:outerShdw blurRad="38100" dist="38100" dir="2700000" algn="tl">
                    <a:srgbClr val="000000">
                      <a:alpha val="43137"/>
                    </a:srgbClr>
                  </a:outerShdw>
                </a:effectLst>
                <a:latin typeface="Microsoft New Tai Lue" panose="020B0502040204020203" pitchFamily="34" charset="0"/>
                <a:cs typeface="Microsoft New Tai Lue" panose="020B0502040204020203" pitchFamily="34" charset="0"/>
              </a:rPr>
              <a:t>And the dogs aren’t changing into anything other than dogs.</a:t>
            </a:r>
          </a:p>
        </p:txBody>
      </p:sp>
      <p:sp>
        <p:nvSpPr>
          <p:cNvPr id="2" name="TextBox 1">
            <a:extLst>
              <a:ext uri="{FF2B5EF4-FFF2-40B4-BE49-F238E27FC236}">
                <a16:creationId xmlns:a16="http://schemas.microsoft.com/office/drawing/2014/main" id="{3564BCA7-CE77-AD6B-2C0D-81E3C911BA35}"/>
              </a:ext>
            </a:extLst>
          </p:cNvPr>
          <p:cNvSpPr txBox="1"/>
          <p:nvPr/>
        </p:nvSpPr>
        <p:spPr>
          <a:xfrm>
            <a:off x="3429000" y="3948113"/>
            <a:ext cx="1981200" cy="1814512"/>
          </a:xfrm>
          <a:prstGeom prst="rect">
            <a:avLst/>
          </a:prstGeom>
          <a:noFill/>
        </p:spPr>
        <p:txBody>
          <a:bodyPr>
            <a:spAutoFit/>
          </a:bodyPr>
          <a:lstStyle/>
          <a:p>
            <a:pPr>
              <a:defRPr/>
            </a:pPr>
            <a:r>
              <a:rPr lang="en-US" sz="2800" dirty="0">
                <a:solidFill>
                  <a:srgbClr val="FFC000"/>
                </a:solidFill>
                <a:effectLst>
                  <a:outerShdw blurRad="38100" dist="38100" dir="2700000" algn="tl">
                    <a:srgbClr val="000000">
                      <a:alpha val="43137"/>
                    </a:srgbClr>
                  </a:outerShdw>
                </a:effectLst>
              </a:rPr>
              <a:t>What’s Really Going on Here?</a:t>
            </a:r>
          </a:p>
        </p:txBody>
      </p:sp>
      <p:sp>
        <p:nvSpPr>
          <p:cNvPr id="11" name="TextBox 10">
            <a:extLst>
              <a:ext uri="{FF2B5EF4-FFF2-40B4-BE49-F238E27FC236}">
                <a16:creationId xmlns:a16="http://schemas.microsoft.com/office/drawing/2014/main" id="{76115320-ED92-6711-E17F-1CA0BDB0906E}"/>
              </a:ext>
            </a:extLst>
          </p:cNvPr>
          <p:cNvSpPr txBox="1"/>
          <p:nvPr/>
        </p:nvSpPr>
        <p:spPr>
          <a:xfrm>
            <a:off x="6440488" y="3036888"/>
            <a:ext cx="1981200" cy="2677656"/>
          </a:xfrm>
          <a:prstGeom prst="rect">
            <a:avLst/>
          </a:prstGeom>
          <a:noFill/>
        </p:spPr>
        <p:txBody>
          <a:bodyPr>
            <a:spAutoFit/>
          </a:bodyPr>
          <a:lstStyle/>
          <a:p>
            <a:pPr>
              <a:defRPr/>
            </a:pPr>
            <a:r>
              <a:rPr lang="en-US" sz="2400" dirty="0">
                <a:solidFill>
                  <a:srgbClr val="FFC000"/>
                </a:solidFill>
                <a:effectLst>
                  <a:outerShdw blurRad="38100" dist="38100" dir="2700000" algn="tl">
                    <a:srgbClr val="000000">
                      <a:alpha val="43137"/>
                    </a:srgbClr>
                  </a:outerShdw>
                </a:effectLst>
              </a:rPr>
              <a:t>No New Genetic Information Added.  Information is Actually LOST</a:t>
            </a:r>
          </a:p>
        </p:txBody>
      </p:sp>
      <p:sp>
        <p:nvSpPr>
          <p:cNvPr id="5" name="Slide Number Placeholder 4">
            <a:extLst>
              <a:ext uri="{FF2B5EF4-FFF2-40B4-BE49-F238E27FC236}">
                <a16:creationId xmlns:a16="http://schemas.microsoft.com/office/drawing/2014/main" id="{EED3B692-CC02-2E69-047F-34EE4E162AC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B56845E-E2C2-4CFD-B537-AE3366FBFBF3}" type="slidenum">
              <a:rPr lang="en-US" altLang="en-US" smtClean="0">
                <a:latin typeface="Arial" panose="020B0604020202020204" pitchFamily="34" charset="0"/>
              </a:rPr>
              <a:pPr>
                <a:defRPr/>
              </a:pPr>
              <a:t>75</a:t>
            </a:fld>
            <a:endParaRPr lang="en-US" altLang="en-US">
              <a:latin typeface="Arial" panose="020B0604020202020204" pitchFamily="34" charset="0"/>
            </a:endParaRPr>
          </a:p>
        </p:txBody>
      </p:sp>
      <p:sp>
        <p:nvSpPr>
          <p:cNvPr id="3" name="Oval 2">
            <a:extLst>
              <a:ext uri="{FF2B5EF4-FFF2-40B4-BE49-F238E27FC236}">
                <a16:creationId xmlns:a16="http://schemas.microsoft.com/office/drawing/2014/main" id="{794AF347-2F64-9564-0408-133171E78395}"/>
              </a:ext>
            </a:extLst>
          </p:cNvPr>
          <p:cNvSpPr>
            <a:spLocks noChangeArrowheads="1"/>
          </p:cNvSpPr>
          <p:nvPr/>
        </p:nvSpPr>
        <p:spPr bwMode="auto">
          <a:xfrm>
            <a:off x="6096000" y="2743200"/>
            <a:ext cx="2209800" cy="1981200"/>
          </a:xfrm>
          <a:prstGeom prst="ellipse">
            <a:avLst/>
          </a:prstGeom>
          <a:noFill/>
          <a:ln w="2857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fade">
                                      <p:cBhvr>
                                        <p:cTn id="7" dur="3000"/>
                                        <p:tgtEl>
                                          <p:spTgt spid="27655"/>
                                        </p:tgtEl>
                                      </p:cBhvr>
                                    </p:animEffect>
                                    <p:anim calcmode="lin" valueType="num">
                                      <p:cBhvr>
                                        <p:cTn id="8" dur="3000" fill="hold"/>
                                        <p:tgtEl>
                                          <p:spTgt spid="27655"/>
                                        </p:tgtEl>
                                        <p:attrNameLst>
                                          <p:attrName>ppt_x</p:attrName>
                                        </p:attrNameLst>
                                      </p:cBhvr>
                                      <p:tavLst>
                                        <p:tav tm="0">
                                          <p:val>
                                            <p:strVal val="#ppt_x"/>
                                          </p:val>
                                        </p:tav>
                                        <p:tav tm="100000">
                                          <p:val>
                                            <p:strVal val="#ppt_x"/>
                                          </p:val>
                                        </p:tav>
                                      </p:tavLst>
                                    </p:anim>
                                    <p:anim calcmode="lin" valueType="num">
                                      <p:cBhvr>
                                        <p:cTn id="9" dur="2700" decel="100000" fill="hold"/>
                                        <p:tgtEl>
                                          <p:spTgt spid="27655"/>
                                        </p:tgtEl>
                                        <p:attrNameLst>
                                          <p:attrName>ppt_y</p:attrName>
                                        </p:attrNameLst>
                                      </p:cBhvr>
                                      <p:tavLst>
                                        <p:tav tm="0">
                                          <p:val>
                                            <p:strVal val="#ppt_y+1"/>
                                          </p:val>
                                        </p:tav>
                                        <p:tav tm="100000">
                                          <p:val>
                                            <p:strVal val="#ppt_y-.03"/>
                                          </p:val>
                                        </p:tav>
                                      </p:tavLst>
                                    </p:anim>
                                    <p:anim calcmode="lin" valueType="num">
                                      <p:cBhvr>
                                        <p:cTn id="10" dur="300" accel="100000" fill="hold">
                                          <p:stCondLst>
                                            <p:cond delay="2700"/>
                                          </p:stCondLst>
                                        </p:cTn>
                                        <p:tgtEl>
                                          <p:spTgt spid="27655"/>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50181"/>
                                        </p:tgtEl>
                                        <p:attrNameLst>
                                          <p:attrName>style.visibility</p:attrName>
                                        </p:attrNameLst>
                                      </p:cBhvr>
                                      <p:to>
                                        <p:strVal val="visible"/>
                                      </p:to>
                                    </p:set>
                                    <p:animEffect transition="in" filter="fade">
                                      <p:cBhvr>
                                        <p:cTn id="15" dur="1000"/>
                                        <p:tgtEl>
                                          <p:spTgt spid="50181"/>
                                        </p:tgtEl>
                                      </p:cBhvr>
                                    </p:animEffect>
                                    <p:anim calcmode="lin" valueType="num">
                                      <p:cBhvr>
                                        <p:cTn id="16" dur="1000" fill="hold"/>
                                        <p:tgtEl>
                                          <p:spTgt spid="50181"/>
                                        </p:tgtEl>
                                        <p:attrNameLst>
                                          <p:attrName>ppt_x</p:attrName>
                                        </p:attrNameLst>
                                      </p:cBhvr>
                                      <p:tavLst>
                                        <p:tav tm="0">
                                          <p:val>
                                            <p:strVal val="#ppt_x"/>
                                          </p:val>
                                        </p:tav>
                                        <p:tav tm="100000">
                                          <p:val>
                                            <p:strVal val="#ppt_x"/>
                                          </p:val>
                                        </p:tav>
                                      </p:tavLst>
                                    </p:anim>
                                    <p:anim calcmode="lin" valueType="num">
                                      <p:cBhvr>
                                        <p:cTn id="17" dur="1000" fill="hold"/>
                                        <p:tgtEl>
                                          <p:spTgt spid="5018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2000"/>
                                        <p:tgtEl>
                                          <p:spTgt spid="11"/>
                                        </p:tgtEl>
                                      </p:cBhvr>
                                    </p:animEffect>
                                  </p:childTnLst>
                                </p:cTn>
                              </p:par>
                              <p:par>
                                <p:cTn id="33" presetID="42" presetClass="entr" presetSubtype="0" fill="hold" grpId="2"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11" grpId="0"/>
      <p:bldP spid="3" grpId="0" animBg="1"/>
      <p:bldP spid="3" grpId="1" animBg="1"/>
      <p:bldP spid="3" grpId="2"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2914" name="Picture 12" descr="Student Raising Hand (1829-3350 / 42-15523332 © Flirt)">
            <a:extLst>
              <a:ext uri="{FF2B5EF4-FFF2-40B4-BE49-F238E27FC236}">
                <a16:creationId xmlns:a16="http://schemas.microsoft.com/office/drawing/2014/main" id="{D97D50B0-A135-FD6E-0EDB-F17BFA8F65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285" r="20000"/>
          <a:stretch>
            <a:fillRect/>
          </a:stretch>
        </p:blipFill>
        <p:spPr bwMode="auto">
          <a:xfrm>
            <a:off x="5788025" y="3703638"/>
            <a:ext cx="33528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7342605-456C-F210-F580-0ADD48759A16}"/>
              </a:ext>
            </a:extLst>
          </p:cNvPr>
          <p:cNvSpPr>
            <a:spLocks noGrp="1"/>
          </p:cNvSpPr>
          <p:nvPr>
            <p:ph type="title"/>
          </p:nvPr>
        </p:nvSpPr>
        <p:spPr>
          <a:xfrm>
            <a:off x="260350" y="2598738"/>
            <a:ext cx="2952750" cy="1143000"/>
          </a:xfrm>
        </p:spPr>
        <p:txBody>
          <a:bodyPr/>
          <a:lstStyle/>
          <a:p>
            <a:pPr>
              <a:defRPr/>
            </a:pPr>
            <a:r>
              <a:rPr lang="en-US" sz="3200" i="1" dirty="0">
                <a:solidFill>
                  <a:srgbClr val="FFCC00"/>
                </a:solidFill>
              </a:rPr>
              <a:t>What You Should Ask Your Teacher about Darwin’s Finches</a:t>
            </a:r>
          </a:p>
        </p:txBody>
      </p:sp>
      <p:sp>
        <p:nvSpPr>
          <p:cNvPr id="4" name="Slide Number Placeholder 3">
            <a:extLst>
              <a:ext uri="{FF2B5EF4-FFF2-40B4-BE49-F238E27FC236}">
                <a16:creationId xmlns:a16="http://schemas.microsoft.com/office/drawing/2014/main" id="{51C589B7-6161-72FB-F94D-2E1D0BC5D28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F736E5B-D017-482F-A76B-2E93AEDC9944}" type="slidenum">
              <a:rPr lang="en-US" altLang="en-US" smtClean="0">
                <a:latin typeface="Arial" panose="020B0604020202020204" pitchFamily="34" charset="0"/>
              </a:rPr>
              <a:pPr>
                <a:defRPr/>
              </a:pPr>
              <a:t>76</a:t>
            </a:fld>
            <a:endParaRPr lang="en-US" altLang="en-US">
              <a:latin typeface="Arial" panose="020B0604020202020204" pitchFamily="34" charset="0"/>
            </a:endParaRPr>
          </a:p>
        </p:txBody>
      </p:sp>
      <p:pic>
        <p:nvPicPr>
          <p:cNvPr id="133125" name="Picture 7" descr="Student Raising Hand Pictures | Download Free Images on Unsplash">
            <a:extLst>
              <a:ext uri="{FF2B5EF4-FFF2-40B4-BE49-F238E27FC236}">
                <a16:creationId xmlns:a16="http://schemas.microsoft.com/office/drawing/2014/main" id="{8A07E65E-CFE9-6E29-43BF-35A03267B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644900"/>
            <a:ext cx="48482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2917" name="AutoShape 2">
            <a:extLst>
              <a:ext uri="{FF2B5EF4-FFF2-40B4-BE49-F238E27FC236}">
                <a16:creationId xmlns:a16="http://schemas.microsoft.com/office/drawing/2014/main" id="{C1165218-FA90-DB3A-2806-E465DEF8696F}"/>
              </a:ext>
            </a:extLst>
          </p:cNvPr>
          <p:cNvSpPr>
            <a:spLocks noChangeArrowheads="1"/>
          </p:cNvSpPr>
          <p:nvPr/>
        </p:nvSpPr>
        <p:spPr bwMode="auto">
          <a:xfrm>
            <a:off x="3179763" y="168275"/>
            <a:ext cx="4114800" cy="3794125"/>
          </a:xfrm>
          <a:prstGeom prst="wedgeEllipseCallout">
            <a:avLst>
              <a:gd name="adj1" fmla="val 40662"/>
              <a:gd name="adj2" fmla="val 51667"/>
            </a:avLst>
          </a:prstGeom>
          <a:solidFill>
            <a:schemeClr val="tx1"/>
          </a:solidFill>
          <a:ln w="15875">
            <a:solidFill>
              <a:srgbClr val="000000"/>
            </a:solidFill>
            <a:miter lim="800000"/>
            <a:headEnd/>
            <a:tailEnd/>
          </a:ln>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2400" dirty="0">
                <a:solidFill>
                  <a:srgbClr val="000000"/>
                </a:solidFill>
                <a:latin typeface="Comic Sans MS" panose="030F0702030302020204" pitchFamily="66" charset="0"/>
              </a:rPr>
              <a:t>If Darwin’s finches demonstrate macroevolution, then </a:t>
            </a:r>
            <a:r>
              <a:rPr lang="en-US" altLang="en-US" sz="2400" u="sng" dirty="0">
                <a:solidFill>
                  <a:srgbClr val="000000"/>
                </a:solidFill>
                <a:latin typeface="Comic Sans MS" panose="030F0702030302020204" pitchFamily="66" charset="0"/>
              </a:rPr>
              <a:t>what new genes</a:t>
            </a:r>
            <a:r>
              <a:rPr lang="en-US" altLang="en-US" sz="2400" dirty="0">
                <a:solidFill>
                  <a:srgbClr val="000000"/>
                </a:solidFill>
                <a:latin typeface="Comic Sans MS" panose="030F0702030302020204" pitchFamily="66" charset="0"/>
              </a:rPr>
              <a:t> have been added to the finch genome?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2291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422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7" grpId="0" animBg="1"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0D75FB3F-47CF-0890-1714-DB8182B0F15F}"/>
              </a:ext>
            </a:extLst>
          </p:cNvPr>
          <p:cNvSpPr>
            <a:spLocks noGrp="1" noChangeArrowheads="1"/>
          </p:cNvSpPr>
          <p:nvPr>
            <p:ph type="title"/>
          </p:nvPr>
        </p:nvSpPr>
        <p:spPr>
          <a:xfrm>
            <a:off x="457200" y="1981200"/>
            <a:ext cx="8229600" cy="1143000"/>
          </a:xfrm>
        </p:spPr>
        <p:txBody>
          <a:bodyPr/>
          <a:lstStyle/>
          <a:p>
            <a:pPr eaLnBrk="1" hangingPunct="1">
              <a:defRPr/>
            </a:pPr>
            <a:r>
              <a:rPr lang="en-US" sz="3200" dirty="0">
                <a:solidFill>
                  <a:schemeClr val="tx1"/>
                </a:solidFill>
              </a:rPr>
              <a:t>Point V Take Home Message</a:t>
            </a:r>
            <a:r>
              <a:rPr lang="en-US" sz="3200" dirty="0">
                <a:solidFill>
                  <a:srgbClr val="FFCC00"/>
                </a:solidFill>
              </a:rPr>
              <a:t>  </a:t>
            </a:r>
            <a:br>
              <a:rPr lang="en-US" sz="3200" dirty="0">
                <a:solidFill>
                  <a:srgbClr val="FFCC00"/>
                </a:solidFill>
              </a:rPr>
            </a:br>
            <a:r>
              <a:rPr lang="en-US" sz="1400" dirty="0">
                <a:solidFill>
                  <a:srgbClr val="FFCC00"/>
                </a:solidFill>
              </a:rPr>
              <a:t>  </a:t>
            </a:r>
            <a:br>
              <a:rPr lang="en-US" sz="4000" dirty="0">
                <a:solidFill>
                  <a:srgbClr val="FFCC00"/>
                </a:solidFill>
              </a:rPr>
            </a:br>
            <a:r>
              <a:rPr lang="en-US" sz="2800" dirty="0">
                <a:solidFill>
                  <a:srgbClr val="FFCC00"/>
                </a:solidFill>
              </a:rPr>
              <a:t>Darwin’s Finches Demonstrate                       Microevolution, not Macroevolution</a:t>
            </a:r>
            <a:endParaRPr lang="en-US" sz="2800" dirty="0">
              <a:solidFill>
                <a:srgbClr val="FFCC00"/>
              </a:solidFill>
              <a:cs typeface="Arial" charset="0"/>
            </a:endParaRPr>
          </a:p>
        </p:txBody>
      </p:sp>
      <p:sp>
        <p:nvSpPr>
          <p:cNvPr id="2" name="Slide Number Placeholder 1">
            <a:extLst>
              <a:ext uri="{FF2B5EF4-FFF2-40B4-BE49-F238E27FC236}">
                <a16:creationId xmlns:a16="http://schemas.microsoft.com/office/drawing/2014/main" id="{82129D8A-5560-EBA3-1350-5DF90DA3192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5E182AD-52E7-465B-BFF6-3BC5D638ED3A}" type="slidenum">
              <a:rPr lang="en-US" altLang="en-US" smtClean="0">
                <a:latin typeface="Arial" panose="020B0604020202020204" pitchFamily="34" charset="0"/>
              </a:rPr>
              <a:pPr>
                <a:defRPr/>
              </a:pPr>
              <a:t>77</a:t>
            </a:fld>
            <a:endParaRPr lang="en-US" altLang="en-US">
              <a:latin typeface="Arial" panose="020B0604020202020204" pitchFamily="34" charset="0"/>
            </a:endParaRPr>
          </a:p>
        </p:txBody>
      </p:sp>
    </p:spTree>
    <p:extLst>
      <p:ext uri="{BB962C8B-B14F-4D97-AF65-F5344CB8AC3E}">
        <p14:creationId xmlns:p14="http://schemas.microsoft.com/office/powerpoint/2010/main" val="2664817498"/>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82" name="Rectangle 2">
            <a:extLst>
              <a:ext uri="{FF2B5EF4-FFF2-40B4-BE49-F238E27FC236}">
                <a16:creationId xmlns:a16="http://schemas.microsoft.com/office/drawing/2014/main" id="{EA7FA0B1-EE7E-71FB-96CE-CF584D57537A}"/>
              </a:ext>
            </a:extLst>
          </p:cNvPr>
          <p:cNvSpPr>
            <a:spLocks noGrp="1" noChangeArrowheads="1"/>
          </p:cNvSpPr>
          <p:nvPr>
            <p:ph type="title"/>
          </p:nvPr>
        </p:nvSpPr>
        <p:spPr>
          <a:xfrm>
            <a:off x="228600" y="457200"/>
            <a:ext cx="8686800" cy="1143000"/>
          </a:xfrm>
        </p:spPr>
        <p:txBody>
          <a:bodyPr/>
          <a:lstStyle/>
          <a:p>
            <a:pPr eaLnBrk="1" hangingPunct="1">
              <a:defRPr/>
            </a:pPr>
            <a:r>
              <a:rPr lang="en-US" sz="2800" dirty="0">
                <a:solidFill>
                  <a:srgbClr val="FFC000"/>
                </a:solidFill>
              </a:rPr>
              <a:t>VI.  Were the Neanderthals Humans                                       or Unevolved Ape-Like Creatures?</a:t>
            </a:r>
            <a:endParaRPr lang="el-GR" sz="2800" dirty="0">
              <a:solidFill>
                <a:srgbClr val="FFC000"/>
              </a:solidFill>
              <a:cs typeface="Times New Roman" pitchFamily="18" charset="0"/>
            </a:endParaRPr>
          </a:p>
        </p:txBody>
      </p:sp>
      <p:pic>
        <p:nvPicPr>
          <p:cNvPr id="134147" name="Picture 2">
            <a:hlinkClick r:id="rId3"/>
            <a:extLst>
              <a:ext uri="{FF2B5EF4-FFF2-40B4-BE49-F238E27FC236}">
                <a16:creationId xmlns:a16="http://schemas.microsoft.com/office/drawing/2014/main" id="{E5FF7DA2-739E-EF0B-DDF1-1444557EE6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133600"/>
            <a:ext cx="51816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C5E50C8-FC94-7EB9-7EBF-321D63926DB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598D39C-77EE-48C4-A2A5-34789270E7B8}" type="slidenum">
              <a:rPr lang="en-US" altLang="en-US" smtClean="0">
                <a:latin typeface="Arial" panose="020B0604020202020204" pitchFamily="34" charset="0"/>
              </a:rPr>
              <a:pPr>
                <a:defRPr/>
              </a:pPr>
              <a:t>78</a:t>
            </a:fld>
            <a:endParaRPr lang="en-US" altLang="en-US">
              <a:latin typeface="Arial" panose="020B0604020202020204" pitchFamily="34" charset="0"/>
            </a:endParaRPr>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6194" name="Picture 7">
            <a:extLst>
              <a:ext uri="{FF2B5EF4-FFF2-40B4-BE49-F238E27FC236}">
                <a16:creationId xmlns:a16="http://schemas.microsoft.com/office/drawing/2014/main" id="{C2511827-087E-6E50-0418-1D7DFA57BA7F}"/>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455613" y="990600"/>
            <a:ext cx="8231187" cy="4343400"/>
          </a:xfrm>
        </p:spPr>
      </p:pic>
      <p:sp>
        <p:nvSpPr>
          <p:cNvPr id="136195" name="Text Box 9">
            <a:extLst>
              <a:ext uri="{FF2B5EF4-FFF2-40B4-BE49-F238E27FC236}">
                <a16:creationId xmlns:a16="http://schemas.microsoft.com/office/drawing/2014/main" id="{425C2FB7-F0D5-E8EC-CA63-AE78BAD307EC}"/>
              </a:ext>
            </a:extLst>
          </p:cNvPr>
          <p:cNvSpPr txBox="1">
            <a:spLocks noChangeArrowheads="1"/>
          </p:cNvSpPr>
          <p:nvPr/>
        </p:nvSpPr>
        <p:spPr bwMode="auto">
          <a:xfrm>
            <a:off x="1751013" y="5334000"/>
            <a:ext cx="617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600" dirty="0"/>
              <a:t>Neanderthal                                              20</a:t>
            </a:r>
            <a:r>
              <a:rPr lang="en-US" altLang="en-US" sz="1600" baseline="30000" dirty="0"/>
              <a:t>th</a:t>
            </a:r>
            <a:r>
              <a:rPr lang="en-US" altLang="en-US" sz="1600" dirty="0"/>
              <a:t> Century Human</a:t>
            </a:r>
          </a:p>
        </p:txBody>
      </p:sp>
      <p:sp>
        <p:nvSpPr>
          <p:cNvPr id="2" name="Slide Number Placeholder 1">
            <a:extLst>
              <a:ext uri="{FF2B5EF4-FFF2-40B4-BE49-F238E27FC236}">
                <a16:creationId xmlns:a16="http://schemas.microsoft.com/office/drawing/2014/main" id="{2BC9072A-C6ED-7F5C-589B-34897B26ECC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2A1EB21-B96B-43F6-864D-6CB90E27140E}" type="slidenum">
              <a:rPr lang="en-US" altLang="en-US" smtClean="0">
                <a:latin typeface="Arial" panose="020B0604020202020204" pitchFamily="34" charset="0"/>
              </a:rPr>
              <a:pPr>
                <a:defRPr/>
              </a:pPr>
              <a:t>79</a:t>
            </a:fld>
            <a:endParaRPr lang="en-US" altLang="en-US">
              <a:latin typeface="Arial" panose="020B0604020202020204" pitchFamily="34" charset="0"/>
            </a:endParaRPr>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76" name="Rectangle 12">
            <a:extLst>
              <a:ext uri="{FF2B5EF4-FFF2-40B4-BE49-F238E27FC236}">
                <a16:creationId xmlns:a16="http://schemas.microsoft.com/office/drawing/2014/main" id="{1458D2B7-7A99-11E5-28E3-2572B2BD6ACB}"/>
              </a:ext>
            </a:extLst>
          </p:cNvPr>
          <p:cNvSpPr>
            <a:spLocks noChangeArrowheads="1"/>
          </p:cNvSpPr>
          <p:nvPr/>
        </p:nvSpPr>
        <p:spPr bwMode="auto">
          <a:xfrm>
            <a:off x="457200" y="838200"/>
            <a:ext cx="8229600" cy="304800"/>
          </a:xfrm>
          <a:prstGeom prst="rect">
            <a:avLst/>
          </a:prstGeom>
          <a:noFill/>
          <a:ln w="9525">
            <a:noFill/>
            <a:miter lim="800000"/>
            <a:headEnd/>
            <a:tailEnd/>
          </a:ln>
          <a:effectLst/>
        </p:spPr>
        <p:txBody>
          <a:bodyPr anchor="ctr"/>
          <a:lstStyle/>
          <a:p>
            <a:pPr eaLnBrk="1" hangingPunct="1">
              <a:defRPr/>
            </a:pPr>
            <a:r>
              <a:rPr lang="en-US" sz="3000" dirty="0">
                <a:effectLst>
                  <a:outerShdw blurRad="38100" dist="38100" dir="2700000" algn="tl">
                    <a:srgbClr val="000000"/>
                  </a:outerShdw>
                </a:effectLst>
                <a:latin typeface="Arial" charset="0"/>
              </a:rPr>
              <a:t>       Clues That Neanderthal Was Human</a:t>
            </a:r>
          </a:p>
          <a:p>
            <a:pPr eaLnBrk="1" hangingPunct="1">
              <a:defRPr/>
            </a:pPr>
            <a:r>
              <a:rPr lang="en-US" sz="2600" dirty="0">
                <a:solidFill>
                  <a:srgbClr val="FFCC00"/>
                </a:solidFill>
                <a:effectLst>
                  <a:outerShdw blurRad="38100" dist="38100" dir="2700000" algn="tl">
                    <a:srgbClr val="000000"/>
                  </a:outerShdw>
                </a:effectLst>
                <a:latin typeface="Arial" charset="0"/>
              </a:rPr>
              <a:t>Neanderthal Peoples (</a:t>
            </a:r>
            <a:r>
              <a:rPr lang="en-US" sz="2600" i="1" dirty="0">
                <a:solidFill>
                  <a:srgbClr val="FFCC00"/>
                </a:solidFill>
                <a:effectLst>
                  <a:outerShdw blurRad="38100" dist="38100" dir="2700000" algn="tl">
                    <a:srgbClr val="000000"/>
                  </a:outerShdw>
                </a:effectLst>
                <a:latin typeface="Arial" charset="0"/>
              </a:rPr>
              <a:t>Homo neanderthalensis</a:t>
            </a:r>
            <a:r>
              <a:rPr lang="en-US" sz="2600" dirty="0">
                <a:solidFill>
                  <a:srgbClr val="FFCC00"/>
                </a:solidFill>
                <a:effectLst>
                  <a:outerShdw blurRad="38100" dist="38100" dir="2700000" algn="tl">
                    <a:srgbClr val="000000"/>
                  </a:outerShdw>
                </a:effectLst>
                <a:latin typeface="Arial" charset="0"/>
              </a:rPr>
              <a:t>)            Are Known to Have:</a:t>
            </a:r>
          </a:p>
        </p:txBody>
      </p:sp>
      <p:sp>
        <p:nvSpPr>
          <p:cNvPr id="2" name="Slide Number Placeholder 1">
            <a:extLst>
              <a:ext uri="{FF2B5EF4-FFF2-40B4-BE49-F238E27FC236}">
                <a16:creationId xmlns:a16="http://schemas.microsoft.com/office/drawing/2014/main" id="{3BE68DF4-1E21-BEBA-1548-4B205B2064E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64A69D6-1A0D-474F-ADDF-7BA94614B972}" type="slidenum">
              <a:rPr lang="en-US" altLang="en-US" smtClean="0">
                <a:latin typeface="Arial" panose="020B0604020202020204" pitchFamily="34" charset="0"/>
              </a:rPr>
              <a:pPr>
                <a:defRPr/>
              </a:pPr>
              <a:t>80</a:t>
            </a:fld>
            <a:endParaRPr lang="en-US" altLang="en-US">
              <a:latin typeface="Arial" panose="020B0604020202020204" pitchFamily="34" charset="0"/>
            </a:endParaRPr>
          </a:p>
        </p:txBody>
      </p:sp>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FF6968E0-D398-F518-808F-4792C01FA286}"/>
              </a:ext>
            </a:extLst>
          </p:cNvPr>
          <p:cNvSpPr>
            <a:spLocks noChangeArrowheads="1"/>
          </p:cNvSpPr>
          <p:nvPr/>
        </p:nvSpPr>
        <p:spPr bwMode="auto">
          <a:xfrm>
            <a:off x="228600" y="1371600"/>
            <a:ext cx="57912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Created and hunted with weapons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Created artwork</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Set broken bones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Created musical instruments</a:t>
            </a:r>
          </a:p>
          <a:p>
            <a:pPr eaLnBrk="1" hangingPunct="1">
              <a:spcBef>
                <a:spcPct val="20000"/>
              </a:spcBef>
              <a:buClr>
                <a:schemeClr val="hlink"/>
              </a:buClr>
              <a:buSzPct val="90000"/>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800" dirty="0">
              <a:effectLst>
                <a:outerShdw blurRad="38100" dist="38100" dir="2700000" algn="tl">
                  <a:srgbClr val="000000"/>
                </a:outerShdw>
              </a:effectLst>
              <a:latin typeface="Arial" charset="0"/>
            </a:endParaRPr>
          </a:p>
        </p:txBody>
      </p:sp>
      <p:pic>
        <p:nvPicPr>
          <p:cNvPr id="142339" name="Picture 4">
            <a:extLst>
              <a:ext uri="{FF2B5EF4-FFF2-40B4-BE49-F238E27FC236}">
                <a16:creationId xmlns:a16="http://schemas.microsoft.com/office/drawing/2014/main" id="{ED1FEB08-687C-1F17-9792-8107211DA3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889375"/>
            <a:ext cx="3048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Picture 6">
            <a:extLst>
              <a:ext uri="{FF2B5EF4-FFF2-40B4-BE49-F238E27FC236}">
                <a16:creationId xmlns:a16="http://schemas.microsoft.com/office/drawing/2014/main" id="{AE19834E-49C4-AC1F-B891-CDB5A60EC7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349" r="8696"/>
          <a:stretch>
            <a:fillRect/>
          </a:stretch>
        </p:blipFill>
        <p:spPr bwMode="auto">
          <a:xfrm>
            <a:off x="6019800" y="1676400"/>
            <a:ext cx="30480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703383A-18EE-39DE-53B2-C8768668029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0F0178B-D31F-4343-A716-6F65C54C02D3}" type="slidenum">
              <a:rPr lang="en-US" altLang="en-US" smtClean="0">
                <a:latin typeface="Arial" panose="020B0604020202020204" pitchFamily="34" charset="0"/>
              </a:rPr>
              <a:pPr>
                <a:defRPr/>
              </a:pPr>
              <a:t>81</a:t>
            </a:fld>
            <a:endParaRPr lang="en-US" altLang="en-US">
              <a:latin typeface="Arial" panose="020B0604020202020204" pitchFamily="34" charset="0"/>
            </a:endParaRPr>
          </a:p>
        </p:txBody>
      </p:sp>
      <p:sp>
        <p:nvSpPr>
          <p:cNvPr id="3" name="Rectangle 12">
            <a:extLst>
              <a:ext uri="{FF2B5EF4-FFF2-40B4-BE49-F238E27FC236}">
                <a16:creationId xmlns:a16="http://schemas.microsoft.com/office/drawing/2014/main" id="{D50A0B33-D81B-7833-7BD1-D3ACED1EDE95}"/>
              </a:ext>
            </a:extLst>
          </p:cNvPr>
          <p:cNvSpPr>
            <a:spLocks noChangeArrowheads="1"/>
          </p:cNvSpPr>
          <p:nvPr/>
        </p:nvSpPr>
        <p:spPr bwMode="auto">
          <a:xfrm>
            <a:off x="457200" y="838200"/>
            <a:ext cx="8229600" cy="304800"/>
          </a:xfrm>
          <a:prstGeom prst="rect">
            <a:avLst/>
          </a:prstGeom>
          <a:noFill/>
          <a:ln w="9525">
            <a:noFill/>
            <a:miter lim="800000"/>
            <a:headEnd/>
            <a:tailEnd/>
          </a:ln>
          <a:effectLst/>
        </p:spPr>
        <p:txBody>
          <a:bodyPr anchor="ctr"/>
          <a:lstStyle/>
          <a:p>
            <a:pPr eaLnBrk="1" hangingPunct="1">
              <a:defRPr/>
            </a:pPr>
            <a:r>
              <a:rPr lang="en-US" sz="3000" dirty="0">
                <a:effectLst>
                  <a:outerShdw blurRad="38100" dist="38100" dir="2700000" algn="tl">
                    <a:srgbClr val="000000"/>
                  </a:outerShdw>
                </a:effectLst>
                <a:latin typeface="Arial" charset="0"/>
              </a:rPr>
              <a:t>       Clues That Neanderthal Was Human</a:t>
            </a:r>
          </a:p>
          <a:p>
            <a:pPr eaLnBrk="1" hangingPunct="1">
              <a:defRPr/>
            </a:pPr>
            <a:r>
              <a:rPr lang="en-US" sz="2600" dirty="0">
                <a:solidFill>
                  <a:srgbClr val="FFCC00"/>
                </a:solidFill>
                <a:effectLst>
                  <a:outerShdw blurRad="38100" dist="38100" dir="2700000" algn="tl">
                    <a:srgbClr val="000000"/>
                  </a:outerShdw>
                </a:effectLst>
                <a:latin typeface="Arial" charset="0"/>
              </a:rPr>
              <a:t>Neanderthal Peoples (</a:t>
            </a:r>
            <a:r>
              <a:rPr lang="en-US" sz="2600" i="1" dirty="0">
                <a:solidFill>
                  <a:srgbClr val="FFCC00"/>
                </a:solidFill>
                <a:effectLst>
                  <a:outerShdw blurRad="38100" dist="38100" dir="2700000" algn="tl">
                    <a:srgbClr val="000000"/>
                  </a:outerShdw>
                </a:effectLst>
                <a:latin typeface="Arial" charset="0"/>
              </a:rPr>
              <a:t>Homo neanderthalensis</a:t>
            </a:r>
            <a:r>
              <a:rPr lang="en-US" sz="2600" dirty="0">
                <a:solidFill>
                  <a:srgbClr val="FFCC00"/>
                </a:solidFill>
                <a:effectLst>
                  <a:outerShdw blurRad="38100" dist="38100" dir="2700000" algn="tl">
                    <a:srgbClr val="000000"/>
                  </a:outerShdw>
                </a:effectLst>
                <a:latin typeface="Arial" charset="0"/>
              </a:rPr>
              <a:t>)            Are Known to Have:</a:t>
            </a:r>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1F37EFE1-422F-DBDA-3079-3355199D2F7F}"/>
              </a:ext>
            </a:extLst>
          </p:cNvPr>
          <p:cNvSpPr>
            <a:spLocks noChangeArrowheads="1"/>
          </p:cNvSpPr>
          <p:nvPr/>
        </p:nvSpPr>
        <p:spPr bwMode="auto">
          <a:xfrm>
            <a:off x="228600" y="1371600"/>
            <a:ext cx="57912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400" dirty="0">
                <a:solidFill>
                  <a:schemeClr val="accent4">
                    <a:lumMod val="25000"/>
                  </a:schemeClr>
                </a:solidFill>
                <a:effectLst>
                  <a:outerShdw blurRad="38100" dist="38100" dir="2700000" algn="tl">
                    <a:srgbClr val="000000"/>
                  </a:outerShdw>
                </a:effectLst>
                <a:latin typeface="Arial" charset="0"/>
              </a:rPr>
              <a:t>Created and hunted with weapons</a:t>
            </a:r>
          </a:p>
          <a:p>
            <a:pPr marL="406400" indent="-406400" eaLnBrk="1" hangingPunct="1">
              <a:spcBef>
                <a:spcPct val="20000"/>
              </a:spcBef>
              <a:buClr>
                <a:schemeClr val="hlink"/>
              </a:buClr>
              <a:buSzPct val="90000"/>
              <a:buFont typeface="Wingdings" pitchFamily="2" charset="2"/>
              <a:buBlip>
                <a:blip r:embed="rId3"/>
              </a:buBlip>
              <a:defRPr/>
            </a:pPr>
            <a:r>
              <a:rPr lang="en-US" sz="2400" dirty="0">
                <a:solidFill>
                  <a:schemeClr val="accent4">
                    <a:lumMod val="25000"/>
                  </a:schemeClr>
                </a:solidFill>
                <a:effectLst>
                  <a:outerShdw blurRad="38100" dist="38100" dir="2700000" algn="tl">
                    <a:srgbClr val="000000"/>
                  </a:outerShdw>
                </a:effectLst>
                <a:latin typeface="Arial" charset="0"/>
              </a:rPr>
              <a:t>Created artwork</a:t>
            </a:r>
          </a:p>
          <a:p>
            <a:pPr marL="406400" indent="-406400" eaLnBrk="1" hangingPunct="1">
              <a:spcBef>
                <a:spcPct val="20000"/>
              </a:spcBef>
              <a:buClr>
                <a:schemeClr val="hlink"/>
              </a:buClr>
              <a:buSzPct val="90000"/>
              <a:buFont typeface="Wingdings" pitchFamily="2" charset="2"/>
              <a:buBlip>
                <a:blip r:embed="rId3"/>
              </a:buBlip>
              <a:defRPr/>
            </a:pPr>
            <a:r>
              <a:rPr lang="en-US" sz="2400" dirty="0">
                <a:solidFill>
                  <a:schemeClr val="accent4">
                    <a:lumMod val="25000"/>
                  </a:schemeClr>
                </a:solidFill>
                <a:effectLst>
                  <a:outerShdw blurRad="38100" dist="38100" dir="2700000" algn="tl">
                    <a:srgbClr val="000000"/>
                  </a:outerShdw>
                </a:effectLst>
                <a:latin typeface="Arial" charset="0"/>
              </a:rPr>
              <a:t>Set broken bones</a:t>
            </a:r>
          </a:p>
          <a:p>
            <a:pPr marL="406400" indent="-406400" eaLnBrk="1" hangingPunct="1">
              <a:spcBef>
                <a:spcPct val="20000"/>
              </a:spcBef>
              <a:buClr>
                <a:schemeClr val="hlink"/>
              </a:buClr>
              <a:buSzPct val="90000"/>
              <a:buFont typeface="Wingdings" pitchFamily="2" charset="2"/>
              <a:buBlip>
                <a:blip r:embed="rId3"/>
              </a:buBlip>
              <a:defRPr/>
            </a:pPr>
            <a:r>
              <a:rPr lang="en-US" sz="2400" dirty="0">
                <a:solidFill>
                  <a:schemeClr val="accent4">
                    <a:lumMod val="25000"/>
                  </a:schemeClr>
                </a:solidFill>
                <a:effectLst>
                  <a:outerShdw blurRad="38100" dist="38100" dir="2700000" algn="tl">
                    <a:srgbClr val="000000"/>
                  </a:outerShdw>
                </a:effectLst>
                <a:latin typeface="Arial" charset="0"/>
              </a:rPr>
              <a:t>Created musical instruments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Made tools and jewelry</a:t>
            </a:r>
          </a:p>
          <a:p>
            <a:pPr marL="406400" indent="-406400" eaLnBrk="1" hangingPunct="1">
              <a:spcBef>
                <a:spcPct val="20000"/>
              </a:spcBef>
              <a:buClr>
                <a:schemeClr val="hlink"/>
              </a:buClr>
              <a:buSzPct val="90000"/>
              <a:buFont typeface="Wingdings" pitchFamily="2" charset="2"/>
              <a:buBlip>
                <a:blip r:embed="rId3"/>
              </a:buBlip>
              <a:defRPr/>
            </a:pPr>
            <a:r>
              <a:rPr lang="en-US" sz="2350" dirty="0">
                <a:effectLst>
                  <a:outerShdw blurRad="38100" dist="38100" dir="2700000" algn="tl">
                    <a:srgbClr val="000000"/>
                  </a:outerShdw>
                </a:effectLst>
                <a:latin typeface="Arial" charset="0"/>
              </a:rPr>
              <a:t>Built and rode in ocean-sailing vessels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Observed religious practices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Buried their dead with honors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Spoken an intelligible language</a:t>
            </a:r>
          </a:p>
          <a:p>
            <a:pPr marL="406400" indent="-406400" eaLnBrk="1" hangingPunct="1">
              <a:spcBef>
                <a:spcPct val="20000"/>
              </a:spcBef>
              <a:buClr>
                <a:schemeClr val="hlink"/>
              </a:buClr>
              <a:buSzPct val="90000"/>
              <a:buFont typeface="Wingdings" pitchFamily="2" charset="2"/>
              <a:buBlip>
                <a:blip r:embed="rId3"/>
              </a:buBlip>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2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800" dirty="0">
              <a:effectLst>
                <a:outerShdw blurRad="38100" dist="38100" dir="2700000" algn="tl">
                  <a:srgbClr val="000000"/>
                </a:outerShdw>
              </a:effectLst>
              <a:latin typeface="Arial" charset="0"/>
            </a:endParaRPr>
          </a:p>
        </p:txBody>
      </p:sp>
      <p:pic>
        <p:nvPicPr>
          <p:cNvPr id="144387" name="Picture 4">
            <a:extLst>
              <a:ext uri="{FF2B5EF4-FFF2-40B4-BE49-F238E27FC236}">
                <a16:creationId xmlns:a16="http://schemas.microsoft.com/office/drawing/2014/main" id="{912BF859-5C8E-F3B6-F5C3-E3A75E797C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889375"/>
            <a:ext cx="3048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8" name="Picture 6">
            <a:extLst>
              <a:ext uri="{FF2B5EF4-FFF2-40B4-BE49-F238E27FC236}">
                <a16:creationId xmlns:a16="http://schemas.microsoft.com/office/drawing/2014/main" id="{DE64E046-5FD3-B59D-62DB-308EB8690F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349" r="8696"/>
          <a:stretch>
            <a:fillRect/>
          </a:stretch>
        </p:blipFill>
        <p:spPr bwMode="auto">
          <a:xfrm>
            <a:off x="6019800" y="1676400"/>
            <a:ext cx="30480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BE29EA0-40B3-42B0-E45E-3C0DB792801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5EBAF9F4-75AE-4B1F-B290-4200CF19A265}" type="slidenum">
              <a:rPr lang="en-US" altLang="en-US" smtClean="0">
                <a:latin typeface="Arial" panose="020B0604020202020204" pitchFamily="34" charset="0"/>
              </a:rPr>
              <a:pPr>
                <a:defRPr/>
              </a:pPr>
              <a:t>82</a:t>
            </a:fld>
            <a:endParaRPr lang="en-US" altLang="en-US">
              <a:latin typeface="Arial" panose="020B0604020202020204" pitchFamily="34" charset="0"/>
            </a:endParaRPr>
          </a:p>
        </p:txBody>
      </p:sp>
      <p:sp>
        <p:nvSpPr>
          <p:cNvPr id="3" name="Rectangle 12">
            <a:extLst>
              <a:ext uri="{FF2B5EF4-FFF2-40B4-BE49-F238E27FC236}">
                <a16:creationId xmlns:a16="http://schemas.microsoft.com/office/drawing/2014/main" id="{5EF498AC-9BCA-FB1E-C527-9F2238A9CAE7}"/>
              </a:ext>
            </a:extLst>
          </p:cNvPr>
          <p:cNvSpPr>
            <a:spLocks noChangeArrowheads="1"/>
          </p:cNvSpPr>
          <p:nvPr/>
        </p:nvSpPr>
        <p:spPr bwMode="auto">
          <a:xfrm>
            <a:off x="457200" y="838200"/>
            <a:ext cx="8229600" cy="304800"/>
          </a:xfrm>
          <a:prstGeom prst="rect">
            <a:avLst/>
          </a:prstGeom>
          <a:noFill/>
          <a:ln w="9525">
            <a:noFill/>
            <a:miter lim="800000"/>
            <a:headEnd/>
            <a:tailEnd/>
          </a:ln>
          <a:effectLst/>
        </p:spPr>
        <p:txBody>
          <a:bodyPr anchor="ctr"/>
          <a:lstStyle/>
          <a:p>
            <a:pPr eaLnBrk="1" hangingPunct="1">
              <a:defRPr/>
            </a:pPr>
            <a:r>
              <a:rPr lang="en-US" sz="3000" dirty="0">
                <a:effectLst>
                  <a:outerShdw blurRad="38100" dist="38100" dir="2700000" algn="tl">
                    <a:srgbClr val="000000"/>
                  </a:outerShdw>
                </a:effectLst>
                <a:latin typeface="Arial" charset="0"/>
              </a:rPr>
              <a:t>       Clues That Neanderthal Was Human</a:t>
            </a:r>
          </a:p>
          <a:p>
            <a:pPr eaLnBrk="1" hangingPunct="1">
              <a:defRPr/>
            </a:pPr>
            <a:r>
              <a:rPr lang="en-US" sz="2600" dirty="0">
                <a:solidFill>
                  <a:srgbClr val="FFCC00"/>
                </a:solidFill>
                <a:effectLst>
                  <a:outerShdw blurRad="38100" dist="38100" dir="2700000" algn="tl">
                    <a:srgbClr val="000000"/>
                  </a:outerShdw>
                </a:effectLst>
                <a:latin typeface="Arial" charset="0"/>
              </a:rPr>
              <a:t>Neanderthal Peoples (</a:t>
            </a:r>
            <a:r>
              <a:rPr lang="en-US" sz="2600" i="1" dirty="0">
                <a:solidFill>
                  <a:srgbClr val="FFCC00"/>
                </a:solidFill>
                <a:effectLst>
                  <a:outerShdw blurRad="38100" dist="38100" dir="2700000" algn="tl">
                    <a:srgbClr val="000000"/>
                  </a:outerShdw>
                </a:effectLst>
                <a:latin typeface="Arial" charset="0"/>
              </a:rPr>
              <a:t>Homo neanderthalensis</a:t>
            </a:r>
            <a:r>
              <a:rPr lang="en-US" sz="2600" dirty="0">
                <a:solidFill>
                  <a:srgbClr val="FFCC00"/>
                </a:solidFill>
                <a:effectLst>
                  <a:outerShdw blurRad="38100" dist="38100" dir="2700000" algn="tl">
                    <a:srgbClr val="000000"/>
                  </a:outerShdw>
                </a:effectLst>
                <a:latin typeface="Arial" charset="0"/>
              </a:rPr>
              <a:t>)            Are Known to Have:</a:t>
            </a:r>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02E9CF53-C69B-15F2-7B56-91B6638B2A70}"/>
              </a:ext>
            </a:extLst>
          </p:cNvPr>
          <p:cNvSpPr>
            <a:spLocks noChangeArrowheads="1"/>
          </p:cNvSpPr>
          <p:nvPr/>
        </p:nvSpPr>
        <p:spPr bwMode="auto">
          <a:xfrm>
            <a:off x="76200" y="1219200"/>
            <a:ext cx="56388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Cultivated and used pigments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Cooked their food (vegetables)</a:t>
            </a:r>
          </a:p>
          <a:p>
            <a:pPr eaLnBrk="1" hangingPunct="1">
              <a:spcBef>
                <a:spcPct val="20000"/>
              </a:spcBef>
              <a:buClr>
                <a:schemeClr val="hlink"/>
              </a:buClr>
              <a:buSzPct val="90000"/>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400" dirty="0">
              <a:effectLst>
                <a:outerShdw blurRad="38100" dist="38100" dir="2700000" algn="tl">
                  <a:srgbClr val="000000"/>
                </a:outerShdw>
              </a:effectLst>
              <a:latin typeface="Arial" charset="0"/>
            </a:endParaRPr>
          </a:p>
        </p:txBody>
      </p:sp>
      <p:pic>
        <p:nvPicPr>
          <p:cNvPr id="146435" name="Picture 2">
            <a:extLst>
              <a:ext uri="{FF2B5EF4-FFF2-40B4-BE49-F238E27FC236}">
                <a16:creationId xmlns:a16="http://schemas.microsoft.com/office/drawing/2014/main" id="{71D97C34-D98E-70CF-2318-3D14DC8FD2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5350"/>
          <a:stretch>
            <a:fillRect/>
          </a:stretch>
        </p:blipFill>
        <p:spPr bwMode="auto">
          <a:xfrm>
            <a:off x="5715000" y="1524000"/>
            <a:ext cx="31242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6" name="Picture 6" descr="spain cave art">
            <a:extLst>
              <a:ext uri="{FF2B5EF4-FFF2-40B4-BE49-F238E27FC236}">
                <a16:creationId xmlns:a16="http://schemas.microsoft.com/office/drawing/2014/main" id="{0A058AFB-BD50-51C6-984E-0039CC379F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3886200"/>
            <a:ext cx="32194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7" name="Picture 7">
            <a:extLst>
              <a:ext uri="{FF2B5EF4-FFF2-40B4-BE49-F238E27FC236}">
                <a16:creationId xmlns:a16="http://schemas.microsoft.com/office/drawing/2014/main" id="{5A411497-5F97-0184-4218-0A1427D301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701" t="22414" r="7002" b="18472"/>
          <a:stretch>
            <a:fillRect/>
          </a:stretch>
        </p:blipFill>
        <p:spPr bwMode="auto">
          <a:xfrm>
            <a:off x="5715000" y="6099175"/>
            <a:ext cx="3048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9036554-7091-EC04-591F-EED91B6F8BC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5B31829-47F1-4E36-BC97-8C1F00473AC0}" type="slidenum">
              <a:rPr lang="en-US" altLang="en-US" smtClean="0">
                <a:latin typeface="Arial" panose="020B0604020202020204" pitchFamily="34" charset="0"/>
              </a:rPr>
              <a:pPr>
                <a:defRPr/>
              </a:pPr>
              <a:t>83</a:t>
            </a:fld>
            <a:endParaRPr lang="en-US" altLang="en-US">
              <a:latin typeface="Arial" panose="020B0604020202020204" pitchFamily="34" charset="0"/>
            </a:endParaRPr>
          </a:p>
        </p:txBody>
      </p:sp>
      <p:sp>
        <p:nvSpPr>
          <p:cNvPr id="3" name="Rectangle 12">
            <a:extLst>
              <a:ext uri="{FF2B5EF4-FFF2-40B4-BE49-F238E27FC236}">
                <a16:creationId xmlns:a16="http://schemas.microsoft.com/office/drawing/2014/main" id="{75AC6AA3-CFBD-D92B-401F-8EEF234C5684}"/>
              </a:ext>
            </a:extLst>
          </p:cNvPr>
          <p:cNvSpPr>
            <a:spLocks noChangeArrowheads="1"/>
          </p:cNvSpPr>
          <p:nvPr/>
        </p:nvSpPr>
        <p:spPr bwMode="auto">
          <a:xfrm>
            <a:off x="457200" y="838200"/>
            <a:ext cx="8229600" cy="304800"/>
          </a:xfrm>
          <a:prstGeom prst="rect">
            <a:avLst/>
          </a:prstGeom>
          <a:noFill/>
          <a:ln w="9525">
            <a:noFill/>
            <a:miter lim="800000"/>
            <a:headEnd/>
            <a:tailEnd/>
          </a:ln>
          <a:effectLst/>
        </p:spPr>
        <p:txBody>
          <a:bodyPr anchor="ctr"/>
          <a:lstStyle/>
          <a:p>
            <a:pPr eaLnBrk="1" hangingPunct="1">
              <a:defRPr/>
            </a:pPr>
            <a:r>
              <a:rPr lang="en-US" sz="3000" dirty="0">
                <a:effectLst>
                  <a:outerShdw blurRad="38100" dist="38100" dir="2700000" algn="tl">
                    <a:srgbClr val="000000"/>
                  </a:outerShdw>
                </a:effectLst>
                <a:latin typeface="Arial" charset="0"/>
              </a:rPr>
              <a:t>       Clues That Neanderthal Was Human</a:t>
            </a:r>
          </a:p>
          <a:p>
            <a:pPr eaLnBrk="1" hangingPunct="1">
              <a:defRPr/>
            </a:pPr>
            <a:r>
              <a:rPr lang="en-US" sz="2600" dirty="0">
                <a:solidFill>
                  <a:srgbClr val="FFCC00"/>
                </a:solidFill>
                <a:effectLst>
                  <a:outerShdw blurRad="38100" dist="38100" dir="2700000" algn="tl">
                    <a:srgbClr val="000000"/>
                  </a:outerShdw>
                </a:effectLst>
                <a:latin typeface="Arial" charset="0"/>
              </a:rPr>
              <a:t>Neanderthal Peoples (</a:t>
            </a:r>
            <a:r>
              <a:rPr lang="en-US" sz="2600" i="1" dirty="0">
                <a:solidFill>
                  <a:srgbClr val="FFCC00"/>
                </a:solidFill>
                <a:effectLst>
                  <a:outerShdw blurRad="38100" dist="38100" dir="2700000" algn="tl">
                    <a:srgbClr val="000000"/>
                  </a:outerShdw>
                </a:effectLst>
                <a:latin typeface="Arial" charset="0"/>
              </a:rPr>
              <a:t>Homo neanderthalensis</a:t>
            </a:r>
            <a:r>
              <a:rPr lang="en-US" sz="2600" dirty="0">
                <a:solidFill>
                  <a:srgbClr val="FFCC00"/>
                </a:solidFill>
                <a:effectLst>
                  <a:outerShdw blurRad="38100" dist="38100" dir="2700000" algn="tl">
                    <a:srgbClr val="000000"/>
                  </a:outerShdw>
                </a:effectLst>
                <a:latin typeface="Arial" charset="0"/>
              </a:rPr>
              <a:t>)            Are Known to Have:</a:t>
            </a: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578D68DB-1B59-1AD9-4DD7-A98B213DF0AD}"/>
              </a:ext>
            </a:extLst>
          </p:cNvPr>
          <p:cNvSpPr>
            <a:spLocks noChangeArrowheads="1"/>
          </p:cNvSpPr>
          <p:nvPr/>
        </p:nvSpPr>
        <p:spPr bwMode="auto">
          <a:xfrm>
            <a:off x="76200" y="1219200"/>
            <a:ext cx="56388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Cultivated and used pigments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Cooked their food (vegetables)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Since the 1950’s, secular scientists have admitted that their anatomy falls within the range of human beings living today (Even their cranial capacity [brain size]).</a:t>
            </a:r>
          </a:p>
          <a:p>
            <a:pPr eaLnBrk="1" hangingPunct="1">
              <a:spcBef>
                <a:spcPct val="20000"/>
              </a:spcBef>
              <a:buClr>
                <a:schemeClr val="hlink"/>
              </a:buClr>
              <a:buSzPct val="90000"/>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400" dirty="0">
              <a:effectLst>
                <a:outerShdw blurRad="38100" dist="38100" dir="2700000" algn="tl">
                  <a:srgbClr val="000000"/>
                </a:outerShdw>
              </a:effectLst>
              <a:latin typeface="Arial" charset="0"/>
            </a:endParaRPr>
          </a:p>
        </p:txBody>
      </p:sp>
      <p:pic>
        <p:nvPicPr>
          <p:cNvPr id="148483" name="Picture 2">
            <a:extLst>
              <a:ext uri="{FF2B5EF4-FFF2-40B4-BE49-F238E27FC236}">
                <a16:creationId xmlns:a16="http://schemas.microsoft.com/office/drawing/2014/main" id="{A7DF5231-BDD5-1FE2-8B67-814667FB9C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5350"/>
          <a:stretch>
            <a:fillRect/>
          </a:stretch>
        </p:blipFill>
        <p:spPr bwMode="auto">
          <a:xfrm>
            <a:off x="5715000" y="1524000"/>
            <a:ext cx="31242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4" name="Picture 6" descr="spain cave art">
            <a:extLst>
              <a:ext uri="{FF2B5EF4-FFF2-40B4-BE49-F238E27FC236}">
                <a16:creationId xmlns:a16="http://schemas.microsoft.com/office/drawing/2014/main" id="{C4A34798-6B6C-D286-04B5-60522EE0C5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3886200"/>
            <a:ext cx="32194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5" name="Picture 7">
            <a:extLst>
              <a:ext uri="{FF2B5EF4-FFF2-40B4-BE49-F238E27FC236}">
                <a16:creationId xmlns:a16="http://schemas.microsoft.com/office/drawing/2014/main" id="{4F12F62F-827B-74AB-A031-8C4DA55208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701" t="22414" r="7002" b="18472"/>
          <a:stretch>
            <a:fillRect/>
          </a:stretch>
        </p:blipFill>
        <p:spPr bwMode="auto">
          <a:xfrm>
            <a:off x="5715000" y="6099175"/>
            <a:ext cx="3048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6" name="Oval 8">
            <a:extLst>
              <a:ext uri="{FF2B5EF4-FFF2-40B4-BE49-F238E27FC236}">
                <a16:creationId xmlns:a16="http://schemas.microsoft.com/office/drawing/2014/main" id="{E16332A7-7CC1-44FC-73D1-83F9532E2AAC}"/>
              </a:ext>
            </a:extLst>
          </p:cNvPr>
          <p:cNvSpPr>
            <a:spLocks noChangeArrowheads="1"/>
          </p:cNvSpPr>
          <p:nvPr/>
        </p:nvSpPr>
        <p:spPr bwMode="auto">
          <a:xfrm>
            <a:off x="-190500" y="2362200"/>
            <a:ext cx="6172200" cy="2057400"/>
          </a:xfrm>
          <a:prstGeom prst="ellipse">
            <a:avLst/>
          </a:prstGeom>
          <a:noFill/>
          <a:ln w="317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7"/>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8"/>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79A279D2-C28F-4BC0-7D00-B5C7C17331D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1F9617A-FA3B-48EF-8279-748820001273}" type="slidenum">
              <a:rPr lang="en-US" altLang="en-US" smtClean="0">
                <a:latin typeface="Arial" panose="020B0604020202020204" pitchFamily="34" charset="0"/>
              </a:rPr>
              <a:pPr>
                <a:defRPr/>
              </a:pPr>
              <a:t>84</a:t>
            </a:fld>
            <a:endParaRPr lang="en-US" altLang="en-US">
              <a:latin typeface="Arial" panose="020B0604020202020204" pitchFamily="34" charset="0"/>
            </a:endParaRPr>
          </a:p>
        </p:txBody>
      </p:sp>
      <p:sp>
        <p:nvSpPr>
          <p:cNvPr id="3" name="Rectangle 12">
            <a:extLst>
              <a:ext uri="{FF2B5EF4-FFF2-40B4-BE49-F238E27FC236}">
                <a16:creationId xmlns:a16="http://schemas.microsoft.com/office/drawing/2014/main" id="{17BD61A9-26D8-B9DA-6E47-035B1990487F}"/>
              </a:ext>
            </a:extLst>
          </p:cNvPr>
          <p:cNvSpPr>
            <a:spLocks noChangeArrowheads="1"/>
          </p:cNvSpPr>
          <p:nvPr/>
        </p:nvSpPr>
        <p:spPr bwMode="auto">
          <a:xfrm>
            <a:off x="457200" y="838200"/>
            <a:ext cx="8229600" cy="304800"/>
          </a:xfrm>
          <a:prstGeom prst="rect">
            <a:avLst/>
          </a:prstGeom>
          <a:noFill/>
          <a:ln w="9525">
            <a:noFill/>
            <a:miter lim="800000"/>
            <a:headEnd/>
            <a:tailEnd/>
          </a:ln>
          <a:effectLst/>
        </p:spPr>
        <p:txBody>
          <a:bodyPr anchor="ctr"/>
          <a:lstStyle/>
          <a:p>
            <a:pPr eaLnBrk="1" hangingPunct="1">
              <a:defRPr/>
            </a:pPr>
            <a:r>
              <a:rPr lang="en-US" sz="3000" dirty="0">
                <a:effectLst>
                  <a:outerShdw blurRad="38100" dist="38100" dir="2700000" algn="tl">
                    <a:srgbClr val="000000"/>
                  </a:outerShdw>
                </a:effectLst>
                <a:latin typeface="Arial" charset="0"/>
              </a:rPr>
              <a:t>       Clues That Neanderthal Was Human</a:t>
            </a:r>
          </a:p>
          <a:p>
            <a:pPr eaLnBrk="1" hangingPunct="1">
              <a:defRPr/>
            </a:pPr>
            <a:r>
              <a:rPr lang="en-US" sz="2600" dirty="0">
                <a:solidFill>
                  <a:srgbClr val="FFCC00"/>
                </a:solidFill>
                <a:effectLst>
                  <a:outerShdw blurRad="38100" dist="38100" dir="2700000" algn="tl">
                    <a:srgbClr val="000000"/>
                  </a:outerShdw>
                </a:effectLst>
                <a:latin typeface="Arial" charset="0"/>
              </a:rPr>
              <a:t>Neanderthal Peoples (</a:t>
            </a:r>
            <a:r>
              <a:rPr lang="en-US" sz="2600" i="1" dirty="0">
                <a:solidFill>
                  <a:srgbClr val="FFCC00"/>
                </a:solidFill>
                <a:effectLst>
                  <a:outerShdw blurRad="38100" dist="38100" dir="2700000" algn="tl">
                    <a:srgbClr val="000000"/>
                  </a:outerShdw>
                </a:effectLst>
                <a:latin typeface="Arial" charset="0"/>
              </a:rPr>
              <a:t>Homo neanderthalensis</a:t>
            </a:r>
            <a:r>
              <a:rPr lang="en-US" sz="2600" dirty="0">
                <a:solidFill>
                  <a:srgbClr val="FFCC00"/>
                </a:solidFill>
                <a:effectLst>
                  <a:outerShdw blurRad="38100" dist="38100" dir="2700000" algn="tl">
                    <a:srgbClr val="000000"/>
                  </a:outerShdw>
                </a:effectLst>
                <a:latin typeface="Arial" charset="0"/>
              </a:rPr>
              <a:t>)            Are Known to Have:</a:t>
            </a:r>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8D9462BD-EB51-2AF8-139B-A1ABC0443630}"/>
              </a:ext>
            </a:extLst>
          </p:cNvPr>
          <p:cNvSpPr>
            <a:spLocks noChangeArrowheads="1"/>
          </p:cNvSpPr>
          <p:nvPr/>
        </p:nvSpPr>
        <p:spPr bwMode="auto">
          <a:xfrm>
            <a:off x="76200" y="1219200"/>
            <a:ext cx="56388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Cultivated and used pigments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Cooked their food (vegetables)</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Since the 1950’s, secular scientists have admitted that their anatomy falls within the range of human beings living today (Even their cranial capacity [brain size].</a:t>
            </a:r>
          </a:p>
          <a:p>
            <a:pPr marL="406400" indent="-406400" eaLnBrk="1" hangingPunct="1">
              <a:spcBef>
                <a:spcPct val="20000"/>
              </a:spcBef>
              <a:buClr>
                <a:schemeClr val="hlink"/>
              </a:buClr>
              <a:buSzPct val="90000"/>
              <a:buFont typeface="Wingdings" pitchFamily="2" charset="2"/>
              <a:buBlip>
                <a:blip r:embed="rId3"/>
              </a:buBlip>
              <a:defRPr/>
            </a:pPr>
            <a:r>
              <a:rPr lang="en-US" sz="2400" dirty="0">
                <a:effectLst>
                  <a:outerShdw blurRad="38100" dist="38100" dir="2700000" algn="tl">
                    <a:srgbClr val="000000"/>
                  </a:outerShdw>
                </a:effectLst>
                <a:latin typeface="Arial" charset="0"/>
              </a:rPr>
              <a:t>Even secular scientists admit, they </a:t>
            </a:r>
            <a:r>
              <a:rPr lang="en-US" sz="2400" dirty="0">
                <a:solidFill>
                  <a:srgbClr val="FFC000"/>
                </a:solidFill>
                <a:effectLst>
                  <a:outerShdw blurRad="38100" dist="38100" dir="2700000" algn="tl">
                    <a:srgbClr val="000000"/>
                  </a:outerShdw>
                </a:effectLst>
                <a:latin typeface="Arial" charset="0"/>
              </a:rPr>
              <a:t>(1) </a:t>
            </a:r>
            <a:r>
              <a:rPr lang="en-US" sz="2400" u="sng" dirty="0">
                <a:effectLst>
                  <a:outerShdw blurRad="38100" dist="38100" dir="2700000" algn="tl">
                    <a:srgbClr val="000000"/>
                  </a:outerShdw>
                </a:effectLst>
                <a:latin typeface="Arial" charset="0"/>
              </a:rPr>
              <a:t>lived at the same time as humans</a:t>
            </a:r>
            <a:r>
              <a:rPr lang="en-US" sz="2400" dirty="0">
                <a:effectLst>
                  <a:outerShdw blurRad="38100" dist="38100" dir="2700000" algn="tl">
                    <a:srgbClr val="000000"/>
                  </a:outerShdw>
                </a:effectLst>
                <a:latin typeface="Arial" charset="0"/>
              </a:rPr>
              <a:t> (</a:t>
            </a:r>
            <a:r>
              <a:rPr lang="en-US" sz="2400" i="1" dirty="0">
                <a:effectLst>
                  <a:outerShdw blurRad="38100" dist="38100" dir="2700000" algn="tl">
                    <a:srgbClr val="000000"/>
                  </a:outerShdw>
                </a:effectLst>
                <a:latin typeface="Arial" charset="0"/>
              </a:rPr>
              <a:t>Homo sapiens</a:t>
            </a:r>
            <a:r>
              <a:rPr lang="en-US" sz="2400" dirty="0">
                <a:effectLst>
                  <a:outerShdw blurRad="38100" dist="38100" dir="2700000" algn="tl">
                    <a:srgbClr val="000000"/>
                  </a:outerShdw>
                </a:effectLst>
                <a:latin typeface="Arial" charset="0"/>
              </a:rPr>
              <a:t>), </a:t>
            </a:r>
            <a:r>
              <a:rPr lang="en-US" sz="2400" dirty="0">
                <a:solidFill>
                  <a:srgbClr val="FFC000"/>
                </a:solidFill>
                <a:effectLst>
                  <a:outerShdw blurRad="38100" dist="38100" dir="2700000" algn="tl">
                    <a:srgbClr val="000000"/>
                  </a:outerShdw>
                </a:effectLst>
                <a:latin typeface="Arial" charset="0"/>
              </a:rPr>
              <a:t>(2) </a:t>
            </a:r>
            <a:r>
              <a:rPr lang="en-US" sz="2400" u="sng" dirty="0">
                <a:effectLst>
                  <a:outerShdw blurRad="38100" dist="38100" dir="2700000" algn="tl">
                    <a:srgbClr val="000000"/>
                  </a:outerShdw>
                </a:effectLst>
                <a:latin typeface="Arial" charset="0"/>
              </a:rPr>
              <a:t>walked like humans,</a:t>
            </a:r>
            <a:r>
              <a:rPr lang="en-US" sz="2400" dirty="0">
                <a:effectLst>
                  <a:outerShdw blurRad="38100" dist="38100" dir="2700000" algn="tl">
                    <a:srgbClr val="000000"/>
                  </a:outerShdw>
                </a:effectLst>
                <a:latin typeface="Arial" charset="0"/>
              </a:rPr>
              <a:t> </a:t>
            </a:r>
            <a:r>
              <a:rPr lang="en-US" sz="2400" dirty="0">
                <a:solidFill>
                  <a:srgbClr val="FFC000"/>
                </a:solidFill>
                <a:effectLst>
                  <a:outerShdw blurRad="38100" dist="38100" dir="2700000" algn="tl">
                    <a:srgbClr val="000000"/>
                  </a:outerShdw>
                </a:effectLst>
                <a:latin typeface="Arial" charset="0"/>
              </a:rPr>
              <a:t>(3) </a:t>
            </a:r>
            <a:r>
              <a:rPr lang="en-US" sz="2400" u="sng" dirty="0">
                <a:effectLst>
                  <a:outerShdw blurRad="38100" dist="38100" dir="2700000" algn="tl">
                    <a:srgbClr val="000000"/>
                  </a:outerShdw>
                </a:effectLst>
                <a:latin typeface="Arial" charset="0"/>
              </a:rPr>
              <a:t>acted like humans</a:t>
            </a:r>
            <a:r>
              <a:rPr lang="en-US" sz="2400" dirty="0">
                <a:effectLst>
                  <a:outerShdw blurRad="38100" dist="38100" dir="2700000" algn="tl">
                    <a:srgbClr val="000000"/>
                  </a:outerShdw>
                </a:effectLst>
                <a:latin typeface="Arial" charset="0"/>
              </a:rPr>
              <a:t>, even </a:t>
            </a:r>
            <a:r>
              <a:rPr lang="en-US" sz="2400" dirty="0">
                <a:solidFill>
                  <a:srgbClr val="FFC000"/>
                </a:solidFill>
                <a:effectLst>
                  <a:outerShdw blurRad="38100" dist="38100" dir="2700000" algn="tl">
                    <a:srgbClr val="000000"/>
                  </a:outerShdw>
                </a:effectLst>
                <a:latin typeface="Arial" charset="0"/>
              </a:rPr>
              <a:t>(4) </a:t>
            </a:r>
            <a:r>
              <a:rPr lang="en-US" sz="2400" u="sng" dirty="0">
                <a:solidFill>
                  <a:srgbClr val="00FF00"/>
                </a:solidFill>
                <a:effectLst>
                  <a:outerShdw blurRad="38100" dist="38100" dir="2700000" algn="tl">
                    <a:srgbClr val="000000"/>
                  </a:outerShdw>
                </a:effectLst>
                <a:latin typeface="Arial" charset="0"/>
              </a:rPr>
              <a:t>interbred</a:t>
            </a:r>
            <a:r>
              <a:rPr lang="en-US" sz="2400" dirty="0">
                <a:solidFill>
                  <a:srgbClr val="00FF00"/>
                </a:solidFill>
                <a:effectLst>
                  <a:outerShdw blurRad="38100" dist="38100" dir="2700000" algn="tl">
                    <a:srgbClr val="000000"/>
                  </a:outerShdw>
                </a:effectLst>
                <a:latin typeface="Arial" charset="0"/>
              </a:rPr>
              <a:t> with humans</a:t>
            </a: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400" dirty="0">
              <a:effectLst>
                <a:outerShdw blurRad="38100" dist="38100" dir="2700000" algn="tl">
                  <a:srgbClr val="000000"/>
                </a:outerShdw>
              </a:effectLst>
              <a:latin typeface="Arial" charset="0"/>
            </a:endParaRPr>
          </a:p>
        </p:txBody>
      </p:sp>
      <p:pic>
        <p:nvPicPr>
          <p:cNvPr id="150531" name="Picture 2">
            <a:extLst>
              <a:ext uri="{FF2B5EF4-FFF2-40B4-BE49-F238E27FC236}">
                <a16:creationId xmlns:a16="http://schemas.microsoft.com/office/drawing/2014/main" id="{42C19A97-A496-062E-92CE-9C031C8A1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5350"/>
          <a:stretch>
            <a:fillRect/>
          </a:stretch>
        </p:blipFill>
        <p:spPr bwMode="auto">
          <a:xfrm>
            <a:off x="5715000" y="1524000"/>
            <a:ext cx="31242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2" name="Picture 6" descr="spain cave art">
            <a:extLst>
              <a:ext uri="{FF2B5EF4-FFF2-40B4-BE49-F238E27FC236}">
                <a16:creationId xmlns:a16="http://schemas.microsoft.com/office/drawing/2014/main" id="{4A565AE2-EA8F-5D6C-C8F9-B61A9705C2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3886200"/>
            <a:ext cx="32194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7">
            <a:extLst>
              <a:ext uri="{FF2B5EF4-FFF2-40B4-BE49-F238E27FC236}">
                <a16:creationId xmlns:a16="http://schemas.microsoft.com/office/drawing/2014/main" id="{E27DF55D-63A5-5626-1402-ED59574840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701" t="22414" r="7002" b="18472"/>
          <a:stretch>
            <a:fillRect/>
          </a:stretch>
        </p:blipFill>
        <p:spPr bwMode="auto">
          <a:xfrm>
            <a:off x="5715000" y="6099175"/>
            <a:ext cx="3048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4" name="Oval 9">
            <a:extLst>
              <a:ext uri="{FF2B5EF4-FFF2-40B4-BE49-F238E27FC236}">
                <a16:creationId xmlns:a16="http://schemas.microsoft.com/office/drawing/2014/main" id="{C7FA85DA-EDD6-E666-D709-9335BDC1F751}"/>
              </a:ext>
            </a:extLst>
          </p:cNvPr>
          <p:cNvSpPr>
            <a:spLocks noChangeArrowheads="1"/>
          </p:cNvSpPr>
          <p:nvPr/>
        </p:nvSpPr>
        <p:spPr bwMode="auto">
          <a:xfrm>
            <a:off x="870858" y="5876925"/>
            <a:ext cx="1524000" cy="523875"/>
          </a:xfrm>
          <a:prstGeom prst="ellipse">
            <a:avLst/>
          </a:prstGeom>
          <a:noFill/>
          <a:ln w="317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7"/>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8"/>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9"/>
              </a:buBlip>
              <a:defRPr sz="2000">
                <a:solidFill>
                  <a:schemeClr val="tx1"/>
                </a:solidFill>
                <a:latin typeface="Arial" panose="020B0604020202020204" pitchFamily="34" charset="0"/>
              </a:defRPr>
            </a:lvl9pPr>
          </a:lstStyle>
          <a:p>
            <a:pPr algn="ct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482FAE77-7DF3-23A2-D778-6935BC47A0F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E49D28B-17FC-4477-88D4-9CCE732B852A}" type="slidenum">
              <a:rPr lang="en-US" altLang="en-US" smtClean="0">
                <a:latin typeface="Arial" panose="020B0604020202020204" pitchFamily="34" charset="0"/>
              </a:rPr>
              <a:pPr>
                <a:defRPr/>
              </a:pPr>
              <a:t>85</a:t>
            </a:fld>
            <a:endParaRPr lang="en-US" altLang="en-US">
              <a:latin typeface="Arial" panose="020B0604020202020204" pitchFamily="34" charset="0"/>
            </a:endParaRPr>
          </a:p>
        </p:txBody>
      </p:sp>
      <p:sp>
        <p:nvSpPr>
          <p:cNvPr id="3" name="Rectangle 12">
            <a:extLst>
              <a:ext uri="{FF2B5EF4-FFF2-40B4-BE49-F238E27FC236}">
                <a16:creationId xmlns:a16="http://schemas.microsoft.com/office/drawing/2014/main" id="{F27980FA-16EF-5F48-B565-220790928CD0}"/>
              </a:ext>
            </a:extLst>
          </p:cNvPr>
          <p:cNvSpPr>
            <a:spLocks noChangeArrowheads="1"/>
          </p:cNvSpPr>
          <p:nvPr/>
        </p:nvSpPr>
        <p:spPr bwMode="auto">
          <a:xfrm>
            <a:off x="457200" y="838200"/>
            <a:ext cx="8229600" cy="304800"/>
          </a:xfrm>
          <a:prstGeom prst="rect">
            <a:avLst/>
          </a:prstGeom>
          <a:noFill/>
          <a:ln w="9525">
            <a:noFill/>
            <a:miter lim="800000"/>
            <a:headEnd/>
            <a:tailEnd/>
          </a:ln>
          <a:effectLst/>
        </p:spPr>
        <p:txBody>
          <a:bodyPr anchor="ctr"/>
          <a:lstStyle/>
          <a:p>
            <a:pPr eaLnBrk="1" hangingPunct="1">
              <a:defRPr/>
            </a:pPr>
            <a:r>
              <a:rPr lang="en-US" sz="3000" dirty="0">
                <a:effectLst>
                  <a:outerShdw blurRad="38100" dist="38100" dir="2700000" algn="tl">
                    <a:srgbClr val="000000"/>
                  </a:outerShdw>
                </a:effectLst>
                <a:latin typeface="Arial" charset="0"/>
              </a:rPr>
              <a:t>       Clues That Neanderthal Was Human</a:t>
            </a:r>
          </a:p>
          <a:p>
            <a:pPr eaLnBrk="1" hangingPunct="1">
              <a:defRPr/>
            </a:pPr>
            <a:r>
              <a:rPr lang="en-US" sz="2600" dirty="0">
                <a:solidFill>
                  <a:srgbClr val="FFCC00"/>
                </a:solidFill>
                <a:effectLst>
                  <a:outerShdw blurRad="38100" dist="38100" dir="2700000" algn="tl">
                    <a:srgbClr val="000000"/>
                  </a:outerShdw>
                </a:effectLst>
                <a:latin typeface="Arial" charset="0"/>
              </a:rPr>
              <a:t>Neanderthal Peoples (</a:t>
            </a:r>
            <a:r>
              <a:rPr lang="en-US" sz="2600" i="1" dirty="0">
                <a:solidFill>
                  <a:srgbClr val="FFCC00"/>
                </a:solidFill>
                <a:effectLst>
                  <a:outerShdw blurRad="38100" dist="38100" dir="2700000" algn="tl">
                    <a:srgbClr val="000000"/>
                  </a:outerShdw>
                </a:effectLst>
                <a:latin typeface="Arial" charset="0"/>
              </a:rPr>
              <a:t>Homo neanderthalensis</a:t>
            </a:r>
            <a:r>
              <a:rPr lang="en-US" sz="2600" dirty="0">
                <a:solidFill>
                  <a:srgbClr val="FFCC00"/>
                </a:solidFill>
                <a:effectLst>
                  <a:outerShdw blurRad="38100" dist="38100" dir="2700000" algn="tl">
                    <a:srgbClr val="000000"/>
                  </a:outerShdw>
                </a:effectLst>
                <a:latin typeface="Arial" charset="0"/>
              </a:rPr>
              <a:t>)            Are Known to Have:</a:t>
            </a:r>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2578" name="Picture 4">
            <a:extLst>
              <a:ext uri="{FF2B5EF4-FFF2-40B4-BE49-F238E27FC236}">
                <a16:creationId xmlns:a16="http://schemas.microsoft.com/office/drawing/2014/main" id="{02E7B913-80D1-19CB-132C-DE7EDF600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8600"/>
            <a:ext cx="473868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469E8B3C-DD0B-D0B1-1D0F-1ED4223497F6}"/>
              </a:ext>
            </a:extLst>
          </p:cNvPr>
          <p:cNvSpPr txBox="1"/>
          <p:nvPr/>
        </p:nvSpPr>
        <p:spPr>
          <a:xfrm>
            <a:off x="0" y="6172200"/>
            <a:ext cx="8229600" cy="461963"/>
          </a:xfrm>
          <a:prstGeom prst="rect">
            <a:avLst/>
          </a:prstGeom>
          <a:noFill/>
        </p:spPr>
        <p:txBody>
          <a:bodyPr>
            <a:spAutoFit/>
          </a:bodyPr>
          <a:lstStyle/>
          <a:p>
            <a:pPr eaLnBrk="1" hangingPunct="1">
              <a:defRPr/>
            </a:pPr>
            <a:r>
              <a:rPr lang="en-US" sz="1200" b="1" dirty="0">
                <a:solidFill>
                  <a:srgbClr val="FFC000"/>
                </a:solidFill>
                <a:latin typeface="+mn-lt"/>
              </a:rPr>
              <a:t>Neanderthal-museum, </a:t>
            </a:r>
            <a:r>
              <a:rPr lang="en-US" sz="1200" b="1" dirty="0" err="1">
                <a:solidFill>
                  <a:srgbClr val="FFC000"/>
                </a:solidFill>
                <a:latin typeface="+mn-lt"/>
              </a:rPr>
              <a:t>Mettmann</a:t>
            </a:r>
            <a:r>
              <a:rPr lang="en-US" sz="1200" b="1" dirty="0">
                <a:solidFill>
                  <a:srgbClr val="FFC000"/>
                </a:solidFill>
                <a:latin typeface="+mn-lt"/>
              </a:rPr>
              <a:t> Germany by Thomas </a:t>
            </a:r>
            <a:r>
              <a:rPr lang="en-US" sz="1200" b="1" dirty="0" err="1">
                <a:solidFill>
                  <a:srgbClr val="FFC000"/>
                </a:solidFill>
                <a:latin typeface="+mn-lt"/>
              </a:rPr>
              <a:t>Ihle</a:t>
            </a:r>
            <a:r>
              <a:rPr lang="en-US" sz="1200" b="1" dirty="0">
                <a:solidFill>
                  <a:srgbClr val="FFC000"/>
                </a:solidFill>
                <a:latin typeface="+mn-lt"/>
              </a:rPr>
              <a:t> </a:t>
            </a:r>
          </a:p>
          <a:p>
            <a:pPr eaLnBrk="1" hangingPunct="1">
              <a:defRPr/>
            </a:pPr>
            <a:r>
              <a:rPr lang="en-US" sz="1200" b="1" dirty="0">
                <a:latin typeface="+mn-lt"/>
              </a:rPr>
              <a:t>Wikipedia.com</a:t>
            </a:r>
          </a:p>
        </p:txBody>
      </p:sp>
      <p:pic>
        <p:nvPicPr>
          <p:cNvPr id="33803" name="Picture 8">
            <a:extLst>
              <a:ext uri="{FF2B5EF4-FFF2-40B4-BE49-F238E27FC236}">
                <a16:creationId xmlns:a16="http://schemas.microsoft.com/office/drawing/2014/main" id="{C666F204-F99D-6567-B8F4-4B8958C23C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540" y="223837"/>
            <a:ext cx="2747121" cy="393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2" name="TextBox 12">
            <a:extLst>
              <a:ext uri="{FF2B5EF4-FFF2-40B4-BE49-F238E27FC236}">
                <a16:creationId xmlns:a16="http://schemas.microsoft.com/office/drawing/2014/main" id="{3EBEE15E-2D31-AA82-2E42-1975949C34A3}"/>
              </a:ext>
            </a:extLst>
          </p:cNvPr>
          <p:cNvSpPr txBox="1">
            <a:spLocks noChangeArrowheads="1"/>
          </p:cNvSpPr>
          <p:nvPr/>
        </p:nvSpPr>
        <p:spPr bwMode="auto">
          <a:xfrm>
            <a:off x="1905000" y="3105150"/>
            <a:ext cx="502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solidFill>
                  <a:srgbClr val="FFC000"/>
                </a:solidFill>
                <a:cs typeface="Arial" panose="020B0604020202020204" pitchFamily="34" charset="0"/>
              </a:rPr>
              <a:t>Neanderthal Man?  Really??</a:t>
            </a:r>
          </a:p>
        </p:txBody>
      </p:sp>
      <p:pic>
        <p:nvPicPr>
          <p:cNvPr id="70671" name="Picture 15">
            <a:extLst>
              <a:ext uri="{FF2B5EF4-FFF2-40B4-BE49-F238E27FC236}">
                <a16:creationId xmlns:a16="http://schemas.microsoft.com/office/drawing/2014/main" id="{E8319317-9F9B-51C8-C001-6C1EA8F9D6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33185"/>
          <a:stretch>
            <a:fillRect/>
          </a:stretch>
        </p:blipFill>
        <p:spPr bwMode="auto">
          <a:xfrm>
            <a:off x="6086475" y="395288"/>
            <a:ext cx="2524125"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3" name="Picture 17">
            <a:extLst>
              <a:ext uri="{FF2B5EF4-FFF2-40B4-BE49-F238E27FC236}">
                <a16:creationId xmlns:a16="http://schemas.microsoft.com/office/drawing/2014/main" id="{DCF1D509-7370-4EC9-73B7-D5A6EEB1DA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15582"/>
          <a:stretch>
            <a:fillRect/>
          </a:stretch>
        </p:blipFill>
        <p:spPr bwMode="auto">
          <a:xfrm>
            <a:off x="5995988" y="2986088"/>
            <a:ext cx="2538412" cy="234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7DBE3F5-5E51-03A9-4FDE-CD1A656FC03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D25D3FE-C139-4CAE-85E3-139D35885A12}" type="slidenum">
              <a:rPr lang="en-US" altLang="en-US" smtClean="0">
                <a:latin typeface="Arial" panose="020B0604020202020204" pitchFamily="34" charset="0"/>
              </a:rPr>
              <a:pPr>
                <a:defRPr/>
              </a:pPr>
              <a:t>86</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803"/>
                                        </p:tgtEl>
                                        <p:attrNameLst>
                                          <p:attrName>style.visibility</p:attrName>
                                        </p:attrNameLst>
                                      </p:cBhvr>
                                      <p:to>
                                        <p:strVal val="visible"/>
                                      </p:to>
                                    </p:set>
                                    <p:anim calcmode="lin" valueType="num">
                                      <p:cBhvr additive="base">
                                        <p:cTn id="7" dur="500" fill="hold"/>
                                        <p:tgtEl>
                                          <p:spTgt spid="33803"/>
                                        </p:tgtEl>
                                        <p:attrNameLst>
                                          <p:attrName>ppt_x</p:attrName>
                                        </p:attrNameLst>
                                      </p:cBhvr>
                                      <p:tavLst>
                                        <p:tav tm="0">
                                          <p:val>
                                            <p:strVal val="#ppt_x"/>
                                          </p:val>
                                        </p:tav>
                                        <p:tav tm="100000">
                                          <p:val>
                                            <p:strVal val="#ppt_x"/>
                                          </p:val>
                                        </p:tav>
                                      </p:tavLst>
                                    </p:anim>
                                    <p:anim calcmode="lin" valueType="num">
                                      <p:cBhvr additive="base">
                                        <p:cTn id="8" dur="500" fill="hold"/>
                                        <p:tgtEl>
                                          <p:spTgt spid="3380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0671"/>
                                        </p:tgtEl>
                                        <p:attrNameLst>
                                          <p:attrName>style.visibility</p:attrName>
                                        </p:attrNameLst>
                                      </p:cBhvr>
                                      <p:to>
                                        <p:strVal val="visible"/>
                                      </p:to>
                                    </p:set>
                                    <p:anim calcmode="lin" valueType="num">
                                      <p:cBhvr additive="base">
                                        <p:cTn id="13" dur="500" fill="hold"/>
                                        <p:tgtEl>
                                          <p:spTgt spid="70671"/>
                                        </p:tgtEl>
                                        <p:attrNameLst>
                                          <p:attrName>ppt_x</p:attrName>
                                        </p:attrNameLst>
                                      </p:cBhvr>
                                      <p:tavLst>
                                        <p:tav tm="0">
                                          <p:val>
                                            <p:strVal val="#ppt_x"/>
                                          </p:val>
                                        </p:tav>
                                        <p:tav tm="100000">
                                          <p:val>
                                            <p:strVal val="#ppt_x"/>
                                          </p:val>
                                        </p:tav>
                                      </p:tavLst>
                                    </p:anim>
                                    <p:anim calcmode="lin" valueType="num">
                                      <p:cBhvr additive="base">
                                        <p:cTn id="14" dur="500" fill="hold"/>
                                        <p:tgtEl>
                                          <p:spTgt spid="7067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0673"/>
                                        </p:tgtEl>
                                        <p:attrNameLst>
                                          <p:attrName>style.visibility</p:attrName>
                                        </p:attrNameLst>
                                      </p:cBhvr>
                                      <p:to>
                                        <p:strVal val="visible"/>
                                      </p:to>
                                    </p:set>
                                    <p:anim calcmode="lin" valueType="num">
                                      <p:cBhvr additive="base">
                                        <p:cTn id="17" dur="500" fill="hold"/>
                                        <p:tgtEl>
                                          <p:spTgt spid="70673"/>
                                        </p:tgtEl>
                                        <p:attrNameLst>
                                          <p:attrName>ppt_x</p:attrName>
                                        </p:attrNameLst>
                                      </p:cBhvr>
                                      <p:tavLst>
                                        <p:tav tm="0">
                                          <p:val>
                                            <p:strVal val="#ppt_x"/>
                                          </p:val>
                                        </p:tav>
                                        <p:tav tm="100000">
                                          <p:val>
                                            <p:strVal val="#ppt_x"/>
                                          </p:val>
                                        </p:tav>
                                      </p:tavLst>
                                    </p:anim>
                                    <p:anim calcmode="lin" valueType="num">
                                      <p:cBhvr additive="base">
                                        <p:cTn id="18" dur="500" fill="hold"/>
                                        <p:tgtEl>
                                          <p:spTgt spid="706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9C9CC2AE-44F1-B061-1A1E-B020A8F9D992}"/>
              </a:ext>
            </a:extLst>
          </p:cNvPr>
          <p:cNvSpPr>
            <a:spLocks noGrp="1" noChangeArrowheads="1"/>
          </p:cNvSpPr>
          <p:nvPr>
            <p:ph type="title"/>
          </p:nvPr>
        </p:nvSpPr>
        <p:spPr>
          <a:xfrm>
            <a:off x="457200" y="1981200"/>
            <a:ext cx="8229600" cy="1143000"/>
          </a:xfrm>
        </p:spPr>
        <p:txBody>
          <a:bodyPr/>
          <a:lstStyle/>
          <a:p>
            <a:pPr eaLnBrk="1" hangingPunct="1">
              <a:defRPr/>
            </a:pPr>
            <a:r>
              <a:rPr lang="en-US" sz="3200" dirty="0">
                <a:solidFill>
                  <a:schemeClr val="tx1"/>
                </a:solidFill>
              </a:rPr>
              <a:t>Point VI Take Home Message</a:t>
            </a:r>
            <a:br>
              <a:rPr lang="en-US" sz="4000" dirty="0">
                <a:solidFill>
                  <a:srgbClr val="FFCC00"/>
                </a:solidFill>
              </a:rPr>
            </a:br>
            <a:r>
              <a:rPr lang="en-US" sz="1400" dirty="0">
                <a:solidFill>
                  <a:srgbClr val="FFCC00"/>
                </a:solidFill>
              </a:rPr>
              <a:t> </a:t>
            </a:r>
            <a:br>
              <a:rPr lang="en-US" sz="4000" dirty="0">
                <a:solidFill>
                  <a:srgbClr val="FFCC00"/>
                </a:solidFill>
              </a:rPr>
            </a:br>
            <a:r>
              <a:rPr lang="en-US" sz="2800" dirty="0">
                <a:solidFill>
                  <a:srgbClr val="FFCC00"/>
                </a:solidFill>
              </a:rPr>
              <a:t>Neanderthals Were Humans</a:t>
            </a:r>
            <a:endParaRPr lang="en-US" sz="2800" dirty="0">
              <a:solidFill>
                <a:srgbClr val="FFCC00"/>
              </a:solidFill>
              <a:cs typeface="Arial" charset="0"/>
            </a:endParaRPr>
          </a:p>
        </p:txBody>
      </p:sp>
      <p:sp>
        <p:nvSpPr>
          <p:cNvPr id="2" name="Slide Number Placeholder 1">
            <a:extLst>
              <a:ext uri="{FF2B5EF4-FFF2-40B4-BE49-F238E27FC236}">
                <a16:creationId xmlns:a16="http://schemas.microsoft.com/office/drawing/2014/main" id="{9774E7C9-C4D1-BC73-F499-1BA41017AE6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6E7852A-3F83-4B23-8911-B21EBBFA03D0}" type="slidenum">
              <a:rPr lang="en-US" altLang="en-US" smtClean="0">
                <a:latin typeface="Arial" panose="020B0604020202020204" pitchFamily="34" charset="0"/>
              </a:rPr>
              <a:pPr>
                <a:defRPr/>
              </a:pPr>
              <a:t>87</a:t>
            </a:fld>
            <a:endParaRPr lang="en-US" altLang="en-US">
              <a:latin typeface="Arial" panose="020B0604020202020204" pitchFamily="34" charset="0"/>
            </a:endParaRPr>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91EF-9487-7E6E-A78A-FF7F515235F5}"/>
              </a:ext>
            </a:extLst>
          </p:cNvPr>
          <p:cNvSpPr>
            <a:spLocks noGrp="1"/>
          </p:cNvSpPr>
          <p:nvPr>
            <p:ph type="ctrTitle" sz="quarter"/>
          </p:nvPr>
        </p:nvSpPr>
        <p:spPr>
          <a:xfrm>
            <a:off x="457200" y="-152400"/>
            <a:ext cx="8229600" cy="1828800"/>
          </a:xfrm>
        </p:spPr>
        <p:txBody>
          <a:bodyPr/>
          <a:lstStyle/>
          <a:p>
            <a:pPr>
              <a:defRPr/>
            </a:pPr>
            <a:r>
              <a:rPr lang="en-US" sz="2800" dirty="0">
                <a:solidFill>
                  <a:srgbClr val="FFC000"/>
                </a:solidFill>
              </a:rPr>
              <a:t>VII. Was Lucy Our Ancestor?</a:t>
            </a:r>
          </a:p>
        </p:txBody>
      </p:sp>
      <p:pic>
        <p:nvPicPr>
          <p:cNvPr id="161795" name="Picture 5">
            <a:extLst>
              <a:ext uri="{FF2B5EF4-FFF2-40B4-BE49-F238E27FC236}">
                <a16:creationId xmlns:a16="http://schemas.microsoft.com/office/drawing/2014/main" id="{D2C2A87F-BBDC-F631-CE0B-CC681D9747E7}"/>
              </a:ext>
            </a:extLst>
          </p:cNvPr>
          <p:cNvPicPr>
            <a:picLocks noChangeAspect="1"/>
          </p:cNvPicPr>
          <p:nvPr/>
        </p:nvPicPr>
        <p:blipFill>
          <a:blip r:embed="rId2">
            <a:extLst>
              <a:ext uri="{28A0092B-C50C-407E-A947-70E740481C1C}">
                <a14:useLocalDpi xmlns:a14="http://schemas.microsoft.com/office/drawing/2010/main" val="0"/>
              </a:ext>
            </a:extLst>
          </a:blip>
          <a:srcRect l="25626" r="25626"/>
          <a:stretch>
            <a:fillRect/>
          </a:stretch>
        </p:blipFill>
        <p:spPr bwMode="auto">
          <a:xfrm>
            <a:off x="5105400" y="1628624"/>
            <a:ext cx="262535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6" name="Picture 6">
            <a:extLst>
              <a:ext uri="{FF2B5EF4-FFF2-40B4-BE49-F238E27FC236}">
                <a16:creationId xmlns:a16="http://schemas.microsoft.com/office/drawing/2014/main" id="{0630CED3-0175-9673-B3B5-11EF66A290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08288"/>
            <a:ext cx="3657600" cy="242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7283735-9F5B-EFDB-74A5-1A862EA2AEE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C6F3558-CD92-4917-99C8-B8E5EB57B20E}" type="slidenum">
              <a:rPr lang="en-US" altLang="en-US">
                <a:latin typeface="Arial" panose="020B0604020202020204" pitchFamily="34" charset="0"/>
              </a:rPr>
              <a:pPr/>
              <a:t>88</a:t>
            </a:fld>
            <a:endParaRPr lang="en-US" altLang="en-US">
              <a:latin typeface="Arial" panose="020B0604020202020204" pitchFamily="34" charset="0"/>
            </a:endParaRPr>
          </a:p>
        </p:txBody>
      </p:sp>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2818" name="Picture 2">
            <a:extLst>
              <a:ext uri="{FF2B5EF4-FFF2-40B4-BE49-F238E27FC236}">
                <a16:creationId xmlns:a16="http://schemas.microsoft.com/office/drawing/2014/main" id="{3656E740-77A5-5162-D185-541FF0F980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19413" y="1314669"/>
            <a:ext cx="33051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9" name="TextBox 3">
            <a:extLst>
              <a:ext uri="{FF2B5EF4-FFF2-40B4-BE49-F238E27FC236}">
                <a16:creationId xmlns:a16="http://schemas.microsoft.com/office/drawing/2014/main" id="{F5756F8E-95EB-5E50-FC43-7FB6E08592BE}"/>
              </a:ext>
            </a:extLst>
          </p:cNvPr>
          <p:cNvSpPr txBox="1">
            <a:spLocks noChangeArrowheads="1"/>
          </p:cNvSpPr>
          <p:nvPr/>
        </p:nvSpPr>
        <p:spPr bwMode="auto">
          <a:xfrm>
            <a:off x="2743200" y="4267419"/>
            <a:ext cx="617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1200" dirty="0">
                <a:latin typeface="Bookman Old Style" panose="02050604050505020204" pitchFamily="18" charset="0"/>
              </a:rPr>
              <a:t>http://earlyhumans.mrdonn.org/lessonplans.html</a:t>
            </a:r>
          </a:p>
        </p:txBody>
      </p:sp>
      <p:sp>
        <p:nvSpPr>
          <p:cNvPr id="3" name="Slide Number Placeholder 2">
            <a:extLst>
              <a:ext uri="{FF2B5EF4-FFF2-40B4-BE49-F238E27FC236}">
                <a16:creationId xmlns:a16="http://schemas.microsoft.com/office/drawing/2014/main" id="{86149816-9E32-8077-0CCB-3E4AFEB936A4}"/>
              </a:ext>
            </a:extLst>
          </p:cNvPr>
          <p:cNvSpPr>
            <a:spLocks noGrp="1"/>
          </p:cNvSpPr>
          <p:nvPr>
            <p:ph type="sldNum" sz="quarter" idx="12"/>
          </p:nvPr>
        </p:nvSpPr>
        <p:spPr>
          <a:xfrm>
            <a:off x="6553200" y="5605682"/>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286BDE1-3F54-4F13-8351-E69730361391}" type="slidenum">
              <a:rPr lang="en-US" altLang="en-US">
                <a:latin typeface="Arial" panose="020B0604020202020204" pitchFamily="34" charset="0"/>
              </a:rPr>
              <a:pPr/>
              <a:t>89</a:t>
            </a:fld>
            <a:endParaRPr lang="en-US" altLang="en-US">
              <a:latin typeface="Arial" panose="020B0604020202020204" pitchFamily="34" charset="0"/>
            </a:endParaRPr>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42" name="Picture 2">
            <a:extLst>
              <a:ext uri="{FF2B5EF4-FFF2-40B4-BE49-F238E27FC236}">
                <a16:creationId xmlns:a16="http://schemas.microsoft.com/office/drawing/2014/main" id="{F0EEC132-4EB5-ADA7-A648-2DCCFF7E6B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6743" y="444135"/>
            <a:ext cx="7910513" cy="596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6F0A5165-CA1C-0DDE-1A6B-9E2536C97D5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9E82D15-2E97-4949-882E-1E3064BA23AA}" type="slidenum">
              <a:rPr lang="en-US" altLang="en-US">
                <a:latin typeface="Arial" panose="020B0604020202020204" pitchFamily="34" charset="0"/>
              </a:rPr>
              <a:pPr/>
              <a:t>90</a:t>
            </a:fld>
            <a:endParaRPr lang="en-US" altLang="en-US">
              <a:latin typeface="Arial" panose="020B0604020202020204" pitchFamily="34" charset="0"/>
            </a:endParaRPr>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4866" name="Picture 2">
            <a:extLst>
              <a:ext uri="{FF2B5EF4-FFF2-40B4-BE49-F238E27FC236}">
                <a16:creationId xmlns:a16="http://schemas.microsoft.com/office/drawing/2014/main" id="{BCC41253-D25D-FE41-3BAB-BB0B984DAF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750609"/>
            <a:ext cx="7086600" cy="535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B8098CE7-2893-8E50-CE77-42AAECC009B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D2469DB-D6EF-4CA3-BDED-CD319DEF4DD9}" type="slidenum">
              <a:rPr lang="en-US" altLang="en-US">
                <a:latin typeface="Arial" panose="020B0604020202020204" pitchFamily="34" charset="0"/>
              </a:rPr>
              <a:pPr/>
              <a:t>91</a:t>
            </a:fld>
            <a:endParaRPr lang="en-US" altLang="en-US">
              <a:latin typeface="Arial" panose="020B0604020202020204" pitchFamily="34" charset="0"/>
            </a:endParaRP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5890" name="Picture 10">
            <a:hlinkClick r:id="rId2"/>
            <a:extLst>
              <a:ext uri="{FF2B5EF4-FFF2-40B4-BE49-F238E27FC236}">
                <a16:creationId xmlns:a16="http://schemas.microsoft.com/office/drawing/2014/main" id="{314DB1BF-4DCD-049D-F4FF-CC402375F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834" y="4876800"/>
            <a:ext cx="837966" cy="156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Picture 12" descr="laetoli footprint">
            <a:extLst>
              <a:ext uri="{FF2B5EF4-FFF2-40B4-BE49-F238E27FC236}">
                <a16:creationId xmlns:a16="http://schemas.microsoft.com/office/drawing/2014/main" id="{08194A3E-BC77-01AF-CECD-496BD1F47C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167" t="6976" r="11919" b="4651"/>
          <a:stretch>
            <a:fillRect/>
          </a:stretch>
        </p:blipFill>
        <p:spPr bwMode="auto">
          <a:xfrm>
            <a:off x="4941838" y="4876800"/>
            <a:ext cx="1070531" cy="156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36" name="Text Box 16">
            <a:extLst>
              <a:ext uri="{FF2B5EF4-FFF2-40B4-BE49-F238E27FC236}">
                <a16:creationId xmlns:a16="http://schemas.microsoft.com/office/drawing/2014/main" id="{AD4AE284-61C9-F56C-AC7B-741A3B41B50B}"/>
              </a:ext>
            </a:extLst>
          </p:cNvPr>
          <p:cNvSpPr txBox="1">
            <a:spLocks noChangeArrowheads="1"/>
          </p:cNvSpPr>
          <p:nvPr/>
        </p:nvSpPr>
        <p:spPr bwMode="auto">
          <a:xfrm>
            <a:off x="3294270" y="1295400"/>
            <a:ext cx="5562600" cy="3631763"/>
          </a:xfrm>
          <a:prstGeom prst="rect">
            <a:avLst/>
          </a:prstGeom>
          <a:noFill/>
          <a:ln w="9525">
            <a:noFill/>
            <a:miter lim="800000"/>
            <a:headEnd/>
            <a:tailEnd/>
          </a:ln>
          <a:effectLst/>
        </p:spPr>
        <p:txBody>
          <a:bodyPr wrap="square">
            <a:spAutoFit/>
          </a:bodyPr>
          <a:lstStyle/>
          <a:p>
            <a:pPr algn="ctr">
              <a:spcBef>
                <a:spcPct val="50000"/>
              </a:spcBef>
              <a:defRPr/>
            </a:pPr>
            <a:r>
              <a:rPr lang="en-US" sz="2000" dirty="0">
                <a:effectLst>
                  <a:outerShdw blurRad="38100" dist="38100" dir="2700000" algn="tl">
                    <a:srgbClr val="000000"/>
                  </a:outerShdw>
                </a:effectLst>
                <a:latin typeface="Arial" charset="0"/>
              </a:rPr>
              <a:t>Mary Leakey Team Footprints                                       Found in Tanzania in 1976 </a:t>
            </a:r>
          </a:p>
          <a:p>
            <a:pPr>
              <a:spcBef>
                <a:spcPts val="0"/>
              </a:spcBef>
              <a:defRPr/>
            </a:pPr>
            <a:r>
              <a:rPr lang="en-US" sz="2000" dirty="0">
                <a:solidFill>
                  <a:srgbClr val="FFCC00"/>
                </a:solidFill>
                <a:effectLst>
                  <a:outerShdw blurRad="38100" dist="38100" dir="2700000" algn="tl">
                    <a:srgbClr val="000000"/>
                  </a:outerShdw>
                </a:effectLst>
                <a:latin typeface="Arial" charset="0"/>
              </a:rPr>
              <a:t>               Supposedly 3.7 Million years old                                                                         </a:t>
            </a:r>
          </a:p>
          <a:p>
            <a:pPr>
              <a:spcBef>
                <a:spcPts val="0"/>
              </a:spcBef>
              <a:defRPr/>
            </a:pPr>
            <a:r>
              <a:rPr lang="en-US" sz="2000" dirty="0">
                <a:solidFill>
                  <a:srgbClr val="FFCC00"/>
                </a:solidFill>
                <a:effectLst>
                  <a:outerShdw blurRad="38100" dist="38100" dir="2700000" algn="tl">
                    <a:srgbClr val="000000"/>
                  </a:outerShdw>
                </a:effectLst>
                <a:latin typeface="Arial" charset="0"/>
              </a:rPr>
              <a:t>   But </a:t>
            </a:r>
            <a:r>
              <a:rPr lang="en-US" sz="2000" i="1" dirty="0">
                <a:solidFill>
                  <a:srgbClr val="FFCC00"/>
                </a:solidFill>
                <a:effectLst>
                  <a:outerShdw blurRad="38100" dist="38100" dir="2700000" algn="tl">
                    <a:srgbClr val="000000"/>
                  </a:outerShdw>
                </a:effectLst>
                <a:latin typeface="Arial" charset="0"/>
              </a:rPr>
              <a:t>Homo sapiens </a:t>
            </a:r>
            <a:r>
              <a:rPr lang="en-US" sz="2000" dirty="0">
                <a:solidFill>
                  <a:srgbClr val="FFCC00"/>
                </a:solidFill>
                <a:effectLst>
                  <a:outerShdw blurRad="38100" dist="38100" dir="2700000" algn="tl">
                    <a:srgbClr val="000000"/>
                  </a:outerShdw>
                </a:effectLst>
                <a:latin typeface="Arial" charset="0"/>
              </a:rPr>
              <a:t>are “Only 100K years old”  </a:t>
            </a:r>
          </a:p>
          <a:p>
            <a:pPr>
              <a:spcBef>
                <a:spcPct val="50000"/>
              </a:spcBef>
              <a:defRPr/>
            </a:pPr>
            <a:r>
              <a:rPr lang="en-US" sz="2000" dirty="0">
                <a:effectLst>
                  <a:outerShdw blurRad="38100" dist="38100" dir="2700000" algn="tl">
                    <a:srgbClr val="000000"/>
                  </a:outerShdw>
                </a:effectLst>
                <a:latin typeface="Arial" charset="0"/>
              </a:rPr>
              <a:t>PBS said, </a:t>
            </a:r>
            <a:r>
              <a:rPr lang="en-US" sz="2000" i="1" dirty="0">
                <a:effectLst>
                  <a:outerShdw blurRad="38100" dist="38100" dir="2700000" algn="tl">
                    <a:srgbClr val="000000"/>
                  </a:outerShdw>
                </a:effectLst>
                <a:latin typeface="Arial" charset="0"/>
              </a:rPr>
              <a:t>“The footprints also look remarkably like a human's. In fact, they looked so human-like, some scientists had a hard time believing that they were made by Australopithecus afarensis (Lucy's species), the only human ancestor known to have lived at the time.”   </a:t>
            </a:r>
            <a:r>
              <a:rPr lang="en-US" sz="1400" dirty="0">
                <a:effectLst>
                  <a:outerShdw blurRad="38100" dist="38100" dir="2700000" algn="tl">
                    <a:srgbClr val="000000"/>
                  </a:outerShdw>
                </a:effectLst>
                <a:latin typeface="Arial" charset="0"/>
              </a:rPr>
              <a:t>(PBS.org)        </a:t>
            </a:r>
            <a:endParaRPr lang="en-US" sz="1400" dirty="0">
              <a:latin typeface="Arial" charset="0"/>
            </a:endParaRPr>
          </a:p>
        </p:txBody>
      </p:sp>
      <p:sp>
        <p:nvSpPr>
          <p:cNvPr id="8" name="Rectangle 3">
            <a:extLst>
              <a:ext uri="{FF2B5EF4-FFF2-40B4-BE49-F238E27FC236}">
                <a16:creationId xmlns:a16="http://schemas.microsoft.com/office/drawing/2014/main" id="{D028886C-08E7-2F2B-0C3B-35F24553F6A6}"/>
              </a:ext>
            </a:extLst>
          </p:cNvPr>
          <p:cNvSpPr txBox="1">
            <a:spLocks noChangeArrowheads="1"/>
          </p:cNvSpPr>
          <p:nvPr/>
        </p:nvSpPr>
        <p:spPr bwMode="auto">
          <a:xfrm>
            <a:off x="76200" y="76200"/>
            <a:ext cx="8839200" cy="633413"/>
          </a:xfrm>
          <a:prstGeom prst="rect">
            <a:avLst/>
          </a:prstGeom>
          <a:noFill/>
          <a:ln w="9525">
            <a:noFill/>
            <a:miter lim="800000"/>
            <a:headEnd/>
            <a:tailEnd/>
          </a:ln>
          <a:effectLst/>
        </p:spPr>
        <p:txBody>
          <a:bodyPr/>
          <a:lstStyle/>
          <a:p>
            <a:pPr marL="571500" indent="-571500" eaLnBrk="1" hangingPunct="1">
              <a:spcBef>
                <a:spcPct val="20000"/>
              </a:spcBef>
              <a:buClr>
                <a:schemeClr val="tx1"/>
              </a:buClr>
              <a:buSzPct val="90000"/>
              <a:buFont typeface="Wingdings" pitchFamily="2" charset="2"/>
              <a:buNone/>
              <a:defRPr/>
            </a:pPr>
            <a:endParaRPr lang="en-US" sz="1600" kern="0" dirty="0">
              <a:solidFill>
                <a:srgbClr val="FFC000"/>
              </a:solidFill>
              <a:effectLst>
                <a:outerShdw blurRad="38100" dist="38100" dir="2700000" algn="tl">
                  <a:srgbClr val="000000"/>
                </a:outerShdw>
              </a:effectLst>
              <a:latin typeface="+mn-lt"/>
              <a:ea typeface="+mn-ea"/>
            </a:endParaRPr>
          </a:p>
        </p:txBody>
      </p:sp>
      <p:pic>
        <p:nvPicPr>
          <p:cNvPr id="165894" name="Picture 14">
            <a:hlinkClick r:id="rId5"/>
            <a:extLst>
              <a:ext uri="{FF2B5EF4-FFF2-40B4-BE49-F238E27FC236}">
                <a16:creationId xmlns:a16="http://schemas.microsoft.com/office/drawing/2014/main" id="{3D686211-E3B8-00CF-FB8A-CBCFDC8E1C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081" y="1219200"/>
            <a:ext cx="2807319"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0EEEA014-1119-AA39-9464-DDD0C038D48A}"/>
              </a:ext>
            </a:extLst>
          </p:cNvPr>
          <p:cNvSpPr/>
          <p:nvPr/>
        </p:nvSpPr>
        <p:spPr>
          <a:xfrm>
            <a:off x="-381000" y="257175"/>
            <a:ext cx="8991600" cy="904876"/>
          </a:xfrm>
          <a:prstGeom prst="rect">
            <a:avLst/>
          </a:prstGeom>
        </p:spPr>
        <p:txBody>
          <a:bodyPr>
            <a:spAutoFit/>
          </a:bodyPr>
          <a:lstStyle/>
          <a:p>
            <a:pPr eaLnBrk="1" hangingPunct="1">
              <a:spcBef>
                <a:spcPct val="20000"/>
              </a:spcBef>
              <a:buClr>
                <a:schemeClr val="tx1"/>
              </a:buClr>
              <a:buSzPct val="90000"/>
              <a:defRPr/>
            </a:pPr>
            <a:r>
              <a:rPr lang="en-US" sz="2400" kern="0" dirty="0">
                <a:solidFill>
                  <a:srgbClr val="FFC000"/>
                </a:solidFill>
                <a:effectLst>
                  <a:outerShdw blurRad="38100" dist="38100" dir="2700000" algn="tl">
                    <a:srgbClr val="000000"/>
                  </a:outerShdw>
                </a:effectLst>
                <a:latin typeface="+mn-lt"/>
                <a:ea typeface="+mn-ea"/>
              </a:rPr>
              <a:t>                                                 Lucy (</a:t>
            </a:r>
            <a:r>
              <a:rPr lang="en-US" sz="2400" i="1" kern="0" dirty="0">
                <a:solidFill>
                  <a:srgbClr val="FFC000"/>
                </a:solidFill>
                <a:effectLst>
                  <a:outerShdw blurRad="38100" dist="38100" dir="2700000" algn="tl">
                    <a:srgbClr val="000000"/>
                  </a:outerShdw>
                </a:effectLst>
                <a:latin typeface="+mn-lt"/>
                <a:ea typeface="+mn-ea"/>
              </a:rPr>
              <a:t>Australopithecus </a:t>
            </a:r>
            <a:r>
              <a:rPr lang="en-US" sz="2400" i="1" kern="0" dirty="0" err="1">
                <a:solidFill>
                  <a:srgbClr val="FFC000"/>
                </a:solidFill>
                <a:effectLst>
                  <a:outerShdw blurRad="38100" dist="38100" dir="2700000" algn="tl">
                    <a:srgbClr val="000000"/>
                  </a:outerShdw>
                </a:effectLst>
                <a:latin typeface="+mn-lt"/>
                <a:ea typeface="+mn-ea"/>
              </a:rPr>
              <a:t>aferensis</a:t>
            </a:r>
            <a:r>
              <a:rPr lang="en-US" sz="2400" i="1" kern="0" dirty="0">
                <a:solidFill>
                  <a:srgbClr val="FFC000"/>
                </a:solidFill>
                <a:effectLst>
                  <a:outerShdw blurRad="38100" dist="38100" dir="2700000" algn="tl">
                    <a:srgbClr val="000000"/>
                  </a:outerShdw>
                </a:effectLst>
                <a:latin typeface="+mn-lt"/>
                <a:ea typeface="+mn-ea"/>
              </a:rPr>
              <a:t>) </a:t>
            </a:r>
          </a:p>
          <a:p>
            <a:pPr eaLnBrk="1" hangingPunct="1">
              <a:spcBef>
                <a:spcPct val="20000"/>
              </a:spcBef>
              <a:buClr>
                <a:schemeClr val="tx1"/>
              </a:buClr>
              <a:buSzPct val="90000"/>
              <a:defRPr/>
            </a:pPr>
            <a:r>
              <a:rPr lang="en-US" sz="2400" i="1" kern="0" dirty="0">
                <a:solidFill>
                  <a:srgbClr val="FFC000"/>
                </a:solidFill>
                <a:effectLst>
                  <a:outerShdw blurRad="38100" dist="38100" dir="2700000" algn="tl">
                    <a:srgbClr val="000000"/>
                  </a:outerShdw>
                </a:effectLst>
                <a:latin typeface="+mn-lt"/>
                <a:ea typeface="+mn-ea"/>
              </a:rPr>
              <a:t>                                                      </a:t>
            </a:r>
            <a:r>
              <a:rPr lang="en-US" sz="2400" kern="0" dirty="0">
                <a:solidFill>
                  <a:srgbClr val="FFC000"/>
                </a:solidFill>
                <a:effectLst>
                  <a:outerShdw blurRad="38100" dist="38100" dir="2700000" algn="tl">
                    <a:srgbClr val="000000"/>
                  </a:outerShdw>
                </a:effectLst>
                <a:latin typeface="+mn-lt"/>
                <a:ea typeface="+mn-ea"/>
              </a:rPr>
              <a:t>Laetoli HUMAN Footprints</a:t>
            </a:r>
          </a:p>
        </p:txBody>
      </p:sp>
      <p:sp>
        <p:nvSpPr>
          <p:cNvPr id="3" name="Slide Number Placeholder 2">
            <a:extLst>
              <a:ext uri="{FF2B5EF4-FFF2-40B4-BE49-F238E27FC236}">
                <a16:creationId xmlns:a16="http://schemas.microsoft.com/office/drawing/2014/main" id="{3646B274-5B72-16F5-A5DB-0EFD59A6D83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D0D869F-4CAA-48A1-9BE0-0DEFB06B6DA5}" type="slidenum">
              <a:rPr lang="en-US" altLang="en-US">
                <a:latin typeface="Arial" panose="020B0604020202020204" pitchFamily="34" charset="0"/>
              </a:rPr>
              <a:pPr/>
              <a:t>92</a:t>
            </a:fld>
            <a:endParaRPr lang="en-US" altLang="en-US">
              <a:latin typeface="Arial" panose="020B0604020202020204" pitchFamily="34" charset="0"/>
            </a:endParaRPr>
          </a:p>
        </p:txBody>
      </p:sp>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5BD68-9A99-CB36-8313-E2D98E3014BE}"/>
              </a:ext>
            </a:extLst>
          </p:cNvPr>
          <p:cNvSpPr>
            <a:spLocks noGrp="1"/>
          </p:cNvSpPr>
          <p:nvPr>
            <p:ph type="title"/>
          </p:nvPr>
        </p:nvSpPr>
        <p:spPr>
          <a:xfrm>
            <a:off x="457200" y="5334000"/>
            <a:ext cx="8229600" cy="1143000"/>
          </a:xfrm>
        </p:spPr>
        <p:txBody>
          <a:bodyPr/>
          <a:lstStyle/>
          <a:p>
            <a:pPr>
              <a:defRPr/>
            </a:pPr>
            <a:r>
              <a:rPr lang="en-US" sz="1500" dirty="0"/>
              <a:t>Slide Credit:  Mike Riddle</a:t>
            </a:r>
          </a:p>
        </p:txBody>
      </p:sp>
      <p:pic>
        <p:nvPicPr>
          <p:cNvPr id="166915" name="Picture 3">
            <a:extLst>
              <a:ext uri="{FF2B5EF4-FFF2-40B4-BE49-F238E27FC236}">
                <a16:creationId xmlns:a16="http://schemas.microsoft.com/office/drawing/2014/main" id="{A52A4BB4-6C2E-63A4-BD16-8AB4519BC9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31599"/>
            <a:ext cx="6400799" cy="479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0F68BF58-F0C6-E5EC-ED07-14CFCFC8BF3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0111F36-FBB3-4122-8D63-4FB3E20E275F}" type="slidenum">
              <a:rPr lang="en-US" altLang="en-US">
                <a:latin typeface="Arial" panose="020B0604020202020204" pitchFamily="34" charset="0"/>
              </a:rPr>
              <a:pPr/>
              <a:t>93</a:t>
            </a:fld>
            <a:endParaRPr lang="en-US" altLang="en-US">
              <a:latin typeface="Arial" panose="020B0604020202020204" pitchFamily="34" charset="0"/>
            </a:endParaRPr>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F6A8-ACBB-664A-A5A3-26465CFF4004}"/>
              </a:ext>
            </a:extLst>
          </p:cNvPr>
          <p:cNvSpPr>
            <a:spLocks noGrp="1"/>
          </p:cNvSpPr>
          <p:nvPr>
            <p:ph type="title"/>
          </p:nvPr>
        </p:nvSpPr>
        <p:spPr>
          <a:xfrm>
            <a:off x="304800" y="1828800"/>
            <a:ext cx="2895600" cy="1143000"/>
          </a:xfrm>
        </p:spPr>
        <p:txBody>
          <a:bodyPr/>
          <a:lstStyle/>
          <a:p>
            <a:pPr>
              <a:defRPr/>
            </a:pPr>
            <a:r>
              <a:rPr lang="en-US" sz="2400" dirty="0"/>
              <a:t>Human Fossil Footprints in Rock Dated Before Humans were Supposed to Have Evolved</a:t>
            </a:r>
          </a:p>
        </p:txBody>
      </p:sp>
      <p:pic>
        <p:nvPicPr>
          <p:cNvPr id="167939" name="Picture 13" descr="15-HUMAN-FOOTPRINTS">
            <a:extLst>
              <a:ext uri="{FF2B5EF4-FFF2-40B4-BE49-F238E27FC236}">
                <a16:creationId xmlns:a16="http://schemas.microsoft.com/office/drawing/2014/main" id="{038A7ED9-2727-6462-8956-83A85D75F5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90488"/>
            <a:ext cx="3552825" cy="663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1B6BF1C1-7D0E-8257-D013-C3FF904BD22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E099CDB-B9B4-445D-8D38-42323ACE650D}" type="slidenum">
              <a:rPr lang="en-US" altLang="en-US">
                <a:latin typeface="Arial" panose="020B0604020202020204" pitchFamily="34" charset="0"/>
              </a:rPr>
              <a:pPr/>
              <a:t>94</a:t>
            </a:fld>
            <a:endParaRPr lang="en-US" altLang="en-US">
              <a:latin typeface="Arial" panose="020B0604020202020204" pitchFamily="34" charset="0"/>
            </a:endParaRPr>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512A4-E024-6FC7-55D9-0015F3AC9616}"/>
              </a:ext>
            </a:extLst>
          </p:cNvPr>
          <p:cNvSpPr>
            <a:spLocks noGrp="1"/>
          </p:cNvSpPr>
          <p:nvPr>
            <p:ph type="title"/>
          </p:nvPr>
        </p:nvSpPr>
        <p:spPr>
          <a:xfrm>
            <a:off x="609600" y="5715000"/>
            <a:ext cx="8229600" cy="1143000"/>
          </a:xfrm>
        </p:spPr>
        <p:txBody>
          <a:bodyPr/>
          <a:lstStyle/>
          <a:p>
            <a:pPr>
              <a:defRPr/>
            </a:pPr>
            <a:r>
              <a:rPr lang="en-US" sz="1500" dirty="0"/>
              <a:t>Slide Credit:  Mike Riddle</a:t>
            </a:r>
          </a:p>
        </p:txBody>
      </p:sp>
      <p:pic>
        <p:nvPicPr>
          <p:cNvPr id="168963" name="Picture 2">
            <a:extLst>
              <a:ext uri="{FF2B5EF4-FFF2-40B4-BE49-F238E27FC236}">
                <a16:creationId xmlns:a16="http://schemas.microsoft.com/office/drawing/2014/main" id="{37FF0E91-18C5-DDDC-D0A5-741684EC26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25958"/>
            <a:ext cx="7162800" cy="540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FBCC3106-D5C3-0F7A-DDEB-5F40C68EECD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38743B8-168F-48E1-B90E-516649E3DD8E}" type="slidenum">
              <a:rPr lang="en-US" altLang="en-US">
                <a:latin typeface="Arial" panose="020B0604020202020204" pitchFamily="34" charset="0"/>
              </a:rPr>
              <a:pPr/>
              <a:t>95</a:t>
            </a:fld>
            <a:endParaRPr lang="en-US" altLang="en-US">
              <a:latin typeface="Arial" panose="020B0604020202020204" pitchFamily="34" charset="0"/>
            </a:endParaRPr>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59BF3-54A3-6555-240B-6C307DA370EF}"/>
              </a:ext>
            </a:extLst>
          </p:cNvPr>
          <p:cNvSpPr>
            <a:spLocks noGrp="1"/>
          </p:cNvSpPr>
          <p:nvPr>
            <p:ph type="title"/>
          </p:nvPr>
        </p:nvSpPr>
        <p:spPr>
          <a:xfrm>
            <a:off x="457200" y="6148388"/>
            <a:ext cx="8229600" cy="1143000"/>
          </a:xfrm>
        </p:spPr>
        <p:txBody>
          <a:bodyPr/>
          <a:lstStyle/>
          <a:p>
            <a:pPr>
              <a:defRPr/>
            </a:pPr>
            <a:r>
              <a:rPr lang="en-US" sz="1500" dirty="0"/>
              <a:t>Slide Credit:  Mike Riddle</a:t>
            </a:r>
          </a:p>
        </p:txBody>
      </p:sp>
      <p:pic>
        <p:nvPicPr>
          <p:cNvPr id="169987" name="Picture 2">
            <a:extLst>
              <a:ext uri="{FF2B5EF4-FFF2-40B4-BE49-F238E27FC236}">
                <a16:creationId xmlns:a16="http://schemas.microsoft.com/office/drawing/2014/main" id="{7C9CFD97-83FF-7585-6D49-16FC10C0A4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488" y="0"/>
            <a:ext cx="8774112"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TextBox 3">
            <a:extLst>
              <a:ext uri="{FF2B5EF4-FFF2-40B4-BE49-F238E27FC236}">
                <a16:creationId xmlns:a16="http://schemas.microsoft.com/office/drawing/2014/main" id="{6909F046-6506-1C11-9BC2-794898851CA8}"/>
              </a:ext>
            </a:extLst>
          </p:cNvPr>
          <p:cNvSpPr txBox="1">
            <a:spLocks noChangeArrowheads="1"/>
          </p:cNvSpPr>
          <p:nvPr/>
        </p:nvSpPr>
        <p:spPr bwMode="auto">
          <a:xfrm>
            <a:off x="533400" y="4649788"/>
            <a:ext cx="8001000" cy="762000"/>
          </a:xfrm>
          <a:prstGeom prst="rect">
            <a:avLst/>
          </a:prstGeom>
          <a:solidFill>
            <a:srgbClr val="FFFF6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53F338BD-7FD9-2D8A-7C80-6EF20F5F98A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0B20A0C-3F69-4245-8FF7-68BAD8474BC0}" type="slidenum">
              <a:rPr lang="en-US" altLang="en-US">
                <a:latin typeface="Arial" panose="020B0604020202020204" pitchFamily="34" charset="0"/>
              </a:rPr>
              <a:pPr/>
              <a:t>96</a:t>
            </a:fld>
            <a:endParaRPr lang="en-US" altLang="en-US">
              <a:latin typeface="Arial" panose="020B0604020202020204" pitchFamily="34" charset="0"/>
            </a:endParaRPr>
          </a:p>
        </p:txBody>
      </p:sp>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E751-31E9-8193-15C7-7835991357E3}"/>
              </a:ext>
            </a:extLst>
          </p:cNvPr>
          <p:cNvSpPr>
            <a:spLocks noGrp="1"/>
          </p:cNvSpPr>
          <p:nvPr>
            <p:ph type="title"/>
          </p:nvPr>
        </p:nvSpPr>
        <p:spPr>
          <a:xfrm>
            <a:off x="457200" y="5791200"/>
            <a:ext cx="8229600" cy="1143000"/>
          </a:xfrm>
        </p:spPr>
        <p:txBody>
          <a:bodyPr/>
          <a:lstStyle/>
          <a:p>
            <a:pPr>
              <a:defRPr/>
            </a:pPr>
            <a:r>
              <a:rPr lang="en-US" sz="1500" dirty="0"/>
              <a:t>Slide Credit:  Mike Riddle</a:t>
            </a:r>
          </a:p>
        </p:txBody>
      </p:sp>
      <p:pic>
        <p:nvPicPr>
          <p:cNvPr id="171011" name="Picture 2">
            <a:extLst>
              <a:ext uri="{FF2B5EF4-FFF2-40B4-BE49-F238E27FC236}">
                <a16:creationId xmlns:a16="http://schemas.microsoft.com/office/drawing/2014/main" id="{FE1564AD-3229-4A22-9910-F179675790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6300" y="676547"/>
            <a:ext cx="7391400" cy="557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2" name="TextBox 2">
            <a:extLst>
              <a:ext uri="{FF2B5EF4-FFF2-40B4-BE49-F238E27FC236}">
                <a16:creationId xmlns:a16="http://schemas.microsoft.com/office/drawing/2014/main" id="{D87AFC95-8AF7-D5C8-E088-B1A1F808FE84}"/>
              </a:ext>
            </a:extLst>
          </p:cNvPr>
          <p:cNvSpPr txBox="1">
            <a:spLocks noChangeArrowheads="1"/>
          </p:cNvSpPr>
          <p:nvPr/>
        </p:nvSpPr>
        <p:spPr bwMode="auto">
          <a:xfrm>
            <a:off x="1224516" y="2712878"/>
            <a:ext cx="6395484" cy="716122"/>
          </a:xfrm>
          <a:prstGeom prst="rect">
            <a:avLst/>
          </a:prstGeom>
          <a:solidFill>
            <a:srgbClr val="FFFF6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85DA9C0D-0322-D108-F079-8EEBB21E10E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AA8E17E-FB01-4D5A-B4D4-390C19D6033E}" type="slidenum">
              <a:rPr lang="en-US" altLang="en-US">
                <a:latin typeface="Arial" panose="020B0604020202020204" pitchFamily="34" charset="0"/>
              </a:rPr>
              <a:pPr/>
              <a:t>97</a:t>
            </a:fld>
            <a:endParaRPr lang="en-US" altLang="en-US">
              <a:latin typeface="Arial" panose="020B0604020202020204" pitchFamily="34" charset="0"/>
            </a:endParaRPr>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59501-D691-DACC-A072-A49BC728D36B}"/>
              </a:ext>
            </a:extLst>
          </p:cNvPr>
          <p:cNvSpPr>
            <a:spLocks noGrp="1"/>
          </p:cNvSpPr>
          <p:nvPr>
            <p:ph type="title"/>
          </p:nvPr>
        </p:nvSpPr>
        <p:spPr>
          <a:xfrm>
            <a:off x="457200" y="5670699"/>
            <a:ext cx="8229600" cy="1143000"/>
          </a:xfrm>
        </p:spPr>
        <p:txBody>
          <a:bodyPr/>
          <a:lstStyle/>
          <a:p>
            <a:pPr>
              <a:defRPr/>
            </a:pPr>
            <a:r>
              <a:rPr lang="en-US" sz="1500" dirty="0"/>
              <a:t>Slide Credit:  Mike Riddle</a:t>
            </a:r>
          </a:p>
        </p:txBody>
      </p:sp>
      <p:pic>
        <p:nvPicPr>
          <p:cNvPr id="172035" name="Picture 2">
            <a:extLst>
              <a:ext uri="{FF2B5EF4-FFF2-40B4-BE49-F238E27FC236}">
                <a16:creationId xmlns:a16="http://schemas.microsoft.com/office/drawing/2014/main" id="{5CB9475D-522D-9EEE-CC5F-4B823B8190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88963"/>
            <a:ext cx="7315200"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6" name="TextBox 3">
            <a:extLst>
              <a:ext uri="{FF2B5EF4-FFF2-40B4-BE49-F238E27FC236}">
                <a16:creationId xmlns:a16="http://schemas.microsoft.com/office/drawing/2014/main" id="{46D57CCB-D715-CBAE-EB19-4AC1B5F2B950}"/>
              </a:ext>
            </a:extLst>
          </p:cNvPr>
          <p:cNvSpPr txBox="1">
            <a:spLocks noChangeArrowheads="1"/>
          </p:cNvSpPr>
          <p:nvPr/>
        </p:nvSpPr>
        <p:spPr bwMode="auto">
          <a:xfrm>
            <a:off x="1189788" y="3400781"/>
            <a:ext cx="6138111" cy="637819"/>
          </a:xfrm>
          <a:prstGeom prst="rect">
            <a:avLst/>
          </a:prstGeom>
          <a:solidFill>
            <a:srgbClr val="FFFF6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172037" name="TextBox 4">
            <a:extLst>
              <a:ext uri="{FF2B5EF4-FFF2-40B4-BE49-F238E27FC236}">
                <a16:creationId xmlns:a16="http://schemas.microsoft.com/office/drawing/2014/main" id="{38CD59FD-D3C7-DE6F-B1E8-E7909D18720D}"/>
              </a:ext>
            </a:extLst>
          </p:cNvPr>
          <p:cNvSpPr txBox="1">
            <a:spLocks noChangeArrowheads="1"/>
          </p:cNvSpPr>
          <p:nvPr/>
        </p:nvSpPr>
        <p:spPr bwMode="auto">
          <a:xfrm>
            <a:off x="1189788" y="4493960"/>
            <a:ext cx="6277811" cy="1000377"/>
          </a:xfrm>
          <a:prstGeom prst="rect">
            <a:avLst/>
          </a:prstGeom>
          <a:solidFill>
            <a:srgbClr val="FFFF6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61727C6C-7970-8BC8-F3F1-57C579A0872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ED0915A-DB86-4D7B-9168-853D4E988E68}" type="slidenum">
              <a:rPr lang="en-US" altLang="en-US">
                <a:latin typeface="Arial" panose="020B0604020202020204" pitchFamily="34" charset="0"/>
              </a:rPr>
              <a:pPr/>
              <a:t>98</a:t>
            </a:fld>
            <a:endParaRPr lang="en-US" altLang="en-US">
              <a:latin typeface="Arial" panose="020B0604020202020204" pitchFamily="34" charset="0"/>
            </a:endParaRPr>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3058" name="Picture 2">
            <a:extLst>
              <a:ext uri="{FF2B5EF4-FFF2-40B4-BE49-F238E27FC236}">
                <a16:creationId xmlns:a16="http://schemas.microsoft.com/office/drawing/2014/main" id="{D8B30028-C085-2D1A-8226-031A4969A9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332" y="53975"/>
            <a:ext cx="8093075" cy="667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4F2E0EF-559D-1BBD-9469-53DCC723EC98}"/>
              </a:ext>
            </a:extLst>
          </p:cNvPr>
          <p:cNvPicPr>
            <a:picLocks noChangeAspect="1"/>
          </p:cNvPicPr>
          <p:nvPr/>
        </p:nvPicPr>
        <p:blipFill>
          <a:blip r:embed="rId3"/>
          <a:stretch>
            <a:fillRect/>
          </a:stretch>
        </p:blipFill>
        <p:spPr>
          <a:xfrm>
            <a:off x="6383007" y="95250"/>
            <a:ext cx="2446338" cy="6669088"/>
          </a:xfrm>
          <a:prstGeom prst="rect">
            <a:avLst/>
          </a:prstGeom>
          <a:ln w="34925">
            <a:solidFill>
              <a:schemeClr val="accent4">
                <a:lumMod val="10000"/>
              </a:schemeClr>
            </a:solidFill>
          </a:ln>
        </p:spPr>
      </p:pic>
      <p:sp>
        <p:nvSpPr>
          <p:cNvPr id="173060" name="TextBox 6">
            <a:extLst>
              <a:ext uri="{FF2B5EF4-FFF2-40B4-BE49-F238E27FC236}">
                <a16:creationId xmlns:a16="http://schemas.microsoft.com/office/drawing/2014/main" id="{FC6697AB-3F7A-F1F6-72F8-191C5412F8C9}"/>
              </a:ext>
            </a:extLst>
          </p:cNvPr>
          <p:cNvSpPr txBox="1">
            <a:spLocks noChangeArrowheads="1"/>
          </p:cNvSpPr>
          <p:nvPr/>
        </p:nvSpPr>
        <p:spPr bwMode="auto">
          <a:xfrm>
            <a:off x="2209800" y="2590800"/>
            <a:ext cx="2057400" cy="152400"/>
          </a:xfrm>
          <a:prstGeom prst="rect">
            <a:avLst/>
          </a:prstGeom>
          <a:solidFill>
            <a:srgbClr val="FFFF00">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F84C5F81-54A8-E2BA-7126-FFAA7A3830A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4F27F79-1927-4336-9232-4B7CB770C09E}" type="slidenum">
              <a:rPr lang="en-US" altLang="en-US">
                <a:latin typeface="Arial" panose="020B0604020202020204" pitchFamily="34" charset="0"/>
              </a:rPr>
              <a:pPr/>
              <a:t>99</a:t>
            </a:fld>
            <a:endParaRPr lang="en-US" altLang="en-US">
              <a:latin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3804-F677-68EF-2A08-08CE89825CE9}"/>
              </a:ext>
            </a:extLst>
          </p:cNvPr>
          <p:cNvSpPr>
            <a:spLocks noGrp="1"/>
          </p:cNvSpPr>
          <p:nvPr>
            <p:ph type="ctrTitle" sz="quarter"/>
          </p:nvPr>
        </p:nvSpPr>
        <p:spPr>
          <a:xfrm>
            <a:off x="533400" y="-76200"/>
            <a:ext cx="8229600" cy="1828800"/>
          </a:xfrm>
        </p:spPr>
        <p:txBody>
          <a:bodyPr/>
          <a:lstStyle/>
          <a:p>
            <a:pPr>
              <a:defRPr/>
            </a:pPr>
            <a:r>
              <a:rPr lang="en-US" sz="2800" dirty="0">
                <a:solidFill>
                  <a:srgbClr val="FFC000"/>
                </a:solidFill>
              </a:rPr>
              <a:t>Point VII Take Home Message</a:t>
            </a:r>
            <a:br>
              <a:rPr lang="en-US" sz="2800" dirty="0">
                <a:solidFill>
                  <a:srgbClr val="FFC000"/>
                </a:solidFill>
              </a:rPr>
            </a:br>
            <a:r>
              <a:rPr lang="en-US" sz="600" dirty="0">
                <a:solidFill>
                  <a:srgbClr val="FFC000"/>
                </a:solidFill>
              </a:rPr>
              <a:t> </a:t>
            </a:r>
            <a:br>
              <a:rPr lang="en-US" sz="2800" dirty="0">
                <a:solidFill>
                  <a:srgbClr val="FFC000"/>
                </a:solidFill>
              </a:rPr>
            </a:br>
            <a:r>
              <a:rPr lang="en-US" sz="2400" dirty="0">
                <a:solidFill>
                  <a:schemeClr val="tx1"/>
                </a:solidFill>
              </a:rPr>
              <a:t>Evolutionists Admit, Lucy Is Not Our Ancestor</a:t>
            </a:r>
          </a:p>
        </p:txBody>
      </p:sp>
      <p:pic>
        <p:nvPicPr>
          <p:cNvPr id="174083" name="Picture 5">
            <a:extLst>
              <a:ext uri="{FF2B5EF4-FFF2-40B4-BE49-F238E27FC236}">
                <a16:creationId xmlns:a16="http://schemas.microsoft.com/office/drawing/2014/main" id="{060E9FB3-80FD-AC92-CB1F-CE79FE6C9A14}"/>
              </a:ext>
            </a:extLst>
          </p:cNvPr>
          <p:cNvPicPr>
            <a:picLocks noChangeAspect="1"/>
          </p:cNvPicPr>
          <p:nvPr/>
        </p:nvPicPr>
        <p:blipFill>
          <a:blip r:embed="rId2">
            <a:extLst>
              <a:ext uri="{28A0092B-C50C-407E-A947-70E740481C1C}">
                <a14:useLocalDpi xmlns:a14="http://schemas.microsoft.com/office/drawing/2010/main" val="0"/>
              </a:ext>
            </a:extLst>
          </a:blip>
          <a:srcRect l="32657" r="34537"/>
          <a:stretch>
            <a:fillRect/>
          </a:stretch>
        </p:blipFill>
        <p:spPr bwMode="auto">
          <a:xfrm>
            <a:off x="1047750" y="1547813"/>
            <a:ext cx="2133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Picture 4" descr="A close up of a sign&#10;&#10;Description automatically generated">
            <a:extLst>
              <a:ext uri="{FF2B5EF4-FFF2-40B4-BE49-F238E27FC236}">
                <a16:creationId xmlns:a16="http://schemas.microsoft.com/office/drawing/2014/main" id="{9302E6E6-4530-B242-3A0A-E1DF3634F2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6650" y="2916237"/>
            <a:ext cx="9239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2E3A5927-E218-328A-6ABE-FE755650DED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FD62182-916B-4AAE-8CCC-188FBF284CD5}" type="slidenum">
              <a:rPr lang="en-US" altLang="en-US">
                <a:latin typeface="Arial" panose="020B0604020202020204" pitchFamily="34" charset="0"/>
              </a:rPr>
              <a:pPr/>
              <a:t>100</a:t>
            </a:fld>
            <a:endParaRPr lang="en-US" altLang="en-US">
              <a:latin typeface="Arial" panose="020B0604020202020204" pitchFamily="34" charset="0"/>
            </a:endParaRPr>
          </a:p>
        </p:txBody>
      </p:sp>
      <p:pic>
        <p:nvPicPr>
          <p:cNvPr id="174086" name="Picture 5">
            <a:extLst>
              <a:ext uri="{FF2B5EF4-FFF2-40B4-BE49-F238E27FC236}">
                <a16:creationId xmlns:a16="http://schemas.microsoft.com/office/drawing/2014/main" id="{4119C821-F2C2-C530-7B36-76358640CE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75" y="2286605"/>
            <a:ext cx="2981325" cy="250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6098" name="Rectangle 2">
            <a:extLst>
              <a:ext uri="{FF2B5EF4-FFF2-40B4-BE49-F238E27FC236}">
                <a16:creationId xmlns:a16="http://schemas.microsoft.com/office/drawing/2014/main" id="{C314B64F-3608-186C-9057-8A8724F6BDD3}"/>
              </a:ext>
            </a:extLst>
          </p:cNvPr>
          <p:cNvSpPr>
            <a:spLocks noGrp="1" noChangeArrowheads="1"/>
          </p:cNvSpPr>
          <p:nvPr>
            <p:ph type="title"/>
          </p:nvPr>
        </p:nvSpPr>
        <p:spPr>
          <a:xfrm>
            <a:off x="457200" y="457200"/>
            <a:ext cx="8229600" cy="1143000"/>
          </a:xfrm>
        </p:spPr>
        <p:txBody>
          <a:bodyPr/>
          <a:lstStyle/>
          <a:p>
            <a:pPr eaLnBrk="1" hangingPunct="1">
              <a:defRPr/>
            </a:pPr>
            <a:r>
              <a:rPr lang="en-US" sz="3200" dirty="0">
                <a:solidFill>
                  <a:srgbClr val="FFCC00"/>
                </a:solidFill>
              </a:rPr>
              <a:t>VIII. Fruit Fly Evolution</a:t>
            </a:r>
            <a:endParaRPr lang="el-GR" sz="3200" dirty="0">
              <a:solidFill>
                <a:srgbClr val="FFCC00"/>
              </a:solidFill>
              <a:cs typeface="Times New Roman" pitchFamily="18" charset="0"/>
            </a:endParaRPr>
          </a:p>
        </p:txBody>
      </p:sp>
      <p:sp>
        <p:nvSpPr>
          <p:cNvPr id="516099" name="Text Box 3">
            <a:extLst>
              <a:ext uri="{FF2B5EF4-FFF2-40B4-BE49-F238E27FC236}">
                <a16:creationId xmlns:a16="http://schemas.microsoft.com/office/drawing/2014/main" id="{41B1CA9C-FE83-984D-082C-E0E44AE23B22}"/>
              </a:ext>
            </a:extLst>
          </p:cNvPr>
          <p:cNvSpPr txBox="1">
            <a:spLocks noChangeArrowheads="1"/>
          </p:cNvSpPr>
          <p:nvPr/>
        </p:nvSpPr>
        <p:spPr bwMode="auto">
          <a:xfrm>
            <a:off x="1981200" y="4876800"/>
            <a:ext cx="4876800" cy="338554"/>
          </a:xfrm>
          <a:prstGeom prst="rect">
            <a:avLst/>
          </a:prstGeom>
          <a:noFill/>
          <a:ln w="9525">
            <a:noFill/>
            <a:miter lim="800000"/>
            <a:headEnd/>
            <a:tailEnd/>
          </a:ln>
          <a:effectLst/>
        </p:spPr>
        <p:txBody>
          <a:bodyPr>
            <a:spAutoFit/>
          </a:bodyPr>
          <a:lstStyle/>
          <a:p>
            <a:pPr algn="ctr">
              <a:spcBef>
                <a:spcPct val="50000"/>
              </a:spcBef>
              <a:defRPr/>
            </a:pPr>
            <a:r>
              <a:rPr lang="en-US" sz="1600" dirty="0">
                <a:effectLst>
                  <a:outerShdw blurRad="38100" dist="38100" dir="2700000" algn="tl">
                    <a:srgbClr val="000000"/>
                  </a:outerShdw>
                </a:effectLst>
              </a:rPr>
              <a:t>Fruit Fly (</a:t>
            </a:r>
            <a:r>
              <a:rPr lang="en-US" sz="1600" i="1" dirty="0">
                <a:effectLst>
                  <a:outerShdw blurRad="38100" dist="38100" dir="2700000" algn="tl">
                    <a:srgbClr val="000000"/>
                  </a:outerShdw>
                </a:effectLst>
              </a:rPr>
              <a:t>Drosophila melanogaster)</a:t>
            </a:r>
            <a:endParaRPr lang="en-US" sz="1600" dirty="0">
              <a:effectLst>
                <a:outerShdw blurRad="38100" dist="38100" dir="2700000" algn="tl">
                  <a:srgbClr val="000000"/>
                </a:outerShdw>
              </a:effectLst>
            </a:endParaRPr>
          </a:p>
        </p:txBody>
      </p:sp>
      <p:pic>
        <p:nvPicPr>
          <p:cNvPr id="156676" name="Picture 7" descr="20071210-fruit%20fly">
            <a:extLst>
              <a:ext uri="{FF2B5EF4-FFF2-40B4-BE49-F238E27FC236}">
                <a16:creationId xmlns:a16="http://schemas.microsoft.com/office/drawing/2014/main" id="{BBFD73F0-2951-D280-1C14-CFDC833221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447800"/>
            <a:ext cx="476250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57D0D6F-3E05-EAEE-09A1-01625A9C751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01740E5-7F63-4D21-8B90-36CAE4D18479}" type="slidenum">
              <a:rPr lang="en-US" altLang="en-US" smtClean="0">
                <a:latin typeface="Arial" panose="020B0604020202020204" pitchFamily="34" charset="0"/>
              </a:rPr>
              <a:pPr>
                <a:defRPr/>
              </a:pPr>
              <a:t>101</a:t>
            </a:fld>
            <a:endParaRPr lang="en-US" altLang="en-US">
              <a:latin typeface="Arial" panose="020B0604020202020204" pitchFamily="34" charset="0"/>
            </a:endParaRPr>
          </a:p>
        </p:txBody>
      </p:sp>
    </p:spTree>
    <p:extLst>
      <p:ext uri="{BB962C8B-B14F-4D97-AF65-F5344CB8AC3E}">
        <p14:creationId xmlns:p14="http://schemas.microsoft.com/office/powerpoint/2010/main" val="4057035835"/>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9C36D-BE63-1A1E-F339-2451BE0FD0CB}"/>
            </a:ext>
          </a:extLst>
        </p:cNvPr>
        <p:cNvGrpSpPr/>
        <p:nvPr/>
      </p:nvGrpSpPr>
      <p:grpSpPr>
        <a:xfrm>
          <a:off x="0" y="0"/>
          <a:ext cx="0" cy="0"/>
          <a:chOff x="0" y="0"/>
          <a:chExt cx="0" cy="0"/>
        </a:xfrm>
      </p:grpSpPr>
      <p:pic>
        <p:nvPicPr>
          <p:cNvPr id="30733" name="Picture 13">
            <a:extLst>
              <a:ext uri="{FF2B5EF4-FFF2-40B4-BE49-F238E27FC236}">
                <a16:creationId xmlns:a16="http://schemas.microsoft.com/office/drawing/2014/main" id="{7C3BC892-E2D4-8507-2BDC-BA55A61F1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9"/>
          <a:stretch>
            <a:fillRect/>
          </a:stretch>
        </p:blipFill>
        <p:spPr bwMode="auto">
          <a:xfrm>
            <a:off x="5895973" y="3456781"/>
            <a:ext cx="2781301" cy="194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2">
            <a:extLst>
              <a:ext uri="{FF2B5EF4-FFF2-40B4-BE49-F238E27FC236}">
                <a16:creationId xmlns:a16="http://schemas.microsoft.com/office/drawing/2014/main" id="{D6FC6F31-3642-0C89-679F-67AD1C660EC9}"/>
              </a:ext>
            </a:extLst>
          </p:cNvPr>
          <p:cNvSpPr>
            <a:spLocks noGrp="1" noChangeArrowheads="1"/>
          </p:cNvSpPr>
          <p:nvPr>
            <p:ph type="title"/>
          </p:nvPr>
        </p:nvSpPr>
        <p:spPr>
          <a:xfrm>
            <a:off x="414045" y="3581400"/>
            <a:ext cx="4929187" cy="1143000"/>
          </a:xfrm>
        </p:spPr>
        <p:txBody>
          <a:bodyPr/>
          <a:lstStyle/>
          <a:p>
            <a:pPr algn="l" eaLnBrk="1" hangingPunct="1"/>
            <a:br>
              <a:rPr lang="en-US" altLang="en-US" sz="2300" b="1" dirty="0">
                <a:solidFill>
                  <a:srgbClr val="FFCC00"/>
                </a:solidFill>
              </a:rPr>
            </a:br>
            <a:r>
              <a:rPr lang="en-US" altLang="en-US" sz="2300" dirty="0">
                <a:solidFill>
                  <a:schemeClr val="tx1"/>
                </a:solidFill>
              </a:rPr>
              <a:t>The philosophy that all life on earth </a:t>
            </a:r>
            <a:r>
              <a:rPr lang="en-US" altLang="en-US" sz="2300" u="sng" dirty="0">
                <a:solidFill>
                  <a:schemeClr val="tx1"/>
                </a:solidFill>
              </a:rPr>
              <a:t>gradually</a:t>
            </a:r>
            <a:r>
              <a:rPr lang="en-US" altLang="en-US" sz="2300" dirty="0">
                <a:solidFill>
                  <a:schemeClr val="tx1"/>
                </a:solidFill>
              </a:rPr>
              <a:t> evolved from a single-celled organism by means of                        (1) </a:t>
            </a:r>
            <a:r>
              <a:rPr lang="en-US" altLang="en-US" sz="2300" u="sng" dirty="0">
                <a:solidFill>
                  <a:srgbClr val="00FF00"/>
                </a:solidFill>
              </a:rPr>
              <a:t>random mutations</a:t>
            </a:r>
            <a:r>
              <a:rPr lang="en-US" altLang="en-US" sz="2300" dirty="0">
                <a:solidFill>
                  <a:srgbClr val="00FF00"/>
                </a:solidFill>
              </a:rPr>
              <a:t> </a:t>
            </a:r>
            <a:r>
              <a:rPr lang="en-US" altLang="en-US" sz="2300" dirty="0">
                <a:solidFill>
                  <a:schemeClr val="tx1"/>
                </a:solidFill>
              </a:rPr>
              <a:t>(purely accidental) and  (2) </a:t>
            </a:r>
            <a:r>
              <a:rPr lang="en-US" altLang="en-US" sz="2300" u="sng" dirty="0">
                <a:solidFill>
                  <a:srgbClr val="00FF00"/>
                </a:solidFill>
              </a:rPr>
              <a:t>natural selection</a:t>
            </a:r>
            <a:r>
              <a:rPr lang="en-US" altLang="en-US" sz="2300" dirty="0">
                <a:solidFill>
                  <a:srgbClr val="00FF00"/>
                </a:solidFill>
              </a:rPr>
              <a:t> </a:t>
            </a:r>
            <a:r>
              <a:rPr lang="en-US" altLang="en-US" sz="2300" dirty="0">
                <a:solidFill>
                  <a:schemeClr val="tx1"/>
                </a:solidFill>
              </a:rPr>
              <a:t>(i.e., survival of the fittest).  AKA, “particles to people” or “molecules to man.”</a:t>
            </a:r>
            <a:br>
              <a:rPr lang="en-US" altLang="en-US" sz="2300" dirty="0">
                <a:solidFill>
                  <a:srgbClr val="FFCC00"/>
                </a:solidFill>
              </a:rPr>
            </a:br>
            <a:endParaRPr lang="en-US" altLang="en-US" sz="2300" dirty="0">
              <a:solidFill>
                <a:srgbClr val="FFCC00"/>
              </a:solidFill>
            </a:endParaRPr>
          </a:p>
        </p:txBody>
      </p:sp>
      <p:sp>
        <p:nvSpPr>
          <p:cNvPr id="711683" name="Rectangle 3">
            <a:extLst>
              <a:ext uri="{FF2B5EF4-FFF2-40B4-BE49-F238E27FC236}">
                <a16:creationId xmlns:a16="http://schemas.microsoft.com/office/drawing/2014/main" id="{93FA70F9-87DB-80C0-4102-FCA00DD2C7D9}"/>
              </a:ext>
            </a:extLst>
          </p:cNvPr>
          <p:cNvSpPr>
            <a:spLocks noChangeArrowheads="1"/>
          </p:cNvSpPr>
          <p:nvPr/>
        </p:nvSpPr>
        <p:spPr bwMode="auto">
          <a:xfrm>
            <a:off x="261938" y="1668171"/>
            <a:ext cx="5300662" cy="7493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What is Evolution?</a:t>
            </a:r>
          </a:p>
          <a:p>
            <a:pPr algn="ctr" eaLnBrk="1" hangingPunct="1">
              <a:defRPr/>
            </a:pPr>
            <a:r>
              <a:rPr lang="en-US" sz="2600" dirty="0">
                <a:solidFill>
                  <a:srgbClr val="FFCC00"/>
                </a:solidFill>
                <a:effectLst>
                  <a:outerShdw blurRad="38100" dist="38100" dir="2700000" algn="tl">
                    <a:srgbClr val="000000"/>
                  </a:outerShdw>
                </a:effectLst>
                <a:latin typeface="Arial" charset="0"/>
              </a:rPr>
              <a:t>(AKA, Macroevolution,                      Neo-Darwinism or The General Theory of Evolution)</a:t>
            </a:r>
          </a:p>
          <a:p>
            <a:pPr algn="ctr" eaLnBrk="1" hangingPunct="1">
              <a:defRPr/>
            </a:pPr>
            <a:br>
              <a:rPr lang="en-US" sz="2600" b="1" dirty="0">
                <a:solidFill>
                  <a:srgbClr val="FFCC00"/>
                </a:solidFill>
                <a:effectLst>
                  <a:outerShdw blurRad="38100" dist="38100" dir="2700000" algn="tl">
                    <a:srgbClr val="000000"/>
                  </a:outerShdw>
                </a:effectLst>
                <a:latin typeface="Arial" charset="0"/>
              </a:rPr>
            </a:br>
            <a:endParaRPr lang="en-US" sz="2600" b="1" dirty="0">
              <a:solidFill>
                <a:srgbClr val="FFCC00"/>
              </a:solidFill>
              <a:effectLst>
                <a:outerShdw blurRad="38100" dist="38100" dir="2700000" algn="tl">
                  <a:srgbClr val="000000"/>
                </a:outerShdw>
              </a:effectLst>
              <a:latin typeface="Arial" charset="0"/>
            </a:endParaRPr>
          </a:p>
        </p:txBody>
      </p:sp>
      <p:pic>
        <p:nvPicPr>
          <p:cNvPr id="66565" name="Picture 8">
            <a:extLst>
              <a:ext uri="{FF2B5EF4-FFF2-40B4-BE49-F238E27FC236}">
                <a16:creationId xmlns:a16="http://schemas.microsoft.com/office/drawing/2014/main" id="{3A84247A-8839-8A19-40A3-1E57B3B1A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975" y="601663"/>
            <a:ext cx="27813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3CC02AE1-47D2-D622-5DA5-C3143BB72607}"/>
              </a:ext>
            </a:extLst>
          </p:cNvPr>
          <p:cNvCxnSpPr>
            <a:cxnSpLocks noChangeShapeType="1"/>
          </p:cNvCxnSpPr>
          <p:nvPr/>
        </p:nvCxnSpPr>
        <p:spPr bwMode="auto">
          <a:xfrm flipV="1">
            <a:off x="4724400" y="2116893"/>
            <a:ext cx="2562223" cy="1497200"/>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55EC2EE5-C6D8-7BE5-947F-6DFA2D46E9DB}"/>
              </a:ext>
            </a:extLst>
          </p:cNvPr>
          <p:cNvCxnSpPr>
            <a:cxnSpLocks noChangeShapeType="1"/>
            <a:endCxn id="30733" idx="1"/>
          </p:cNvCxnSpPr>
          <p:nvPr/>
        </p:nvCxnSpPr>
        <p:spPr bwMode="auto">
          <a:xfrm>
            <a:off x="5257800" y="4427886"/>
            <a:ext cx="638173" cy="1"/>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65116321"/>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2354" name="Rectangle 2">
            <a:extLst>
              <a:ext uri="{FF2B5EF4-FFF2-40B4-BE49-F238E27FC236}">
                <a16:creationId xmlns:a16="http://schemas.microsoft.com/office/drawing/2014/main" id="{ED604994-E82B-A08B-4277-684AEBE3D8FB}"/>
              </a:ext>
            </a:extLst>
          </p:cNvPr>
          <p:cNvSpPr>
            <a:spLocks noGrp="1" noChangeArrowheads="1"/>
          </p:cNvSpPr>
          <p:nvPr>
            <p:ph type="title"/>
          </p:nvPr>
        </p:nvSpPr>
        <p:spPr>
          <a:xfrm>
            <a:off x="457200" y="533400"/>
            <a:ext cx="8229600" cy="1143000"/>
          </a:xfrm>
        </p:spPr>
        <p:txBody>
          <a:bodyPr/>
          <a:lstStyle/>
          <a:p>
            <a:pPr eaLnBrk="1" hangingPunct="1">
              <a:defRPr/>
            </a:pPr>
            <a:r>
              <a:rPr lang="en-US" sz="2800" dirty="0">
                <a:solidFill>
                  <a:srgbClr val="FFCC00"/>
                </a:solidFill>
              </a:rPr>
              <a:t>Morphological Mutations</a:t>
            </a:r>
            <a:endParaRPr lang="el-GR" sz="2800" dirty="0">
              <a:solidFill>
                <a:srgbClr val="FFCC00"/>
              </a:solidFill>
              <a:cs typeface="Times New Roman" pitchFamily="18" charset="0"/>
            </a:endParaRPr>
          </a:p>
        </p:txBody>
      </p:sp>
      <p:pic>
        <p:nvPicPr>
          <p:cNvPr id="158723" name="Picture 6" descr="fruit-fly">
            <a:extLst>
              <a:ext uri="{FF2B5EF4-FFF2-40B4-BE49-F238E27FC236}">
                <a16:creationId xmlns:a16="http://schemas.microsoft.com/office/drawing/2014/main" id="{14F8337C-A924-06A1-C5CF-ACDEDEDAB9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60960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43D44992-97FA-6AA7-BA81-5E5ECC0C6D3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9BD5988-9269-4FFC-BC4F-21B01B68966D}" type="slidenum">
              <a:rPr lang="en-US" altLang="en-US" smtClean="0">
                <a:latin typeface="Arial" panose="020B0604020202020204" pitchFamily="34" charset="0"/>
              </a:rPr>
              <a:pPr>
                <a:defRPr/>
              </a:pPr>
              <a:t>103</a:t>
            </a:fld>
            <a:endParaRPr lang="en-US" altLang="en-US">
              <a:latin typeface="Arial" panose="020B0604020202020204" pitchFamily="34" charset="0"/>
            </a:endParaRPr>
          </a:p>
        </p:txBody>
      </p:sp>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9955" name="Text Box 3">
            <a:extLst>
              <a:ext uri="{FF2B5EF4-FFF2-40B4-BE49-F238E27FC236}">
                <a16:creationId xmlns:a16="http://schemas.microsoft.com/office/drawing/2014/main" id="{4E042B25-0223-6A0F-40B5-19C59482534B}"/>
              </a:ext>
            </a:extLst>
          </p:cNvPr>
          <p:cNvSpPr txBox="1">
            <a:spLocks noChangeArrowheads="1"/>
          </p:cNvSpPr>
          <p:nvPr/>
        </p:nvSpPr>
        <p:spPr bwMode="auto">
          <a:xfrm>
            <a:off x="2667000" y="4419600"/>
            <a:ext cx="4038600" cy="641350"/>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rPr>
              <a:t>Fruit Fly                                     (</a:t>
            </a:r>
            <a:r>
              <a:rPr lang="en-US" i="1" dirty="0">
                <a:effectLst>
                  <a:outerShdw blurRad="38100" dist="38100" dir="2700000" algn="tl">
                    <a:srgbClr val="000000"/>
                  </a:outerShdw>
                </a:effectLst>
              </a:rPr>
              <a:t>Drosophila </a:t>
            </a:r>
            <a:r>
              <a:rPr lang="en-US" i="1" dirty="0" err="1">
                <a:effectLst>
                  <a:outerShdw blurRad="38100" dist="38100" dir="2700000" algn="tl">
                    <a:srgbClr val="000000"/>
                  </a:outerShdw>
                </a:effectLst>
              </a:rPr>
              <a:t>melanogaster</a:t>
            </a:r>
            <a:r>
              <a:rPr lang="en-US" i="1" dirty="0">
                <a:effectLst>
                  <a:outerShdw blurRad="38100" dist="38100" dir="2700000" algn="tl">
                    <a:srgbClr val="000000"/>
                  </a:outerShdw>
                </a:effectLst>
              </a:rPr>
              <a:t>)</a:t>
            </a:r>
            <a:endParaRPr lang="en-US" dirty="0">
              <a:effectLst>
                <a:outerShdw blurRad="38100" dist="38100" dir="2700000" algn="tl">
                  <a:srgbClr val="000000"/>
                </a:outerShdw>
              </a:effectLst>
            </a:endParaRPr>
          </a:p>
        </p:txBody>
      </p:sp>
      <p:pic>
        <p:nvPicPr>
          <p:cNvPr id="160772" name="Picture 6" descr="Fig 8-2">
            <a:extLst>
              <a:ext uri="{FF2B5EF4-FFF2-40B4-BE49-F238E27FC236}">
                <a16:creationId xmlns:a16="http://schemas.microsoft.com/office/drawing/2014/main" id="{892E7B01-6FAC-706B-4DA4-F9CA60D666E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953000" y="1905000"/>
            <a:ext cx="3089275" cy="2209800"/>
          </a:xfrm>
        </p:spPr>
      </p:pic>
      <p:pic>
        <p:nvPicPr>
          <p:cNvPr id="160773" name="Picture 7" descr="20071210-fruit%20fly">
            <a:extLst>
              <a:ext uri="{FF2B5EF4-FFF2-40B4-BE49-F238E27FC236}">
                <a16:creationId xmlns:a16="http://schemas.microsoft.com/office/drawing/2014/main" id="{3B22A74D-8B4F-3A76-3867-B4A46040F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905000"/>
            <a:ext cx="31575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E023E0F8-D720-1C84-8F3D-C6AF9699BD6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0FFE3C1-4E30-4A87-8F22-5AD62993BD6C}" type="slidenum">
              <a:rPr lang="en-US" altLang="en-US" smtClean="0">
                <a:latin typeface="Arial" panose="020B0604020202020204" pitchFamily="34" charset="0"/>
              </a:rPr>
              <a:pPr>
                <a:defRPr/>
              </a:pPr>
              <a:t>104</a:t>
            </a:fld>
            <a:endParaRPr lang="en-US" altLang="en-US">
              <a:latin typeface="Arial" panose="020B0604020202020204" pitchFamily="34" charset="0"/>
            </a:endParaRPr>
          </a:p>
        </p:txBody>
      </p:sp>
      <p:sp>
        <p:nvSpPr>
          <p:cNvPr id="5" name="Rectangle 2">
            <a:extLst>
              <a:ext uri="{FF2B5EF4-FFF2-40B4-BE49-F238E27FC236}">
                <a16:creationId xmlns:a16="http://schemas.microsoft.com/office/drawing/2014/main" id="{80D515EB-3E8D-F220-7DEE-2D537A8866B5}"/>
              </a:ext>
            </a:extLst>
          </p:cNvPr>
          <p:cNvSpPr txBox="1">
            <a:spLocks noChangeArrowheads="1"/>
          </p:cNvSpPr>
          <p:nvPr/>
        </p:nvSpPr>
        <p:spPr bwMode="auto">
          <a:xfrm>
            <a:off x="457200" y="5334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0">
                <a:solidFill>
                  <a:srgbClr val="FFCC00"/>
                </a:solidFill>
              </a:rPr>
              <a:t>Morphological Mutations</a:t>
            </a:r>
            <a:endParaRPr lang="el-GR" sz="2800" kern="0" dirty="0">
              <a:solidFill>
                <a:srgbClr val="FFCC00"/>
              </a:solidFill>
              <a:cs typeface="Times New Roman" pitchFamily="18" charset="0"/>
            </a:endParaRPr>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2050" name="Rectangle 2">
            <a:extLst>
              <a:ext uri="{FF2B5EF4-FFF2-40B4-BE49-F238E27FC236}">
                <a16:creationId xmlns:a16="http://schemas.microsoft.com/office/drawing/2014/main" id="{ACDF2212-17C8-454B-BB5E-25BBA3BB80D4}"/>
              </a:ext>
            </a:extLst>
          </p:cNvPr>
          <p:cNvSpPr>
            <a:spLocks noGrp="1" noChangeArrowheads="1"/>
          </p:cNvSpPr>
          <p:nvPr>
            <p:ph type="body" sz="half" idx="1"/>
          </p:nvPr>
        </p:nvSpPr>
        <p:spPr>
          <a:xfrm>
            <a:off x="665163" y="533400"/>
            <a:ext cx="7772400" cy="5105400"/>
          </a:xfrm>
        </p:spPr>
        <p:txBody>
          <a:bodyPr/>
          <a:lstStyle/>
          <a:p>
            <a:pPr marL="0" indent="0" algn="ctr" eaLnBrk="1" hangingPunct="1">
              <a:buFont typeface="Wingdings" panose="05000000000000000000" pitchFamily="2" charset="2"/>
              <a:buNone/>
              <a:defRPr/>
            </a:pPr>
            <a:r>
              <a:rPr lang="en-US" dirty="0">
                <a:solidFill>
                  <a:srgbClr val="FFCC00"/>
                </a:solidFill>
              </a:rPr>
              <a:t>The </a:t>
            </a:r>
            <a:r>
              <a:rPr lang="en-US" dirty="0">
                <a:solidFill>
                  <a:srgbClr val="FFC000"/>
                </a:solidFill>
              </a:rPr>
              <a:t>“PBS” </a:t>
            </a:r>
            <a:r>
              <a:rPr lang="en-US" dirty="0">
                <a:solidFill>
                  <a:srgbClr val="FFCC00"/>
                </a:solidFill>
              </a:rPr>
              <a:t>Principle</a:t>
            </a:r>
          </a:p>
          <a:p>
            <a:pPr marL="0" indent="0" eaLnBrk="1" hangingPunct="1">
              <a:buFont typeface="Wingdings" panose="05000000000000000000" pitchFamily="2" charset="2"/>
              <a:buNone/>
              <a:defRPr/>
            </a:pPr>
            <a:r>
              <a:rPr lang="en-US" sz="1100" dirty="0"/>
              <a:t>  </a:t>
            </a:r>
          </a:p>
          <a:p>
            <a:pPr marL="0" indent="0" eaLnBrk="1" hangingPunct="1">
              <a:buFont typeface="Wingdings" panose="05000000000000000000" pitchFamily="2" charset="2"/>
              <a:buNone/>
              <a:defRPr/>
            </a:pPr>
            <a:endParaRPr lang="en-US" sz="2800" dirty="0"/>
          </a:p>
          <a:p>
            <a:pPr marL="0" indent="0" eaLnBrk="1" hangingPunct="1">
              <a:buFont typeface="Wingdings" panose="05000000000000000000" pitchFamily="2" charset="2"/>
              <a:buNone/>
              <a:defRPr/>
            </a:pPr>
            <a:endParaRPr lang="en-US" sz="2800" dirty="0"/>
          </a:p>
        </p:txBody>
      </p:sp>
      <p:sp>
        <p:nvSpPr>
          <p:cNvPr id="2" name="Slide Number Placeholder 1">
            <a:extLst>
              <a:ext uri="{FF2B5EF4-FFF2-40B4-BE49-F238E27FC236}">
                <a16:creationId xmlns:a16="http://schemas.microsoft.com/office/drawing/2014/main" id="{BFB105F5-0A0B-F216-769A-4CAF35718C7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B2341A6-1F7D-46C7-A24D-A4F8333A1626}" type="slidenum">
              <a:rPr lang="en-US" altLang="en-US" smtClean="0">
                <a:latin typeface="Arial" panose="020B0604020202020204" pitchFamily="34" charset="0"/>
              </a:rPr>
              <a:pPr>
                <a:defRPr/>
              </a:pPr>
              <a:t>105</a:t>
            </a:fld>
            <a:endParaRPr lang="en-US" altLang="en-US">
              <a:latin typeface="Arial" panose="020B0604020202020204" pitchFamily="34" charset="0"/>
            </a:endParaRPr>
          </a:p>
        </p:txBody>
      </p:sp>
      <p:pic>
        <p:nvPicPr>
          <p:cNvPr id="4" name="Picture 7">
            <a:extLst>
              <a:ext uri="{FF2B5EF4-FFF2-40B4-BE49-F238E27FC236}">
                <a16:creationId xmlns:a16="http://schemas.microsoft.com/office/drawing/2014/main" id="{A231508B-6574-1AF9-9295-A74B792CB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363" y="4067175"/>
            <a:ext cx="3470275"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B4A0F25-6778-990B-9E5A-2D356CE08F8A}"/>
            </a:ext>
          </a:extLst>
        </p:cNvPr>
        <p:cNvGrpSpPr/>
        <p:nvPr/>
      </p:nvGrpSpPr>
      <p:grpSpPr>
        <a:xfrm>
          <a:off x="0" y="0"/>
          <a:ext cx="0" cy="0"/>
          <a:chOff x="0" y="0"/>
          <a:chExt cx="0" cy="0"/>
        </a:xfrm>
      </p:grpSpPr>
      <p:sp>
        <p:nvSpPr>
          <p:cNvPr id="642050" name="Rectangle 2">
            <a:extLst>
              <a:ext uri="{FF2B5EF4-FFF2-40B4-BE49-F238E27FC236}">
                <a16:creationId xmlns:a16="http://schemas.microsoft.com/office/drawing/2014/main" id="{22476DC4-5DFD-2ECD-A89B-C78212018DC0}"/>
              </a:ext>
            </a:extLst>
          </p:cNvPr>
          <p:cNvSpPr>
            <a:spLocks noGrp="1" noChangeArrowheads="1"/>
          </p:cNvSpPr>
          <p:nvPr>
            <p:ph type="body" sz="half" idx="1"/>
          </p:nvPr>
        </p:nvSpPr>
        <p:spPr>
          <a:xfrm>
            <a:off x="665163" y="533400"/>
            <a:ext cx="7772400" cy="5105400"/>
          </a:xfrm>
        </p:spPr>
        <p:txBody>
          <a:bodyPr/>
          <a:lstStyle/>
          <a:p>
            <a:pPr marL="0" indent="0" algn="ctr" eaLnBrk="1" hangingPunct="1">
              <a:buFont typeface="Wingdings" panose="05000000000000000000" pitchFamily="2" charset="2"/>
              <a:buNone/>
              <a:defRPr/>
            </a:pPr>
            <a:r>
              <a:rPr lang="en-US" dirty="0">
                <a:solidFill>
                  <a:srgbClr val="FFCC00"/>
                </a:solidFill>
              </a:rPr>
              <a:t>The </a:t>
            </a:r>
            <a:r>
              <a:rPr lang="en-US" dirty="0">
                <a:solidFill>
                  <a:srgbClr val="FFC000"/>
                </a:solidFill>
              </a:rPr>
              <a:t>“PBS” </a:t>
            </a:r>
            <a:r>
              <a:rPr lang="en-US" dirty="0">
                <a:solidFill>
                  <a:srgbClr val="FFCC00"/>
                </a:solidFill>
              </a:rPr>
              <a:t>Principle</a:t>
            </a:r>
          </a:p>
          <a:p>
            <a:pPr marL="0" indent="0" eaLnBrk="1" hangingPunct="1">
              <a:buFont typeface="Wingdings" panose="05000000000000000000" pitchFamily="2" charset="2"/>
              <a:buNone/>
              <a:defRPr/>
            </a:pPr>
            <a:r>
              <a:rPr lang="en-US" sz="1100" dirty="0"/>
              <a:t>  </a:t>
            </a:r>
          </a:p>
          <a:p>
            <a:pPr marL="0" indent="0" eaLnBrk="1" hangingPunct="1">
              <a:buFont typeface="Wingdings" panose="05000000000000000000" pitchFamily="2" charset="2"/>
              <a:buNone/>
              <a:defRPr/>
            </a:pPr>
            <a:r>
              <a:rPr lang="en-US" sz="2800" dirty="0"/>
              <a:t>For Neo-Darwinian evolution to be true, mutations must be (1) </a:t>
            </a:r>
            <a:r>
              <a:rPr lang="en-US" sz="2800" u="sng" dirty="0">
                <a:solidFill>
                  <a:srgbClr val="00FF00"/>
                </a:solidFill>
              </a:rPr>
              <a:t>P</a:t>
            </a:r>
            <a:r>
              <a:rPr lang="en-US" sz="2800" u="sng" dirty="0"/>
              <a:t>ersistent</a:t>
            </a:r>
            <a:r>
              <a:rPr lang="en-US" sz="2800" dirty="0"/>
              <a:t>, (2) </a:t>
            </a:r>
            <a:r>
              <a:rPr lang="en-US" sz="2800" u="sng" dirty="0">
                <a:solidFill>
                  <a:srgbClr val="00FF00"/>
                </a:solidFill>
              </a:rPr>
              <a:t>B</a:t>
            </a:r>
            <a:r>
              <a:rPr lang="en-US" sz="2800" u="sng" dirty="0"/>
              <a:t>eneficial</a:t>
            </a:r>
            <a:r>
              <a:rPr lang="en-US" sz="2800" dirty="0"/>
              <a:t>, and (3) </a:t>
            </a:r>
            <a:r>
              <a:rPr lang="en-US" sz="2800" u="sng" dirty="0">
                <a:solidFill>
                  <a:srgbClr val="00FF00"/>
                </a:solidFill>
              </a:rPr>
              <a:t>S</a:t>
            </a:r>
            <a:r>
              <a:rPr lang="en-US" sz="2800" u="sng" dirty="0"/>
              <a:t>tructural</a:t>
            </a:r>
            <a:endParaRPr lang="en-US" sz="2800" dirty="0"/>
          </a:p>
          <a:p>
            <a:pPr marL="0" indent="0" eaLnBrk="1" hangingPunct="1">
              <a:buFont typeface="Wingdings" panose="05000000000000000000" pitchFamily="2" charset="2"/>
              <a:buNone/>
              <a:defRPr/>
            </a:pPr>
            <a:r>
              <a:rPr lang="en-US" sz="1500" dirty="0"/>
              <a:t>  </a:t>
            </a:r>
          </a:p>
          <a:p>
            <a:pPr marL="0" indent="0" eaLnBrk="1" hangingPunct="1">
              <a:buFont typeface="Wingdings" panose="05000000000000000000" pitchFamily="2" charset="2"/>
              <a:buNone/>
              <a:defRPr/>
            </a:pPr>
            <a:r>
              <a:rPr lang="en-US" sz="2800" dirty="0"/>
              <a:t>Translation:  Favorable structural changes must be passed down to progeny.</a:t>
            </a:r>
          </a:p>
          <a:p>
            <a:pPr marL="0" indent="0" eaLnBrk="1" hangingPunct="1">
              <a:buFont typeface="Wingdings" panose="05000000000000000000" pitchFamily="2" charset="2"/>
              <a:buNone/>
              <a:defRPr/>
            </a:pPr>
            <a:endParaRPr lang="en-US" sz="2800" dirty="0"/>
          </a:p>
          <a:p>
            <a:pPr marL="0" indent="0" eaLnBrk="1" hangingPunct="1">
              <a:buFont typeface="Wingdings" panose="05000000000000000000" pitchFamily="2" charset="2"/>
              <a:buNone/>
              <a:defRPr/>
            </a:pPr>
            <a:endParaRPr lang="en-US" sz="2800" dirty="0"/>
          </a:p>
        </p:txBody>
      </p:sp>
      <p:pic>
        <p:nvPicPr>
          <p:cNvPr id="162820" name="Picture 7">
            <a:extLst>
              <a:ext uri="{FF2B5EF4-FFF2-40B4-BE49-F238E27FC236}">
                <a16:creationId xmlns:a16="http://schemas.microsoft.com/office/drawing/2014/main" id="{17437EDF-55FE-3F43-FADF-E5E89A35A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363" y="4067175"/>
            <a:ext cx="3470275"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9848227-4BF1-6D93-5EDF-27F851EF8B2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B2341A6-1F7D-46C7-A24D-A4F8333A1626}" type="slidenum">
              <a:rPr lang="en-US" altLang="en-US" smtClean="0">
                <a:latin typeface="Arial" panose="020B0604020202020204" pitchFamily="34" charset="0"/>
              </a:rPr>
              <a:pPr>
                <a:defRPr/>
              </a:pPr>
              <a:t>106</a:t>
            </a:fld>
            <a:endParaRPr lang="en-US" altLang="en-US">
              <a:latin typeface="Arial" panose="020B0604020202020204" pitchFamily="34" charset="0"/>
            </a:endParaRPr>
          </a:p>
        </p:txBody>
      </p:sp>
    </p:spTree>
    <p:extLst>
      <p:ext uri="{BB962C8B-B14F-4D97-AF65-F5344CB8AC3E}">
        <p14:creationId xmlns:p14="http://schemas.microsoft.com/office/powerpoint/2010/main" val="3603783523"/>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B4A0F25-6778-990B-9E5A-2D356CE08F8A}"/>
            </a:ext>
          </a:extLst>
        </p:cNvPr>
        <p:cNvGrpSpPr/>
        <p:nvPr/>
      </p:nvGrpSpPr>
      <p:grpSpPr>
        <a:xfrm>
          <a:off x="0" y="0"/>
          <a:ext cx="0" cy="0"/>
          <a:chOff x="0" y="0"/>
          <a:chExt cx="0" cy="0"/>
        </a:xfrm>
      </p:grpSpPr>
      <p:sp>
        <p:nvSpPr>
          <p:cNvPr id="642050" name="Rectangle 2">
            <a:extLst>
              <a:ext uri="{FF2B5EF4-FFF2-40B4-BE49-F238E27FC236}">
                <a16:creationId xmlns:a16="http://schemas.microsoft.com/office/drawing/2014/main" id="{22476DC4-5DFD-2ECD-A89B-C78212018DC0}"/>
              </a:ext>
            </a:extLst>
          </p:cNvPr>
          <p:cNvSpPr>
            <a:spLocks noGrp="1" noChangeArrowheads="1"/>
          </p:cNvSpPr>
          <p:nvPr>
            <p:ph type="body" sz="half" idx="1"/>
          </p:nvPr>
        </p:nvSpPr>
        <p:spPr>
          <a:xfrm>
            <a:off x="665163" y="533400"/>
            <a:ext cx="7772400" cy="5105400"/>
          </a:xfrm>
        </p:spPr>
        <p:txBody>
          <a:bodyPr/>
          <a:lstStyle/>
          <a:p>
            <a:pPr marL="0" indent="0" algn="ctr" eaLnBrk="1" hangingPunct="1">
              <a:buFont typeface="Wingdings" panose="05000000000000000000" pitchFamily="2" charset="2"/>
              <a:buNone/>
              <a:defRPr/>
            </a:pPr>
            <a:r>
              <a:rPr lang="en-US" dirty="0">
                <a:solidFill>
                  <a:srgbClr val="FFCC00"/>
                </a:solidFill>
              </a:rPr>
              <a:t>The </a:t>
            </a:r>
            <a:r>
              <a:rPr lang="en-US" dirty="0">
                <a:solidFill>
                  <a:srgbClr val="FFC000"/>
                </a:solidFill>
              </a:rPr>
              <a:t>“PBS” </a:t>
            </a:r>
            <a:r>
              <a:rPr lang="en-US" dirty="0">
                <a:solidFill>
                  <a:srgbClr val="FFCC00"/>
                </a:solidFill>
              </a:rPr>
              <a:t>Principle</a:t>
            </a:r>
          </a:p>
          <a:p>
            <a:pPr marL="0" indent="0" eaLnBrk="1" hangingPunct="1">
              <a:buFont typeface="Wingdings" panose="05000000000000000000" pitchFamily="2" charset="2"/>
              <a:buNone/>
              <a:defRPr/>
            </a:pPr>
            <a:r>
              <a:rPr lang="en-US" sz="1100" dirty="0"/>
              <a:t>  </a:t>
            </a:r>
          </a:p>
          <a:p>
            <a:pPr marL="0" indent="0" eaLnBrk="1" hangingPunct="1">
              <a:buFont typeface="Wingdings" panose="05000000000000000000" pitchFamily="2" charset="2"/>
              <a:buNone/>
              <a:defRPr/>
            </a:pPr>
            <a:r>
              <a:rPr lang="en-US" sz="2800" dirty="0"/>
              <a:t>For Neo-Darwinian evolution to be true, mutations must be (1) </a:t>
            </a:r>
            <a:r>
              <a:rPr lang="en-US" sz="2800" u="sng" dirty="0">
                <a:solidFill>
                  <a:srgbClr val="00FF00"/>
                </a:solidFill>
              </a:rPr>
              <a:t>P</a:t>
            </a:r>
            <a:r>
              <a:rPr lang="en-US" sz="2800" u="sng" dirty="0"/>
              <a:t>ersistent</a:t>
            </a:r>
            <a:r>
              <a:rPr lang="en-US" sz="2800" dirty="0"/>
              <a:t>, (2) </a:t>
            </a:r>
            <a:r>
              <a:rPr lang="en-US" sz="2800" u="sng" dirty="0">
                <a:solidFill>
                  <a:srgbClr val="00FF00"/>
                </a:solidFill>
              </a:rPr>
              <a:t>B</a:t>
            </a:r>
            <a:r>
              <a:rPr lang="en-US" sz="2800" u="sng" dirty="0"/>
              <a:t>eneficial</a:t>
            </a:r>
            <a:r>
              <a:rPr lang="en-US" sz="2800" dirty="0"/>
              <a:t>, and (3) </a:t>
            </a:r>
            <a:r>
              <a:rPr lang="en-US" sz="2800" u="sng" dirty="0">
                <a:solidFill>
                  <a:srgbClr val="00FF00"/>
                </a:solidFill>
              </a:rPr>
              <a:t>S</a:t>
            </a:r>
            <a:r>
              <a:rPr lang="en-US" sz="2800" u="sng" dirty="0"/>
              <a:t>tructural</a:t>
            </a:r>
            <a:endParaRPr lang="en-US" sz="2800" dirty="0"/>
          </a:p>
          <a:p>
            <a:pPr marL="0" indent="0" eaLnBrk="1" hangingPunct="1">
              <a:buFont typeface="Wingdings" panose="05000000000000000000" pitchFamily="2" charset="2"/>
              <a:buNone/>
              <a:defRPr/>
            </a:pPr>
            <a:r>
              <a:rPr lang="en-US" sz="1500" dirty="0"/>
              <a:t>  </a:t>
            </a:r>
          </a:p>
          <a:p>
            <a:pPr marL="0" indent="0" eaLnBrk="1" hangingPunct="1">
              <a:buFont typeface="Wingdings" panose="05000000000000000000" pitchFamily="2" charset="2"/>
              <a:buNone/>
              <a:defRPr/>
            </a:pPr>
            <a:r>
              <a:rPr lang="en-US" sz="2800" dirty="0"/>
              <a:t>Translation:  Favorable structural changes must be passed down to progeny.</a:t>
            </a:r>
          </a:p>
          <a:p>
            <a:pPr marL="0" indent="0" eaLnBrk="1" hangingPunct="1">
              <a:buFont typeface="Wingdings" panose="05000000000000000000" pitchFamily="2" charset="2"/>
              <a:buNone/>
              <a:defRPr/>
            </a:pPr>
            <a:endParaRPr lang="en-US" sz="2800" dirty="0"/>
          </a:p>
          <a:p>
            <a:pPr marL="0" indent="0" eaLnBrk="1" hangingPunct="1">
              <a:buFont typeface="Wingdings" panose="05000000000000000000" pitchFamily="2" charset="2"/>
              <a:buNone/>
              <a:defRPr/>
            </a:pPr>
            <a:endParaRPr lang="en-US" sz="2800" dirty="0"/>
          </a:p>
        </p:txBody>
      </p:sp>
      <p:pic>
        <p:nvPicPr>
          <p:cNvPr id="162819" name="Picture 6" descr="Fig 8-2">
            <a:extLst>
              <a:ext uri="{FF2B5EF4-FFF2-40B4-BE49-F238E27FC236}">
                <a16:creationId xmlns:a16="http://schemas.microsoft.com/office/drawing/2014/main" id="{EEF52B64-8F00-95A1-81AE-B4645ADD997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27163" y="4213225"/>
            <a:ext cx="2362200" cy="1689100"/>
          </a:xfrm>
        </p:spPr>
      </p:pic>
      <p:pic>
        <p:nvPicPr>
          <p:cNvPr id="162820" name="Picture 7">
            <a:extLst>
              <a:ext uri="{FF2B5EF4-FFF2-40B4-BE49-F238E27FC236}">
                <a16:creationId xmlns:a16="http://schemas.microsoft.com/office/drawing/2014/main" id="{17437EDF-55FE-3F43-FADF-E5E89A35AA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1363" y="4067175"/>
            <a:ext cx="3470275"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9848227-4BF1-6D93-5EDF-27F851EF8B2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B2341A6-1F7D-46C7-A24D-A4F8333A1626}" type="slidenum">
              <a:rPr lang="en-US" altLang="en-US" smtClean="0">
                <a:latin typeface="Arial" panose="020B0604020202020204" pitchFamily="34" charset="0"/>
              </a:rPr>
              <a:pPr>
                <a:defRPr/>
              </a:pPr>
              <a:t>107</a:t>
            </a:fld>
            <a:endParaRPr lang="en-US" altLang="en-US">
              <a:latin typeface="Arial" panose="020B0604020202020204" pitchFamily="34" charset="0"/>
            </a:endParaRPr>
          </a:p>
        </p:txBody>
      </p:sp>
    </p:spTree>
    <p:extLst>
      <p:ext uri="{BB962C8B-B14F-4D97-AF65-F5344CB8AC3E}">
        <p14:creationId xmlns:p14="http://schemas.microsoft.com/office/powerpoint/2010/main" val="2829190550"/>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4866" name="Picture 12" descr="Student Raising Hand (1829-3350 / 42-15523332 © Flirt)">
            <a:extLst>
              <a:ext uri="{FF2B5EF4-FFF2-40B4-BE49-F238E27FC236}">
                <a16:creationId xmlns:a16="http://schemas.microsoft.com/office/drawing/2014/main" id="{64867058-9971-A68F-A7B3-0352533E05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285" r="20000"/>
          <a:stretch>
            <a:fillRect/>
          </a:stretch>
        </p:blipFill>
        <p:spPr bwMode="auto">
          <a:xfrm>
            <a:off x="5791200" y="3657600"/>
            <a:ext cx="33528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Student Raising Hand Pictures | Download Free Images on Unsplash">
            <a:extLst>
              <a:ext uri="{FF2B5EF4-FFF2-40B4-BE49-F238E27FC236}">
                <a16:creationId xmlns:a16="http://schemas.microsoft.com/office/drawing/2014/main" id="{FFF1EEF3-1E14-5B46-67A4-0777A6C564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644900"/>
            <a:ext cx="48482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FABC5C0-2EED-1CED-FE2D-EE65AF5D9CE9}"/>
              </a:ext>
            </a:extLst>
          </p:cNvPr>
          <p:cNvSpPr>
            <a:spLocks noGrp="1"/>
          </p:cNvSpPr>
          <p:nvPr>
            <p:ph type="title"/>
          </p:nvPr>
        </p:nvSpPr>
        <p:spPr>
          <a:xfrm>
            <a:off x="400050" y="2667000"/>
            <a:ext cx="2952750" cy="1143000"/>
          </a:xfrm>
        </p:spPr>
        <p:txBody>
          <a:bodyPr/>
          <a:lstStyle/>
          <a:p>
            <a:pPr>
              <a:defRPr/>
            </a:pPr>
            <a:r>
              <a:rPr lang="en-US" sz="3200" i="1" dirty="0">
                <a:solidFill>
                  <a:srgbClr val="FFCC00"/>
                </a:solidFill>
              </a:rPr>
              <a:t>What You Should Ask Your Teacher about Fruit fly</a:t>
            </a:r>
            <a:br>
              <a:rPr lang="en-US" sz="3200" i="1" dirty="0">
                <a:solidFill>
                  <a:srgbClr val="FFCC00"/>
                </a:solidFill>
              </a:rPr>
            </a:br>
            <a:r>
              <a:rPr lang="en-US" sz="3200" i="1" dirty="0">
                <a:solidFill>
                  <a:srgbClr val="FFCC00"/>
                </a:solidFill>
              </a:rPr>
              <a:t>“Evolution” </a:t>
            </a:r>
          </a:p>
        </p:txBody>
      </p:sp>
      <p:sp>
        <p:nvSpPr>
          <p:cNvPr id="4" name="Slide Number Placeholder 3">
            <a:extLst>
              <a:ext uri="{FF2B5EF4-FFF2-40B4-BE49-F238E27FC236}">
                <a16:creationId xmlns:a16="http://schemas.microsoft.com/office/drawing/2014/main" id="{16FE66B5-244A-300F-6208-8E27BB72AA4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3580533-35C9-435C-9EC4-A9C97AF93332}" type="slidenum">
              <a:rPr lang="en-US" altLang="en-US" smtClean="0">
                <a:latin typeface="Arial" panose="020B0604020202020204" pitchFamily="34" charset="0"/>
              </a:rPr>
              <a:pPr>
                <a:defRPr/>
              </a:pPr>
              <a:t>108</a:t>
            </a:fld>
            <a:endParaRPr lang="en-US" altLang="en-US">
              <a:latin typeface="Arial" panose="020B0604020202020204" pitchFamily="34" charset="0"/>
            </a:endParaRPr>
          </a:p>
        </p:txBody>
      </p:sp>
      <p:sp>
        <p:nvSpPr>
          <p:cNvPr id="152582" name="AutoShape 2">
            <a:extLst>
              <a:ext uri="{FF2B5EF4-FFF2-40B4-BE49-F238E27FC236}">
                <a16:creationId xmlns:a16="http://schemas.microsoft.com/office/drawing/2014/main" id="{FADCDF81-CA97-3EBA-828E-35BFE88FB565}"/>
              </a:ext>
            </a:extLst>
          </p:cNvPr>
          <p:cNvSpPr>
            <a:spLocks noChangeArrowheads="1"/>
          </p:cNvSpPr>
          <p:nvPr/>
        </p:nvSpPr>
        <p:spPr bwMode="auto">
          <a:xfrm>
            <a:off x="3429000" y="-152400"/>
            <a:ext cx="4038600" cy="4479925"/>
          </a:xfrm>
          <a:prstGeom prst="wedgeEllipseCallout">
            <a:avLst>
              <a:gd name="adj1" fmla="val 40662"/>
              <a:gd name="adj2" fmla="val 51667"/>
            </a:avLst>
          </a:prstGeom>
          <a:solidFill>
            <a:schemeClr val="tx1"/>
          </a:solidFill>
          <a:ln w="15875">
            <a:solidFill>
              <a:srgbClr val="000000"/>
            </a:solidFill>
            <a:miter lim="800000"/>
            <a:headEnd/>
            <a:tailEnd/>
          </a:ln>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2400" dirty="0">
                <a:solidFill>
                  <a:srgbClr val="000000"/>
                </a:solidFill>
                <a:latin typeface="Comic Sans MS" panose="030F0702030302020204" pitchFamily="66" charset="0"/>
              </a:rPr>
              <a:t>If fruit fly mutations demonstrate macroevolution, then </a:t>
            </a:r>
            <a:r>
              <a:rPr lang="en-US" altLang="en-US" sz="2400" u="sng" dirty="0">
                <a:solidFill>
                  <a:srgbClr val="000000"/>
                </a:solidFill>
                <a:latin typeface="Comic Sans MS" panose="030F0702030302020204" pitchFamily="66" charset="0"/>
              </a:rPr>
              <a:t>what new </a:t>
            </a:r>
            <a:r>
              <a:rPr lang="en-US" altLang="en-US" sz="2400" b="1" i="1" u="sng" dirty="0">
                <a:solidFill>
                  <a:srgbClr val="000000"/>
                </a:solidFill>
                <a:latin typeface="Comic Sans MS" panose="030F0702030302020204" pitchFamily="66" charset="0"/>
              </a:rPr>
              <a:t>beneficial</a:t>
            </a:r>
            <a:r>
              <a:rPr lang="en-US" altLang="en-US" sz="2400" u="sng" dirty="0">
                <a:solidFill>
                  <a:srgbClr val="000000"/>
                </a:solidFill>
                <a:latin typeface="Comic Sans MS" panose="030F0702030302020204" pitchFamily="66" charset="0"/>
              </a:rPr>
              <a:t> genes</a:t>
            </a:r>
            <a:r>
              <a:rPr lang="en-US" altLang="en-US" sz="2400" dirty="0">
                <a:solidFill>
                  <a:srgbClr val="000000"/>
                </a:solidFill>
                <a:latin typeface="Comic Sans MS" panose="030F0702030302020204" pitchFamily="66" charset="0"/>
              </a:rPr>
              <a:t> have been added to the fruit fly genome?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52582"/>
                                        </p:tgtEl>
                                        <p:attrNameLst>
                                          <p:attrName>style.visibility</p:attrName>
                                        </p:attrNameLst>
                                      </p:cBhvr>
                                      <p:to>
                                        <p:strVal val="visible"/>
                                      </p:to>
                                    </p:set>
                                    <p:animEffect transition="in" filter="fade">
                                      <p:cBhvr>
                                        <p:cTn id="7" dur="1000"/>
                                        <p:tgtEl>
                                          <p:spTgt spid="152582"/>
                                        </p:tgtEl>
                                      </p:cBhvr>
                                    </p:animEffect>
                                    <p:anim calcmode="lin" valueType="num">
                                      <p:cBhvr>
                                        <p:cTn id="8" dur="1000" fill="hold"/>
                                        <p:tgtEl>
                                          <p:spTgt spid="152582"/>
                                        </p:tgtEl>
                                        <p:attrNameLst>
                                          <p:attrName>ppt_x</p:attrName>
                                        </p:attrNameLst>
                                      </p:cBhvr>
                                      <p:tavLst>
                                        <p:tav tm="0">
                                          <p:val>
                                            <p:strVal val="#ppt_x"/>
                                          </p:val>
                                        </p:tav>
                                        <p:tav tm="100000">
                                          <p:val>
                                            <p:strVal val="#ppt_x"/>
                                          </p:val>
                                        </p:tav>
                                      </p:tavLst>
                                    </p:anim>
                                    <p:anim calcmode="lin" valueType="num">
                                      <p:cBhvr>
                                        <p:cTn id="9" dur="1000" fill="hold"/>
                                        <p:tgtEl>
                                          <p:spTgt spid="1525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2"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B7968EF7-B788-7794-8D8E-335558CACDC0}"/>
              </a:ext>
            </a:extLst>
          </p:cNvPr>
          <p:cNvSpPr>
            <a:spLocks noGrp="1" noChangeArrowheads="1"/>
          </p:cNvSpPr>
          <p:nvPr>
            <p:ph type="title"/>
          </p:nvPr>
        </p:nvSpPr>
        <p:spPr>
          <a:xfrm>
            <a:off x="1295400" y="2057400"/>
            <a:ext cx="6553200" cy="1143000"/>
          </a:xfrm>
        </p:spPr>
        <p:txBody>
          <a:bodyPr/>
          <a:lstStyle/>
          <a:p>
            <a:pPr eaLnBrk="1" hangingPunct="1">
              <a:defRPr/>
            </a:pPr>
            <a:r>
              <a:rPr lang="en-US" sz="3200" dirty="0">
                <a:solidFill>
                  <a:schemeClr val="tx1"/>
                </a:solidFill>
              </a:rPr>
              <a:t>Point VIII Take Home Message</a:t>
            </a:r>
            <a:br>
              <a:rPr lang="en-US" sz="4000" dirty="0">
                <a:solidFill>
                  <a:srgbClr val="FFCC00"/>
                </a:solidFill>
              </a:rPr>
            </a:br>
            <a:r>
              <a:rPr lang="en-US" sz="1400" dirty="0">
                <a:solidFill>
                  <a:srgbClr val="FFCC00"/>
                </a:solidFill>
              </a:rPr>
              <a:t> </a:t>
            </a:r>
            <a:br>
              <a:rPr lang="en-US" sz="4000" dirty="0">
                <a:solidFill>
                  <a:srgbClr val="FFCC00"/>
                </a:solidFill>
              </a:rPr>
            </a:br>
            <a:r>
              <a:rPr lang="en-US" sz="2800" dirty="0">
                <a:solidFill>
                  <a:srgbClr val="FFCC00"/>
                </a:solidFill>
              </a:rPr>
              <a:t>Fruit Flies Mutations Demonstrate Microevolution and not Macroevolution</a:t>
            </a:r>
            <a:endParaRPr lang="en-US" sz="2800" dirty="0">
              <a:solidFill>
                <a:srgbClr val="FFCC00"/>
              </a:solidFill>
              <a:cs typeface="Arial" charset="0"/>
            </a:endParaRPr>
          </a:p>
        </p:txBody>
      </p:sp>
      <p:sp>
        <p:nvSpPr>
          <p:cNvPr id="2" name="Slide Number Placeholder 1">
            <a:extLst>
              <a:ext uri="{FF2B5EF4-FFF2-40B4-BE49-F238E27FC236}">
                <a16:creationId xmlns:a16="http://schemas.microsoft.com/office/drawing/2014/main" id="{1FD403D2-0D6B-FE2E-995A-898556CBEAD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02798E6-689E-4446-8821-C27BA318131D}" type="slidenum">
              <a:rPr lang="en-US" altLang="en-US" smtClean="0">
                <a:latin typeface="Arial" panose="020B0604020202020204" pitchFamily="34" charset="0"/>
              </a:rPr>
              <a:pPr>
                <a:defRPr/>
              </a:pPr>
              <a:t>109</a:t>
            </a:fld>
            <a:endParaRPr lang="en-US" altLang="en-US">
              <a:latin typeface="Arial" panose="020B0604020202020204" pitchFamily="34" charset="0"/>
            </a:endParaRPr>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7122" name="Rectangle 2">
            <a:extLst>
              <a:ext uri="{FF2B5EF4-FFF2-40B4-BE49-F238E27FC236}">
                <a16:creationId xmlns:a16="http://schemas.microsoft.com/office/drawing/2014/main" id="{11BDAD3E-2BCC-432F-5655-FE2FC5610951}"/>
              </a:ext>
            </a:extLst>
          </p:cNvPr>
          <p:cNvSpPr>
            <a:spLocks noGrp="1" noChangeArrowheads="1"/>
          </p:cNvSpPr>
          <p:nvPr>
            <p:ph type="title"/>
          </p:nvPr>
        </p:nvSpPr>
        <p:spPr>
          <a:xfrm>
            <a:off x="457200" y="260350"/>
            <a:ext cx="8229600" cy="1143000"/>
          </a:xfrm>
        </p:spPr>
        <p:txBody>
          <a:bodyPr/>
          <a:lstStyle/>
          <a:p>
            <a:pPr eaLnBrk="1" hangingPunct="1">
              <a:defRPr/>
            </a:pPr>
            <a:r>
              <a:rPr lang="en-US" sz="3200" dirty="0">
                <a:solidFill>
                  <a:srgbClr val="FFCC00"/>
                </a:solidFill>
              </a:rPr>
              <a:t>IX. Vestigial Organs</a:t>
            </a:r>
            <a:endParaRPr lang="el-GR" sz="3200" dirty="0">
              <a:solidFill>
                <a:srgbClr val="FFCC00"/>
              </a:solidFill>
              <a:cs typeface="Times New Roman" pitchFamily="18" charset="0"/>
            </a:endParaRPr>
          </a:p>
        </p:txBody>
      </p:sp>
      <p:sp>
        <p:nvSpPr>
          <p:cNvPr id="517123" name="Text Box 3">
            <a:extLst>
              <a:ext uri="{FF2B5EF4-FFF2-40B4-BE49-F238E27FC236}">
                <a16:creationId xmlns:a16="http://schemas.microsoft.com/office/drawing/2014/main" id="{07D0CF22-3FD1-7B4B-3CF2-E52D0F4F7A48}"/>
              </a:ext>
            </a:extLst>
          </p:cNvPr>
          <p:cNvSpPr txBox="1">
            <a:spLocks noChangeArrowheads="1"/>
          </p:cNvSpPr>
          <p:nvPr/>
        </p:nvSpPr>
        <p:spPr bwMode="auto">
          <a:xfrm>
            <a:off x="2123770" y="1171575"/>
            <a:ext cx="4876800" cy="457200"/>
          </a:xfrm>
          <a:prstGeom prst="rect">
            <a:avLst/>
          </a:prstGeom>
          <a:noFill/>
          <a:ln w="9525">
            <a:noFill/>
            <a:miter lim="800000"/>
            <a:headEnd/>
            <a:tailEnd/>
          </a:ln>
          <a:effectLst/>
        </p:spPr>
        <p:txBody>
          <a:bodyPr>
            <a:spAutoFit/>
          </a:bodyPr>
          <a:lstStyle/>
          <a:p>
            <a:pPr algn="ctr">
              <a:spcBef>
                <a:spcPct val="50000"/>
              </a:spcBef>
              <a:defRPr/>
            </a:pPr>
            <a:r>
              <a:rPr lang="en-US" sz="2400" dirty="0">
                <a:effectLst>
                  <a:outerShdw blurRad="38100" dist="38100" dir="2700000" algn="tl">
                    <a:srgbClr val="000000"/>
                  </a:outerShdw>
                </a:effectLst>
              </a:rPr>
              <a:t>The Usual Suspects</a:t>
            </a:r>
          </a:p>
        </p:txBody>
      </p:sp>
      <p:sp>
        <p:nvSpPr>
          <p:cNvPr id="517124" name="Text Box 4">
            <a:extLst>
              <a:ext uri="{FF2B5EF4-FFF2-40B4-BE49-F238E27FC236}">
                <a16:creationId xmlns:a16="http://schemas.microsoft.com/office/drawing/2014/main" id="{015A54D9-935A-3611-B3CB-91889B633DD4}"/>
              </a:ext>
            </a:extLst>
          </p:cNvPr>
          <p:cNvSpPr txBox="1">
            <a:spLocks noChangeArrowheads="1"/>
          </p:cNvSpPr>
          <p:nvPr/>
        </p:nvSpPr>
        <p:spPr bwMode="auto">
          <a:xfrm>
            <a:off x="990600" y="1401763"/>
            <a:ext cx="1981200" cy="457200"/>
          </a:xfrm>
          <a:prstGeom prst="rect">
            <a:avLst/>
          </a:prstGeom>
          <a:noFill/>
          <a:ln w="9525">
            <a:noFill/>
            <a:miter lim="800000"/>
            <a:headEnd/>
            <a:tailEnd/>
          </a:ln>
          <a:effectLst/>
        </p:spPr>
        <p:txBody>
          <a:bodyPr>
            <a:spAutoFit/>
          </a:bodyPr>
          <a:lstStyle/>
          <a:p>
            <a:pPr algn="ctr">
              <a:spcBef>
                <a:spcPct val="50000"/>
              </a:spcBef>
              <a:defRPr/>
            </a:pPr>
            <a:r>
              <a:rPr lang="en-US" sz="2400" dirty="0">
                <a:solidFill>
                  <a:srgbClr val="FFCC00"/>
                </a:solidFill>
                <a:effectLst>
                  <a:outerShdw blurRad="38100" dist="38100" dir="2700000" algn="tl">
                    <a:srgbClr val="000000"/>
                  </a:outerShdw>
                </a:effectLst>
              </a:rPr>
              <a:t>Tonsils</a:t>
            </a:r>
          </a:p>
        </p:txBody>
      </p:sp>
      <p:sp>
        <p:nvSpPr>
          <p:cNvPr id="517127" name="Text Box 7">
            <a:extLst>
              <a:ext uri="{FF2B5EF4-FFF2-40B4-BE49-F238E27FC236}">
                <a16:creationId xmlns:a16="http://schemas.microsoft.com/office/drawing/2014/main" id="{AF13968B-E0E3-1FB9-4E9E-1056B20FD435}"/>
              </a:ext>
            </a:extLst>
          </p:cNvPr>
          <p:cNvSpPr txBox="1">
            <a:spLocks noChangeArrowheads="1"/>
          </p:cNvSpPr>
          <p:nvPr/>
        </p:nvSpPr>
        <p:spPr bwMode="auto">
          <a:xfrm>
            <a:off x="3571570" y="3760788"/>
            <a:ext cx="1981200" cy="830262"/>
          </a:xfrm>
          <a:prstGeom prst="rect">
            <a:avLst/>
          </a:prstGeom>
          <a:noFill/>
          <a:ln w="9525">
            <a:noFill/>
            <a:miter lim="800000"/>
            <a:headEnd/>
            <a:tailEnd/>
          </a:ln>
          <a:effectLst/>
        </p:spPr>
        <p:txBody>
          <a:bodyPr>
            <a:spAutoFit/>
          </a:bodyPr>
          <a:lstStyle/>
          <a:p>
            <a:pPr algn="ctr">
              <a:spcBef>
                <a:spcPct val="50000"/>
              </a:spcBef>
              <a:defRPr/>
            </a:pPr>
            <a:r>
              <a:rPr lang="en-US" sz="2400" dirty="0">
                <a:solidFill>
                  <a:srgbClr val="FFCC00"/>
                </a:solidFill>
                <a:effectLst>
                  <a:outerShdw blurRad="38100" dist="38100" dir="2700000" algn="tl">
                    <a:srgbClr val="000000"/>
                  </a:outerShdw>
                </a:effectLst>
              </a:rPr>
              <a:t>Tailbone (coccyx)</a:t>
            </a:r>
          </a:p>
        </p:txBody>
      </p:sp>
      <p:sp>
        <p:nvSpPr>
          <p:cNvPr id="517128" name="Text Box 8">
            <a:extLst>
              <a:ext uri="{FF2B5EF4-FFF2-40B4-BE49-F238E27FC236}">
                <a16:creationId xmlns:a16="http://schemas.microsoft.com/office/drawing/2014/main" id="{6B61CFA4-3F19-8D5E-13E7-2464FA6BA759}"/>
              </a:ext>
            </a:extLst>
          </p:cNvPr>
          <p:cNvSpPr txBox="1">
            <a:spLocks noChangeArrowheads="1"/>
          </p:cNvSpPr>
          <p:nvPr/>
        </p:nvSpPr>
        <p:spPr bwMode="auto">
          <a:xfrm>
            <a:off x="6201696" y="1531938"/>
            <a:ext cx="1981200" cy="457200"/>
          </a:xfrm>
          <a:prstGeom prst="rect">
            <a:avLst/>
          </a:prstGeom>
          <a:noFill/>
          <a:ln w="9525">
            <a:noFill/>
            <a:miter lim="800000"/>
            <a:headEnd/>
            <a:tailEnd/>
          </a:ln>
          <a:effectLst/>
        </p:spPr>
        <p:txBody>
          <a:bodyPr>
            <a:spAutoFit/>
          </a:bodyPr>
          <a:lstStyle/>
          <a:p>
            <a:pPr algn="ctr">
              <a:spcBef>
                <a:spcPct val="50000"/>
              </a:spcBef>
              <a:defRPr/>
            </a:pPr>
            <a:r>
              <a:rPr lang="en-US" sz="2400" dirty="0">
                <a:solidFill>
                  <a:srgbClr val="FFCC00"/>
                </a:solidFill>
                <a:effectLst>
                  <a:outerShdw blurRad="38100" dist="38100" dir="2700000" algn="tl">
                    <a:srgbClr val="000000"/>
                  </a:outerShdw>
                </a:effectLst>
              </a:rPr>
              <a:t>Appendix</a:t>
            </a:r>
          </a:p>
        </p:txBody>
      </p:sp>
      <p:pic>
        <p:nvPicPr>
          <p:cNvPr id="167943" name="Picture 12" descr="201px-Throat_with_Tonsils_0012J">
            <a:extLst>
              <a:ext uri="{FF2B5EF4-FFF2-40B4-BE49-F238E27FC236}">
                <a16:creationId xmlns:a16="http://schemas.microsoft.com/office/drawing/2014/main" id="{2244F899-0848-A3DB-74F0-700C2E8AA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46263"/>
            <a:ext cx="191452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4" name="Picture 14" descr="appendix-4">
            <a:extLst>
              <a:ext uri="{FF2B5EF4-FFF2-40B4-BE49-F238E27FC236}">
                <a16:creationId xmlns:a16="http://schemas.microsoft.com/office/drawing/2014/main" id="{2645D810-C1A8-037A-28B5-4B0D95DD3D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2850" y="1998663"/>
            <a:ext cx="1784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5" name="Picture 16" descr="coccyx-anterior">
            <a:extLst>
              <a:ext uri="{FF2B5EF4-FFF2-40B4-BE49-F238E27FC236}">
                <a16:creationId xmlns:a16="http://schemas.microsoft.com/office/drawing/2014/main" id="{BC0C427F-AACD-374B-791F-E368A528DA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2300" y="1803400"/>
            <a:ext cx="28194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009B3BF-C279-4C09-9FE4-34C46810DF7D}"/>
              </a:ext>
            </a:extLst>
          </p:cNvPr>
          <p:cNvSpPr>
            <a:spLocks noGrp="1"/>
          </p:cNvSpPr>
          <p:nvPr>
            <p:ph type="sldNum" sz="quarter" idx="12"/>
          </p:nvPr>
        </p:nvSpPr>
        <p:spPr>
          <a:xfrm>
            <a:off x="6705600" y="559117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26DB209-2792-4E45-B815-E499F517A0CC}" type="slidenum">
              <a:rPr lang="en-US" altLang="en-US" smtClean="0">
                <a:latin typeface="Arial" panose="020B0604020202020204" pitchFamily="34" charset="0"/>
              </a:rPr>
              <a:pPr>
                <a:defRPr/>
              </a:pPr>
              <a:t>110</a:t>
            </a:fld>
            <a:endParaRPr lang="en-US" altLang="en-US" dirty="0">
              <a:latin typeface="Arial" panose="020B0604020202020204" pitchFamily="34" charset="0"/>
            </a:endParaRPr>
          </a:p>
        </p:txBody>
      </p:sp>
      <p:sp>
        <p:nvSpPr>
          <p:cNvPr id="3" name="TextBox 2">
            <a:extLst>
              <a:ext uri="{FF2B5EF4-FFF2-40B4-BE49-F238E27FC236}">
                <a16:creationId xmlns:a16="http://schemas.microsoft.com/office/drawing/2014/main" id="{2124D19C-2747-1BF1-4F14-CFEDBAA521F6}"/>
              </a:ext>
            </a:extLst>
          </p:cNvPr>
          <p:cNvSpPr txBox="1"/>
          <p:nvPr/>
        </p:nvSpPr>
        <p:spPr>
          <a:xfrm>
            <a:off x="773113" y="4673600"/>
            <a:ext cx="7586662" cy="1384300"/>
          </a:xfrm>
          <a:prstGeom prst="rect">
            <a:avLst/>
          </a:prstGeom>
          <a:noFill/>
        </p:spPr>
        <p:txBody>
          <a:bodyPr>
            <a:spAutoFit/>
          </a:bodyPr>
          <a:lstStyle/>
          <a:p>
            <a:pPr eaLnBrk="1" hangingPunct="1">
              <a:buFontTx/>
              <a:buBlip>
                <a:blip r:embed="rId6"/>
              </a:buBlip>
              <a:defRPr/>
            </a:pPr>
            <a:r>
              <a:rPr lang="en-US" sz="2100" dirty="0">
                <a:latin typeface="+mj-lt"/>
              </a:rPr>
              <a:t> In 1931, the German Scientist Alfred </a:t>
            </a:r>
            <a:r>
              <a:rPr lang="en-US" sz="2100" dirty="0" err="1">
                <a:latin typeface="+mj-lt"/>
              </a:rPr>
              <a:t>Wiedersheim</a:t>
            </a:r>
            <a:r>
              <a:rPr lang="en-US" sz="2100" dirty="0">
                <a:latin typeface="+mj-lt"/>
              </a:rPr>
              <a:t>, in a   book entitled, </a:t>
            </a:r>
            <a:r>
              <a:rPr lang="en-US" sz="2100" i="1" dirty="0">
                <a:latin typeface="+mj-lt"/>
              </a:rPr>
              <a:t>The Science Of Life,</a:t>
            </a:r>
            <a:r>
              <a:rPr lang="en-US" sz="2100" dirty="0">
                <a:latin typeface="+mj-lt"/>
              </a:rPr>
              <a:t> listed 180 </a:t>
            </a:r>
            <a:r>
              <a:rPr lang="en-US" sz="2100" i="1" dirty="0">
                <a:latin typeface="+mj-lt"/>
              </a:rPr>
              <a:t>“useless” </a:t>
            </a:r>
            <a:r>
              <a:rPr lang="en-US" sz="2100" dirty="0">
                <a:latin typeface="+mj-lt"/>
              </a:rPr>
              <a:t>vestigial organs in the human body alone</a:t>
            </a:r>
          </a:p>
          <a:p>
            <a:pPr>
              <a:defRPr/>
            </a:pPr>
            <a:endParaRPr lang="en-US" sz="2100" dirty="0">
              <a:latin typeface="+mj-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3BA727-BB8F-BF5A-D380-2B905D74777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1E8E3F9-FD12-4D4F-8FC3-A8A162BE6781}" type="slidenum">
              <a:rPr lang="en-US" altLang="en-US" smtClean="0">
                <a:latin typeface="Arial" panose="020B0604020202020204" pitchFamily="34" charset="0"/>
              </a:rPr>
              <a:pPr>
                <a:defRPr/>
              </a:pPr>
              <a:t>111</a:t>
            </a:fld>
            <a:endParaRPr lang="en-US" altLang="en-US">
              <a:latin typeface="Arial" panose="020B0604020202020204" pitchFamily="34" charset="0"/>
            </a:endParaRPr>
          </a:p>
        </p:txBody>
      </p:sp>
      <p:pic>
        <p:nvPicPr>
          <p:cNvPr id="172035" name="Content Placeholder 6" descr="A screenshot of a cell phone&#10;&#10;Description automatically generated">
            <a:extLst>
              <a:ext uri="{FF2B5EF4-FFF2-40B4-BE49-F238E27FC236}">
                <a16:creationId xmlns:a16="http://schemas.microsoft.com/office/drawing/2014/main" id="{0EA4E2E0-9230-E3AB-F0BC-8A8488F8F0E4}"/>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228600" y="762000"/>
            <a:ext cx="4762500" cy="4762500"/>
          </a:xfrm>
        </p:spPr>
      </p:pic>
      <p:pic>
        <p:nvPicPr>
          <p:cNvPr id="172036" name="Picture 8" descr="A close up of text on a white background&#10;&#10;Description automatically generated">
            <a:extLst>
              <a:ext uri="{FF2B5EF4-FFF2-40B4-BE49-F238E27FC236}">
                <a16:creationId xmlns:a16="http://schemas.microsoft.com/office/drawing/2014/main" id="{274080AD-37B1-0CE6-FC1C-B375E2CF69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1950" y="762000"/>
            <a:ext cx="47625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1218" name="Rectangle 2">
            <a:extLst>
              <a:ext uri="{FF2B5EF4-FFF2-40B4-BE49-F238E27FC236}">
                <a16:creationId xmlns:a16="http://schemas.microsoft.com/office/drawing/2014/main" id="{6DDB1E91-C888-EF92-5969-4C44B65BBB9E}"/>
              </a:ext>
            </a:extLst>
          </p:cNvPr>
          <p:cNvSpPr>
            <a:spLocks noGrp="1" noChangeArrowheads="1"/>
          </p:cNvSpPr>
          <p:nvPr>
            <p:ph type="body" sz="half" idx="1"/>
          </p:nvPr>
        </p:nvSpPr>
        <p:spPr>
          <a:xfrm>
            <a:off x="545688" y="681038"/>
            <a:ext cx="8305800" cy="5562600"/>
          </a:xfrm>
        </p:spPr>
        <p:txBody>
          <a:bodyPr/>
          <a:lstStyle/>
          <a:p>
            <a:pPr marL="0" indent="0" algn="ctr" eaLnBrk="1" hangingPunct="1">
              <a:buFont typeface="Wingdings" panose="05000000000000000000" pitchFamily="2" charset="2"/>
              <a:buNone/>
              <a:defRPr/>
            </a:pPr>
            <a:r>
              <a:rPr lang="en-US" sz="2800" dirty="0">
                <a:solidFill>
                  <a:srgbClr val="FFC000"/>
                </a:solidFill>
              </a:rPr>
              <a:t>44 Years Ago</a:t>
            </a:r>
          </a:p>
          <a:p>
            <a:pPr marL="0" indent="0" eaLnBrk="1" hangingPunct="1">
              <a:buFont typeface="Wingdings" panose="05000000000000000000" pitchFamily="2" charset="2"/>
              <a:buNone/>
              <a:defRPr/>
            </a:pPr>
            <a:endParaRPr lang="en-US" sz="2200" dirty="0">
              <a:solidFill>
                <a:srgbClr val="FFCC00"/>
              </a:solidFill>
            </a:endParaRPr>
          </a:p>
          <a:p>
            <a:pPr marL="0" indent="0" eaLnBrk="1" hangingPunct="1">
              <a:buFont typeface="Wingdings" panose="05000000000000000000" pitchFamily="2" charset="2"/>
              <a:buNone/>
              <a:defRPr/>
            </a:pPr>
            <a:r>
              <a:rPr lang="en-US" sz="2550" dirty="0">
                <a:solidFill>
                  <a:srgbClr val="FFCC00"/>
                </a:solidFill>
              </a:rPr>
              <a:t> </a:t>
            </a:r>
          </a:p>
          <a:p>
            <a:pPr marL="0" indent="0" eaLnBrk="1" hangingPunct="1">
              <a:buFont typeface="Wingdings" panose="05000000000000000000" pitchFamily="2" charset="2"/>
              <a:buNone/>
              <a:defRPr/>
            </a:pPr>
            <a:r>
              <a:rPr lang="en-US" sz="2200" dirty="0">
                <a:solidFill>
                  <a:srgbClr val="FFCC00"/>
                </a:solidFill>
              </a:rPr>
              <a:t>- S.R. </a:t>
            </a:r>
            <a:r>
              <a:rPr lang="en-US" sz="2200" dirty="0" err="1">
                <a:solidFill>
                  <a:srgbClr val="FFCC00"/>
                </a:solidFill>
              </a:rPr>
              <a:t>Scadding</a:t>
            </a:r>
            <a:r>
              <a:rPr lang="en-US" sz="2200" dirty="0">
                <a:solidFill>
                  <a:srgbClr val="FFCC00"/>
                </a:solidFill>
              </a:rPr>
              <a:t>, 1981, </a:t>
            </a:r>
            <a:r>
              <a:rPr lang="en-US" sz="2200" i="1" dirty="0">
                <a:solidFill>
                  <a:srgbClr val="FFCC00"/>
                </a:solidFill>
              </a:rPr>
              <a:t>Evolutionary Theory. </a:t>
            </a:r>
            <a:r>
              <a:rPr lang="en-US" sz="2200" dirty="0">
                <a:solidFill>
                  <a:srgbClr val="FFCC00"/>
                </a:solidFill>
              </a:rPr>
              <a:t>5:173-176</a:t>
            </a:r>
          </a:p>
        </p:txBody>
      </p:sp>
      <p:pic>
        <p:nvPicPr>
          <p:cNvPr id="178179" name="Picture 5" descr="Steven Scadding">
            <a:extLst>
              <a:ext uri="{FF2B5EF4-FFF2-40B4-BE49-F238E27FC236}">
                <a16:creationId xmlns:a16="http://schemas.microsoft.com/office/drawing/2014/main" id="{D793AB34-B657-8994-DE3C-54A6036B87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763" y="2819400"/>
            <a:ext cx="20224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168D9DC-79CA-3BD7-0840-EAF9FBFF7D9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9CED0F1-04A1-4A6B-B10B-EE1B418C1C0E}" type="slidenum">
              <a:rPr lang="en-US" altLang="en-US" smtClean="0">
                <a:latin typeface="Arial" panose="020B0604020202020204" pitchFamily="34" charset="0"/>
              </a:rPr>
              <a:pPr>
                <a:defRPr/>
              </a:pPr>
              <a:t>112</a:t>
            </a:fld>
            <a:endParaRPr lang="en-US" altLang="en-US">
              <a:latin typeface="Arial" panose="020B0604020202020204" pitchFamily="34" charset="0"/>
            </a:endParaRPr>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A5BF1FA-0036-1EA3-2CCD-88DED20540D9}"/>
            </a:ext>
          </a:extLst>
        </p:cNvPr>
        <p:cNvGrpSpPr/>
        <p:nvPr/>
      </p:nvGrpSpPr>
      <p:grpSpPr>
        <a:xfrm>
          <a:off x="0" y="0"/>
          <a:ext cx="0" cy="0"/>
          <a:chOff x="0" y="0"/>
          <a:chExt cx="0" cy="0"/>
        </a:xfrm>
      </p:grpSpPr>
      <p:sp>
        <p:nvSpPr>
          <p:cNvPr id="521218" name="Rectangle 2">
            <a:extLst>
              <a:ext uri="{FF2B5EF4-FFF2-40B4-BE49-F238E27FC236}">
                <a16:creationId xmlns:a16="http://schemas.microsoft.com/office/drawing/2014/main" id="{24C27B46-9C5A-F4C5-2269-19C11601E5DD}"/>
              </a:ext>
            </a:extLst>
          </p:cNvPr>
          <p:cNvSpPr>
            <a:spLocks noGrp="1" noChangeArrowheads="1"/>
          </p:cNvSpPr>
          <p:nvPr>
            <p:ph type="body" sz="half" idx="1"/>
          </p:nvPr>
        </p:nvSpPr>
        <p:spPr>
          <a:xfrm>
            <a:off x="545688" y="681038"/>
            <a:ext cx="8305800" cy="5562600"/>
          </a:xfrm>
        </p:spPr>
        <p:txBody>
          <a:bodyPr/>
          <a:lstStyle/>
          <a:p>
            <a:pPr marL="0" indent="0" algn="ctr" eaLnBrk="1" hangingPunct="1">
              <a:buFont typeface="Wingdings" panose="05000000000000000000" pitchFamily="2" charset="2"/>
              <a:buNone/>
              <a:defRPr/>
            </a:pPr>
            <a:r>
              <a:rPr lang="en-US" sz="2800" dirty="0">
                <a:solidFill>
                  <a:srgbClr val="FFC000"/>
                </a:solidFill>
              </a:rPr>
              <a:t>44 Years Ago</a:t>
            </a:r>
          </a:p>
          <a:p>
            <a:pPr marL="0" indent="0" eaLnBrk="1" hangingPunct="1">
              <a:buFont typeface="Wingdings" panose="05000000000000000000" pitchFamily="2" charset="2"/>
              <a:buNone/>
              <a:defRPr/>
            </a:pPr>
            <a:r>
              <a:rPr lang="en-US" sz="2600" i="1" dirty="0"/>
              <a:t>“vestigial organs provide no evidence for evolutionary theory</a:t>
            </a:r>
            <a:r>
              <a:rPr lang="en-US" sz="2600" dirty="0"/>
              <a:t>” </a:t>
            </a:r>
          </a:p>
          <a:p>
            <a:pPr marL="0" indent="0" eaLnBrk="1" hangingPunct="1">
              <a:buFont typeface="Wingdings" panose="05000000000000000000" pitchFamily="2" charset="2"/>
              <a:buNone/>
              <a:defRPr/>
            </a:pPr>
            <a:r>
              <a:rPr lang="en-US" sz="2200" dirty="0">
                <a:solidFill>
                  <a:srgbClr val="FFCC00"/>
                </a:solidFill>
              </a:rPr>
              <a:t>- S.R. </a:t>
            </a:r>
            <a:r>
              <a:rPr lang="en-US" sz="2200" dirty="0" err="1">
                <a:solidFill>
                  <a:srgbClr val="FFCC00"/>
                </a:solidFill>
              </a:rPr>
              <a:t>Scadding</a:t>
            </a:r>
            <a:r>
              <a:rPr lang="en-US" sz="2200" dirty="0">
                <a:solidFill>
                  <a:srgbClr val="FFCC00"/>
                </a:solidFill>
              </a:rPr>
              <a:t>, 1981, </a:t>
            </a:r>
            <a:r>
              <a:rPr lang="en-US" sz="2200" i="1" dirty="0">
                <a:solidFill>
                  <a:srgbClr val="FFCC00"/>
                </a:solidFill>
              </a:rPr>
              <a:t>Evolutionary Theory. </a:t>
            </a:r>
            <a:r>
              <a:rPr lang="en-US" sz="2200" dirty="0">
                <a:solidFill>
                  <a:srgbClr val="FFCC00"/>
                </a:solidFill>
              </a:rPr>
              <a:t>5:173-176</a:t>
            </a:r>
          </a:p>
        </p:txBody>
      </p:sp>
      <p:pic>
        <p:nvPicPr>
          <p:cNvPr id="178179" name="Picture 5" descr="Steven Scadding">
            <a:extLst>
              <a:ext uri="{FF2B5EF4-FFF2-40B4-BE49-F238E27FC236}">
                <a16:creationId xmlns:a16="http://schemas.microsoft.com/office/drawing/2014/main" id="{93E0DA45-2516-CA3A-F7F2-349ED9D3C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763" y="2819400"/>
            <a:ext cx="20224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7DCE07E3-0973-F3AB-44FF-B20E912E4DD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9CED0F1-04A1-4A6B-B10B-EE1B418C1C0E}" type="slidenum">
              <a:rPr lang="en-US" altLang="en-US" smtClean="0">
                <a:latin typeface="Arial" panose="020B0604020202020204" pitchFamily="34" charset="0"/>
              </a:rPr>
              <a:pPr>
                <a:defRPr/>
              </a:pPr>
              <a:t>113</a:t>
            </a:fld>
            <a:endParaRPr lang="en-US" altLang="en-US">
              <a:latin typeface="Arial" panose="020B0604020202020204" pitchFamily="34" charset="0"/>
            </a:endParaRPr>
          </a:p>
        </p:txBody>
      </p:sp>
    </p:spTree>
    <p:extLst>
      <p:ext uri="{BB962C8B-B14F-4D97-AF65-F5344CB8AC3E}">
        <p14:creationId xmlns:p14="http://schemas.microsoft.com/office/powerpoint/2010/main" val="3054555581"/>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a:extLst>
              <a:ext uri="{FF2B5EF4-FFF2-40B4-BE49-F238E27FC236}">
                <a16:creationId xmlns:a16="http://schemas.microsoft.com/office/drawing/2014/main" id="{0FB9AE2B-C76B-07FB-74E4-B3461C96F90E}"/>
              </a:ext>
            </a:extLst>
          </p:cNvPr>
          <p:cNvSpPr>
            <a:spLocks noGrp="1" noChangeArrowheads="1"/>
          </p:cNvSpPr>
          <p:nvPr>
            <p:ph type="body" sz="half" idx="1"/>
          </p:nvPr>
        </p:nvSpPr>
        <p:spPr>
          <a:xfrm>
            <a:off x="609600" y="685800"/>
            <a:ext cx="7924800" cy="5562600"/>
          </a:xfrm>
        </p:spPr>
        <p:txBody>
          <a:bodyPr/>
          <a:lstStyle/>
          <a:p>
            <a:pPr marL="0" indent="0" algn="ctr" eaLnBrk="1" hangingPunct="1">
              <a:buFont typeface="Wingdings" panose="05000000000000000000" pitchFamily="2" charset="2"/>
              <a:buNone/>
              <a:defRPr/>
            </a:pPr>
            <a:endParaRPr lang="en-US" sz="2800" dirty="0">
              <a:solidFill>
                <a:srgbClr val="FFCC00"/>
              </a:solidFill>
            </a:endParaRPr>
          </a:p>
          <a:p>
            <a:pPr marL="0" indent="0" algn="ctr" eaLnBrk="1" hangingPunct="1">
              <a:buFont typeface="Wingdings" panose="05000000000000000000" pitchFamily="2" charset="2"/>
              <a:buNone/>
              <a:defRPr/>
            </a:pPr>
            <a:r>
              <a:rPr lang="en-US" sz="2800" dirty="0">
                <a:solidFill>
                  <a:srgbClr val="FFCC00"/>
                </a:solidFill>
              </a:rPr>
              <a:t>16 Years Later. . .</a:t>
            </a:r>
            <a:endParaRPr lang="en-US" sz="800" dirty="0"/>
          </a:p>
          <a:p>
            <a:pPr marL="0" indent="0" eaLnBrk="1" hangingPunct="1">
              <a:buFont typeface="Wingdings" panose="05000000000000000000" pitchFamily="2" charset="2"/>
              <a:buBlip>
                <a:blip r:embed="rId3"/>
              </a:buBlip>
              <a:defRPr/>
            </a:pPr>
            <a:r>
              <a:rPr lang="en-US" sz="2800" dirty="0">
                <a:solidFill>
                  <a:schemeClr val="bg1">
                    <a:lumMod val="60000"/>
                    <a:lumOff val="40000"/>
                  </a:schemeClr>
                </a:solidFill>
              </a:rPr>
              <a:t> </a:t>
            </a:r>
            <a:r>
              <a:rPr lang="en-US" sz="2600" i="1" dirty="0"/>
              <a:t>“The appendix does not serve any useful purpose as a digestive organ in humans, and it is believed to be gradually disappearing in the human species over evolutionary time”  </a:t>
            </a:r>
            <a:r>
              <a:rPr lang="en-US" sz="2200" dirty="0">
                <a:solidFill>
                  <a:srgbClr val="FFCC00"/>
                </a:solidFill>
              </a:rPr>
              <a:t>– </a:t>
            </a:r>
            <a:r>
              <a:rPr lang="en-US" sz="2200" u="sng" dirty="0">
                <a:solidFill>
                  <a:srgbClr val="FFCC00"/>
                </a:solidFill>
              </a:rPr>
              <a:t>Encyclopedia Britannica</a:t>
            </a:r>
            <a:r>
              <a:rPr lang="en-US" sz="2200" dirty="0">
                <a:solidFill>
                  <a:srgbClr val="FFCC00"/>
                </a:solidFill>
              </a:rPr>
              <a:t>, 1997, p. 491</a:t>
            </a:r>
          </a:p>
          <a:p>
            <a:pPr marL="0" indent="0" eaLnBrk="1" hangingPunct="1">
              <a:buFont typeface="Wingdings" panose="05000000000000000000" pitchFamily="2" charset="2"/>
              <a:buBlip>
                <a:blip r:embed="rId3"/>
              </a:buBlip>
              <a:defRPr/>
            </a:pPr>
            <a:r>
              <a:rPr lang="en-US" sz="2800" dirty="0"/>
              <a:t> </a:t>
            </a:r>
            <a:r>
              <a:rPr lang="en-US" sz="2600" dirty="0"/>
              <a:t>Still taught in public schools</a:t>
            </a:r>
          </a:p>
          <a:p>
            <a:pPr marL="0" indent="0" eaLnBrk="1" hangingPunct="1">
              <a:buFont typeface="Wingdings" panose="05000000000000000000" pitchFamily="2" charset="2"/>
              <a:buNone/>
              <a:defRPr/>
            </a:pPr>
            <a:endParaRPr lang="en-US" sz="2800" dirty="0"/>
          </a:p>
        </p:txBody>
      </p:sp>
      <p:sp>
        <p:nvSpPr>
          <p:cNvPr id="2" name="Slide Number Placeholder 1">
            <a:extLst>
              <a:ext uri="{FF2B5EF4-FFF2-40B4-BE49-F238E27FC236}">
                <a16:creationId xmlns:a16="http://schemas.microsoft.com/office/drawing/2014/main" id="{AB949787-1331-EFE0-5A4A-423A00D768B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BC5449E-3E28-48C8-A607-8C9445AE4615}" type="slidenum">
              <a:rPr lang="en-US" altLang="en-US" smtClean="0">
                <a:latin typeface="Arial" panose="020B0604020202020204" pitchFamily="34" charset="0"/>
              </a:rPr>
              <a:pPr>
                <a:defRPr/>
              </a:pPr>
              <a:t>114</a:t>
            </a:fld>
            <a:endParaRPr lang="en-US" altLang="en-US">
              <a:latin typeface="Arial" panose="020B0604020202020204" pitchFamily="34" charset="0"/>
            </a:endParaRPr>
          </a:p>
        </p:txBody>
      </p:sp>
      <p:pic>
        <p:nvPicPr>
          <p:cNvPr id="3" name="Picture 14" descr="appendix-4">
            <a:extLst>
              <a:ext uri="{FF2B5EF4-FFF2-40B4-BE49-F238E27FC236}">
                <a16:creationId xmlns:a16="http://schemas.microsoft.com/office/drawing/2014/main" id="{60D174FA-8C88-FEF3-EFB7-1FC3B694B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5650" y="3581400"/>
            <a:ext cx="1784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399330"/>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42" name="Rectangle 2">
            <a:extLst>
              <a:ext uri="{FF2B5EF4-FFF2-40B4-BE49-F238E27FC236}">
                <a16:creationId xmlns:a16="http://schemas.microsoft.com/office/drawing/2014/main" id="{D61DE435-7FFB-35D2-EDBD-218E6ACCE119}"/>
              </a:ext>
            </a:extLst>
          </p:cNvPr>
          <p:cNvSpPr>
            <a:spLocks noGrp="1" noChangeArrowheads="1"/>
          </p:cNvSpPr>
          <p:nvPr>
            <p:ph type="body" sz="half" idx="1"/>
          </p:nvPr>
        </p:nvSpPr>
        <p:spPr>
          <a:xfrm>
            <a:off x="427704" y="258096"/>
            <a:ext cx="4648200" cy="6019800"/>
          </a:xfrm>
        </p:spPr>
        <p:txBody>
          <a:bodyPr/>
          <a:lstStyle/>
          <a:p>
            <a:pPr marL="0" indent="0" algn="ctr" eaLnBrk="1" hangingPunct="1">
              <a:buFont typeface="Wingdings" panose="05000000000000000000" pitchFamily="2" charset="2"/>
              <a:buNone/>
              <a:defRPr/>
            </a:pPr>
            <a:r>
              <a:rPr lang="en-US" sz="1600" dirty="0"/>
              <a:t> </a:t>
            </a:r>
            <a:r>
              <a:rPr lang="en-US" sz="2400" dirty="0">
                <a:solidFill>
                  <a:srgbClr val="FFCC00"/>
                </a:solidFill>
              </a:rPr>
              <a:t>1. Appendix</a:t>
            </a:r>
          </a:p>
          <a:p>
            <a:pPr marL="0" indent="0" algn="ctr" eaLnBrk="1" hangingPunct="1">
              <a:buFont typeface="Wingdings" panose="05000000000000000000" pitchFamily="2" charset="2"/>
              <a:buNone/>
              <a:defRPr/>
            </a:pPr>
            <a:r>
              <a:rPr lang="en-US" sz="2400" dirty="0">
                <a:solidFill>
                  <a:srgbClr val="FFCC00"/>
                </a:solidFill>
              </a:rPr>
              <a:t>(33 Years Ago)</a:t>
            </a:r>
          </a:p>
          <a:p>
            <a:pPr marL="0" indent="0" eaLnBrk="1" hangingPunct="1">
              <a:buFont typeface="Wingdings" panose="05000000000000000000" pitchFamily="2" charset="2"/>
              <a:buNone/>
              <a:defRPr/>
            </a:pPr>
            <a:r>
              <a:rPr lang="en-US" sz="400" dirty="0"/>
              <a:t> </a:t>
            </a:r>
          </a:p>
          <a:p>
            <a:pPr marL="0" indent="0" eaLnBrk="1" hangingPunct="1">
              <a:buFont typeface="Wingdings" panose="05000000000000000000" pitchFamily="2" charset="2"/>
              <a:buNone/>
              <a:defRPr/>
            </a:pPr>
            <a:r>
              <a:rPr lang="en-US" sz="2200" dirty="0"/>
              <a:t>In a standard medical textbook, Dr. Keith L. Moore describes the appendix as </a:t>
            </a:r>
            <a:r>
              <a:rPr lang="en-US" sz="2200" i="1" dirty="0"/>
              <a:t>“a well-developed lymphoid organ.”</a:t>
            </a:r>
            <a:r>
              <a:rPr lang="en-US" sz="2200" dirty="0"/>
              <a:t> </a:t>
            </a:r>
          </a:p>
          <a:p>
            <a:pPr marL="0" indent="0" eaLnBrk="1" hangingPunct="1">
              <a:buFont typeface="Wingdings" panose="05000000000000000000" pitchFamily="2" charset="2"/>
              <a:buNone/>
              <a:defRPr/>
            </a:pPr>
            <a:r>
              <a:rPr lang="en-US" sz="1900" i="1" dirty="0">
                <a:solidFill>
                  <a:srgbClr val="FFCC00"/>
                </a:solidFill>
              </a:rPr>
              <a:t>- </a:t>
            </a:r>
            <a:r>
              <a:rPr lang="en-US" sz="1900" dirty="0">
                <a:solidFill>
                  <a:srgbClr val="FFCC00"/>
                </a:solidFill>
              </a:rPr>
              <a:t>1992, </a:t>
            </a:r>
            <a:r>
              <a:rPr lang="en-US" sz="1900" u="sng" dirty="0">
                <a:solidFill>
                  <a:srgbClr val="FFCC00"/>
                </a:solidFill>
              </a:rPr>
              <a:t>Clinically Oriented Anatomy</a:t>
            </a:r>
            <a:r>
              <a:rPr lang="en-US" sz="1900" dirty="0">
                <a:solidFill>
                  <a:srgbClr val="FFCC00"/>
                </a:solidFill>
              </a:rPr>
              <a:t>, p. 205</a:t>
            </a:r>
            <a:endParaRPr lang="en-US" sz="1900" u="sng" dirty="0">
              <a:solidFill>
                <a:srgbClr val="FFCC00"/>
              </a:solidFill>
            </a:endParaRPr>
          </a:p>
          <a:p>
            <a:pPr marL="0" indent="0" eaLnBrk="1" hangingPunct="1">
              <a:buFont typeface="Wingdings" panose="05000000000000000000" pitchFamily="2" charset="2"/>
              <a:buNone/>
              <a:defRPr/>
            </a:pPr>
            <a:endParaRPr lang="en-US" sz="2200" dirty="0">
              <a:solidFill>
                <a:srgbClr val="FFCC00"/>
              </a:solidFill>
            </a:endParaRPr>
          </a:p>
          <a:p>
            <a:pPr marL="0" indent="0" eaLnBrk="1" hangingPunct="1">
              <a:buFont typeface="Wingdings" panose="05000000000000000000" pitchFamily="2" charset="2"/>
              <a:buNone/>
              <a:defRPr/>
            </a:pPr>
            <a:endParaRPr lang="en-US" sz="2400" dirty="0">
              <a:solidFill>
                <a:srgbClr val="FFCC00"/>
              </a:solidFill>
            </a:endParaRPr>
          </a:p>
        </p:txBody>
      </p:sp>
      <p:pic>
        <p:nvPicPr>
          <p:cNvPr id="182275" name="Picture 6">
            <a:extLst>
              <a:ext uri="{FF2B5EF4-FFF2-40B4-BE49-F238E27FC236}">
                <a16:creationId xmlns:a16="http://schemas.microsoft.com/office/drawing/2014/main" id="{0A5911FF-1965-1A2F-5362-DF0939075E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119313"/>
            <a:ext cx="3514725" cy="447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6" name="Picture 14" descr="appendix-4">
            <a:extLst>
              <a:ext uri="{FF2B5EF4-FFF2-40B4-BE49-F238E27FC236}">
                <a16:creationId xmlns:a16="http://schemas.microsoft.com/office/drawing/2014/main" id="{C47A8696-1A4D-01D6-E8F0-F172085D5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52400"/>
            <a:ext cx="17843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7" name="Picture 2">
            <a:extLst>
              <a:ext uri="{FF2B5EF4-FFF2-40B4-BE49-F238E27FC236}">
                <a16:creationId xmlns:a16="http://schemas.microsoft.com/office/drawing/2014/main" id="{77A0A9F5-0AEE-2811-F385-729D688A4A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396240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1D31255-9B65-0A23-6503-6618529DBE1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D9CD053-9F4C-4835-8C17-9A10DDB3C7EE}" type="slidenum">
              <a:rPr lang="en-US" altLang="en-US" smtClean="0">
                <a:latin typeface="Arial" panose="020B0604020202020204" pitchFamily="34" charset="0"/>
              </a:rPr>
              <a:pPr>
                <a:defRPr/>
              </a:pPr>
              <a:t>115</a:t>
            </a:fld>
            <a:endParaRPr lang="en-US" altLang="en-US">
              <a:latin typeface="Arial" panose="020B0604020202020204" pitchFamily="34" charset="0"/>
            </a:endParaRPr>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42" name="Rectangle 2">
            <a:extLst>
              <a:ext uri="{FF2B5EF4-FFF2-40B4-BE49-F238E27FC236}">
                <a16:creationId xmlns:a16="http://schemas.microsoft.com/office/drawing/2014/main" id="{C2597C31-F01E-917D-442A-E23605EEB58C}"/>
              </a:ext>
            </a:extLst>
          </p:cNvPr>
          <p:cNvSpPr>
            <a:spLocks noGrp="1" noChangeArrowheads="1"/>
          </p:cNvSpPr>
          <p:nvPr>
            <p:ph type="body" sz="half" idx="1"/>
          </p:nvPr>
        </p:nvSpPr>
        <p:spPr>
          <a:xfrm>
            <a:off x="504825" y="228600"/>
            <a:ext cx="4524375" cy="6019800"/>
          </a:xfrm>
        </p:spPr>
        <p:txBody>
          <a:bodyPr/>
          <a:lstStyle/>
          <a:p>
            <a:pPr marL="0" indent="0" algn="ctr" eaLnBrk="1" hangingPunct="1">
              <a:buFont typeface="Wingdings" panose="05000000000000000000" pitchFamily="2" charset="2"/>
              <a:buNone/>
              <a:defRPr/>
            </a:pPr>
            <a:r>
              <a:rPr lang="en-US" sz="2400" dirty="0">
                <a:solidFill>
                  <a:srgbClr val="FFCC00"/>
                </a:solidFill>
              </a:rPr>
              <a:t>1. Appendix</a:t>
            </a:r>
          </a:p>
          <a:p>
            <a:pPr marL="0" indent="0" algn="ctr" eaLnBrk="1" hangingPunct="1">
              <a:buFont typeface="Wingdings" panose="05000000000000000000" pitchFamily="2" charset="2"/>
              <a:buNone/>
              <a:defRPr/>
            </a:pPr>
            <a:r>
              <a:rPr lang="en-US" sz="2400" dirty="0">
                <a:solidFill>
                  <a:srgbClr val="FFCC00"/>
                </a:solidFill>
              </a:rPr>
              <a:t>(48 Years Ago)</a:t>
            </a:r>
          </a:p>
          <a:p>
            <a:pPr marL="0" indent="0" eaLnBrk="1" hangingPunct="1">
              <a:buFont typeface="Wingdings" panose="05000000000000000000" pitchFamily="2" charset="2"/>
              <a:buNone/>
              <a:defRPr/>
            </a:pPr>
            <a:r>
              <a:rPr lang="en-US" sz="2100" i="1" dirty="0"/>
              <a:t>“The appendix is not generally credited with significant function; however, current evidence tends to involve it in the immunologic mechanism”</a:t>
            </a:r>
            <a:r>
              <a:rPr lang="en-US" sz="2100" dirty="0"/>
              <a:t> </a:t>
            </a:r>
          </a:p>
          <a:p>
            <a:pPr marL="0" indent="0" eaLnBrk="1" hangingPunct="1">
              <a:buFont typeface="Wingdings" panose="05000000000000000000" pitchFamily="2" charset="2"/>
              <a:buNone/>
              <a:defRPr/>
            </a:pPr>
            <a:r>
              <a:rPr lang="en-US" sz="1900" dirty="0">
                <a:solidFill>
                  <a:srgbClr val="FFCC00"/>
                </a:solidFill>
              </a:rPr>
              <a:t>– G. McHardy,1976 </a:t>
            </a:r>
            <a:r>
              <a:rPr lang="en-US" sz="1900" i="1" dirty="0">
                <a:solidFill>
                  <a:srgbClr val="FFCC00"/>
                </a:solidFill>
              </a:rPr>
              <a:t>Gastroenterology, </a:t>
            </a:r>
            <a:r>
              <a:rPr lang="en-US" sz="1900" dirty="0">
                <a:solidFill>
                  <a:srgbClr val="FFCC00"/>
                </a:solidFill>
              </a:rPr>
              <a:t>2:1135</a:t>
            </a:r>
          </a:p>
          <a:p>
            <a:pPr marL="0" indent="0" eaLnBrk="1" hangingPunct="1">
              <a:buFont typeface="Wingdings" panose="05000000000000000000" pitchFamily="2" charset="2"/>
              <a:buNone/>
              <a:defRPr/>
            </a:pPr>
            <a:r>
              <a:rPr lang="en-US" sz="2200" dirty="0">
                <a:solidFill>
                  <a:srgbClr val="FFCC00"/>
                </a:solidFill>
              </a:rPr>
              <a:t>           </a:t>
            </a:r>
          </a:p>
          <a:p>
            <a:pPr marL="0" indent="0" eaLnBrk="1" hangingPunct="1">
              <a:buFont typeface="Wingdings" panose="05000000000000000000" pitchFamily="2" charset="2"/>
              <a:buNone/>
              <a:defRPr/>
            </a:pPr>
            <a:endParaRPr lang="en-US" sz="2400" dirty="0">
              <a:solidFill>
                <a:srgbClr val="FFCC00"/>
              </a:solidFill>
            </a:endParaRPr>
          </a:p>
          <a:p>
            <a:pPr marL="0" indent="0" eaLnBrk="1" hangingPunct="1">
              <a:buFont typeface="Wingdings" panose="05000000000000000000" pitchFamily="2" charset="2"/>
              <a:buNone/>
              <a:defRPr/>
            </a:pPr>
            <a:endParaRPr lang="en-US" sz="2400" dirty="0">
              <a:solidFill>
                <a:srgbClr val="FFCC00"/>
              </a:solidFill>
            </a:endParaRPr>
          </a:p>
        </p:txBody>
      </p:sp>
      <p:pic>
        <p:nvPicPr>
          <p:cNvPr id="184323" name="Picture 7">
            <a:extLst>
              <a:ext uri="{FF2B5EF4-FFF2-40B4-BE49-F238E27FC236}">
                <a16:creationId xmlns:a16="http://schemas.microsoft.com/office/drawing/2014/main" id="{DF212280-F6B7-22CA-4469-02BEE7163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1738" y="696913"/>
            <a:ext cx="3856037"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4" name="Picture 9">
            <a:extLst>
              <a:ext uri="{FF2B5EF4-FFF2-40B4-BE49-F238E27FC236}">
                <a16:creationId xmlns:a16="http://schemas.microsoft.com/office/drawing/2014/main" id="{B05B522C-845B-0C0E-60D7-1F30C24A28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287713"/>
            <a:ext cx="3048000" cy="318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5B02932-B0AE-165C-0046-92DDCCCF50C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AB65E8C-4648-4B31-B547-DA487E149689}" type="slidenum">
              <a:rPr lang="en-US" altLang="en-US" smtClean="0">
                <a:latin typeface="Arial" panose="020B0604020202020204" pitchFamily="34" charset="0"/>
              </a:rPr>
              <a:pPr>
                <a:defRPr/>
              </a:pPr>
              <a:t>116</a:t>
            </a:fld>
            <a:endParaRPr lang="en-US" altLang="en-US">
              <a:latin typeface="Arial" panose="020B0604020202020204" pitchFamily="34" charset="0"/>
            </a:endParaRPr>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11494421-27E0-D9DA-CDFB-5504DB5975FC}"/>
              </a:ext>
            </a:extLst>
          </p:cNvPr>
          <p:cNvSpPr>
            <a:spLocks noGrp="1" noChangeArrowheads="1"/>
          </p:cNvSpPr>
          <p:nvPr>
            <p:ph type="body" sz="half" idx="1"/>
          </p:nvPr>
        </p:nvSpPr>
        <p:spPr>
          <a:xfrm>
            <a:off x="2400300" y="880141"/>
            <a:ext cx="7924800" cy="5562600"/>
          </a:xfrm>
        </p:spPr>
        <p:txBody>
          <a:bodyPr/>
          <a:lstStyle/>
          <a:p>
            <a:pPr marL="0" indent="0" algn="ctr" eaLnBrk="1" hangingPunct="1">
              <a:buFont typeface="Wingdings" panose="05000000000000000000" pitchFamily="2" charset="2"/>
              <a:buNone/>
              <a:defRPr/>
            </a:pPr>
            <a:r>
              <a:rPr lang="en-US" sz="1800" dirty="0"/>
              <a:t> </a:t>
            </a:r>
            <a:r>
              <a:rPr lang="en-US" sz="2800" dirty="0">
                <a:solidFill>
                  <a:srgbClr val="FFCC00"/>
                </a:solidFill>
              </a:rPr>
              <a:t>2. The Tonsils</a:t>
            </a:r>
          </a:p>
          <a:p>
            <a:pPr marL="0" indent="0" algn="ctr" eaLnBrk="1" hangingPunct="1">
              <a:buFont typeface="Wingdings" panose="05000000000000000000" pitchFamily="2" charset="2"/>
              <a:buNone/>
              <a:defRPr/>
            </a:pPr>
            <a:r>
              <a:rPr lang="en-US" sz="800" dirty="0"/>
              <a:t> </a:t>
            </a:r>
          </a:p>
          <a:p>
            <a:pPr marL="0" indent="0" eaLnBrk="1" hangingPunct="1">
              <a:buFont typeface="Wingdings" panose="05000000000000000000" pitchFamily="2" charset="2"/>
              <a:buNone/>
              <a:defRPr/>
            </a:pPr>
            <a:endParaRPr lang="en-US" sz="2800" dirty="0"/>
          </a:p>
        </p:txBody>
      </p:sp>
      <p:sp>
        <p:nvSpPr>
          <p:cNvPr id="523267" name="Rectangle 3">
            <a:extLst>
              <a:ext uri="{FF2B5EF4-FFF2-40B4-BE49-F238E27FC236}">
                <a16:creationId xmlns:a16="http://schemas.microsoft.com/office/drawing/2014/main" id="{89371F2B-D8E6-663F-268B-8E6033823DCF}"/>
              </a:ext>
            </a:extLst>
          </p:cNvPr>
          <p:cNvSpPr>
            <a:spLocks noChangeArrowheads="1"/>
          </p:cNvSpPr>
          <p:nvPr/>
        </p:nvSpPr>
        <p:spPr bwMode="auto">
          <a:xfrm>
            <a:off x="609600" y="1167606"/>
            <a:ext cx="3657600" cy="4522788"/>
          </a:xfrm>
          <a:prstGeom prst="rect">
            <a:avLst/>
          </a:prstGeom>
          <a:noFill/>
          <a:ln w="9525">
            <a:noFill/>
            <a:miter lim="800000"/>
            <a:headEnd/>
            <a:tailEnd/>
          </a:ln>
          <a:effectLst/>
        </p:spPr>
        <p:txBody>
          <a:bodyPr anchor="ctr">
            <a:spAutoFit/>
          </a:bodyPr>
          <a:lstStyle/>
          <a:p>
            <a:pPr eaLnBrk="1" hangingPunct="1">
              <a:defRPr/>
            </a:pPr>
            <a:r>
              <a:rPr lang="en-US" sz="2400" i="1" dirty="0">
                <a:effectLst>
                  <a:outerShdw blurRad="38100" dist="38100" dir="2700000" algn="tl">
                    <a:srgbClr val="000000"/>
                  </a:outerShdw>
                </a:effectLst>
                <a:latin typeface="Arial" charset="0"/>
              </a:rPr>
              <a:t>“Like other organs of the lymphatic system, the tonsils act as </a:t>
            </a:r>
            <a:r>
              <a:rPr lang="en-US" sz="2400" b="1" i="1" u="sng" dirty="0">
                <a:effectLst>
                  <a:outerShdw blurRad="38100" dist="38100" dir="2700000" algn="tl">
                    <a:srgbClr val="000000"/>
                  </a:outerShdw>
                </a:effectLst>
                <a:latin typeface="Arial" charset="0"/>
              </a:rPr>
              <a:t>part of the immune system</a:t>
            </a:r>
            <a:r>
              <a:rPr lang="en-US" sz="2400" i="1" dirty="0">
                <a:effectLst>
                  <a:outerShdw blurRad="38100" dist="38100" dir="2700000" algn="tl">
                    <a:srgbClr val="000000"/>
                  </a:outerShdw>
                </a:effectLst>
                <a:latin typeface="Arial" charset="0"/>
              </a:rPr>
              <a:t> to help protect against infection. In particular, they are believed to be involved in helping fight off pharyngeal and upper respiratory tract infections.” </a:t>
            </a:r>
          </a:p>
          <a:p>
            <a:pPr eaLnBrk="1" hangingPunct="1">
              <a:defRPr/>
            </a:pPr>
            <a:r>
              <a:rPr lang="en-US" sz="2400" dirty="0">
                <a:solidFill>
                  <a:srgbClr val="FFCC00"/>
                </a:solidFill>
                <a:effectLst>
                  <a:outerShdw blurRad="38100" dist="38100" dir="2700000" algn="tl">
                    <a:srgbClr val="000000"/>
                  </a:outerShdw>
                </a:effectLst>
                <a:latin typeface="Arial" charset="0"/>
              </a:rPr>
              <a:t>- Wikipedia, 2008</a:t>
            </a:r>
          </a:p>
        </p:txBody>
      </p:sp>
      <p:pic>
        <p:nvPicPr>
          <p:cNvPr id="186372" name="Picture 4" descr="201px-Throat_with_Tonsils_0012J">
            <a:extLst>
              <a:ext uri="{FF2B5EF4-FFF2-40B4-BE49-F238E27FC236}">
                <a16:creationId xmlns:a16="http://schemas.microsoft.com/office/drawing/2014/main" id="{D645FD9D-3377-02C6-2CF1-874DE6A5E6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24000"/>
            <a:ext cx="3581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721BC9A-31E6-33F4-E462-C0630236709C}"/>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836BA46-B724-471E-9499-2AD416AE1E9C}" type="slidenum">
              <a:rPr lang="en-US" altLang="en-US" smtClean="0">
                <a:latin typeface="Arial" panose="020B0604020202020204" pitchFamily="34" charset="0"/>
              </a:rPr>
              <a:pPr>
                <a:defRPr/>
              </a:pPr>
              <a:t>117</a:t>
            </a:fld>
            <a:endParaRPr lang="en-US" altLang="en-US">
              <a:latin typeface="Arial" panose="020B0604020202020204" pitchFamily="34" charset="0"/>
            </a:endParaRPr>
          </a:p>
        </p:txBody>
      </p:sp>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7362" name="Rectangle 2">
            <a:extLst>
              <a:ext uri="{FF2B5EF4-FFF2-40B4-BE49-F238E27FC236}">
                <a16:creationId xmlns:a16="http://schemas.microsoft.com/office/drawing/2014/main" id="{A2FFE7C0-55EA-3E49-ABFB-93C5C129FD4E}"/>
              </a:ext>
            </a:extLst>
          </p:cNvPr>
          <p:cNvSpPr>
            <a:spLocks noGrp="1" noChangeArrowheads="1"/>
          </p:cNvSpPr>
          <p:nvPr>
            <p:ph type="body" sz="half" idx="1"/>
          </p:nvPr>
        </p:nvSpPr>
        <p:spPr>
          <a:xfrm>
            <a:off x="685800" y="838200"/>
            <a:ext cx="7924800" cy="5562600"/>
          </a:xfrm>
        </p:spPr>
        <p:txBody>
          <a:bodyPr/>
          <a:lstStyle/>
          <a:p>
            <a:pPr marL="0" indent="0" algn="ctr" eaLnBrk="1" hangingPunct="1">
              <a:buFont typeface="Wingdings" panose="05000000000000000000" pitchFamily="2" charset="2"/>
              <a:buNone/>
              <a:defRPr/>
            </a:pPr>
            <a:r>
              <a:rPr lang="en-US" sz="2800">
                <a:solidFill>
                  <a:srgbClr val="FFCC00"/>
                </a:solidFill>
              </a:rPr>
              <a:t>3. The Coccyx</a:t>
            </a:r>
          </a:p>
          <a:p>
            <a:pPr marL="0" indent="0" algn="ctr" eaLnBrk="1" hangingPunct="1">
              <a:buFont typeface="Wingdings" panose="05000000000000000000" pitchFamily="2" charset="2"/>
              <a:buNone/>
              <a:defRPr/>
            </a:pPr>
            <a:r>
              <a:rPr lang="en-US" sz="800"/>
              <a:t> </a:t>
            </a:r>
          </a:p>
        </p:txBody>
      </p:sp>
      <p:pic>
        <p:nvPicPr>
          <p:cNvPr id="188419" name="Picture 3" descr="Sent Vestigial Pic Fig 8-4">
            <a:extLst>
              <a:ext uri="{FF2B5EF4-FFF2-40B4-BE49-F238E27FC236}">
                <a16:creationId xmlns:a16="http://schemas.microsoft.com/office/drawing/2014/main" id="{B8E91358-9786-903F-BAA8-48AAC6F9B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1801427"/>
            <a:ext cx="6286500" cy="3255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673968D-6286-F907-CC07-BBD480E180D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6F16656-21FC-4E24-B476-DD237C1A8EF1}" type="slidenum">
              <a:rPr lang="en-US" altLang="en-US" smtClean="0">
                <a:latin typeface="Arial" panose="020B0604020202020204" pitchFamily="34" charset="0"/>
              </a:rPr>
              <a:pPr>
                <a:defRPr/>
              </a:pPr>
              <a:t>118</a:t>
            </a:fld>
            <a:endParaRPr lang="en-US" altLang="en-US">
              <a:latin typeface="Arial" panose="020B0604020202020204" pitchFamily="34" charset="0"/>
            </a:endParaRPr>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0466" name="Picture 2">
            <a:extLst>
              <a:ext uri="{FF2B5EF4-FFF2-40B4-BE49-F238E27FC236}">
                <a16:creationId xmlns:a16="http://schemas.microsoft.com/office/drawing/2014/main" id="{5E87CB5C-4D9E-9488-0199-9117274F05B2}"/>
              </a:ext>
            </a:extLst>
          </p:cNvPr>
          <p:cNvPicPr>
            <a:picLocks noChangeAspect="1"/>
          </p:cNvPicPr>
          <p:nvPr/>
        </p:nvPicPr>
        <p:blipFill>
          <a:blip r:embed="rId3">
            <a:extLst>
              <a:ext uri="{28A0092B-C50C-407E-A947-70E740481C1C}">
                <a14:useLocalDpi xmlns:a14="http://schemas.microsoft.com/office/drawing/2010/main" val="0"/>
              </a:ext>
            </a:extLst>
          </a:blip>
          <a:srcRect l="14696" t="22501" r="16972" b="10001"/>
          <a:stretch>
            <a:fillRect/>
          </a:stretch>
        </p:blipFill>
        <p:spPr bwMode="auto">
          <a:xfrm>
            <a:off x="4952999" y="3781648"/>
            <a:ext cx="3740793" cy="246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5314" name="Rectangle 2">
            <a:extLst>
              <a:ext uri="{FF2B5EF4-FFF2-40B4-BE49-F238E27FC236}">
                <a16:creationId xmlns:a16="http://schemas.microsoft.com/office/drawing/2014/main" id="{F4525C35-CE64-8BB7-A795-BEF0B5A1E632}"/>
              </a:ext>
            </a:extLst>
          </p:cNvPr>
          <p:cNvSpPr>
            <a:spLocks noGrp="1" noChangeArrowheads="1"/>
          </p:cNvSpPr>
          <p:nvPr>
            <p:ph type="body" sz="half" idx="1"/>
          </p:nvPr>
        </p:nvSpPr>
        <p:spPr>
          <a:xfrm>
            <a:off x="609600" y="297147"/>
            <a:ext cx="7924800" cy="5562600"/>
          </a:xfrm>
        </p:spPr>
        <p:txBody>
          <a:bodyPr/>
          <a:lstStyle/>
          <a:p>
            <a:pPr marL="0" indent="0" algn="ctr" eaLnBrk="1" hangingPunct="1">
              <a:buFont typeface="Wingdings" panose="05000000000000000000" pitchFamily="2" charset="2"/>
              <a:buNone/>
              <a:defRPr/>
            </a:pPr>
            <a:r>
              <a:rPr lang="en-US" sz="1800" dirty="0"/>
              <a:t> </a:t>
            </a:r>
            <a:r>
              <a:rPr lang="en-US" sz="2600" dirty="0">
                <a:solidFill>
                  <a:srgbClr val="FFCC00"/>
                </a:solidFill>
              </a:rPr>
              <a:t>4. The Wings of Flightless Birds</a:t>
            </a:r>
          </a:p>
          <a:p>
            <a:pPr marL="0" indent="0" algn="ctr" eaLnBrk="1" hangingPunct="1">
              <a:buFont typeface="Wingdings" panose="05000000000000000000" pitchFamily="2" charset="2"/>
              <a:buNone/>
              <a:defRPr/>
            </a:pPr>
            <a:r>
              <a:rPr lang="en-US" sz="800" dirty="0"/>
              <a:t> </a:t>
            </a:r>
          </a:p>
        </p:txBody>
      </p:sp>
      <p:pic>
        <p:nvPicPr>
          <p:cNvPr id="190468" name="Picture 4" descr="245780134_4518c53960">
            <a:extLst>
              <a:ext uri="{FF2B5EF4-FFF2-40B4-BE49-F238E27FC236}">
                <a16:creationId xmlns:a16="http://schemas.microsoft.com/office/drawing/2014/main" id="{3CF43C33-4868-4EF2-657B-A13CCE093C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560" y="1095743"/>
            <a:ext cx="3698875" cy="247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9" name="Picture 6" descr="ostrich">
            <a:extLst>
              <a:ext uri="{FF2B5EF4-FFF2-40B4-BE49-F238E27FC236}">
                <a16:creationId xmlns:a16="http://schemas.microsoft.com/office/drawing/2014/main" id="{C416B650-F298-B042-9F3C-D5DF0B4E34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5319"/>
          <a:stretch>
            <a:fillRect/>
          </a:stretch>
        </p:blipFill>
        <p:spPr bwMode="auto">
          <a:xfrm>
            <a:off x="5749907" y="1095743"/>
            <a:ext cx="2098693" cy="2478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70" name="Picture 1">
            <a:extLst>
              <a:ext uri="{FF2B5EF4-FFF2-40B4-BE49-F238E27FC236}">
                <a16:creationId xmlns:a16="http://schemas.microsoft.com/office/drawing/2014/main" id="{25CA5CC5-B3F5-D656-633E-6F71E451819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92560" y="3781648"/>
            <a:ext cx="3698875" cy="246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6794D78-013B-87E6-99FB-2948AD9F2435}"/>
              </a:ext>
            </a:extLst>
          </p:cNvPr>
          <p:cNvSpPr>
            <a:spLocks noGrp="1"/>
          </p:cNvSpPr>
          <p:nvPr>
            <p:ph type="sldNum" sz="quarter" idx="12"/>
          </p:nvPr>
        </p:nvSpPr>
        <p:spPr>
          <a:xfrm>
            <a:off x="6560192" y="60960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61F138A-19B6-4D4D-94B8-B31C79E1EACC}" type="slidenum">
              <a:rPr lang="en-US" altLang="en-US" smtClean="0">
                <a:latin typeface="Arial" panose="020B0604020202020204" pitchFamily="34" charset="0"/>
              </a:rPr>
              <a:pPr>
                <a:defRPr/>
              </a:pPr>
              <a:t>119</a:t>
            </a:fld>
            <a:endParaRPr lang="en-US" altLang="en-US" dirty="0">
              <a:latin typeface="Arial" panose="020B0604020202020204" pitchFamily="34" charset="0"/>
            </a:endParaRPr>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6338" name="Rectangle 2">
            <a:extLst>
              <a:ext uri="{FF2B5EF4-FFF2-40B4-BE49-F238E27FC236}">
                <a16:creationId xmlns:a16="http://schemas.microsoft.com/office/drawing/2014/main" id="{23DDCEF4-F2B6-149F-F4B1-5ECBEFA5EDD1}"/>
              </a:ext>
            </a:extLst>
          </p:cNvPr>
          <p:cNvSpPr>
            <a:spLocks noGrp="1" noChangeArrowheads="1"/>
          </p:cNvSpPr>
          <p:nvPr>
            <p:ph type="body" sz="half" idx="1"/>
          </p:nvPr>
        </p:nvSpPr>
        <p:spPr>
          <a:xfrm>
            <a:off x="533400" y="990600"/>
            <a:ext cx="7924800" cy="5562600"/>
          </a:xfrm>
        </p:spPr>
        <p:txBody>
          <a:bodyPr/>
          <a:lstStyle/>
          <a:p>
            <a:pPr marL="0" indent="0" algn="ctr" eaLnBrk="1" hangingPunct="1">
              <a:buFont typeface="Wingdings" panose="05000000000000000000" pitchFamily="2" charset="2"/>
              <a:buNone/>
              <a:defRPr/>
            </a:pPr>
            <a:r>
              <a:rPr lang="en-US" sz="2600" dirty="0"/>
              <a:t> </a:t>
            </a:r>
            <a:r>
              <a:rPr lang="en-US" sz="2600" dirty="0">
                <a:solidFill>
                  <a:srgbClr val="FFCC00"/>
                </a:solidFill>
              </a:rPr>
              <a:t>5. Supposed “Hipbones” in Whales</a:t>
            </a:r>
          </a:p>
          <a:p>
            <a:pPr marL="0" indent="0" algn="ctr" eaLnBrk="1" hangingPunct="1">
              <a:buFont typeface="Wingdings" panose="05000000000000000000" pitchFamily="2" charset="2"/>
              <a:buNone/>
              <a:defRPr/>
            </a:pPr>
            <a:r>
              <a:rPr lang="en-US" sz="800" dirty="0"/>
              <a:t> </a:t>
            </a:r>
          </a:p>
        </p:txBody>
      </p:sp>
      <p:pic>
        <p:nvPicPr>
          <p:cNvPr id="192515" name="Picture 5" descr="whale-vestigial-structure">
            <a:extLst>
              <a:ext uri="{FF2B5EF4-FFF2-40B4-BE49-F238E27FC236}">
                <a16:creationId xmlns:a16="http://schemas.microsoft.com/office/drawing/2014/main" id="{02814859-8290-E778-6D23-A0CEFBBF6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1828800"/>
            <a:ext cx="428625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465AC30-D30E-3869-AA97-16FEC7E88CEC}"/>
              </a:ext>
            </a:extLst>
          </p:cNvPr>
          <p:cNvSpPr>
            <a:spLocks noGrp="1"/>
          </p:cNvSpPr>
          <p:nvPr>
            <p:ph type="sldNum" sz="quarter" idx="12"/>
          </p:nvPr>
        </p:nvSpPr>
        <p:spPr>
          <a:xfrm>
            <a:off x="6722499" y="53340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1839144-08A0-4647-BE7A-66AB9E393AF2}" type="slidenum">
              <a:rPr lang="en-US" altLang="en-US" smtClean="0">
                <a:latin typeface="Arial" panose="020B0604020202020204" pitchFamily="34" charset="0"/>
              </a:rPr>
              <a:pPr>
                <a:defRPr/>
              </a:pPr>
              <a:t>120</a:t>
            </a:fld>
            <a:endParaRPr lang="en-US" altLang="en-US" dirty="0">
              <a:latin typeface="Arial" panose="020B0604020202020204" pitchFamily="34" charset="0"/>
            </a:endParaRPr>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62" name="Picture 12" descr="Student Raising Hand (1829-3350 / 42-15523332 © Flirt)">
            <a:extLst>
              <a:ext uri="{FF2B5EF4-FFF2-40B4-BE49-F238E27FC236}">
                <a16:creationId xmlns:a16="http://schemas.microsoft.com/office/drawing/2014/main" id="{ED2E22E5-429D-92C8-7BBC-57BC5FE4A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285" r="20000"/>
          <a:stretch>
            <a:fillRect/>
          </a:stretch>
        </p:blipFill>
        <p:spPr bwMode="auto">
          <a:xfrm>
            <a:off x="5791200" y="3648075"/>
            <a:ext cx="33528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Student Raising Hand Pictures | Download Free Images on Unsplash">
            <a:extLst>
              <a:ext uri="{FF2B5EF4-FFF2-40B4-BE49-F238E27FC236}">
                <a16:creationId xmlns:a16="http://schemas.microsoft.com/office/drawing/2014/main" id="{BECFED84-2F59-9330-1D9A-32A6630153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644900"/>
            <a:ext cx="48482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B2BE2AD-8C31-21C1-8A08-B50B3429C014}"/>
              </a:ext>
            </a:extLst>
          </p:cNvPr>
          <p:cNvSpPr>
            <a:spLocks noGrp="1"/>
          </p:cNvSpPr>
          <p:nvPr>
            <p:ph type="title"/>
          </p:nvPr>
        </p:nvSpPr>
        <p:spPr>
          <a:xfrm>
            <a:off x="171450" y="2514600"/>
            <a:ext cx="2952750" cy="1143000"/>
          </a:xfrm>
        </p:spPr>
        <p:txBody>
          <a:bodyPr/>
          <a:lstStyle/>
          <a:p>
            <a:pPr>
              <a:defRPr/>
            </a:pPr>
            <a:r>
              <a:rPr lang="en-US" sz="3200" i="1" dirty="0">
                <a:solidFill>
                  <a:srgbClr val="FFCC00"/>
                </a:solidFill>
              </a:rPr>
              <a:t>What You Should Ask Your Teacher about Vestigial Organs</a:t>
            </a:r>
          </a:p>
        </p:txBody>
      </p:sp>
      <p:sp>
        <p:nvSpPr>
          <p:cNvPr id="4" name="Slide Number Placeholder 3">
            <a:extLst>
              <a:ext uri="{FF2B5EF4-FFF2-40B4-BE49-F238E27FC236}">
                <a16:creationId xmlns:a16="http://schemas.microsoft.com/office/drawing/2014/main" id="{D03F837E-3706-9BA4-CB20-D6B4EF55FAE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1FD2264-5D0E-4AAE-AD79-43D8466942BE}" type="slidenum">
              <a:rPr lang="en-US" altLang="en-US" smtClean="0">
                <a:latin typeface="Arial" panose="020B0604020202020204" pitchFamily="34" charset="0"/>
              </a:rPr>
              <a:pPr>
                <a:defRPr/>
              </a:pPr>
              <a:t>121</a:t>
            </a:fld>
            <a:endParaRPr lang="en-US" altLang="en-US">
              <a:latin typeface="Arial" panose="020B0604020202020204" pitchFamily="34" charset="0"/>
            </a:endParaRPr>
          </a:p>
        </p:txBody>
      </p:sp>
      <p:sp>
        <p:nvSpPr>
          <p:cNvPr id="157702" name="AutoShape 2">
            <a:extLst>
              <a:ext uri="{FF2B5EF4-FFF2-40B4-BE49-F238E27FC236}">
                <a16:creationId xmlns:a16="http://schemas.microsoft.com/office/drawing/2014/main" id="{A3398D3D-E86E-A43A-C0B4-E927C80EC58E}"/>
              </a:ext>
            </a:extLst>
          </p:cNvPr>
          <p:cNvSpPr>
            <a:spLocks noChangeArrowheads="1"/>
          </p:cNvSpPr>
          <p:nvPr/>
        </p:nvSpPr>
        <p:spPr bwMode="auto">
          <a:xfrm>
            <a:off x="2713038" y="42863"/>
            <a:ext cx="4648200" cy="3489325"/>
          </a:xfrm>
          <a:prstGeom prst="wedgeEllipseCallout">
            <a:avLst>
              <a:gd name="adj1" fmla="val 45736"/>
              <a:gd name="adj2" fmla="val 83076"/>
            </a:avLst>
          </a:prstGeom>
          <a:solidFill>
            <a:schemeClr val="tx1"/>
          </a:solidFill>
          <a:ln w="15875">
            <a:solidFill>
              <a:srgbClr val="000000"/>
            </a:solidFill>
            <a:miter lim="800000"/>
            <a:headEnd/>
            <a:tailEnd/>
          </a:ln>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0"/>
              </a:spcBef>
              <a:buClrTx/>
              <a:buSzTx/>
              <a:buFontTx/>
              <a:buNone/>
            </a:pPr>
            <a:r>
              <a:rPr lang="en-US" altLang="en-US" sz="2400" dirty="0">
                <a:solidFill>
                  <a:srgbClr val="000000"/>
                </a:solidFill>
                <a:latin typeface="Comic Sans MS" panose="030F0702030302020204" pitchFamily="66" charset="0"/>
              </a:rPr>
              <a:t>If vestigial organs demonstrate macroevolution, then </a:t>
            </a:r>
            <a:r>
              <a:rPr lang="en-US" altLang="en-US" sz="2400" i="1" dirty="0">
                <a:solidFill>
                  <a:srgbClr val="000000"/>
                </a:solidFill>
                <a:latin typeface="Comic Sans MS" panose="030F0702030302020204" pitchFamily="66" charset="0"/>
              </a:rPr>
              <a:t>what new </a:t>
            </a:r>
            <a:r>
              <a:rPr lang="en-US" altLang="en-US" sz="2400" i="1" u="sng" dirty="0">
                <a:solidFill>
                  <a:srgbClr val="000000"/>
                </a:solidFill>
                <a:latin typeface="Comic Sans MS" panose="030F0702030302020204" pitchFamily="66" charset="0"/>
              </a:rPr>
              <a:t>genes</a:t>
            </a:r>
            <a:r>
              <a:rPr lang="en-US" altLang="en-US" sz="2400" i="1" dirty="0">
                <a:solidFill>
                  <a:srgbClr val="000000"/>
                </a:solidFill>
                <a:latin typeface="Comic Sans MS" panose="030F0702030302020204" pitchFamily="66" charset="0"/>
              </a:rPr>
              <a:t> have </a:t>
            </a:r>
            <a:r>
              <a:rPr lang="en-US" altLang="en-US" sz="2400" dirty="0">
                <a:solidFill>
                  <a:srgbClr val="000000"/>
                </a:solidFill>
                <a:latin typeface="Comic Sans MS" panose="030F0702030302020204" pitchFamily="66" charset="0"/>
              </a:rPr>
              <a:t>been added to the animal’s genome?</a:t>
            </a:r>
          </a:p>
        </p:txBody>
      </p:sp>
      <p:sp>
        <p:nvSpPr>
          <p:cNvPr id="3" name="TextBox 2">
            <a:extLst>
              <a:ext uri="{FF2B5EF4-FFF2-40B4-BE49-F238E27FC236}">
                <a16:creationId xmlns:a16="http://schemas.microsoft.com/office/drawing/2014/main" id="{EFCD42CD-9B14-4D3B-DE9E-837F2CD9EADF}"/>
              </a:ext>
            </a:extLst>
          </p:cNvPr>
          <p:cNvSpPr txBox="1">
            <a:spLocks noChangeArrowheads="1"/>
          </p:cNvSpPr>
          <p:nvPr/>
        </p:nvSpPr>
        <p:spPr bwMode="auto">
          <a:xfrm>
            <a:off x="457200" y="4495800"/>
            <a:ext cx="4495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pPr>
            <a:r>
              <a:rPr lang="en-US" altLang="en-US" sz="6000" dirty="0">
                <a:solidFill>
                  <a:srgbClr val="00FF00"/>
                </a:solidFill>
                <a:latin typeface="Calibri" panose="020F0502020204030204" pitchFamily="34" charset="0"/>
                <a:cs typeface="Calibri" panose="020F0502020204030204" pitchFamily="34" charset="0"/>
              </a:rPr>
              <a:t>Devolution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57702"/>
                                        </p:tgtEl>
                                        <p:attrNameLst>
                                          <p:attrName>style.visibility</p:attrName>
                                        </p:attrNameLst>
                                      </p:cBhvr>
                                      <p:to>
                                        <p:strVal val="visible"/>
                                      </p:to>
                                    </p:set>
                                    <p:animEffect transition="in" filter="fade">
                                      <p:cBhvr>
                                        <p:cTn id="7" dur="1000"/>
                                        <p:tgtEl>
                                          <p:spTgt spid="157702"/>
                                        </p:tgtEl>
                                      </p:cBhvr>
                                    </p:animEffect>
                                    <p:anim calcmode="lin" valueType="num">
                                      <p:cBhvr>
                                        <p:cTn id="8" dur="1000" fill="hold"/>
                                        <p:tgtEl>
                                          <p:spTgt spid="157702"/>
                                        </p:tgtEl>
                                        <p:attrNameLst>
                                          <p:attrName>ppt_x</p:attrName>
                                        </p:attrNameLst>
                                      </p:cBhvr>
                                      <p:tavLst>
                                        <p:tav tm="0">
                                          <p:val>
                                            <p:strVal val="#ppt_x"/>
                                          </p:val>
                                        </p:tav>
                                        <p:tav tm="100000">
                                          <p:val>
                                            <p:strVal val="#ppt_x"/>
                                          </p:val>
                                        </p:tav>
                                      </p:tavLst>
                                    </p:anim>
                                    <p:anim calcmode="lin" valueType="num">
                                      <p:cBhvr>
                                        <p:cTn id="9" dur="1000" fill="hold"/>
                                        <p:tgtEl>
                                          <p:spTgt spid="15770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2" grpId="0" animBg="1"/>
      <p:bldP spid="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60E88-2AF5-4096-DF48-CD2B8270E880}"/>
            </a:ext>
          </a:extLst>
        </p:cNvPr>
        <p:cNvGrpSpPr/>
        <p:nvPr/>
      </p:nvGrpSpPr>
      <p:grpSpPr>
        <a:xfrm>
          <a:off x="0" y="0"/>
          <a:ext cx="0" cy="0"/>
          <a:chOff x="0" y="0"/>
          <a:chExt cx="0" cy="0"/>
        </a:xfrm>
      </p:grpSpPr>
      <p:sp>
        <p:nvSpPr>
          <p:cNvPr id="495618" name="Rectangle 2">
            <a:extLst>
              <a:ext uri="{FF2B5EF4-FFF2-40B4-BE49-F238E27FC236}">
                <a16:creationId xmlns:a16="http://schemas.microsoft.com/office/drawing/2014/main" id="{EE4CAAD7-928C-15D0-14D0-1828BBEF4DFF}"/>
              </a:ext>
            </a:extLst>
          </p:cNvPr>
          <p:cNvSpPr>
            <a:spLocks noGrp="1" noChangeArrowheads="1"/>
          </p:cNvSpPr>
          <p:nvPr>
            <p:ph type="title"/>
          </p:nvPr>
        </p:nvSpPr>
        <p:spPr>
          <a:xfrm>
            <a:off x="1295400" y="2057400"/>
            <a:ext cx="6553200" cy="1143000"/>
          </a:xfrm>
        </p:spPr>
        <p:txBody>
          <a:bodyPr/>
          <a:lstStyle/>
          <a:p>
            <a:pPr eaLnBrk="1" hangingPunct="1">
              <a:defRPr/>
            </a:pPr>
            <a:r>
              <a:rPr lang="en-US" sz="3200" dirty="0">
                <a:solidFill>
                  <a:schemeClr val="tx1"/>
                </a:solidFill>
              </a:rPr>
              <a:t>Point IX Take Home Message</a:t>
            </a:r>
            <a:br>
              <a:rPr lang="en-US" sz="4000" dirty="0">
                <a:solidFill>
                  <a:srgbClr val="FFCC00"/>
                </a:solidFill>
              </a:rPr>
            </a:br>
            <a:r>
              <a:rPr lang="en-US" sz="1400" dirty="0">
                <a:solidFill>
                  <a:srgbClr val="FFCC00"/>
                </a:solidFill>
              </a:rPr>
              <a:t> </a:t>
            </a:r>
            <a:br>
              <a:rPr lang="en-US" sz="4000" dirty="0">
                <a:solidFill>
                  <a:srgbClr val="FFCC00"/>
                </a:solidFill>
              </a:rPr>
            </a:br>
            <a:r>
              <a:rPr lang="en-US" sz="2800" dirty="0">
                <a:solidFill>
                  <a:srgbClr val="FFCC00"/>
                </a:solidFill>
              </a:rPr>
              <a:t>Vestigial Organs Are: (1) Not Vestigial, and </a:t>
            </a:r>
            <a:br>
              <a:rPr lang="en-US" sz="2800" dirty="0">
                <a:solidFill>
                  <a:srgbClr val="FFCC00"/>
                </a:solidFill>
              </a:rPr>
            </a:br>
            <a:r>
              <a:rPr lang="en-US" sz="2800" dirty="0">
                <a:solidFill>
                  <a:srgbClr val="FFCC00"/>
                </a:solidFill>
              </a:rPr>
              <a:t>(2) Prove Nothing Regarding Evolution</a:t>
            </a:r>
            <a:endParaRPr lang="en-US" sz="2800" dirty="0">
              <a:solidFill>
                <a:srgbClr val="FFCC00"/>
              </a:solidFill>
              <a:cs typeface="Arial" charset="0"/>
            </a:endParaRPr>
          </a:p>
        </p:txBody>
      </p:sp>
      <p:sp>
        <p:nvSpPr>
          <p:cNvPr id="2" name="Slide Number Placeholder 1">
            <a:extLst>
              <a:ext uri="{FF2B5EF4-FFF2-40B4-BE49-F238E27FC236}">
                <a16:creationId xmlns:a16="http://schemas.microsoft.com/office/drawing/2014/main" id="{868ECBF2-3C13-FC0F-8018-BE467539BE7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02798E6-689E-4446-8821-C27BA318131D}" type="slidenum">
              <a:rPr lang="en-US" altLang="en-US" smtClean="0">
                <a:latin typeface="Arial" panose="020B0604020202020204" pitchFamily="34" charset="0"/>
              </a:rPr>
              <a:pPr>
                <a:defRPr/>
              </a:pPr>
              <a:t>122</a:t>
            </a:fld>
            <a:endParaRPr lang="en-US" altLang="en-US">
              <a:latin typeface="Arial" panose="020B0604020202020204" pitchFamily="34" charset="0"/>
            </a:endParaRPr>
          </a:p>
        </p:txBody>
      </p:sp>
    </p:spTree>
    <p:extLst>
      <p:ext uri="{BB962C8B-B14F-4D97-AF65-F5344CB8AC3E}">
        <p14:creationId xmlns:p14="http://schemas.microsoft.com/office/powerpoint/2010/main" val="2094649477"/>
      </p:ext>
    </p:extLst>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B9339AE9-F0DB-D3DA-9E5F-33D42B85DC35}"/>
              </a:ext>
            </a:extLst>
          </p:cNvPr>
          <p:cNvSpPr>
            <a:spLocks noChangeArrowheads="1"/>
          </p:cNvSpPr>
          <p:nvPr/>
        </p:nvSpPr>
        <p:spPr bwMode="auto">
          <a:xfrm>
            <a:off x="338138" y="403480"/>
            <a:ext cx="8229600" cy="912812"/>
          </a:xfrm>
          <a:prstGeom prst="rect">
            <a:avLst/>
          </a:prstGeom>
          <a:noFill/>
          <a:ln w="9525">
            <a:noFill/>
            <a:miter lim="800000"/>
            <a:headEnd/>
            <a:tailEnd/>
          </a:ln>
          <a:effectLst/>
        </p:spPr>
        <p:txBody>
          <a:bodyPr/>
          <a:lstStyle/>
          <a:p>
            <a:pPr algn="ctr" eaLnBrk="1" hangingPunct="1">
              <a:spcBef>
                <a:spcPct val="20000"/>
              </a:spcBef>
              <a:buClr>
                <a:schemeClr val="hlink"/>
              </a:buClr>
              <a:buSzPct val="90000"/>
              <a:defRPr/>
            </a:pPr>
            <a:r>
              <a:rPr lang="en-US" sz="2500" dirty="0">
                <a:solidFill>
                  <a:srgbClr val="FFC000"/>
                </a:solidFill>
                <a:effectLst>
                  <a:outerShdw blurRad="38100" dist="38100" dir="2700000" algn="tl">
                    <a:srgbClr val="000000"/>
                  </a:outerShdw>
                </a:effectLst>
                <a:latin typeface="Arial" charset="0"/>
              </a:rPr>
              <a:t>Proponents of Naturalistic Darwinism Do Not            Always Deal in an Above-Board Manner</a:t>
            </a:r>
            <a:endParaRPr lang="en-US" sz="2500" dirty="0">
              <a:effectLst>
                <a:outerShdw blurRad="38100" dist="38100" dir="2700000" algn="tl">
                  <a:srgbClr val="000000"/>
                </a:outerShdw>
              </a:effectLst>
              <a:latin typeface="Arial" charset="0"/>
            </a:endParaRPr>
          </a:p>
        </p:txBody>
      </p:sp>
      <p:sp>
        <p:nvSpPr>
          <p:cNvPr id="6" name="Rectangle 4">
            <a:extLst>
              <a:ext uri="{FF2B5EF4-FFF2-40B4-BE49-F238E27FC236}">
                <a16:creationId xmlns:a16="http://schemas.microsoft.com/office/drawing/2014/main" id="{4E1FACFF-8FB0-982A-F96E-EB6E34C02D04}"/>
              </a:ext>
            </a:extLst>
          </p:cNvPr>
          <p:cNvSpPr>
            <a:spLocks noChangeArrowheads="1"/>
          </p:cNvSpPr>
          <p:nvPr/>
        </p:nvSpPr>
        <p:spPr bwMode="auto">
          <a:xfrm>
            <a:off x="307975" y="1125538"/>
            <a:ext cx="5648325" cy="838200"/>
          </a:xfrm>
          <a:prstGeom prst="rect">
            <a:avLst/>
          </a:prstGeom>
          <a:noFill/>
          <a:ln w="9525">
            <a:noFill/>
            <a:miter lim="800000"/>
            <a:headEnd/>
            <a:tailEnd/>
          </a:ln>
          <a:effectLst>
            <a:outerShdw blurRad="50800" dist="38100" algn="l" rotWithShape="0">
              <a:prstClr val="black">
                <a:alpha val="40000"/>
              </a:prstClr>
            </a:outerShdw>
          </a:effectLst>
        </p:spPr>
        <p:txBody>
          <a:bodyPr/>
          <a:lstStyle/>
          <a:p>
            <a:pPr marL="406400" indent="-406400" eaLnBrk="1" hangingPunct="1">
              <a:spcBef>
                <a:spcPct val="20000"/>
              </a:spcBef>
              <a:buClr>
                <a:schemeClr val="tx1"/>
              </a:buClr>
              <a:buSzPct val="90000"/>
              <a:buFont typeface="Wingdings" pitchFamily="2" charset="2"/>
              <a:buNone/>
              <a:defRPr/>
            </a:pPr>
            <a:r>
              <a:rPr lang="en-US" dirty="0">
                <a:effectLst>
                  <a:outerShdw blurRad="38100" dist="38100" dir="2700000" algn="tl">
                    <a:srgbClr val="000000"/>
                  </a:outerShdw>
                </a:effectLst>
                <a:latin typeface="Arial" charset="0"/>
              </a:rPr>
              <a:t> </a:t>
            </a:r>
            <a:endParaRPr lang="en-US" sz="8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r>
              <a:rPr lang="en-US" sz="2300" i="1" dirty="0">
                <a:effectLst>
                  <a:outerShdw blurRad="38100" dist="38100" dir="2700000" algn="tl">
                    <a:srgbClr val="000000"/>
                  </a:outerShdw>
                </a:effectLst>
                <a:latin typeface="Arial" charset="0"/>
              </a:rPr>
              <a:t>"In fact, evolution became in a sense a scientific religion; almost all scientists have accepted it and many are prepared to ‘</a:t>
            </a:r>
            <a:r>
              <a:rPr lang="en-US" sz="2300" i="1" u="sng" dirty="0">
                <a:effectLst>
                  <a:outerShdw blurRad="38100" dist="38100" dir="2700000" algn="tl">
                    <a:srgbClr val="000000"/>
                  </a:outerShdw>
                </a:effectLst>
                <a:latin typeface="Arial" charset="0"/>
              </a:rPr>
              <a:t>bend</a:t>
            </a:r>
            <a:r>
              <a:rPr lang="en-US" sz="2300" i="1" dirty="0">
                <a:effectLst>
                  <a:outerShdw blurRad="38100" dist="38100" dir="2700000" algn="tl">
                    <a:srgbClr val="000000"/>
                  </a:outerShdw>
                </a:effectLst>
                <a:latin typeface="Arial" charset="0"/>
              </a:rPr>
              <a:t>' their observations to fit with it." </a:t>
            </a:r>
          </a:p>
          <a:p>
            <a:pPr marL="406400" indent="-406400" eaLnBrk="1" hangingPunct="1">
              <a:spcBef>
                <a:spcPct val="20000"/>
              </a:spcBef>
              <a:buClr>
                <a:schemeClr val="hlink"/>
              </a:buClr>
              <a:buSzPct val="90000"/>
              <a:buFont typeface="Wingdings" pitchFamily="2" charset="2"/>
              <a:buNone/>
              <a:defRPr/>
            </a:pPr>
            <a:r>
              <a:rPr lang="en-US" dirty="0">
                <a:solidFill>
                  <a:srgbClr val="FFCC00"/>
                </a:solidFill>
                <a:effectLst>
                  <a:outerShdw blurRad="38100" dist="38100" dir="2700000" algn="tl">
                    <a:srgbClr val="000000"/>
                  </a:outerShdw>
                </a:effectLst>
                <a:latin typeface="Arial" charset="0"/>
              </a:rPr>
              <a:t>     - Dr. H.S. Lipson, 1980, "A Physicist Looks at Evolution," </a:t>
            </a:r>
            <a:r>
              <a:rPr lang="en-US" i="1" dirty="0">
                <a:solidFill>
                  <a:srgbClr val="FFCC00"/>
                </a:solidFill>
                <a:effectLst>
                  <a:outerShdw blurRad="38100" dist="38100" dir="2700000" algn="tl">
                    <a:srgbClr val="000000"/>
                  </a:outerShdw>
                </a:effectLst>
                <a:latin typeface="Arial" charset="0"/>
              </a:rPr>
              <a:t>Physics Bulletin</a:t>
            </a:r>
            <a:r>
              <a:rPr lang="en-US" dirty="0">
                <a:solidFill>
                  <a:srgbClr val="FFCC00"/>
                </a:solidFill>
                <a:effectLst>
                  <a:outerShdw blurRad="38100" dist="38100" dir="2700000" algn="tl">
                    <a:srgbClr val="000000"/>
                  </a:outerShdw>
                </a:effectLst>
                <a:latin typeface="Arial" charset="0"/>
              </a:rPr>
              <a:t>, 31:138 (University of Manchester, Head Dept. of Physics, Fellow of the Royal Society)</a:t>
            </a:r>
            <a:r>
              <a:rPr lang="en-US"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None/>
              <a:defRPr/>
            </a:pPr>
            <a:r>
              <a:rPr lang="en-US" sz="100" dirty="0">
                <a:solidFill>
                  <a:srgbClr val="FFCC00"/>
                </a:solidFill>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buFont typeface="Wingdings" pitchFamily="2" charset="2"/>
              <a:buBlip>
                <a:blip r:embed="rId3"/>
              </a:buBlip>
              <a:defRPr/>
            </a:pPr>
            <a:r>
              <a:rPr lang="en-US" sz="2200" dirty="0">
                <a:effectLst>
                  <a:outerShdw blurRad="38100" dist="38100" dir="2700000" algn="tl">
                    <a:srgbClr val="000000"/>
                  </a:outerShdw>
                </a:effectLst>
                <a:latin typeface="Arial" charset="0"/>
              </a:rPr>
              <a:t>Consequently, we should not be surprised when falsehoods concerning origins are peddled as truth</a:t>
            </a: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800" dirty="0">
              <a:effectLst>
                <a:outerShdw blurRad="38100" dist="38100" dir="2700000" algn="tl">
                  <a:srgbClr val="000000"/>
                </a:outerShdw>
              </a:effectLst>
              <a:latin typeface="Arial" charset="0"/>
            </a:endParaRPr>
          </a:p>
        </p:txBody>
      </p:sp>
      <p:grpSp>
        <p:nvGrpSpPr>
          <p:cNvPr id="195588" name="Group 11">
            <a:extLst>
              <a:ext uri="{FF2B5EF4-FFF2-40B4-BE49-F238E27FC236}">
                <a16:creationId xmlns:a16="http://schemas.microsoft.com/office/drawing/2014/main" id="{8E2C13EA-AA4C-EE14-028D-BABBCC6BD1DF}"/>
              </a:ext>
            </a:extLst>
          </p:cNvPr>
          <p:cNvGrpSpPr>
            <a:grpSpLocks/>
          </p:cNvGrpSpPr>
          <p:nvPr/>
        </p:nvGrpSpPr>
        <p:grpSpPr bwMode="auto">
          <a:xfrm>
            <a:off x="6096000" y="2514600"/>
            <a:ext cx="2667000" cy="3297238"/>
            <a:chOff x="5004494" y="200775"/>
            <a:chExt cx="4496254" cy="5221166"/>
          </a:xfrm>
        </p:grpSpPr>
        <p:pic>
          <p:nvPicPr>
            <p:cNvPr id="195592" name="Picture 6" descr="[1988: Computational Crystallographers: Portrait]">
              <a:extLst>
                <a:ext uri="{FF2B5EF4-FFF2-40B4-BE49-F238E27FC236}">
                  <a16:creationId xmlns:a16="http://schemas.microsoft.com/office/drawing/2014/main" id="{4927CBF1-C7E8-DC18-351C-6C9D07ABEB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7499"/>
            <a:stretch>
              <a:fillRect/>
            </a:stretch>
          </p:blipFill>
          <p:spPr bwMode="auto">
            <a:xfrm>
              <a:off x="5081149" y="200775"/>
              <a:ext cx="4419599" cy="445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3" name="TextBox 6">
              <a:extLst>
                <a:ext uri="{FF2B5EF4-FFF2-40B4-BE49-F238E27FC236}">
                  <a16:creationId xmlns:a16="http://schemas.microsoft.com/office/drawing/2014/main" id="{17593B75-058D-0E94-ACC5-8A14E982C0F5}"/>
                </a:ext>
              </a:extLst>
            </p:cNvPr>
            <p:cNvSpPr txBox="1">
              <a:spLocks noChangeArrowheads="1"/>
            </p:cNvSpPr>
            <p:nvPr/>
          </p:nvSpPr>
          <p:spPr bwMode="auto">
            <a:xfrm>
              <a:off x="5004494" y="3796122"/>
              <a:ext cx="1600199" cy="131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600">
                  <a:solidFill>
                    <a:srgbClr val="66FF33"/>
                  </a:solidFill>
                  <a:latin typeface="Apple Chancery" pitchFamily="66" charset="0"/>
                </a:rPr>
                <a:t>Dr. Henry Lipson</a:t>
              </a:r>
            </a:p>
          </p:txBody>
        </p:sp>
        <p:sp>
          <p:nvSpPr>
            <p:cNvPr id="195594" name="TextBox 7">
              <a:extLst>
                <a:ext uri="{FF2B5EF4-FFF2-40B4-BE49-F238E27FC236}">
                  <a16:creationId xmlns:a16="http://schemas.microsoft.com/office/drawing/2014/main" id="{CA14CFED-E471-A16C-A5BA-06CD4B6D8D11}"/>
                </a:ext>
              </a:extLst>
            </p:cNvPr>
            <p:cNvSpPr txBox="1">
              <a:spLocks noChangeArrowheads="1"/>
            </p:cNvSpPr>
            <p:nvPr/>
          </p:nvSpPr>
          <p:spPr bwMode="auto">
            <a:xfrm>
              <a:off x="5943600" y="4495800"/>
              <a:ext cx="1600199" cy="92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600">
                  <a:solidFill>
                    <a:srgbClr val="66FF33"/>
                  </a:solidFill>
                  <a:latin typeface="Apple Chancery" pitchFamily="66" charset="0"/>
                </a:rPr>
                <a:t>Dr. Bb Gould</a:t>
              </a:r>
            </a:p>
          </p:txBody>
        </p:sp>
        <p:sp>
          <p:nvSpPr>
            <p:cNvPr id="195595" name="TextBox 8">
              <a:extLst>
                <a:ext uri="{FF2B5EF4-FFF2-40B4-BE49-F238E27FC236}">
                  <a16:creationId xmlns:a16="http://schemas.microsoft.com/office/drawing/2014/main" id="{F5B96854-26B8-3C27-3E35-783B2A842302}"/>
                </a:ext>
              </a:extLst>
            </p:cNvPr>
            <p:cNvSpPr txBox="1">
              <a:spLocks noChangeArrowheads="1"/>
            </p:cNvSpPr>
            <p:nvPr/>
          </p:nvSpPr>
          <p:spPr bwMode="auto">
            <a:xfrm>
              <a:off x="6680895" y="3995809"/>
              <a:ext cx="1600199" cy="5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600">
                  <a:solidFill>
                    <a:srgbClr val="FFC000"/>
                  </a:solidFill>
                  <a:latin typeface="Apple Chancery" pitchFamily="66" charset="0"/>
                </a:rPr>
                <a:t>1988</a:t>
              </a:r>
            </a:p>
          </p:txBody>
        </p:sp>
      </p:grpSp>
      <p:pic>
        <p:nvPicPr>
          <p:cNvPr id="195589" name="Picture 11">
            <a:extLst>
              <a:ext uri="{FF2B5EF4-FFF2-40B4-BE49-F238E27FC236}">
                <a16:creationId xmlns:a16="http://schemas.microsoft.com/office/drawing/2014/main" id="{0FED85FE-C7CF-4BEB-2851-9663AB0097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7913" y="2287588"/>
            <a:ext cx="266700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a:extLst>
              <a:ext uri="{FF2B5EF4-FFF2-40B4-BE49-F238E27FC236}">
                <a16:creationId xmlns:a16="http://schemas.microsoft.com/office/drawing/2014/main" id="{C103120C-D252-58FA-BF95-3D84ABD742CD}"/>
              </a:ext>
            </a:extLst>
          </p:cNvPr>
          <p:cNvSpPr>
            <a:spLocks noChangeArrowheads="1"/>
          </p:cNvSpPr>
          <p:nvPr/>
        </p:nvSpPr>
        <p:spPr bwMode="auto">
          <a:xfrm>
            <a:off x="2256504" y="2499852"/>
            <a:ext cx="1041400" cy="469900"/>
          </a:xfrm>
          <a:prstGeom prst="ellipse">
            <a:avLst/>
          </a:prstGeom>
          <a:noFill/>
          <a:ln w="19050" algn="ctr">
            <a:solidFill>
              <a:srgbClr val="FF4F4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6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B8073026-A870-5B17-6BEF-33DBCA70EAA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DDCAF04-DC97-4804-AA6D-FEB09B5C18F7}" type="slidenum">
              <a:rPr lang="en-US" altLang="en-US" smtClean="0">
                <a:latin typeface="Arial" panose="020B0604020202020204" pitchFamily="34" charset="0"/>
              </a:rPr>
              <a:pPr>
                <a:defRPr/>
              </a:pPr>
              <a:t>123</a:t>
            </a:fld>
            <a:endParaRPr lang="en-US" altLang="en-US">
              <a:latin typeface="Arial" panose="020B0604020202020204" pitchFamily="34" charset="0"/>
            </a:endParaRPr>
          </a:p>
        </p:txBody>
      </p:sp>
    </p:spTree>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8386" name="Rectangle 2">
            <a:extLst>
              <a:ext uri="{FF2B5EF4-FFF2-40B4-BE49-F238E27FC236}">
                <a16:creationId xmlns:a16="http://schemas.microsoft.com/office/drawing/2014/main" id="{98D54EC4-4F40-8C9B-A4E0-0CF8D2B461F7}"/>
              </a:ext>
            </a:extLst>
          </p:cNvPr>
          <p:cNvSpPr>
            <a:spLocks noGrp="1" noChangeArrowheads="1"/>
          </p:cNvSpPr>
          <p:nvPr>
            <p:ph type="body" sz="half" idx="1"/>
          </p:nvPr>
        </p:nvSpPr>
        <p:spPr>
          <a:xfrm>
            <a:off x="4824411" y="609600"/>
            <a:ext cx="4014789" cy="5562600"/>
          </a:xfrm>
        </p:spPr>
        <p:txBody>
          <a:bodyPr/>
          <a:lstStyle/>
          <a:p>
            <a:pPr marL="0" indent="0" eaLnBrk="1" hangingPunct="1">
              <a:buFont typeface="Wingdings" panose="05000000000000000000" pitchFamily="2" charset="2"/>
              <a:buNone/>
              <a:defRPr/>
            </a:pPr>
            <a:r>
              <a:rPr lang="en-US" sz="2400" i="1" dirty="0"/>
              <a:t>“But there were also false prophets among the people, even as there will be false teachers among you, who will secretly bring in destructive heresies, even denying the Lord who bought them, and </a:t>
            </a:r>
            <a:r>
              <a:rPr lang="en-US" sz="2400" i="1" dirty="0">
                <a:solidFill>
                  <a:srgbClr val="FFCC00"/>
                </a:solidFill>
              </a:rPr>
              <a:t>bring on themselves swift destruction</a:t>
            </a:r>
            <a:r>
              <a:rPr lang="en-US" sz="2400" i="1" dirty="0"/>
              <a:t>. And many will follow their destructive ways, because of whom the way of truth will be blasphemed.”</a:t>
            </a:r>
            <a:r>
              <a:rPr lang="en-US" sz="2400" dirty="0"/>
              <a:t>  </a:t>
            </a:r>
            <a:r>
              <a:rPr lang="en-US" sz="2400" dirty="0">
                <a:solidFill>
                  <a:srgbClr val="FFCC00"/>
                </a:solidFill>
              </a:rPr>
              <a:t>- II Pet. 2:1,2</a:t>
            </a:r>
          </a:p>
        </p:txBody>
      </p:sp>
      <p:sp>
        <p:nvSpPr>
          <p:cNvPr id="2" name="Slide Number Placeholder 1">
            <a:extLst>
              <a:ext uri="{FF2B5EF4-FFF2-40B4-BE49-F238E27FC236}">
                <a16:creationId xmlns:a16="http://schemas.microsoft.com/office/drawing/2014/main" id="{EEE41F7F-4C29-5BEF-C39A-EBDF3AFD7E3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5C85275-6682-468F-912B-B9893C5F17B9}" type="slidenum">
              <a:rPr lang="en-US" altLang="en-US" smtClean="0">
                <a:latin typeface="Arial" panose="020B0604020202020204" pitchFamily="34" charset="0"/>
              </a:rPr>
              <a:pPr>
                <a:defRPr/>
              </a:pPr>
              <a:t>124</a:t>
            </a:fld>
            <a:endParaRPr lang="en-US" altLang="en-US">
              <a:latin typeface="Arial" panose="020B0604020202020204" pitchFamily="34" charset="0"/>
            </a:endParaRPr>
          </a:p>
        </p:txBody>
      </p:sp>
      <p:pic>
        <p:nvPicPr>
          <p:cNvPr id="3" name="Picture 7" descr="http://www.godofevolution.com/wordpress/wp-content/uploads/2014/02/hbs_biblespine.jpg">
            <a:extLst>
              <a:ext uri="{FF2B5EF4-FFF2-40B4-BE49-F238E27FC236}">
                <a16:creationId xmlns:a16="http://schemas.microsoft.com/office/drawing/2014/main" id="{10110F14-A1B5-48A0-9DDC-380309C5C0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894" y="533400"/>
            <a:ext cx="40147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99682" name="Picture 7">
            <a:extLst>
              <a:ext uri="{FF2B5EF4-FFF2-40B4-BE49-F238E27FC236}">
                <a16:creationId xmlns:a16="http://schemas.microsoft.com/office/drawing/2014/main" id="{EEC380FE-C4EC-9144-2A59-BF7312D89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361" b="6107"/>
          <a:stretch>
            <a:fillRect/>
          </a:stretch>
        </p:blipFill>
        <p:spPr bwMode="auto">
          <a:xfrm>
            <a:off x="1466850" y="3352800"/>
            <a:ext cx="56197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1074" name="Rectangle 2">
            <a:extLst>
              <a:ext uri="{FF2B5EF4-FFF2-40B4-BE49-F238E27FC236}">
                <a16:creationId xmlns:a16="http://schemas.microsoft.com/office/drawing/2014/main" id="{9319A076-127B-8F5F-B946-E9C2A23691E2}"/>
              </a:ext>
            </a:extLst>
          </p:cNvPr>
          <p:cNvSpPr>
            <a:spLocks noGrp="1" noChangeArrowheads="1"/>
          </p:cNvSpPr>
          <p:nvPr>
            <p:ph type="title"/>
          </p:nvPr>
        </p:nvSpPr>
        <p:spPr>
          <a:xfrm>
            <a:off x="457200" y="1219200"/>
            <a:ext cx="8534400" cy="1143000"/>
          </a:xfrm>
        </p:spPr>
        <p:txBody>
          <a:bodyPr/>
          <a:lstStyle/>
          <a:p>
            <a:pPr algn="l" eaLnBrk="1" hangingPunct="1">
              <a:defRPr/>
            </a:pPr>
            <a:r>
              <a:rPr lang="en-US" sz="2800" dirty="0"/>
              <a:t> </a:t>
            </a:r>
            <a:r>
              <a:rPr lang="en-US" sz="2800" b="1" dirty="0"/>
              <a:t>“</a:t>
            </a:r>
            <a:r>
              <a:rPr lang="en-US" sz="2800" b="1" i="1" dirty="0"/>
              <a:t>Indeed, let God be true but every man a liar” </a:t>
            </a:r>
            <a:r>
              <a:rPr lang="en-US" sz="2800" b="1" dirty="0">
                <a:solidFill>
                  <a:srgbClr val="FFCC00"/>
                </a:solidFill>
              </a:rPr>
              <a:t>(Rom. 3:4).</a:t>
            </a:r>
            <a:r>
              <a:rPr lang="en-US" sz="2800" b="1" dirty="0"/>
              <a:t>  </a:t>
            </a:r>
            <a:r>
              <a:rPr lang="en-US" sz="2800" b="1" i="1" dirty="0"/>
              <a:t>“When you received the word of God which you heard from us, you welcomed it not as the word of men, but as it is in truth, the word of God” </a:t>
            </a:r>
            <a:r>
              <a:rPr lang="en-US" sz="2800" b="1" dirty="0">
                <a:solidFill>
                  <a:srgbClr val="FFCC00"/>
                </a:solidFill>
              </a:rPr>
              <a:t>(I Thess. 2:13).</a:t>
            </a:r>
            <a:r>
              <a:rPr lang="en-US" sz="2800" b="1" dirty="0"/>
              <a:t>  </a:t>
            </a:r>
            <a:r>
              <a:rPr lang="en-US" sz="2800" b="1" i="1" dirty="0"/>
              <a:t>“Every word of God is pure. . . Do not add to His words, lest He rebuke you, and you be found a liar” </a:t>
            </a:r>
            <a:r>
              <a:rPr lang="en-US" sz="2800" b="1" dirty="0">
                <a:solidFill>
                  <a:srgbClr val="FFCC00"/>
                </a:solidFill>
              </a:rPr>
              <a:t>(Prov. 30:5,6).</a:t>
            </a:r>
          </a:p>
        </p:txBody>
      </p:sp>
      <p:sp>
        <p:nvSpPr>
          <p:cNvPr id="2" name="Slide Number Placeholder 1">
            <a:extLst>
              <a:ext uri="{FF2B5EF4-FFF2-40B4-BE49-F238E27FC236}">
                <a16:creationId xmlns:a16="http://schemas.microsoft.com/office/drawing/2014/main" id="{72CCACEA-1EFA-A8D8-5569-74CB2109E58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972EEBD-3981-4006-A017-D1651FCDFC44}" type="slidenum">
              <a:rPr lang="en-US" altLang="en-US" smtClean="0">
                <a:latin typeface="Arial" panose="020B0604020202020204" pitchFamily="34" charset="0"/>
              </a:rPr>
              <a:pPr>
                <a:defRPr/>
              </a:pPr>
              <a:t>125</a:t>
            </a:fld>
            <a:endParaRPr lang="en-US" altLang="en-US">
              <a:latin typeface="Arial" panose="020B0604020202020204" pitchFamily="34" charset="0"/>
            </a:endParaRPr>
          </a:p>
        </p:txBody>
      </p:sp>
    </p:spTree>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0A85CB13-C3C9-06B2-1115-B78BC841CC8E}"/>
              </a:ext>
            </a:extLst>
          </p:cNvPr>
          <p:cNvSpPr>
            <a:spLocks noGrp="1" noChangeArrowheads="1"/>
          </p:cNvSpPr>
          <p:nvPr>
            <p:ph type="title"/>
          </p:nvPr>
        </p:nvSpPr>
        <p:spPr>
          <a:xfrm>
            <a:off x="762000" y="2514600"/>
            <a:ext cx="7620000" cy="1143000"/>
          </a:xfrm>
        </p:spPr>
        <p:txBody>
          <a:bodyPr/>
          <a:lstStyle/>
          <a:p>
            <a:pPr algn="l" eaLnBrk="1" hangingPunct="1">
              <a:defRPr/>
            </a:pPr>
            <a:br>
              <a:rPr lang="en-US" sz="4000" dirty="0">
                <a:solidFill>
                  <a:srgbClr val="FFCC00"/>
                </a:solidFill>
              </a:rPr>
            </a:br>
            <a:br>
              <a:rPr lang="en-US" sz="3200" dirty="0">
                <a:solidFill>
                  <a:srgbClr val="FFCC00"/>
                </a:solidFill>
              </a:rPr>
            </a:br>
            <a:r>
              <a:rPr lang="en-US" sz="3200" dirty="0">
                <a:solidFill>
                  <a:srgbClr val="FFCC00"/>
                </a:solidFill>
              </a:rPr>
              <a:t>          </a:t>
            </a:r>
            <a:r>
              <a:rPr lang="en-US" sz="2800" dirty="0">
                <a:solidFill>
                  <a:srgbClr val="FFCC00"/>
                </a:solidFill>
              </a:rPr>
              <a:t>The “Intelligent Design Verse”</a:t>
            </a:r>
            <a:br>
              <a:rPr lang="en-US" sz="2800" dirty="0">
                <a:solidFill>
                  <a:srgbClr val="FFCC00"/>
                </a:solidFill>
              </a:rPr>
            </a:br>
            <a:r>
              <a:rPr lang="en-US" sz="1500" dirty="0">
                <a:effectLst/>
              </a:rPr>
              <a:t>  </a:t>
            </a:r>
            <a:br>
              <a:rPr lang="en-US" sz="2800" dirty="0">
                <a:effectLst/>
              </a:rPr>
            </a:br>
            <a:r>
              <a:rPr lang="en-US" sz="2600" i="1" dirty="0">
                <a:solidFill>
                  <a:schemeClr val="tx1"/>
                </a:solidFill>
              </a:rPr>
              <a:t>“For since the creation of the world His invisible attributes are clearly seen, being understood by the </a:t>
            </a:r>
            <a:r>
              <a:rPr lang="en-US" sz="2600" i="1" u="sng" dirty="0">
                <a:solidFill>
                  <a:schemeClr val="tx1"/>
                </a:solidFill>
              </a:rPr>
              <a:t>things that are made</a:t>
            </a:r>
            <a:r>
              <a:rPr lang="en-US" sz="2600" i="1" dirty="0">
                <a:solidFill>
                  <a:schemeClr val="tx1"/>
                </a:solidFill>
              </a:rPr>
              <a:t>, even His eternal power and Godhead, </a:t>
            </a:r>
            <a:r>
              <a:rPr lang="en-US" sz="2600" i="1" u="sng" dirty="0">
                <a:solidFill>
                  <a:schemeClr val="tx1"/>
                </a:solidFill>
              </a:rPr>
              <a:t>so that they are without excuse</a:t>
            </a:r>
            <a:r>
              <a:rPr lang="en-US" sz="2600" i="1" dirty="0">
                <a:solidFill>
                  <a:schemeClr val="tx1"/>
                </a:solidFill>
              </a:rPr>
              <a:t>.”                 </a:t>
            </a:r>
            <a:r>
              <a:rPr lang="en-US" sz="2600" i="1" dirty="0">
                <a:solidFill>
                  <a:srgbClr val="FFC000"/>
                </a:solidFill>
              </a:rPr>
              <a:t>-</a:t>
            </a:r>
            <a:r>
              <a:rPr lang="en-US" sz="2600" dirty="0">
                <a:solidFill>
                  <a:srgbClr val="FFC000"/>
                </a:solidFill>
              </a:rPr>
              <a:t> Rom. 1:20</a:t>
            </a:r>
            <a:br>
              <a:rPr lang="en-US" sz="2600" dirty="0">
                <a:effectLst/>
              </a:rPr>
            </a:br>
            <a:r>
              <a:rPr lang="en-US" sz="2600" dirty="0">
                <a:effectLst/>
              </a:rPr>
              <a:t>  </a:t>
            </a:r>
            <a:br>
              <a:rPr lang="en-US" sz="2600" dirty="0"/>
            </a:br>
            <a:br>
              <a:rPr lang="en-US" sz="2600" dirty="0">
                <a:solidFill>
                  <a:srgbClr val="FFC000"/>
                </a:solidFill>
              </a:rPr>
            </a:br>
            <a:br>
              <a:rPr lang="en-US" sz="2800" dirty="0">
                <a:solidFill>
                  <a:srgbClr val="FFCC00"/>
                </a:solidFill>
              </a:rPr>
            </a:br>
            <a:endParaRPr lang="el-GR" sz="2800" dirty="0">
              <a:solidFill>
                <a:srgbClr val="FFCC00"/>
              </a:solidFill>
            </a:endParaRPr>
          </a:p>
        </p:txBody>
      </p:sp>
      <p:sp>
        <p:nvSpPr>
          <p:cNvPr id="2" name="Slide Number Placeholder 1">
            <a:extLst>
              <a:ext uri="{FF2B5EF4-FFF2-40B4-BE49-F238E27FC236}">
                <a16:creationId xmlns:a16="http://schemas.microsoft.com/office/drawing/2014/main" id="{95C56548-6A29-AB13-A2E9-A13F135EAC1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A5FB293-D6AD-4239-8C88-D03F9A53E3F2}" type="slidenum">
              <a:rPr lang="en-US" altLang="en-US" smtClean="0">
                <a:latin typeface="Arial" panose="020B0604020202020204" pitchFamily="34" charset="0"/>
              </a:rPr>
              <a:pPr>
                <a:defRPr/>
              </a:pPr>
              <a:t>126</a:t>
            </a:fld>
            <a:endParaRPr lang="en-US" altLang="en-US">
              <a:latin typeface="Arial" panose="020B0604020202020204" pitchFamily="34" charset="0"/>
            </a:endParaRPr>
          </a:p>
        </p:txBody>
      </p:sp>
    </p:spTree>
  </p:cSld>
  <p:clrMapOvr>
    <a:masterClrMapping/>
  </p:clrMapOvr>
  <p:transition>
    <p:fade/>
  </p:transition>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32717</TotalTime>
  <Words>4392</Words>
  <Application>Microsoft Office PowerPoint</Application>
  <PresentationFormat>On-screen Show (4:3)</PresentationFormat>
  <Paragraphs>551</Paragraphs>
  <Slides>126</Slides>
  <Notes>96</Notes>
  <HiddenSlides>14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126</vt:i4>
      </vt:variant>
    </vt:vector>
  </HeadingPairs>
  <TitlesOfParts>
    <vt:vector size="137" baseType="lpstr">
      <vt:lpstr>Agency FB</vt:lpstr>
      <vt:lpstr>Apple Chancery</vt:lpstr>
      <vt:lpstr>Arial</vt:lpstr>
      <vt:lpstr>Bookman Old Style</vt:lpstr>
      <vt:lpstr>Calibri</vt:lpstr>
      <vt:lpstr>Chiller</vt:lpstr>
      <vt:lpstr>Comic Sans MS</vt:lpstr>
      <vt:lpstr>Microsoft New Tai Lue</vt:lpstr>
      <vt:lpstr>Times New Roman</vt:lpstr>
      <vt:lpstr>Wingdings</vt:lpstr>
      <vt:lpstr>Beam</vt:lpstr>
      <vt:lpstr>PowerPoint Presentation</vt:lpstr>
      <vt:lpstr>Darwinian Evolution Debunked  Nine Frauds Still Taught in Public Schools                                   </vt:lpstr>
      <vt:lpstr>                         “For by Him all things were created, both in the heavens and on earth, visible and invisible, whether thrones or dominions or rulers or authorities—all things have been created by Him and for Him. He [Jesus] is before all things and in Him [Jesus] all things hold together.” - Col. 1:17</vt:lpstr>
      <vt:lpstr>So, Where is Truth??</vt:lpstr>
      <vt:lpstr>"Today our duty is to destroy the myth of evolution, considered as a simple, understood, and explained phenomenon which keeps rapidly unfolding before us. Biologists must be encouraged to think about the weaknesses and extrapolations that theoreticians put forward or lay down as established truths. The deceit is sometimes unconscious, but not always, since some people, owing to their sectarianism, purposely overlook reality and refuse to acknowledge the inadequacies and falsity of their beliefs."     - Dr. Pierre-Paul Grasse. 1977, The Evolution of Living Organisms, p. 8 (French zoologist, past president of the French Academy of Sciences.  Dobzhansky said that Grasse’s “knowledge of the living world is encyclopedic.”)  </vt:lpstr>
      <vt:lpstr>“But we have renounced the hidden things of shame, not walking in craftiness nor handling the word of God deceitfully, but by manifestation of the truth commending ourselves to every man's conscience in the sight of God.”   - II Cor. 4:2</vt:lpstr>
      <vt:lpstr>PowerPoint Presentation</vt:lpstr>
      <vt:lpstr>PowerPoint Presentation</vt:lpstr>
      <vt:lpstr>PowerPoint Presentation</vt:lpstr>
      <vt:lpstr>The Bible tells us there will be deceivers who peddle lies and propaganda to supplant divine truth with lies</vt:lpstr>
      <vt:lpstr>“Then Saul, who also is called Paul, filled with the Holy Spirit, looked intently at him and said, ‘O full of all deceit and all fraud, you son of the devil, you enemy of all righteousness, will you not cease perverting the straight ways of the Lord?  And now, indeed, the hand of the Lord is upon you, and you shall be blind, not seeing the sun for a time.’ And immediately a dark mist fell on him, and he went around seeking someone to lead him by the hand.”   Acts 13:9-11</vt:lpstr>
      <vt:lpstr>“Beware lest anyone cheat you through philosophy and empty deceit, according to the tradition of men, according to the basic principles of the world, and not according to Christ.” - Col. 2:8 </vt:lpstr>
      <vt:lpstr>I. Animal Homology (Similarities in Animals, Comparative Anatomy)</vt:lpstr>
      <vt:lpstr>PowerPoint Presentation</vt:lpstr>
      <vt:lpstr>PowerPoint Presentation</vt:lpstr>
      <vt:lpstr>PowerPoint Presentation</vt:lpstr>
      <vt:lpstr>PowerPoint Presentation</vt:lpstr>
      <vt:lpstr>What Would Discredit the Darwinian               Evolutionary Model of Homology?</vt:lpstr>
      <vt:lpstr>PowerPoint Presentation</vt:lpstr>
      <vt:lpstr>PowerPoint Presentation</vt:lpstr>
      <vt:lpstr>PowerPoint Presentation</vt:lpstr>
      <vt:lpstr>No Common Ancestor With the Same Feature, But Identical Organizational and Structural Evolution          </vt:lpstr>
      <vt:lpstr>No Common Ancestor for Eye, But Identical Organizational and Structural Evolution? Code Word: “Convergent Evolution”</vt:lpstr>
      <vt:lpstr>No Common Ancestor for Eye, But Identical Organizational and Structural Evolution? Code Word: “Convergent Evolution”</vt:lpstr>
      <vt:lpstr>No Common Ancestor for Eye, But Identical Organizational and Structural Evolution? Code Word: “Convergent Evolution”</vt:lpstr>
      <vt:lpstr>Consider This: If Similarities Indicate Common Ancestry, Then What Should We Find That Proves They Were Coded (Blueprinted) the Same?</vt:lpstr>
      <vt:lpstr>We Should Find the Corresponding Homologous GENES (or “BLUEPRINTS”) in the DNA That Code For These Similar Structures. Do we find them?      NO</vt:lpstr>
      <vt:lpstr>“What mechanism can it be that results in the production of homologous organs, the same 'patterns', in spite of their not being controlled by the same genes? I asked this question in 1938, and it has not been answered.”   Dr. Gavin De Beer, Homology: An Unsolved Problem, Oxford University Press, London, 1971, p. 16 .  (Director, British Museum of Natural History, President of Linnaean Society, Winner of the Royal Society’s “Darwin Medal.”)</vt:lpstr>
      <vt:lpstr>“What mechanism can it be that results in the production of homologous organs, the same 'patterns', in spite of their not being controlled by the same genes? I asked this question in 1938, and it has not been answered.”   Dr. Gavin De Beer, Homology: An Unsolved Problem, Oxford University Press, London, 1971, p. 16 .  (Director, British Museum of Natural History, President of Linnaean Society, Winner of the Royal Society’s “Darwin Medal.”)</vt:lpstr>
      <vt:lpstr>“What mechanism can it be that results in the production of homologous organs, the same 'patterns', in spite of their not being controlled by the same genes? I asked this question in 1938, and it has not been answered.”   Dr. Gavin De Beer, Homology: An Unsolved Problem, Oxford University Press, London, 1971, p. 16 .  (Director, British Museum of Natural History, President of Linnaean Society, Winner of the Royal Society’s “Darwin Medal.”)</vt:lpstr>
      <vt:lpstr>Point I Take Home Message   Similarities Suggest a Common Designer                      And Not A Common Ancestor     </vt:lpstr>
      <vt:lpstr>II. Embryology  (Haeckel’s Embryos)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Point II Take Home Message   Darwinists admit Haeckel’s Embryo’s are Frauds  Embryology Proves Nothing           about our Origin</vt:lpstr>
      <vt:lpstr>III. The English Peppered Moth</vt:lpstr>
      <vt:lpstr> The philosophy that all life on earth gradually evolved from a single-celled organism by means of                        (1) random mutations (purely accidental) and  (2) natural selection (i.e., survival of the fittest).  AKA, “particles to people” or “molecules to man.” </vt:lpstr>
      <vt:lpstr>PowerPoint Presentation</vt:lpstr>
      <vt:lpstr>PowerPoint Presentation</vt:lpstr>
      <vt:lpstr>Problems with the Moth Hypothesis   #1: Only Proves Variation Within a Kind  (aka “Microevolution”)  </vt:lpstr>
      <vt:lpstr>What You Should Ask Your Teacher about Peppered Moth “Evolution?”</vt:lpstr>
      <vt:lpstr>PowerPoint Presentation</vt:lpstr>
      <vt:lpstr>PowerPoint Presentation</vt:lpstr>
      <vt:lpstr>PowerPoint Presentation</vt:lpstr>
      <vt:lpstr>PowerPoint Presentation</vt:lpstr>
      <vt:lpstr>            54 YEARS AGO  “The peppered moth experiments [show] survival of the fittest. But they do not show evolution in progress.”     - L. Harrison Matthews, (Professor, Bristol University; Scientific Director of the Zoological Society of London, Fellow of the Royal Society), Forward to On The Origin of Species, (London: J. M. Dent &amp; Sons, Ltd., 1971).</vt:lpstr>
      <vt:lpstr>PowerPoint Presentation</vt:lpstr>
      <vt:lpstr>PowerPoint Presentation</vt:lpstr>
      <vt:lpstr>PowerPoint Presentation</vt:lpstr>
      <vt:lpstr>PowerPoint Presentation</vt:lpstr>
      <vt:lpstr>Denver Museum of Nature and Science</vt:lpstr>
      <vt:lpstr>Point III Take Home Message    The Peppered Moth Demonstrates                       Microevolution, Not Macroevolution</vt:lpstr>
      <vt:lpstr>IV. Alleged Horse Evolution</vt:lpstr>
      <vt:lpstr>PowerPoint Presentation</vt:lpstr>
      <vt:lpstr>PowerPoint Presentation</vt:lpstr>
      <vt:lpstr>             32 Years Ago “Prothero and Shubin conclude: ‘Throughout the history of horses, the species are well-marked and static over millions of years. At high resolution, the gradualistic picture of horse evolution becomes a complex bush of overlapping, closely related species.’” -Stephen Jay Gould and Niles Eldredge, “Punctuated Equilibrium Comes of Age,” Nature, Vol. 336 (18 November 1993), p. 226</vt:lpstr>
      <vt:lpstr>                   39 Years Ago “The horse is…the classic story of one genus turning into another, turning into another. Now it’s becoming apparent that there’s an overlap of these genera, and that there were many species belonging to each one. It’s a very bushy sort of pattern that is, I think, much more in line with the punctuational model; there isn’t just a simple, gradual transition from one horse to another. This is now becoming fairly well known.” - Steven Stanley, “Resetting the Evolutionary Timetable,” Interview by Neil A. Campbell, Bioscience, vol. 36 (December 1986) p. 726</vt:lpstr>
      <vt:lpstr>             71 Years Ago “The family tree of the horse is beautiful and continuous only in the textbooks. . . . The construction of the horse is therefore a very artificial one, since it is put together from non-equivalent parts, and cannot therefore be a continuous transformation series.”   -Dr. Nils Heribert Nilsson, Synthetische Artbildung, Verlag CWE Gleerup, Sweden, 1954, pp. 551-552. (Swedish geneticist, University of Lund)</vt:lpstr>
      <vt:lpstr>PowerPoint Presentation</vt:lpstr>
      <vt:lpstr>Point IV Take Home Message      Horse Evolution Never Occurred</vt:lpstr>
      <vt:lpstr>V. Darwin’s Finches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You Should Ask Your Teacher about Darwin’s Finches</vt:lpstr>
      <vt:lpstr>Point V Take Home Message      Darwin’s Finches Demonstrate                       Microevolution, not Macroevolution</vt:lpstr>
      <vt:lpstr>VI.  Were the Neanderthals Humans                                       or Unevolved Ape-Like Creatures?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Point VI Take Home Message   Neanderthals Were Humans</vt:lpstr>
      <vt:lpstr>VII. Was Lucy Our Ancestor?</vt:lpstr>
      <vt:lpstr>PowerPoint Presentation</vt:lpstr>
      <vt:lpstr>PowerPoint Presentation</vt:lpstr>
      <vt:lpstr>PowerPoint Presentation</vt:lpstr>
      <vt:lpstr>PowerPoint Presentation</vt:lpstr>
      <vt:lpstr>Slide Credit:  Mike Riddle</vt:lpstr>
      <vt:lpstr>Human Fossil Footprints in Rock Dated Before Humans were Supposed to Have Evolved</vt:lpstr>
      <vt:lpstr>Slide Credit:  Mike Riddle</vt:lpstr>
      <vt:lpstr>Slide Credit:  Mike Riddle</vt:lpstr>
      <vt:lpstr>Slide Credit:  Mike Riddle</vt:lpstr>
      <vt:lpstr>Slide Credit:  Mike Riddle</vt:lpstr>
      <vt:lpstr>PowerPoint Presentation</vt:lpstr>
      <vt:lpstr>Point VII Take Home Message   Evolutionists Admit, Lucy Is Not Our Ancestor</vt:lpstr>
      <vt:lpstr>VIII. Fruit Fly Evolution</vt:lpstr>
      <vt:lpstr> The philosophy that all life on earth gradually evolved from a single-celled organism by means of                        (1) random mutations (purely accidental) and  (2) natural selection (i.e., survival of the fittest).  AKA, “particles to people” or “molecules to man.” </vt:lpstr>
      <vt:lpstr>Morphological Mutations</vt:lpstr>
      <vt:lpstr>PowerPoint Presentation</vt:lpstr>
      <vt:lpstr>PowerPoint Presentation</vt:lpstr>
      <vt:lpstr>PowerPoint Presentation</vt:lpstr>
      <vt:lpstr>PowerPoint Presentation</vt:lpstr>
      <vt:lpstr>What You Should Ask Your Teacher about Fruit fly “Evolution” </vt:lpstr>
      <vt:lpstr>Point VIII Take Home Message   Fruit Flies Mutations Demonstrate Microevolution and not Macroevolution</vt:lpstr>
      <vt:lpstr>IX. Vestigial Organs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You Should Ask Your Teacher about Vestigial Organs</vt:lpstr>
      <vt:lpstr>Point IX Take Home Message   Vestigial Organs Are: (1) Not Vestigial, and  (2) Prove Nothing Regarding Evolution</vt:lpstr>
      <vt:lpstr>PowerPoint Presentation</vt:lpstr>
      <vt:lpstr>PowerPoint Presentation</vt:lpstr>
      <vt:lpstr> “Indeed, let God be true but every man a liar” (Rom. 3:4).  “When you received the word of God which you heard from us, you welcomed it not as the word of men, but as it is in truth, the word of God” (I Thess. 2:13).  “Every word of God is pure. . . Do not add to His words, lest He rebuke you, and you be found a liar” (Prov. 30:5,6).</vt:lpstr>
      <vt:lpstr>            The “Intelligent Design Verse”    “For since the creation of the world His invisible attributes are clearly seen, being understood by the things that are made, even His eternal power and Godhead, so that they are without excuse.”                 - Rom. 1:20      </vt:lpstr>
    </vt:vector>
  </TitlesOfParts>
  <Company>UGA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grg</dc:title>
  <dc:creator>jgurtler</dc:creator>
  <cp:lastModifiedBy>Dathan Rader</cp:lastModifiedBy>
  <cp:revision>747</cp:revision>
  <cp:lastPrinted>2016-03-17T03:28:14Z</cp:lastPrinted>
  <dcterms:created xsi:type="dcterms:W3CDTF">2006-11-06T13:19:02Z</dcterms:created>
  <dcterms:modified xsi:type="dcterms:W3CDTF">2025-03-24T02:35:55Z</dcterms:modified>
</cp:coreProperties>
</file>